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7" r:id="rId3"/>
    <p:sldMasterId id="2147483674" r:id="rId4"/>
    <p:sldMasterId id="2147483681" r:id="rId5"/>
    <p:sldMasterId id="2147483688" r:id="rId6"/>
  </p:sldMasterIdLst>
  <p:sldIdLst>
    <p:sldId id="257" r:id="rId7"/>
    <p:sldId id="258" r:id="rId8"/>
    <p:sldId id="260" r:id="rId9"/>
    <p:sldId id="259" r:id="rId10"/>
    <p:sldId id="261" r:id="rId11"/>
    <p:sldId id="25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8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5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0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60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xmlns="" id="{04092771-D624-4602-AE03-2D1545682C21}"/>
              </a:ext>
            </a:extLst>
          </p:cNvPr>
          <p:cNvSpPr/>
          <p:nvPr userDrawn="1"/>
        </p:nvSpPr>
        <p:spPr>
          <a:xfrm>
            <a:off x="0" y="66675"/>
            <a:ext cx="12191094" cy="6786789"/>
          </a:xfrm>
          <a:custGeom>
            <a:avLst/>
            <a:gdLst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714500 w 12211050"/>
              <a:gd name="connsiteY23" fmla="*/ 5410200 h 6743700"/>
              <a:gd name="connsiteX24" fmla="*/ 1657350 w 12211050"/>
              <a:gd name="connsiteY24" fmla="*/ 5448300 h 6743700"/>
              <a:gd name="connsiteX25" fmla="*/ 1562100 w 12211050"/>
              <a:gd name="connsiteY25" fmla="*/ 5467350 h 6743700"/>
              <a:gd name="connsiteX26" fmla="*/ 1485900 w 12211050"/>
              <a:gd name="connsiteY26" fmla="*/ 5505450 h 6743700"/>
              <a:gd name="connsiteX27" fmla="*/ 1390650 w 12211050"/>
              <a:gd name="connsiteY27" fmla="*/ 5543550 h 6743700"/>
              <a:gd name="connsiteX28" fmla="*/ 1333500 w 12211050"/>
              <a:gd name="connsiteY28" fmla="*/ 5581650 h 6743700"/>
              <a:gd name="connsiteX29" fmla="*/ 1181100 w 12211050"/>
              <a:gd name="connsiteY29" fmla="*/ 5619750 h 6743700"/>
              <a:gd name="connsiteX30" fmla="*/ 1104900 w 12211050"/>
              <a:gd name="connsiteY30" fmla="*/ 5657850 h 6743700"/>
              <a:gd name="connsiteX31" fmla="*/ 1047750 w 12211050"/>
              <a:gd name="connsiteY31" fmla="*/ 5695950 h 6743700"/>
              <a:gd name="connsiteX32" fmla="*/ 952500 w 12211050"/>
              <a:gd name="connsiteY32" fmla="*/ 5715000 h 6743700"/>
              <a:gd name="connsiteX33" fmla="*/ 742950 w 12211050"/>
              <a:gd name="connsiteY33" fmla="*/ 5810250 h 6743700"/>
              <a:gd name="connsiteX34" fmla="*/ 647700 w 12211050"/>
              <a:gd name="connsiteY34" fmla="*/ 5829300 h 6743700"/>
              <a:gd name="connsiteX35" fmla="*/ 495300 w 12211050"/>
              <a:gd name="connsiteY35" fmla="*/ 5905500 h 6743700"/>
              <a:gd name="connsiteX36" fmla="*/ 342900 w 12211050"/>
              <a:gd name="connsiteY36" fmla="*/ 5962650 h 6743700"/>
              <a:gd name="connsiteX37" fmla="*/ 285750 w 12211050"/>
              <a:gd name="connsiteY37" fmla="*/ 5981700 h 6743700"/>
              <a:gd name="connsiteX38" fmla="*/ 228600 w 12211050"/>
              <a:gd name="connsiteY38" fmla="*/ 6019800 h 6743700"/>
              <a:gd name="connsiteX39" fmla="*/ 0 w 12211050"/>
              <a:gd name="connsiteY39" fmla="*/ 6743700 h 6743700"/>
              <a:gd name="connsiteX40" fmla="*/ 12211050 w 12211050"/>
              <a:gd name="connsiteY40" fmla="*/ 6743700 h 6743700"/>
              <a:gd name="connsiteX41" fmla="*/ 12153900 w 12211050"/>
              <a:gd name="connsiteY4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714500 w 12211050"/>
              <a:gd name="connsiteY23" fmla="*/ 5410200 h 6743700"/>
              <a:gd name="connsiteX24" fmla="*/ 1562100 w 12211050"/>
              <a:gd name="connsiteY24" fmla="*/ 5467350 h 6743700"/>
              <a:gd name="connsiteX25" fmla="*/ 1485900 w 12211050"/>
              <a:gd name="connsiteY25" fmla="*/ 5505450 h 6743700"/>
              <a:gd name="connsiteX26" fmla="*/ 1390650 w 12211050"/>
              <a:gd name="connsiteY26" fmla="*/ 5543550 h 6743700"/>
              <a:gd name="connsiteX27" fmla="*/ 1333500 w 12211050"/>
              <a:gd name="connsiteY27" fmla="*/ 5581650 h 6743700"/>
              <a:gd name="connsiteX28" fmla="*/ 1181100 w 12211050"/>
              <a:gd name="connsiteY28" fmla="*/ 5619750 h 6743700"/>
              <a:gd name="connsiteX29" fmla="*/ 1104900 w 12211050"/>
              <a:gd name="connsiteY29" fmla="*/ 5657850 h 6743700"/>
              <a:gd name="connsiteX30" fmla="*/ 1047750 w 12211050"/>
              <a:gd name="connsiteY30" fmla="*/ 5695950 h 6743700"/>
              <a:gd name="connsiteX31" fmla="*/ 952500 w 12211050"/>
              <a:gd name="connsiteY31" fmla="*/ 5715000 h 6743700"/>
              <a:gd name="connsiteX32" fmla="*/ 742950 w 12211050"/>
              <a:gd name="connsiteY32" fmla="*/ 5810250 h 6743700"/>
              <a:gd name="connsiteX33" fmla="*/ 647700 w 12211050"/>
              <a:gd name="connsiteY33" fmla="*/ 5829300 h 6743700"/>
              <a:gd name="connsiteX34" fmla="*/ 495300 w 12211050"/>
              <a:gd name="connsiteY34" fmla="*/ 5905500 h 6743700"/>
              <a:gd name="connsiteX35" fmla="*/ 342900 w 12211050"/>
              <a:gd name="connsiteY35" fmla="*/ 5962650 h 6743700"/>
              <a:gd name="connsiteX36" fmla="*/ 285750 w 12211050"/>
              <a:gd name="connsiteY36" fmla="*/ 5981700 h 6743700"/>
              <a:gd name="connsiteX37" fmla="*/ 228600 w 12211050"/>
              <a:gd name="connsiteY37" fmla="*/ 6019800 h 6743700"/>
              <a:gd name="connsiteX38" fmla="*/ 0 w 12211050"/>
              <a:gd name="connsiteY38" fmla="*/ 6743700 h 6743700"/>
              <a:gd name="connsiteX39" fmla="*/ 12211050 w 12211050"/>
              <a:gd name="connsiteY39" fmla="*/ 6743700 h 6743700"/>
              <a:gd name="connsiteX40" fmla="*/ 12153900 w 12211050"/>
              <a:gd name="connsiteY4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90650 w 12211050"/>
              <a:gd name="connsiteY25" fmla="*/ 5543550 h 6743700"/>
              <a:gd name="connsiteX26" fmla="*/ 1333500 w 12211050"/>
              <a:gd name="connsiteY26" fmla="*/ 5581650 h 6743700"/>
              <a:gd name="connsiteX27" fmla="*/ 1181100 w 12211050"/>
              <a:gd name="connsiteY27" fmla="*/ 5619750 h 6743700"/>
              <a:gd name="connsiteX28" fmla="*/ 1104900 w 12211050"/>
              <a:gd name="connsiteY28" fmla="*/ 5657850 h 6743700"/>
              <a:gd name="connsiteX29" fmla="*/ 1047750 w 12211050"/>
              <a:gd name="connsiteY29" fmla="*/ 5695950 h 6743700"/>
              <a:gd name="connsiteX30" fmla="*/ 952500 w 12211050"/>
              <a:gd name="connsiteY30" fmla="*/ 5715000 h 6743700"/>
              <a:gd name="connsiteX31" fmla="*/ 742950 w 12211050"/>
              <a:gd name="connsiteY31" fmla="*/ 5810250 h 6743700"/>
              <a:gd name="connsiteX32" fmla="*/ 647700 w 12211050"/>
              <a:gd name="connsiteY32" fmla="*/ 5829300 h 6743700"/>
              <a:gd name="connsiteX33" fmla="*/ 495300 w 12211050"/>
              <a:gd name="connsiteY33" fmla="*/ 5905500 h 6743700"/>
              <a:gd name="connsiteX34" fmla="*/ 342900 w 12211050"/>
              <a:gd name="connsiteY34" fmla="*/ 5962650 h 6743700"/>
              <a:gd name="connsiteX35" fmla="*/ 285750 w 12211050"/>
              <a:gd name="connsiteY35" fmla="*/ 5981700 h 6743700"/>
              <a:gd name="connsiteX36" fmla="*/ 228600 w 12211050"/>
              <a:gd name="connsiteY36" fmla="*/ 6019800 h 6743700"/>
              <a:gd name="connsiteX37" fmla="*/ 0 w 12211050"/>
              <a:gd name="connsiteY37" fmla="*/ 6743700 h 6743700"/>
              <a:gd name="connsiteX38" fmla="*/ 12211050 w 12211050"/>
              <a:gd name="connsiteY38" fmla="*/ 6743700 h 6743700"/>
              <a:gd name="connsiteX39" fmla="*/ 12153900 w 12211050"/>
              <a:gd name="connsiteY3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104900 w 12211050"/>
              <a:gd name="connsiteY27" fmla="*/ 5657850 h 6743700"/>
              <a:gd name="connsiteX28" fmla="*/ 1047750 w 12211050"/>
              <a:gd name="connsiteY28" fmla="*/ 5695950 h 6743700"/>
              <a:gd name="connsiteX29" fmla="*/ 952500 w 12211050"/>
              <a:gd name="connsiteY29" fmla="*/ 5715000 h 6743700"/>
              <a:gd name="connsiteX30" fmla="*/ 742950 w 12211050"/>
              <a:gd name="connsiteY30" fmla="*/ 5810250 h 6743700"/>
              <a:gd name="connsiteX31" fmla="*/ 647700 w 12211050"/>
              <a:gd name="connsiteY31" fmla="*/ 5829300 h 6743700"/>
              <a:gd name="connsiteX32" fmla="*/ 495300 w 12211050"/>
              <a:gd name="connsiteY32" fmla="*/ 5905500 h 6743700"/>
              <a:gd name="connsiteX33" fmla="*/ 342900 w 12211050"/>
              <a:gd name="connsiteY33" fmla="*/ 5962650 h 6743700"/>
              <a:gd name="connsiteX34" fmla="*/ 285750 w 12211050"/>
              <a:gd name="connsiteY34" fmla="*/ 5981700 h 6743700"/>
              <a:gd name="connsiteX35" fmla="*/ 228600 w 12211050"/>
              <a:gd name="connsiteY35" fmla="*/ 6019800 h 6743700"/>
              <a:gd name="connsiteX36" fmla="*/ 0 w 12211050"/>
              <a:gd name="connsiteY36" fmla="*/ 6743700 h 6743700"/>
              <a:gd name="connsiteX37" fmla="*/ 12211050 w 12211050"/>
              <a:gd name="connsiteY37" fmla="*/ 6743700 h 6743700"/>
              <a:gd name="connsiteX38" fmla="*/ 12153900 w 12211050"/>
              <a:gd name="connsiteY3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742950 w 12211050"/>
              <a:gd name="connsiteY29" fmla="*/ 5810250 h 6743700"/>
              <a:gd name="connsiteX30" fmla="*/ 647700 w 12211050"/>
              <a:gd name="connsiteY30" fmla="*/ 5829300 h 6743700"/>
              <a:gd name="connsiteX31" fmla="*/ 495300 w 12211050"/>
              <a:gd name="connsiteY31" fmla="*/ 5905500 h 6743700"/>
              <a:gd name="connsiteX32" fmla="*/ 342900 w 12211050"/>
              <a:gd name="connsiteY32" fmla="*/ 5962650 h 6743700"/>
              <a:gd name="connsiteX33" fmla="*/ 285750 w 12211050"/>
              <a:gd name="connsiteY33" fmla="*/ 5981700 h 6743700"/>
              <a:gd name="connsiteX34" fmla="*/ 228600 w 12211050"/>
              <a:gd name="connsiteY34" fmla="*/ 6019800 h 6743700"/>
              <a:gd name="connsiteX35" fmla="*/ 0 w 12211050"/>
              <a:gd name="connsiteY35" fmla="*/ 6743700 h 6743700"/>
              <a:gd name="connsiteX36" fmla="*/ 12211050 w 12211050"/>
              <a:gd name="connsiteY36" fmla="*/ 6743700 h 6743700"/>
              <a:gd name="connsiteX37" fmla="*/ 12153900 w 12211050"/>
              <a:gd name="connsiteY3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647700 w 12211050"/>
              <a:gd name="connsiteY29" fmla="*/ 5829300 h 6743700"/>
              <a:gd name="connsiteX30" fmla="*/ 495300 w 12211050"/>
              <a:gd name="connsiteY30" fmla="*/ 5905500 h 6743700"/>
              <a:gd name="connsiteX31" fmla="*/ 342900 w 12211050"/>
              <a:gd name="connsiteY31" fmla="*/ 5962650 h 6743700"/>
              <a:gd name="connsiteX32" fmla="*/ 285750 w 12211050"/>
              <a:gd name="connsiteY32" fmla="*/ 5981700 h 6743700"/>
              <a:gd name="connsiteX33" fmla="*/ 228600 w 12211050"/>
              <a:gd name="connsiteY33" fmla="*/ 6019800 h 6743700"/>
              <a:gd name="connsiteX34" fmla="*/ 0 w 12211050"/>
              <a:gd name="connsiteY34" fmla="*/ 6743700 h 6743700"/>
              <a:gd name="connsiteX35" fmla="*/ 12211050 w 12211050"/>
              <a:gd name="connsiteY35" fmla="*/ 6743700 h 6743700"/>
              <a:gd name="connsiteX36" fmla="*/ 12153900 w 12211050"/>
              <a:gd name="connsiteY36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647700 w 12211050"/>
              <a:gd name="connsiteY29" fmla="*/ 5829300 h 6743700"/>
              <a:gd name="connsiteX30" fmla="*/ 495300 w 12211050"/>
              <a:gd name="connsiteY30" fmla="*/ 5905500 h 6743700"/>
              <a:gd name="connsiteX31" fmla="*/ 285750 w 12211050"/>
              <a:gd name="connsiteY31" fmla="*/ 5981700 h 6743700"/>
              <a:gd name="connsiteX32" fmla="*/ 228600 w 12211050"/>
              <a:gd name="connsiteY32" fmla="*/ 6019800 h 6743700"/>
              <a:gd name="connsiteX33" fmla="*/ 0 w 12211050"/>
              <a:gd name="connsiteY33" fmla="*/ 6743700 h 6743700"/>
              <a:gd name="connsiteX34" fmla="*/ 12211050 w 12211050"/>
              <a:gd name="connsiteY34" fmla="*/ 6743700 h 6743700"/>
              <a:gd name="connsiteX35" fmla="*/ 12153900 w 12211050"/>
              <a:gd name="connsiteY35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38600 w 12211050"/>
              <a:gd name="connsiteY18" fmla="*/ 4000500 h 6743700"/>
              <a:gd name="connsiteX19" fmla="*/ 3981450 w 12211050"/>
              <a:gd name="connsiteY19" fmla="*/ 4038600 h 6743700"/>
              <a:gd name="connsiteX20" fmla="*/ 3924300 w 12211050"/>
              <a:gd name="connsiteY20" fmla="*/ 4057650 h 6743700"/>
              <a:gd name="connsiteX21" fmla="*/ 1866900 w 12211050"/>
              <a:gd name="connsiteY21" fmla="*/ 5295900 h 6743700"/>
              <a:gd name="connsiteX22" fmla="*/ 1562100 w 12211050"/>
              <a:gd name="connsiteY22" fmla="*/ 5467350 h 6743700"/>
              <a:gd name="connsiteX23" fmla="*/ 1485900 w 12211050"/>
              <a:gd name="connsiteY23" fmla="*/ 5505450 h 6743700"/>
              <a:gd name="connsiteX24" fmla="*/ 1333500 w 12211050"/>
              <a:gd name="connsiteY24" fmla="*/ 5581650 h 6743700"/>
              <a:gd name="connsiteX25" fmla="*/ 1181100 w 12211050"/>
              <a:gd name="connsiteY25" fmla="*/ 5619750 h 6743700"/>
              <a:gd name="connsiteX26" fmla="*/ 1047750 w 12211050"/>
              <a:gd name="connsiteY26" fmla="*/ 5695950 h 6743700"/>
              <a:gd name="connsiteX27" fmla="*/ 952500 w 12211050"/>
              <a:gd name="connsiteY27" fmla="*/ 5715000 h 6743700"/>
              <a:gd name="connsiteX28" fmla="*/ 647700 w 12211050"/>
              <a:gd name="connsiteY28" fmla="*/ 5829300 h 6743700"/>
              <a:gd name="connsiteX29" fmla="*/ 495300 w 12211050"/>
              <a:gd name="connsiteY29" fmla="*/ 5905500 h 6743700"/>
              <a:gd name="connsiteX30" fmla="*/ 285750 w 12211050"/>
              <a:gd name="connsiteY30" fmla="*/ 5981700 h 6743700"/>
              <a:gd name="connsiteX31" fmla="*/ 228600 w 12211050"/>
              <a:gd name="connsiteY31" fmla="*/ 6019800 h 6743700"/>
              <a:gd name="connsiteX32" fmla="*/ 0 w 12211050"/>
              <a:gd name="connsiteY32" fmla="*/ 6743700 h 6743700"/>
              <a:gd name="connsiteX33" fmla="*/ 12211050 w 12211050"/>
              <a:gd name="connsiteY33" fmla="*/ 6743700 h 6743700"/>
              <a:gd name="connsiteX34" fmla="*/ 12153900 w 12211050"/>
              <a:gd name="connsiteY34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171950 w 12211050"/>
              <a:gd name="connsiteY16" fmla="*/ 3962400 h 6743700"/>
              <a:gd name="connsiteX17" fmla="*/ 4038600 w 12211050"/>
              <a:gd name="connsiteY17" fmla="*/ 4000500 h 6743700"/>
              <a:gd name="connsiteX18" fmla="*/ 3981450 w 12211050"/>
              <a:gd name="connsiteY18" fmla="*/ 4038600 h 6743700"/>
              <a:gd name="connsiteX19" fmla="*/ 3924300 w 12211050"/>
              <a:gd name="connsiteY19" fmla="*/ 4057650 h 6743700"/>
              <a:gd name="connsiteX20" fmla="*/ 1866900 w 12211050"/>
              <a:gd name="connsiteY20" fmla="*/ 5295900 h 6743700"/>
              <a:gd name="connsiteX21" fmla="*/ 1562100 w 12211050"/>
              <a:gd name="connsiteY21" fmla="*/ 5467350 h 6743700"/>
              <a:gd name="connsiteX22" fmla="*/ 1485900 w 12211050"/>
              <a:gd name="connsiteY22" fmla="*/ 5505450 h 6743700"/>
              <a:gd name="connsiteX23" fmla="*/ 1333500 w 12211050"/>
              <a:gd name="connsiteY23" fmla="*/ 5581650 h 6743700"/>
              <a:gd name="connsiteX24" fmla="*/ 1181100 w 12211050"/>
              <a:gd name="connsiteY24" fmla="*/ 5619750 h 6743700"/>
              <a:gd name="connsiteX25" fmla="*/ 1047750 w 12211050"/>
              <a:gd name="connsiteY25" fmla="*/ 5695950 h 6743700"/>
              <a:gd name="connsiteX26" fmla="*/ 952500 w 12211050"/>
              <a:gd name="connsiteY26" fmla="*/ 5715000 h 6743700"/>
              <a:gd name="connsiteX27" fmla="*/ 647700 w 12211050"/>
              <a:gd name="connsiteY27" fmla="*/ 5829300 h 6743700"/>
              <a:gd name="connsiteX28" fmla="*/ 495300 w 12211050"/>
              <a:gd name="connsiteY28" fmla="*/ 5905500 h 6743700"/>
              <a:gd name="connsiteX29" fmla="*/ 285750 w 12211050"/>
              <a:gd name="connsiteY29" fmla="*/ 5981700 h 6743700"/>
              <a:gd name="connsiteX30" fmla="*/ 228600 w 12211050"/>
              <a:gd name="connsiteY30" fmla="*/ 6019800 h 6743700"/>
              <a:gd name="connsiteX31" fmla="*/ 0 w 12211050"/>
              <a:gd name="connsiteY31" fmla="*/ 6743700 h 6743700"/>
              <a:gd name="connsiteX32" fmla="*/ 12211050 w 12211050"/>
              <a:gd name="connsiteY32" fmla="*/ 6743700 h 6743700"/>
              <a:gd name="connsiteX33" fmla="*/ 12153900 w 12211050"/>
              <a:gd name="connsiteY33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533900 w 12211050"/>
              <a:gd name="connsiteY13" fmla="*/ 3771900 h 6743700"/>
              <a:gd name="connsiteX14" fmla="*/ 4457700 w 12211050"/>
              <a:gd name="connsiteY14" fmla="*/ 3810000 h 6743700"/>
              <a:gd name="connsiteX15" fmla="*/ 4171950 w 12211050"/>
              <a:gd name="connsiteY15" fmla="*/ 3962400 h 6743700"/>
              <a:gd name="connsiteX16" fmla="*/ 4038600 w 12211050"/>
              <a:gd name="connsiteY16" fmla="*/ 4000500 h 6743700"/>
              <a:gd name="connsiteX17" fmla="*/ 3981450 w 12211050"/>
              <a:gd name="connsiteY17" fmla="*/ 4038600 h 6743700"/>
              <a:gd name="connsiteX18" fmla="*/ 3924300 w 12211050"/>
              <a:gd name="connsiteY18" fmla="*/ 4057650 h 6743700"/>
              <a:gd name="connsiteX19" fmla="*/ 1866900 w 12211050"/>
              <a:gd name="connsiteY19" fmla="*/ 5295900 h 6743700"/>
              <a:gd name="connsiteX20" fmla="*/ 1562100 w 12211050"/>
              <a:gd name="connsiteY20" fmla="*/ 5467350 h 6743700"/>
              <a:gd name="connsiteX21" fmla="*/ 1485900 w 12211050"/>
              <a:gd name="connsiteY21" fmla="*/ 5505450 h 6743700"/>
              <a:gd name="connsiteX22" fmla="*/ 1333500 w 12211050"/>
              <a:gd name="connsiteY22" fmla="*/ 5581650 h 6743700"/>
              <a:gd name="connsiteX23" fmla="*/ 1181100 w 12211050"/>
              <a:gd name="connsiteY23" fmla="*/ 5619750 h 6743700"/>
              <a:gd name="connsiteX24" fmla="*/ 1047750 w 12211050"/>
              <a:gd name="connsiteY24" fmla="*/ 5695950 h 6743700"/>
              <a:gd name="connsiteX25" fmla="*/ 952500 w 12211050"/>
              <a:gd name="connsiteY25" fmla="*/ 5715000 h 6743700"/>
              <a:gd name="connsiteX26" fmla="*/ 647700 w 12211050"/>
              <a:gd name="connsiteY26" fmla="*/ 5829300 h 6743700"/>
              <a:gd name="connsiteX27" fmla="*/ 495300 w 12211050"/>
              <a:gd name="connsiteY27" fmla="*/ 5905500 h 6743700"/>
              <a:gd name="connsiteX28" fmla="*/ 285750 w 12211050"/>
              <a:gd name="connsiteY28" fmla="*/ 5981700 h 6743700"/>
              <a:gd name="connsiteX29" fmla="*/ 228600 w 12211050"/>
              <a:gd name="connsiteY29" fmla="*/ 6019800 h 6743700"/>
              <a:gd name="connsiteX30" fmla="*/ 0 w 12211050"/>
              <a:gd name="connsiteY30" fmla="*/ 6743700 h 6743700"/>
              <a:gd name="connsiteX31" fmla="*/ 12211050 w 12211050"/>
              <a:gd name="connsiteY31" fmla="*/ 6743700 h 6743700"/>
              <a:gd name="connsiteX32" fmla="*/ 12153900 w 12211050"/>
              <a:gd name="connsiteY32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457700 w 12211050"/>
              <a:gd name="connsiteY13" fmla="*/ 3810000 h 6743700"/>
              <a:gd name="connsiteX14" fmla="*/ 4171950 w 12211050"/>
              <a:gd name="connsiteY14" fmla="*/ 3962400 h 6743700"/>
              <a:gd name="connsiteX15" fmla="*/ 4038600 w 12211050"/>
              <a:gd name="connsiteY15" fmla="*/ 4000500 h 6743700"/>
              <a:gd name="connsiteX16" fmla="*/ 3981450 w 12211050"/>
              <a:gd name="connsiteY16" fmla="*/ 4038600 h 6743700"/>
              <a:gd name="connsiteX17" fmla="*/ 3924300 w 12211050"/>
              <a:gd name="connsiteY17" fmla="*/ 4057650 h 6743700"/>
              <a:gd name="connsiteX18" fmla="*/ 1866900 w 12211050"/>
              <a:gd name="connsiteY18" fmla="*/ 5295900 h 6743700"/>
              <a:gd name="connsiteX19" fmla="*/ 1562100 w 12211050"/>
              <a:gd name="connsiteY19" fmla="*/ 5467350 h 6743700"/>
              <a:gd name="connsiteX20" fmla="*/ 1485900 w 12211050"/>
              <a:gd name="connsiteY20" fmla="*/ 5505450 h 6743700"/>
              <a:gd name="connsiteX21" fmla="*/ 1333500 w 12211050"/>
              <a:gd name="connsiteY21" fmla="*/ 5581650 h 6743700"/>
              <a:gd name="connsiteX22" fmla="*/ 1181100 w 12211050"/>
              <a:gd name="connsiteY22" fmla="*/ 5619750 h 6743700"/>
              <a:gd name="connsiteX23" fmla="*/ 1047750 w 12211050"/>
              <a:gd name="connsiteY23" fmla="*/ 5695950 h 6743700"/>
              <a:gd name="connsiteX24" fmla="*/ 952500 w 12211050"/>
              <a:gd name="connsiteY24" fmla="*/ 5715000 h 6743700"/>
              <a:gd name="connsiteX25" fmla="*/ 647700 w 12211050"/>
              <a:gd name="connsiteY25" fmla="*/ 5829300 h 6743700"/>
              <a:gd name="connsiteX26" fmla="*/ 495300 w 12211050"/>
              <a:gd name="connsiteY26" fmla="*/ 5905500 h 6743700"/>
              <a:gd name="connsiteX27" fmla="*/ 285750 w 12211050"/>
              <a:gd name="connsiteY27" fmla="*/ 5981700 h 6743700"/>
              <a:gd name="connsiteX28" fmla="*/ 228600 w 12211050"/>
              <a:gd name="connsiteY28" fmla="*/ 6019800 h 6743700"/>
              <a:gd name="connsiteX29" fmla="*/ 0 w 12211050"/>
              <a:gd name="connsiteY29" fmla="*/ 6743700 h 6743700"/>
              <a:gd name="connsiteX30" fmla="*/ 12211050 w 12211050"/>
              <a:gd name="connsiteY30" fmla="*/ 6743700 h 6743700"/>
              <a:gd name="connsiteX31" fmla="*/ 12153900 w 12211050"/>
              <a:gd name="connsiteY3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457700 w 12211050"/>
              <a:gd name="connsiteY12" fmla="*/ 3810000 h 6743700"/>
              <a:gd name="connsiteX13" fmla="*/ 4171950 w 12211050"/>
              <a:gd name="connsiteY13" fmla="*/ 3962400 h 6743700"/>
              <a:gd name="connsiteX14" fmla="*/ 4038600 w 12211050"/>
              <a:gd name="connsiteY14" fmla="*/ 4000500 h 6743700"/>
              <a:gd name="connsiteX15" fmla="*/ 3981450 w 12211050"/>
              <a:gd name="connsiteY15" fmla="*/ 4038600 h 6743700"/>
              <a:gd name="connsiteX16" fmla="*/ 3924300 w 12211050"/>
              <a:gd name="connsiteY16" fmla="*/ 4057650 h 6743700"/>
              <a:gd name="connsiteX17" fmla="*/ 1866900 w 12211050"/>
              <a:gd name="connsiteY17" fmla="*/ 5295900 h 6743700"/>
              <a:gd name="connsiteX18" fmla="*/ 1562100 w 12211050"/>
              <a:gd name="connsiteY18" fmla="*/ 5467350 h 6743700"/>
              <a:gd name="connsiteX19" fmla="*/ 1485900 w 12211050"/>
              <a:gd name="connsiteY19" fmla="*/ 5505450 h 6743700"/>
              <a:gd name="connsiteX20" fmla="*/ 1333500 w 12211050"/>
              <a:gd name="connsiteY20" fmla="*/ 5581650 h 6743700"/>
              <a:gd name="connsiteX21" fmla="*/ 1181100 w 12211050"/>
              <a:gd name="connsiteY21" fmla="*/ 5619750 h 6743700"/>
              <a:gd name="connsiteX22" fmla="*/ 1047750 w 12211050"/>
              <a:gd name="connsiteY22" fmla="*/ 5695950 h 6743700"/>
              <a:gd name="connsiteX23" fmla="*/ 952500 w 12211050"/>
              <a:gd name="connsiteY23" fmla="*/ 5715000 h 6743700"/>
              <a:gd name="connsiteX24" fmla="*/ 647700 w 12211050"/>
              <a:gd name="connsiteY24" fmla="*/ 5829300 h 6743700"/>
              <a:gd name="connsiteX25" fmla="*/ 495300 w 12211050"/>
              <a:gd name="connsiteY25" fmla="*/ 5905500 h 6743700"/>
              <a:gd name="connsiteX26" fmla="*/ 285750 w 12211050"/>
              <a:gd name="connsiteY26" fmla="*/ 5981700 h 6743700"/>
              <a:gd name="connsiteX27" fmla="*/ 228600 w 12211050"/>
              <a:gd name="connsiteY27" fmla="*/ 6019800 h 6743700"/>
              <a:gd name="connsiteX28" fmla="*/ 0 w 12211050"/>
              <a:gd name="connsiteY28" fmla="*/ 6743700 h 6743700"/>
              <a:gd name="connsiteX29" fmla="*/ 12211050 w 12211050"/>
              <a:gd name="connsiteY29" fmla="*/ 6743700 h 6743700"/>
              <a:gd name="connsiteX30" fmla="*/ 12153900 w 12211050"/>
              <a:gd name="connsiteY3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743450 w 12211050"/>
              <a:gd name="connsiteY10" fmla="*/ 3695700 h 6743700"/>
              <a:gd name="connsiteX11" fmla="*/ 4457700 w 12211050"/>
              <a:gd name="connsiteY11" fmla="*/ 3810000 h 6743700"/>
              <a:gd name="connsiteX12" fmla="*/ 4171950 w 12211050"/>
              <a:gd name="connsiteY12" fmla="*/ 3962400 h 6743700"/>
              <a:gd name="connsiteX13" fmla="*/ 4038600 w 12211050"/>
              <a:gd name="connsiteY13" fmla="*/ 4000500 h 6743700"/>
              <a:gd name="connsiteX14" fmla="*/ 3981450 w 12211050"/>
              <a:gd name="connsiteY14" fmla="*/ 4038600 h 6743700"/>
              <a:gd name="connsiteX15" fmla="*/ 3924300 w 12211050"/>
              <a:gd name="connsiteY15" fmla="*/ 4057650 h 6743700"/>
              <a:gd name="connsiteX16" fmla="*/ 1866900 w 12211050"/>
              <a:gd name="connsiteY16" fmla="*/ 5295900 h 6743700"/>
              <a:gd name="connsiteX17" fmla="*/ 1562100 w 12211050"/>
              <a:gd name="connsiteY17" fmla="*/ 5467350 h 6743700"/>
              <a:gd name="connsiteX18" fmla="*/ 1485900 w 12211050"/>
              <a:gd name="connsiteY18" fmla="*/ 5505450 h 6743700"/>
              <a:gd name="connsiteX19" fmla="*/ 1333500 w 12211050"/>
              <a:gd name="connsiteY19" fmla="*/ 5581650 h 6743700"/>
              <a:gd name="connsiteX20" fmla="*/ 1181100 w 12211050"/>
              <a:gd name="connsiteY20" fmla="*/ 5619750 h 6743700"/>
              <a:gd name="connsiteX21" fmla="*/ 1047750 w 12211050"/>
              <a:gd name="connsiteY21" fmla="*/ 5695950 h 6743700"/>
              <a:gd name="connsiteX22" fmla="*/ 952500 w 12211050"/>
              <a:gd name="connsiteY22" fmla="*/ 5715000 h 6743700"/>
              <a:gd name="connsiteX23" fmla="*/ 647700 w 12211050"/>
              <a:gd name="connsiteY23" fmla="*/ 5829300 h 6743700"/>
              <a:gd name="connsiteX24" fmla="*/ 495300 w 12211050"/>
              <a:gd name="connsiteY24" fmla="*/ 5905500 h 6743700"/>
              <a:gd name="connsiteX25" fmla="*/ 285750 w 12211050"/>
              <a:gd name="connsiteY25" fmla="*/ 5981700 h 6743700"/>
              <a:gd name="connsiteX26" fmla="*/ 228600 w 12211050"/>
              <a:gd name="connsiteY26" fmla="*/ 6019800 h 6743700"/>
              <a:gd name="connsiteX27" fmla="*/ 0 w 12211050"/>
              <a:gd name="connsiteY27" fmla="*/ 6743700 h 6743700"/>
              <a:gd name="connsiteX28" fmla="*/ 12211050 w 12211050"/>
              <a:gd name="connsiteY28" fmla="*/ 6743700 h 6743700"/>
              <a:gd name="connsiteX29" fmla="*/ 12153900 w 12211050"/>
              <a:gd name="connsiteY2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4038600 w 12211050"/>
              <a:gd name="connsiteY12" fmla="*/ 4000500 h 6743700"/>
              <a:gd name="connsiteX13" fmla="*/ 3981450 w 12211050"/>
              <a:gd name="connsiteY13" fmla="*/ 4038600 h 6743700"/>
              <a:gd name="connsiteX14" fmla="*/ 3924300 w 12211050"/>
              <a:gd name="connsiteY14" fmla="*/ 4057650 h 6743700"/>
              <a:gd name="connsiteX15" fmla="*/ 1866900 w 12211050"/>
              <a:gd name="connsiteY15" fmla="*/ 5295900 h 6743700"/>
              <a:gd name="connsiteX16" fmla="*/ 1562100 w 12211050"/>
              <a:gd name="connsiteY16" fmla="*/ 5467350 h 6743700"/>
              <a:gd name="connsiteX17" fmla="*/ 1485900 w 12211050"/>
              <a:gd name="connsiteY17" fmla="*/ 5505450 h 6743700"/>
              <a:gd name="connsiteX18" fmla="*/ 1333500 w 12211050"/>
              <a:gd name="connsiteY18" fmla="*/ 5581650 h 6743700"/>
              <a:gd name="connsiteX19" fmla="*/ 1181100 w 12211050"/>
              <a:gd name="connsiteY19" fmla="*/ 5619750 h 6743700"/>
              <a:gd name="connsiteX20" fmla="*/ 1047750 w 12211050"/>
              <a:gd name="connsiteY20" fmla="*/ 5695950 h 6743700"/>
              <a:gd name="connsiteX21" fmla="*/ 952500 w 12211050"/>
              <a:gd name="connsiteY21" fmla="*/ 5715000 h 6743700"/>
              <a:gd name="connsiteX22" fmla="*/ 647700 w 12211050"/>
              <a:gd name="connsiteY22" fmla="*/ 5829300 h 6743700"/>
              <a:gd name="connsiteX23" fmla="*/ 495300 w 12211050"/>
              <a:gd name="connsiteY23" fmla="*/ 5905500 h 6743700"/>
              <a:gd name="connsiteX24" fmla="*/ 285750 w 12211050"/>
              <a:gd name="connsiteY24" fmla="*/ 5981700 h 6743700"/>
              <a:gd name="connsiteX25" fmla="*/ 228600 w 12211050"/>
              <a:gd name="connsiteY25" fmla="*/ 6019800 h 6743700"/>
              <a:gd name="connsiteX26" fmla="*/ 0 w 12211050"/>
              <a:gd name="connsiteY26" fmla="*/ 6743700 h 6743700"/>
              <a:gd name="connsiteX27" fmla="*/ 12211050 w 12211050"/>
              <a:gd name="connsiteY27" fmla="*/ 6743700 h 6743700"/>
              <a:gd name="connsiteX28" fmla="*/ 12153900 w 12211050"/>
              <a:gd name="connsiteY2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4038600 w 12211050"/>
              <a:gd name="connsiteY12" fmla="*/ 4000500 h 6743700"/>
              <a:gd name="connsiteX13" fmla="*/ 3924300 w 12211050"/>
              <a:gd name="connsiteY13" fmla="*/ 4057650 h 6743700"/>
              <a:gd name="connsiteX14" fmla="*/ 1866900 w 12211050"/>
              <a:gd name="connsiteY14" fmla="*/ 5295900 h 6743700"/>
              <a:gd name="connsiteX15" fmla="*/ 1562100 w 12211050"/>
              <a:gd name="connsiteY15" fmla="*/ 5467350 h 6743700"/>
              <a:gd name="connsiteX16" fmla="*/ 1485900 w 12211050"/>
              <a:gd name="connsiteY16" fmla="*/ 5505450 h 6743700"/>
              <a:gd name="connsiteX17" fmla="*/ 1333500 w 12211050"/>
              <a:gd name="connsiteY17" fmla="*/ 5581650 h 6743700"/>
              <a:gd name="connsiteX18" fmla="*/ 1181100 w 12211050"/>
              <a:gd name="connsiteY18" fmla="*/ 5619750 h 6743700"/>
              <a:gd name="connsiteX19" fmla="*/ 1047750 w 12211050"/>
              <a:gd name="connsiteY19" fmla="*/ 5695950 h 6743700"/>
              <a:gd name="connsiteX20" fmla="*/ 952500 w 12211050"/>
              <a:gd name="connsiteY20" fmla="*/ 5715000 h 6743700"/>
              <a:gd name="connsiteX21" fmla="*/ 647700 w 12211050"/>
              <a:gd name="connsiteY21" fmla="*/ 5829300 h 6743700"/>
              <a:gd name="connsiteX22" fmla="*/ 495300 w 12211050"/>
              <a:gd name="connsiteY22" fmla="*/ 5905500 h 6743700"/>
              <a:gd name="connsiteX23" fmla="*/ 285750 w 12211050"/>
              <a:gd name="connsiteY23" fmla="*/ 5981700 h 6743700"/>
              <a:gd name="connsiteX24" fmla="*/ 228600 w 12211050"/>
              <a:gd name="connsiteY24" fmla="*/ 6019800 h 6743700"/>
              <a:gd name="connsiteX25" fmla="*/ 0 w 12211050"/>
              <a:gd name="connsiteY25" fmla="*/ 6743700 h 6743700"/>
              <a:gd name="connsiteX26" fmla="*/ 12211050 w 12211050"/>
              <a:gd name="connsiteY26" fmla="*/ 6743700 h 6743700"/>
              <a:gd name="connsiteX27" fmla="*/ 12153900 w 12211050"/>
              <a:gd name="connsiteY2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3924300 w 12211050"/>
              <a:gd name="connsiteY12" fmla="*/ 4057650 h 6743700"/>
              <a:gd name="connsiteX13" fmla="*/ 1866900 w 12211050"/>
              <a:gd name="connsiteY13" fmla="*/ 5295900 h 6743700"/>
              <a:gd name="connsiteX14" fmla="*/ 1562100 w 12211050"/>
              <a:gd name="connsiteY14" fmla="*/ 5467350 h 6743700"/>
              <a:gd name="connsiteX15" fmla="*/ 1485900 w 12211050"/>
              <a:gd name="connsiteY15" fmla="*/ 5505450 h 6743700"/>
              <a:gd name="connsiteX16" fmla="*/ 1333500 w 12211050"/>
              <a:gd name="connsiteY16" fmla="*/ 5581650 h 6743700"/>
              <a:gd name="connsiteX17" fmla="*/ 1181100 w 12211050"/>
              <a:gd name="connsiteY17" fmla="*/ 5619750 h 6743700"/>
              <a:gd name="connsiteX18" fmla="*/ 1047750 w 12211050"/>
              <a:gd name="connsiteY18" fmla="*/ 5695950 h 6743700"/>
              <a:gd name="connsiteX19" fmla="*/ 952500 w 12211050"/>
              <a:gd name="connsiteY19" fmla="*/ 5715000 h 6743700"/>
              <a:gd name="connsiteX20" fmla="*/ 647700 w 12211050"/>
              <a:gd name="connsiteY20" fmla="*/ 5829300 h 6743700"/>
              <a:gd name="connsiteX21" fmla="*/ 495300 w 12211050"/>
              <a:gd name="connsiteY21" fmla="*/ 5905500 h 6743700"/>
              <a:gd name="connsiteX22" fmla="*/ 285750 w 12211050"/>
              <a:gd name="connsiteY22" fmla="*/ 5981700 h 6743700"/>
              <a:gd name="connsiteX23" fmla="*/ 228600 w 12211050"/>
              <a:gd name="connsiteY23" fmla="*/ 6019800 h 6743700"/>
              <a:gd name="connsiteX24" fmla="*/ 0 w 12211050"/>
              <a:gd name="connsiteY24" fmla="*/ 6743700 h 6743700"/>
              <a:gd name="connsiteX25" fmla="*/ 12211050 w 12211050"/>
              <a:gd name="connsiteY25" fmla="*/ 6743700 h 6743700"/>
              <a:gd name="connsiteX26" fmla="*/ 12153900 w 12211050"/>
              <a:gd name="connsiteY26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562100 w 12211050"/>
              <a:gd name="connsiteY13" fmla="*/ 5467350 h 6743700"/>
              <a:gd name="connsiteX14" fmla="*/ 1485900 w 12211050"/>
              <a:gd name="connsiteY14" fmla="*/ 5505450 h 6743700"/>
              <a:gd name="connsiteX15" fmla="*/ 1333500 w 12211050"/>
              <a:gd name="connsiteY15" fmla="*/ 5581650 h 6743700"/>
              <a:gd name="connsiteX16" fmla="*/ 1181100 w 12211050"/>
              <a:gd name="connsiteY16" fmla="*/ 5619750 h 6743700"/>
              <a:gd name="connsiteX17" fmla="*/ 1047750 w 12211050"/>
              <a:gd name="connsiteY17" fmla="*/ 5695950 h 6743700"/>
              <a:gd name="connsiteX18" fmla="*/ 952500 w 12211050"/>
              <a:gd name="connsiteY18" fmla="*/ 5715000 h 6743700"/>
              <a:gd name="connsiteX19" fmla="*/ 647700 w 12211050"/>
              <a:gd name="connsiteY19" fmla="*/ 5829300 h 6743700"/>
              <a:gd name="connsiteX20" fmla="*/ 495300 w 12211050"/>
              <a:gd name="connsiteY20" fmla="*/ 5905500 h 6743700"/>
              <a:gd name="connsiteX21" fmla="*/ 285750 w 12211050"/>
              <a:gd name="connsiteY21" fmla="*/ 5981700 h 6743700"/>
              <a:gd name="connsiteX22" fmla="*/ 228600 w 12211050"/>
              <a:gd name="connsiteY22" fmla="*/ 6019800 h 6743700"/>
              <a:gd name="connsiteX23" fmla="*/ 0 w 12211050"/>
              <a:gd name="connsiteY23" fmla="*/ 6743700 h 6743700"/>
              <a:gd name="connsiteX24" fmla="*/ 12211050 w 12211050"/>
              <a:gd name="connsiteY24" fmla="*/ 6743700 h 6743700"/>
              <a:gd name="connsiteX25" fmla="*/ 12153900 w 12211050"/>
              <a:gd name="connsiteY25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485900 w 12211050"/>
              <a:gd name="connsiteY13" fmla="*/ 5505450 h 6743700"/>
              <a:gd name="connsiteX14" fmla="*/ 1333500 w 12211050"/>
              <a:gd name="connsiteY14" fmla="*/ 5581650 h 6743700"/>
              <a:gd name="connsiteX15" fmla="*/ 1181100 w 12211050"/>
              <a:gd name="connsiteY15" fmla="*/ 5619750 h 6743700"/>
              <a:gd name="connsiteX16" fmla="*/ 1047750 w 12211050"/>
              <a:gd name="connsiteY16" fmla="*/ 5695950 h 6743700"/>
              <a:gd name="connsiteX17" fmla="*/ 952500 w 12211050"/>
              <a:gd name="connsiteY17" fmla="*/ 5715000 h 6743700"/>
              <a:gd name="connsiteX18" fmla="*/ 647700 w 12211050"/>
              <a:gd name="connsiteY18" fmla="*/ 5829300 h 6743700"/>
              <a:gd name="connsiteX19" fmla="*/ 495300 w 12211050"/>
              <a:gd name="connsiteY19" fmla="*/ 5905500 h 6743700"/>
              <a:gd name="connsiteX20" fmla="*/ 285750 w 12211050"/>
              <a:gd name="connsiteY20" fmla="*/ 5981700 h 6743700"/>
              <a:gd name="connsiteX21" fmla="*/ 228600 w 12211050"/>
              <a:gd name="connsiteY21" fmla="*/ 6019800 h 6743700"/>
              <a:gd name="connsiteX22" fmla="*/ 0 w 12211050"/>
              <a:gd name="connsiteY22" fmla="*/ 6743700 h 6743700"/>
              <a:gd name="connsiteX23" fmla="*/ 12211050 w 12211050"/>
              <a:gd name="connsiteY23" fmla="*/ 6743700 h 6743700"/>
              <a:gd name="connsiteX24" fmla="*/ 12153900 w 12211050"/>
              <a:gd name="connsiteY24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333500 w 12211050"/>
              <a:gd name="connsiteY13" fmla="*/ 5581650 h 6743700"/>
              <a:gd name="connsiteX14" fmla="*/ 1181100 w 12211050"/>
              <a:gd name="connsiteY14" fmla="*/ 5619750 h 6743700"/>
              <a:gd name="connsiteX15" fmla="*/ 1047750 w 12211050"/>
              <a:gd name="connsiteY15" fmla="*/ 5695950 h 6743700"/>
              <a:gd name="connsiteX16" fmla="*/ 952500 w 12211050"/>
              <a:gd name="connsiteY16" fmla="*/ 5715000 h 6743700"/>
              <a:gd name="connsiteX17" fmla="*/ 647700 w 12211050"/>
              <a:gd name="connsiteY17" fmla="*/ 5829300 h 6743700"/>
              <a:gd name="connsiteX18" fmla="*/ 495300 w 12211050"/>
              <a:gd name="connsiteY18" fmla="*/ 5905500 h 6743700"/>
              <a:gd name="connsiteX19" fmla="*/ 285750 w 12211050"/>
              <a:gd name="connsiteY19" fmla="*/ 5981700 h 6743700"/>
              <a:gd name="connsiteX20" fmla="*/ 228600 w 12211050"/>
              <a:gd name="connsiteY20" fmla="*/ 6019800 h 6743700"/>
              <a:gd name="connsiteX21" fmla="*/ 0 w 12211050"/>
              <a:gd name="connsiteY21" fmla="*/ 6743700 h 6743700"/>
              <a:gd name="connsiteX22" fmla="*/ 12211050 w 12211050"/>
              <a:gd name="connsiteY22" fmla="*/ 6743700 h 6743700"/>
              <a:gd name="connsiteX23" fmla="*/ 12153900 w 12211050"/>
              <a:gd name="connsiteY23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181100 w 12211050"/>
              <a:gd name="connsiteY13" fmla="*/ 5619750 h 6743700"/>
              <a:gd name="connsiteX14" fmla="*/ 1047750 w 12211050"/>
              <a:gd name="connsiteY14" fmla="*/ 5695950 h 6743700"/>
              <a:gd name="connsiteX15" fmla="*/ 952500 w 12211050"/>
              <a:gd name="connsiteY15" fmla="*/ 5715000 h 6743700"/>
              <a:gd name="connsiteX16" fmla="*/ 647700 w 12211050"/>
              <a:gd name="connsiteY16" fmla="*/ 5829300 h 6743700"/>
              <a:gd name="connsiteX17" fmla="*/ 495300 w 12211050"/>
              <a:gd name="connsiteY17" fmla="*/ 5905500 h 6743700"/>
              <a:gd name="connsiteX18" fmla="*/ 285750 w 12211050"/>
              <a:gd name="connsiteY18" fmla="*/ 5981700 h 6743700"/>
              <a:gd name="connsiteX19" fmla="*/ 228600 w 12211050"/>
              <a:gd name="connsiteY19" fmla="*/ 6019800 h 6743700"/>
              <a:gd name="connsiteX20" fmla="*/ 0 w 12211050"/>
              <a:gd name="connsiteY20" fmla="*/ 6743700 h 6743700"/>
              <a:gd name="connsiteX21" fmla="*/ 12211050 w 12211050"/>
              <a:gd name="connsiteY21" fmla="*/ 6743700 h 6743700"/>
              <a:gd name="connsiteX22" fmla="*/ 12153900 w 12211050"/>
              <a:gd name="connsiteY22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047750 w 12211050"/>
              <a:gd name="connsiteY13" fmla="*/ 5695950 h 6743700"/>
              <a:gd name="connsiteX14" fmla="*/ 952500 w 12211050"/>
              <a:gd name="connsiteY14" fmla="*/ 5715000 h 6743700"/>
              <a:gd name="connsiteX15" fmla="*/ 647700 w 12211050"/>
              <a:gd name="connsiteY15" fmla="*/ 5829300 h 6743700"/>
              <a:gd name="connsiteX16" fmla="*/ 495300 w 12211050"/>
              <a:gd name="connsiteY16" fmla="*/ 5905500 h 6743700"/>
              <a:gd name="connsiteX17" fmla="*/ 285750 w 12211050"/>
              <a:gd name="connsiteY17" fmla="*/ 5981700 h 6743700"/>
              <a:gd name="connsiteX18" fmla="*/ 228600 w 12211050"/>
              <a:gd name="connsiteY18" fmla="*/ 6019800 h 6743700"/>
              <a:gd name="connsiteX19" fmla="*/ 0 w 12211050"/>
              <a:gd name="connsiteY19" fmla="*/ 6743700 h 6743700"/>
              <a:gd name="connsiteX20" fmla="*/ 12211050 w 12211050"/>
              <a:gd name="connsiteY20" fmla="*/ 6743700 h 6743700"/>
              <a:gd name="connsiteX21" fmla="*/ 12153900 w 12211050"/>
              <a:gd name="connsiteY2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952500 w 12211050"/>
              <a:gd name="connsiteY13" fmla="*/ 5715000 h 6743700"/>
              <a:gd name="connsiteX14" fmla="*/ 647700 w 12211050"/>
              <a:gd name="connsiteY14" fmla="*/ 5829300 h 6743700"/>
              <a:gd name="connsiteX15" fmla="*/ 495300 w 12211050"/>
              <a:gd name="connsiteY15" fmla="*/ 5905500 h 6743700"/>
              <a:gd name="connsiteX16" fmla="*/ 285750 w 12211050"/>
              <a:gd name="connsiteY16" fmla="*/ 5981700 h 6743700"/>
              <a:gd name="connsiteX17" fmla="*/ 228600 w 12211050"/>
              <a:gd name="connsiteY17" fmla="*/ 6019800 h 6743700"/>
              <a:gd name="connsiteX18" fmla="*/ 0 w 12211050"/>
              <a:gd name="connsiteY18" fmla="*/ 6743700 h 6743700"/>
              <a:gd name="connsiteX19" fmla="*/ 12211050 w 12211050"/>
              <a:gd name="connsiteY19" fmla="*/ 6743700 h 6743700"/>
              <a:gd name="connsiteX20" fmla="*/ 12153900 w 12211050"/>
              <a:gd name="connsiteY2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647700 w 12211050"/>
              <a:gd name="connsiteY13" fmla="*/ 5829300 h 6743700"/>
              <a:gd name="connsiteX14" fmla="*/ 495300 w 12211050"/>
              <a:gd name="connsiteY14" fmla="*/ 5905500 h 6743700"/>
              <a:gd name="connsiteX15" fmla="*/ 285750 w 12211050"/>
              <a:gd name="connsiteY15" fmla="*/ 5981700 h 6743700"/>
              <a:gd name="connsiteX16" fmla="*/ 228600 w 12211050"/>
              <a:gd name="connsiteY16" fmla="*/ 6019800 h 6743700"/>
              <a:gd name="connsiteX17" fmla="*/ 0 w 12211050"/>
              <a:gd name="connsiteY17" fmla="*/ 6743700 h 6743700"/>
              <a:gd name="connsiteX18" fmla="*/ 12211050 w 12211050"/>
              <a:gd name="connsiteY18" fmla="*/ 6743700 h 6743700"/>
              <a:gd name="connsiteX19" fmla="*/ 12153900 w 12211050"/>
              <a:gd name="connsiteY1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495300 w 12211050"/>
              <a:gd name="connsiteY13" fmla="*/ 5905500 h 6743700"/>
              <a:gd name="connsiteX14" fmla="*/ 285750 w 12211050"/>
              <a:gd name="connsiteY14" fmla="*/ 5981700 h 6743700"/>
              <a:gd name="connsiteX15" fmla="*/ 228600 w 12211050"/>
              <a:gd name="connsiteY15" fmla="*/ 6019800 h 6743700"/>
              <a:gd name="connsiteX16" fmla="*/ 0 w 12211050"/>
              <a:gd name="connsiteY16" fmla="*/ 6743700 h 6743700"/>
              <a:gd name="connsiteX17" fmla="*/ 12211050 w 12211050"/>
              <a:gd name="connsiteY17" fmla="*/ 6743700 h 6743700"/>
              <a:gd name="connsiteX18" fmla="*/ 12153900 w 12211050"/>
              <a:gd name="connsiteY1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285750 w 12211050"/>
              <a:gd name="connsiteY13" fmla="*/ 5981700 h 6743700"/>
              <a:gd name="connsiteX14" fmla="*/ 228600 w 12211050"/>
              <a:gd name="connsiteY14" fmla="*/ 6019800 h 6743700"/>
              <a:gd name="connsiteX15" fmla="*/ 0 w 12211050"/>
              <a:gd name="connsiteY15" fmla="*/ 6743700 h 6743700"/>
              <a:gd name="connsiteX16" fmla="*/ 12211050 w 12211050"/>
              <a:gd name="connsiteY16" fmla="*/ 6743700 h 6743700"/>
              <a:gd name="connsiteX17" fmla="*/ 12153900 w 12211050"/>
              <a:gd name="connsiteY1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228600 w 12211050"/>
              <a:gd name="connsiteY13" fmla="*/ 6019800 h 6743700"/>
              <a:gd name="connsiteX14" fmla="*/ 0 w 12211050"/>
              <a:gd name="connsiteY14" fmla="*/ 6743700 h 6743700"/>
              <a:gd name="connsiteX15" fmla="*/ 12211050 w 12211050"/>
              <a:gd name="connsiteY15" fmla="*/ 6743700 h 6743700"/>
              <a:gd name="connsiteX16" fmla="*/ 12153900 w 12211050"/>
              <a:gd name="connsiteY16" fmla="*/ 0 h 6743700"/>
              <a:gd name="connsiteX0" fmla="*/ 12103100 w 12160250"/>
              <a:gd name="connsiteY0" fmla="*/ 0 h 6743700"/>
              <a:gd name="connsiteX1" fmla="*/ 8674100 w 12160250"/>
              <a:gd name="connsiteY1" fmla="*/ 3752850 h 6743700"/>
              <a:gd name="connsiteX2" fmla="*/ 8026400 w 12160250"/>
              <a:gd name="connsiteY2" fmla="*/ 3810000 h 6743700"/>
              <a:gd name="connsiteX3" fmla="*/ 7874000 w 12160250"/>
              <a:gd name="connsiteY3" fmla="*/ 3848100 h 6743700"/>
              <a:gd name="connsiteX4" fmla="*/ 7759700 w 12160250"/>
              <a:gd name="connsiteY4" fmla="*/ 3886200 h 6743700"/>
              <a:gd name="connsiteX5" fmla="*/ 7226300 w 12160250"/>
              <a:gd name="connsiteY5" fmla="*/ 3867150 h 6743700"/>
              <a:gd name="connsiteX6" fmla="*/ 7112000 w 12160250"/>
              <a:gd name="connsiteY6" fmla="*/ 3848100 h 6743700"/>
              <a:gd name="connsiteX7" fmla="*/ 6921500 w 12160250"/>
              <a:gd name="connsiteY7" fmla="*/ 3810000 h 6743700"/>
              <a:gd name="connsiteX8" fmla="*/ 6864350 w 12160250"/>
              <a:gd name="connsiteY8" fmla="*/ 3810000 h 6743700"/>
              <a:gd name="connsiteX9" fmla="*/ 4997450 w 12160250"/>
              <a:gd name="connsiteY9" fmla="*/ 3562350 h 6743700"/>
              <a:gd name="connsiteX10" fmla="*/ 4406900 w 12160250"/>
              <a:gd name="connsiteY10" fmla="*/ 3810000 h 6743700"/>
              <a:gd name="connsiteX11" fmla="*/ 3873500 w 12160250"/>
              <a:gd name="connsiteY11" fmla="*/ 4057650 h 6743700"/>
              <a:gd name="connsiteX12" fmla="*/ 1816100 w 12160250"/>
              <a:gd name="connsiteY12" fmla="*/ 5295900 h 6743700"/>
              <a:gd name="connsiteX13" fmla="*/ 177800 w 12160250"/>
              <a:gd name="connsiteY13" fmla="*/ 6019800 h 6743700"/>
              <a:gd name="connsiteX14" fmla="*/ 0 w 12160250"/>
              <a:gd name="connsiteY14" fmla="*/ 6692900 h 6743700"/>
              <a:gd name="connsiteX15" fmla="*/ 12160250 w 12160250"/>
              <a:gd name="connsiteY15" fmla="*/ 6743700 h 6743700"/>
              <a:gd name="connsiteX16" fmla="*/ 12103100 w 12160250"/>
              <a:gd name="connsiteY16" fmla="*/ 0 h 6743700"/>
              <a:gd name="connsiteX0" fmla="*/ 12050912 w 12108062"/>
              <a:gd name="connsiteY0" fmla="*/ 0 h 6743700"/>
              <a:gd name="connsiteX1" fmla="*/ 8621912 w 12108062"/>
              <a:gd name="connsiteY1" fmla="*/ 3752850 h 6743700"/>
              <a:gd name="connsiteX2" fmla="*/ 7974212 w 12108062"/>
              <a:gd name="connsiteY2" fmla="*/ 3810000 h 6743700"/>
              <a:gd name="connsiteX3" fmla="*/ 7821812 w 12108062"/>
              <a:gd name="connsiteY3" fmla="*/ 3848100 h 6743700"/>
              <a:gd name="connsiteX4" fmla="*/ 7707512 w 12108062"/>
              <a:gd name="connsiteY4" fmla="*/ 3886200 h 6743700"/>
              <a:gd name="connsiteX5" fmla="*/ 7174112 w 12108062"/>
              <a:gd name="connsiteY5" fmla="*/ 3867150 h 6743700"/>
              <a:gd name="connsiteX6" fmla="*/ 7059812 w 12108062"/>
              <a:gd name="connsiteY6" fmla="*/ 3848100 h 6743700"/>
              <a:gd name="connsiteX7" fmla="*/ 6869312 w 12108062"/>
              <a:gd name="connsiteY7" fmla="*/ 3810000 h 6743700"/>
              <a:gd name="connsiteX8" fmla="*/ 6812162 w 12108062"/>
              <a:gd name="connsiteY8" fmla="*/ 3810000 h 6743700"/>
              <a:gd name="connsiteX9" fmla="*/ 4945262 w 12108062"/>
              <a:gd name="connsiteY9" fmla="*/ 3562350 h 6743700"/>
              <a:gd name="connsiteX10" fmla="*/ 4354712 w 12108062"/>
              <a:gd name="connsiteY10" fmla="*/ 3810000 h 6743700"/>
              <a:gd name="connsiteX11" fmla="*/ 3821312 w 12108062"/>
              <a:gd name="connsiteY11" fmla="*/ 4057650 h 6743700"/>
              <a:gd name="connsiteX12" fmla="*/ 1763912 w 12108062"/>
              <a:gd name="connsiteY12" fmla="*/ 5295900 h 6743700"/>
              <a:gd name="connsiteX13" fmla="*/ 125612 w 12108062"/>
              <a:gd name="connsiteY13" fmla="*/ 6019800 h 6743700"/>
              <a:gd name="connsiteX14" fmla="*/ 62112 w 12108062"/>
              <a:gd name="connsiteY14" fmla="*/ 6731000 h 6743700"/>
              <a:gd name="connsiteX15" fmla="*/ 12108062 w 12108062"/>
              <a:gd name="connsiteY15" fmla="*/ 6743700 h 6743700"/>
              <a:gd name="connsiteX16" fmla="*/ 12050912 w 12108062"/>
              <a:gd name="connsiteY16" fmla="*/ 0 h 6743700"/>
              <a:gd name="connsiteX0" fmla="*/ 12101712 w 12108062"/>
              <a:gd name="connsiteY0" fmla="*/ 0 h 6705600"/>
              <a:gd name="connsiteX1" fmla="*/ 8621912 w 12108062"/>
              <a:gd name="connsiteY1" fmla="*/ 3714750 h 6705600"/>
              <a:gd name="connsiteX2" fmla="*/ 7974212 w 12108062"/>
              <a:gd name="connsiteY2" fmla="*/ 3771900 h 6705600"/>
              <a:gd name="connsiteX3" fmla="*/ 7821812 w 12108062"/>
              <a:gd name="connsiteY3" fmla="*/ 3810000 h 6705600"/>
              <a:gd name="connsiteX4" fmla="*/ 7707512 w 12108062"/>
              <a:gd name="connsiteY4" fmla="*/ 3848100 h 6705600"/>
              <a:gd name="connsiteX5" fmla="*/ 7174112 w 12108062"/>
              <a:gd name="connsiteY5" fmla="*/ 3829050 h 6705600"/>
              <a:gd name="connsiteX6" fmla="*/ 7059812 w 12108062"/>
              <a:gd name="connsiteY6" fmla="*/ 3810000 h 6705600"/>
              <a:gd name="connsiteX7" fmla="*/ 6869312 w 12108062"/>
              <a:gd name="connsiteY7" fmla="*/ 3771900 h 6705600"/>
              <a:gd name="connsiteX8" fmla="*/ 6812162 w 12108062"/>
              <a:gd name="connsiteY8" fmla="*/ 3771900 h 6705600"/>
              <a:gd name="connsiteX9" fmla="*/ 4945262 w 12108062"/>
              <a:gd name="connsiteY9" fmla="*/ 3524250 h 6705600"/>
              <a:gd name="connsiteX10" fmla="*/ 4354712 w 12108062"/>
              <a:gd name="connsiteY10" fmla="*/ 3771900 h 6705600"/>
              <a:gd name="connsiteX11" fmla="*/ 3821312 w 12108062"/>
              <a:gd name="connsiteY11" fmla="*/ 4019550 h 6705600"/>
              <a:gd name="connsiteX12" fmla="*/ 1763912 w 12108062"/>
              <a:gd name="connsiteY12" fmla="*/ 5257800 h 6705600"/>
              <a:gd name="connsiteX13" fmla="*/ 125612 w 12108062"/>
              <a:gd name="connsiteY13" fmla="*/ 5981700 h 6705600"/>
              <a:gd name="connsiteX14" fmla="*/ 62112 w 12108062"/>
              <a:gd name="connsiteY14" fmla="*/ 6692900 h 6705600"/>
              <a:gd name="connsiteX15" fmla="*/ 12108062 w 12108062"/>
              <a:gd name="connsiteY15" fmla="*/ 6705600 h 6705600"/>
              <a:gd name="connsiteX16" fmla="*/ 12101712 w 12108062"/>
              <a:gd name="connsiteY16" fmla="*/ 0 h 6705600"/>
              <a:gd name="connsiteX0" fmla="*/ 12101712 w 12108062"/>
              <a:gd name="connsiteY0" fmla="*/ 0 h 6705600"/>
              <a:gd name="connsiteX1" fmla="*/ 8621912 w 12108062"/>
              <a:gd name="connsiteY1" fmla="*/ 3714750 h 6705600"/>
              <a:gd name="connsiteX2" fmla="*/ 7974212 w 12108062"/>
              <a:gd name="connsiteY2" fmla="*/ 3771900 h 6705600"/>
              <a:gd name="connsiteX3" fmla="*/ 7821812 w 12108062"/>
              <a:gd name="connsiteY3" fmla="*/ 3810000 h 6705600"/>
              <a:gd name="connsiteX4" fmla="*/ 7707512 w 12108062"/>
              <a:gd name="connsiteY4" fmla="*/ 3848100 h 6705600"/>
              <a:gd name="connsiteX5" fmla="*/ 7174112 w 12108062"/>
              <a:gd name="connsiteY5" fmla="*/ 3829050 h 6705600"/>
              <a:gd name="connsiteX6" fmla="*/ 7059812 w 12108062"/>
              <a:gd name="connsiteY6" fmla="*/ 3810000 h 6705600"/>
              <a:gd name="connsiteX7" fmla="*/ 6869312 w 12108062"/>
              <a:gd name="connsiteY7" fmla="*/ 3771900 h 6705600"/>
              <a:gd name="connsiteX8" fmla="*/ 6812162 w 12108062"/>
              <a:gd name="connsiteY8" fmla="*/ 3771900 h 6705600"/>
              <a:gd name="connsiteX9" fmla="*/ 4945262 w 12108062"/>
              <a:gd name="connsiteY9" fmla="*/ 3524250 h 6705600"/>
              <a:gd name="connsiteX10" fmla="*/ 4354712 w 12108062"/>
              <a:gd name="connsiteY10" fmla="*/ 3771900 h 6705600"/>
              <a:gd name="connsiteX11" fmla="*/ 3821312 w 12108062"/>
              <a:gd name="connsiteY11" fmla="*/ 4019550 h 6705600"/>
              <a:gd name="connsiteX12" fmla="*/ 1763912 w 12108062"/>
              <a:gd name="connsiteY12" fmla="*/ 5257800 h 6705600"/>
              <a:gd name="connsiteX13" fmla="*/ 125612 w 12108062"/>
              <a:gd name="connsiteY13" fmla="*/ 5981700 h 6705600"/>
              <a:gd name="connsiteX14" fmla="*/ 62112 w 12108062"/>
              <a:gd name="connsiteY14" fmla="*/ 6692900 h 6705600"/>
              <a:gd name="connsiteX15" fmla="*/ 12108062 w 12108062"/>
              <a:gd name="connsiteY15" fmla="*/ 6705600 h 6705600"/>
              <a:gd name="connsiteX16" fmla="*/ 12101712 w 12108062"/>
              <a:gd name="connsiteY16" fmla="*/ 0 h 6705600"/>
              <a:gd name="connsiteX0" fmla="*/ 12101712 w 12108062"/>
              <a:gd name="connsiteY0" fmla="*/ 0 h 6640364"/>
              <a:gd name="connsiteX1" fmla="*/ 8621912 w 12108062"/>
              <a:gd name="connsiteY1" fmla="*/ 3649514 h 6640364"/>
              <a:gd name="connsiteX2" fmla="*/ 7974212 w 12108062"/>
              <a:gd name="connsiteY2" fmla="*/ 3706664 h 6640364"/>
              <a:gd name="connsiteX3" fmla="*/ 7821812 w 12108062"/>
              <a:gd name="connsiteY3" fmla="*/ 3744764 h 6640364"/>
              <a:gd name="connsiteX4" fmla="*/ 7707512 w 12108062"/>
              <a:gd name="connsiteY4" fmla="*/ 3782864 h 6640364"/>
              <a:gd name="connsiteX5" fmla="*/ 7174112 w 12108062"/>
              <a:gd name="connsiteY5" fmla="*/ 3763814 h 6640364"/>
              <a:gd name="connsiteX6" fmla="*/ 7059812 w 12108062"/>
              <a:gd name="connsiteY6" fmla="*/ 3744764 h 6640364"/>
              <a:gd name="connsiteX7" fmla="*/ 6869312 w 12108062"/>
              <a:gd name="connsiteY7" fmla="*/ 3706664 h 6640364"/>
              <a:gd name="connsiteX8" fmla="*/ 6812162 w 12108062"/>
              <a:gd name="connsiteY8" fmla="*/ 3706664 h 6640364"/>
              <a:gd name="connsiteX9" fmla="*/ 4945262 w 12108062"/>
              <a:gd name="connsiteY9" fmla="*/ 3459014 h 6640364"/>
              <a:gd name="connsiteX10" fmla="*/ 4354712 w 12108062"/>
              <a:gd name="connsiteY10" fmla="*/ 3706664 h 6640364"/>
              <a:gd name="connsiteX11" fmla="*/ 3821312 w 12108062"/>
              <a:gd name="connsiteY11" fmla="*/ 3954314 h 6640364"/>
              <a:gd name="connsiteX12" fmla="*/ 1763912 w 12108062"/>
              <a:gd name="connsiteY12" fmla="*/ 5192564 h 6640364"/>
              <a:gd name="connsiteX13" fmla="*/ 125612 w 12108062"/>
              <a:gd name="connsiteY13" fmla="*/ 5916464 h 6640364"/>
              <a:gd name="connsiteX14" fmla="*/ 62112 w 12108062"/>
              <a:gd name="connsiteY14" fmla="*/ 6627664 h 6640364"/>
              <a:gd name="connsiteX15" fmla="*/ 12108062 w 12108062"/>
              <a:gd name="connsiteY15" fmla="*/ 6640364 h 6640364"/>
              <a:gd name="connsiteX16" fmla="*/ 12101712 w 12108062"/>
              <a:gd name="connsiteY16" fmla="*/ 0 h 664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08062" h="6640364">
                <a:moveTo>
                  <a:pt x="12101712" y="0"/>
                </a:moveTo>
                <a:lnTo>
                  <a:pt x="8621912" y="3649514"/>
                </a:lnTo>
                <a:cubicBezTo>
                  <a:pt x="8173228" y="3739251"/>
                  <a:pt x="8751947" y="3633751"/>
                  <a:pt x="7974212" y="3706664"/>
                </a:cubicBezTo>
                <a:cubicBezTo>
                  <a:pt x="7922077" y="3711552"/>
                  <a:pt x="7871488" y="3728205"/>
                  <a:pt x="7821812" y="3744764"/>
                </a:cubicBezTo>
                <a:lnTo>
                  <a:pt x="7707512" y="3782864"/>
                </a:lnTo>
                <a:cubicBezTo>
                  <a:pt x="7529712" y="3776514"/>
                  <a:pt x="7351718" y="3774261"/>
                  <a:pt x="7174112" y="3763814"/>
                </a:cubicBezTo>
                <a:cubicBezTo>
                  <a:pt x="7135553" y="3761546"/>
                  <a:pt x="7097776" y="3751882"/>
                  <a:pt x="7059812" y="3744764"/>
                </a:cubicBezTo>
                <a:cubicBezTo>
                  <a:pt x="6996164" y="3732830"/>
                  <a:pt x="6934070" y="3706664"/>
                  <a:pt x="6869312" y="3706664"/>
                </a:cubicBezTo>
                <a:lnTo>
                  <a:pt x="6812162" y="3706664"/>
                </a:lnTo>
                <a:lnTo>
                  <a:pt x="4945262" y="3459014"/>
                </a:lnTo>
                <a:cubicBezTo>
                  <a:pt x="4535687" y="3459014"/>
                  <a:pt x="4542037" y="3624114"/>
                  <a:pt x="4354712" y="3706664"/>
                </a:cubicBezTo>
                <a:cubicBezTo>
                  <a:pt x="4167387" y="3789214"/>
                  <a:pt x="4253112" y="3706664"/>
                  <a:pt x="3821312" y="3954314"/>
                </a:cubicBezTo>
                <a:cubicBezTo>
                  <a:pt x="3389512" y="4201964"/>
                  <a:pt x="2449712" y="4779814"/>
                  <a:pt x="1763912" y="5192564"/>
                </a:cubicBezTo>
                <a:cubicBezTo>
                  <a:pt x="1147962" y="5519589"/>
                  <a:pt x="409245" y="5677281"/>
                  <a:pt x="125612" y="5916464"/>
                </a:cubicBezTo>
                <a:cubicBezTo>
                  <a:pt x="-158021" y="6155647"/>
                  <a:pt x="138312" y="6386364"/>
                  <a:pt x="62112" y="6627664"/>
                </a:cubicBezTo>
                <a:lnTo>
                  <a:pt x="12108062" y="6640364"/>
                </a:lnTo>
                <a:cubicBezTo>
                  <a:pt x="12105945" y="4405164"/>
                  <a:pt x="12103829" y="2235200"/>
                  <a:pt x="12101712" y="0"/>
                </a:cubicBezTo>
                <a:close/>
              </a:path>
            </a:pathLst>
          </a:custGeom>
          <a:gradFill flip="none" rotWithShape="1">
            <a:gsLst>
              <a:gs pos="16000">
                <a:srgbClr val="5970C6">
                  <a:alpha val="58000"/>
                </a:srgb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xmlns="" id="{45491F32-D350-4999-8054-25A35B6DE871}"/>
              </a:ext>
            </a:extLst>
          </p:cNvPr>
          <p:cNvSpPr/>
          <p:nvPr userDrawn="1"/>
        </p:nvSpPr>
        <p:spPr>
          <a:xfrm>
            <a:off x="5000506" y="871848"/>
            <a:ext cx="7191495" cy="5986153"/>
          </a:xfrm>
          <a:custGeom>
            <a:avLst/>
            <a:gdLst>
              <a:gd name="connsiteX0" fmla="*/ 3781425 w 7191495"/>
              <a:gd name="connsiteY0" fmla="*/ 0 h 5986153"/>
              <a:gd name="connsiteX1" fmla="*/ 7106452 w 7191495"/>
              <a:gd name="connsiteY1" fmla="*/ 1978974 h 5986153"/>
              <a:gd name="connsiteX2" fmla="*/ 7191495 w 7191495"/>
              <a:gd name="connsiteY2" fmla="*/ 2155511 h 5986153"/>
              <a:gd name="connsiteX3" fmla="*/ 7191495 w 7191495"/>
              <a:gd name="connsiteY3" fmla="*/ 5417322 h 5986153"/>
              <a:gd name="connsiteX4" fmla="*/ 7189961 w 7191495"/>
              <a:gd name="connsiteY4" fmla="*/ 5420829 h 5986153"/>
              <a:gd name="connsiteX5" fmla="*/ 6917042 w 7191495"/>
              <a:gd name="connsiteY5" fmla="*/ 5895656 h 5986153"/>
              <a:gd name="connsiteX6" fmla="*/ 6849369 w 7191495"/>
              <a:gd name="connsiteY6" fmla="*/ 5986153 h 5986153"/>
              <a:gd name="connsiteX7" fmla="*/ 713481 w 7191495"/>
              <a:gd name="connsiteY7" fmla="*/ 5986153 h 5986153"/>
              <a:gd name="connsiteX8" fmla="*/ 645808 w 7191495"/>
              <a:gd name="connsiteY8" fmla="*/ 5895656 h 5986153"/>
              <a:gd name="connsiteX9" fmla="*/ 0 w 7191495"/>
              <a:gd name="connsiteY9" fmla="*/ 3781425 h 5986153"/>
              <a:gd name="connsiteX10" fmla="*/ 3781425 w 7191495"/>
              <a:gd name="connsiteY10" fmla="*/ 0 h 598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1495" h="5986153">
                <a:moveTo>
                  <a:pt x="3781425" y="0"/>
                </a:moveTo>
                <a:cubicBezTo>
                  <a:pt x="5217216" y="0"/>
                  <a:pt x="6466108" y="800208"/>
                  <a:pt x="7106452" y="1978974"/>
                </a:cubicBezTo>
                <a:lnTo>
                  <a:pt x="7191495" y="2155511"/>
                </a:lnTo>
                <a:lnTo>
                  <a:pt x="7191495" y="5417322"/>
                </a:lnTo>
                <a:lnTo>
                  <a:pt x="7189961" y="5420829"/>
                </a:lnTo>
                <a:cubicBezTo>
                  <a:pt x="7110304" y="5586144"/>
                  <a:pt x="7018974" y="5744776"/>
                  <a:pt x="6917042" y="5895656"/>
                </a:cubicBezTo>
                <a:lnTo>
                  <a:pt x="6849369" y="5986153"/>
                </a:lnTo>
                <a:lnTo>
                  <a:pt x="713481" y="5986153"/>
                </a:lnTo>
                <a:lnTo>
                  <a:pt x="645808" y="5895656"/>
                </a:lnTo>
                <a:cubicBezTo>
                  <a:pt x="238079" y="5292136"/>
                  <a:pt x="0" y="4564584"/>
                  <a:pt x="0" y="3781425"/>
                </a:cubicBezTo>
                <a:cubicBezTo>
                  <a:pt x="0" y="1693002"/>
                  <a:pt x="1693002" y="0"/>
                  <a:pt x="3781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4000">
                <a:schemeClr val="accent4">
                  <a:lumMod val="95000"/>
                  <a:lumOff val="5000"/>
                  <a:alpha val="28000"/>
                </a:schemeClr>
              </a:gs>
              <a:gs pos="89000">
                <a:schemeClr val="accent4">
                  <a:lumMod val="60000"/>
                  <a:alpha val="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7" name="组合 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79E8D876-9939-4AFB-826B-DC8E641CC53A}"/>
              </a:ext>
            </a:extLst>
          </p:cNvPr>
          <p:cNvGrpSpPr/>
          <p:nvPr userDrawn="1"/>
        </p:nvGrpSpPr>
        <p:grpSpPr>
          <a:xfrm>
            <a:off x="6095547" y="867311"/>
            <a:ext cx="5742974" cy="5814431"/>
            <a:chOff x="3673475" y="976313"/>
            <a:chExt cx="4848226" cy="4908550"/>
          </a:xfrm>
        </p:grpSpPr>
        <p:sp>
          <p:nvSpPr>
            <p:cNvPr id="88" name="íṣlíďé">
              <a:extLst>
                <a:ext uri="{FF2B5EF4-FFF2-40B4-BE49-F238E27FC236}">
                  <a16:creationId xmlns:a16="http://schemas.microsoft.com/office/drawing/2014/main" xmlns="" id="{46424967-02E4-469A-97C5-484700A7060A}"/>
                </a:ext>
              </a:extLst>
            </p:cNvPr>
            <p:cNvSpPr/>
            <p:nvPr/>
          </p:nvSpPr>
          <p:spPr bwMode="auto">
            <a:xfrm>
              <a:off x="5680075" y="976313"/>
              <a:ext cx="1908175" cy="2744788"/>
            </a:xfrm>
            <a:custGeom>
              <a:avLst/>
              <a:gdLst>
                <a:gd name="T0" fmla="*/ 0 w 578"/>
                <a:gd name="T1" fmla="*/ 30 h 833"/>
                <a:gd name="T2" fmla="*/ 0 w 578"/>
                <a:gd name="T3" fmla="*/ 511 h 833"/>
                <a:gd name="T4" fmla="*/ 559 w 578"/>
                <a:gd name="T5" fmla="*/ 833 h 833"/>
                <a:gd name="T6" fmla="*/ 578 w 578"/>
                <a:gd name="T7" fmla="*/ 801 h 833"/>
                <a:gd name="T8" fmla="*/ 578 w 578"/>
                <a:gd name="T9" fmla="*/ 352 h 833"/>
                <a:gd name="T10" fmla="*/ 538 w 578"/>
                <a:gd name="T11" fmla="*/ 284 h 833"/>
                <a:gd name="T12" fmla="*/ 58 w 578"/>
                <a:gd name="T13" fmla="*/ 6 h 833"/>
                <a:gd name="T14" fmla="*/ 21 w 578"/>
                <a:gd name="T15" fmla="*/ 6 h 833"/>
                <a:gd name="T16" fmla="*/ 11 w 578"/>
                <a:gd name="T17" fmla="*/ 12 h 833"/>
                <a:gd name="T18" fmla="*/ 11 w 578"/>
                <a:gd name="T19" fmla="*/ 12 h 833"/>
                <a:gd name="T20" fmla="*/ 0 w 578"/>
                <a:gd name="T21" fmla="*/ 3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833">
                  <a:moveTo>
                    <a:pt x="0" y="30"/>
                  </a:moveTo>
                  <a:cubicBezTo>
                    <a:pt x="0" y="511"/>
                    <a:pt x="0" y="511"/>
                    <a:pt x="0" y="511"/>
                  </a:cubicBezTo>
                  <a:cubicBezTo>
                    <a:pt x="559" y="833"/>
                    <a:pt x="559" y="833"/>
                    <a:pt x="559" y="833"/>
                  </a:cubicBezTo>
                  <a:cubicBezTo>
                    <a:pt x="570" y="827"/>
                    <a:pt x="578" y="815"/>
                    <a:pt x="578" y="801"/>
                  </a:cubicBezTo>
                  <a:cubicBezTo>
                    <a:pt x="578" y="352"/>
                    <a:pt x="578" y="352"/>
                    <a:pt x="578" y="352"/>
                  </a:cubicBezTo>
                  <a:cubicBezTo>
                    <a:pt x="578" y="324"/>
                    <a:pt x="563" y="298"/>
                    <a:pt x="538" y="28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0"/>
                    <a:pt x="32" y="0"/>
                    <a:pt x="21" y="6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5"/>
                    <a:pt x="0" y="22"/>
                    <a:pt x="0" y="30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9" name="isļíḓé">
              <a:extLst>
                <a:ext uri="{FF2B5EF4-FFF2-40B4-BE49-F238E27FC236}">
                  <a16:creationId xmlns:a16="http://schemas.microsoft.com/office/drawing/2014/main" xmlns="" id="{0A7A9661-CAF4-4C9A-8D38-989138CD1A0B}"/>
                </a:ext>
              </a:extLst>
            </p:cNvPr>
            <p:cNvSpPr/>
            <p:nvPr/>
          </p:nvSpPr>
          <p:spPr bwMode="auto">
            <a:xfrm>
              <a:off x="5716588" y="976313"/>
              <a:ext cx="1871663" cy="2744788"/>
            </a:xfrm>
            <a:custGeom>
              <a:avLst/>
              <a:gdLst>
                <a:gd name="T0" fmla="*/ 548 w 567"/>
                <a:gd name="T1" fmla="*/ 362 h 833"/>
                <a:gd name="T2" fmla="*/ 509 w 567"/>
                <a:gd name="T3" fmla="*/ 295 h 833"/>
                <a:gd name="T4" fmla="*/ 509 w 567"/>
                <a:gd name="T5" fmla="*/ 295 h 833"/>
                <a:gd name="T6" fmla="*/ 20 w 567"/>
                <a:gd name="T7" fmla="*/ 12 h 833"/>
                <a:gd name="T8" fmla="*/ 0 w 567"/>
                <a:gd name="T9" fmla="*/ 12 h 833"/>
                <a:gd name="T10" fmla="*/ 0 w 567"/>
                <a:gd name="T11" fmla="*/ 12 h 833"/>
                <a:gd name="T12" fmla="*/ 10 w 567"/>
                <a:gd name="T13" fmla="*/ 6 h 833"/>
                <a:gd name="T14" fmla="*/ 47 w 567"/>
                <a:gd name="T15" fmla="*/ 6 h 833"/>
                <a:gd name="T16" fmla="*/ 527 w 567"/>
                <a:gd name="T17" fmla="*/ 284 h 833"/>
                <a:gd name="T18" fmla="*/ 567 w 567"/>
                <a:gd name="T19" fmla="*/ 352 h 833"/>
                <a:gd name="T20" fmla="*/ 567 w 567"/>
                <a:gd name="T21" fmla="*/ 801 h 833"/>
                <a:gd name="T22" fmla="*/ 548 w 567"/>
                <a:gd name="T23" fmla="*/ 833 h 833"/>
                <a:gd name="T24" fmla="*/ 548 w 567"/>
                <a:gd name="T25" fmla="*/ 363 h 833"/>
                <a:gd name="T26" fmla="*/ 548 w 567"/>
                <a:gd name="T27" fmla="*/ 36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833">
                  <a:moveTo>
                    <a:pt x="548" y="362"/>
                  </a:moveTo>
                  <a:cubicBezTo>
                    <a:pt x="548" y="335"/>
                    <a:pt x="533" y="309"/>
                    <a:pt x="509" y="295"/>
                  </a:cubicBezTo>
                  <a:cubicBezTo>
                    <a:pt x="509" y="295"/>
                    <a:pt x="509" y="295"/>
                    <a:pt x="509" y="29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3" y="9"/>
                    <a:pt x="6" y="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1" y="0"/>
                    <a:pt x="35" y="0"/>
                    <a:pt x="47" y="6"/>
                  </a:cubicBezTo>
                  <a:cubicBezTo>
                    <a:pt x="527" y="284"/>
                    <a:pt x="527" y="284"/>
                    <a:pt x="527" y="284"/>
                  </a:cubicBezTo>
                  <a:cubicBezTo>
                    <a:pt x="552" y="298"/>
                    <a:pt x="567" y="324"/>
                    <a:pt x="567" y="352"/>
                  </a:cubicBezTo>
                  <a:cubicBezTo>
                    <a:pt x="567" y="801"/>
                    <a:pt x="567" y="801"/>
                    <a:pt x="567" y="801"/>
                  </a:cubicBezTo>
                  <a:cubicBezTo>
                    <a:pt x="567" y="815"/>
                    <a:pt x="559" y="827"/>
                    <a:pt x="548" y="833"/>
                  </a:cubicBezTo>
                  <a:cubicBezTo>
                    <a:pt x="548" y="363"/>
                    <a:pt x="548" y="363"/>
                    <a:pt x="548" y="363"/>
                  </a:cubicBezTo>
                  <a:lnTo>
                    <a:pt x="548" y="362"/>
                  </a:lnTo>
                  <a:close/>
                </a:path>
              </a:pathLst>
            </a:custGeom>
            <a:solidFill>
              <a:srgbClr val="303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0" name="îsļïdê">
              <a:extLst>
                <a:ext uri="{FF2B5EF4-FFF2-40B4-BE49-F238E27FC236}">
                  <a16:creationId xmlns:a16="http://schemas.microsoft.com/office/drawing/2014/main" xmlns="" id="{BA9B6639-3526-484C-82D8-92E47DCBE6D6}"/>
                </a:ext>
              </a:extLst>
            </p:cNvPr>
            <p:cNvSpPr/>
            <p:nvPr/>
          </p:nvSpPr>
          <p:spPr bwMode="auto">
            <a:xfrm>
              <a:off x="5735638" y="1087438"/>
              <a:ext cx="1727200" cy="2482850"/>
            </a:xfrm>
            <a:custGeom>
              <a:avLst/>
              <a:gdLst>
                <a:gd name="T0" fmla="*/ 1088 w 1088"/>
                <a:gd name="T1" fmla="*/ 626 h 1564"/>
                <a:gd name="T2" fmla="*/ 1088 w 1088"/>
                <a:gd name="T3" fmla="*/ 1564 h 1564"/>
                <a:gd name="T4" fmla="*/ 0 w 1088"/>
                <a:gd name="T5" fmla="*/ 938 h 1564"/>
                <a:gd name="T6" fmla="*/ 0 w 1088"/>
                <a:gd name="T7" fmla="*/ 0 h 1564"/>
                <a:gd name="T8" fmla="*/ 1088 w 1088"/>
                <a:gd name="T9" fmla="*/ 626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1564">
                  <a:moveTo>
                    <a:pt x="1088" y="626"/>
                  </a:moveTo>
                  <a:lnTo>
                    <a:pt x="1088" y="1564"/>
                  </a:lnTo>
                  <a:lnTo>
                    <a:pt x="0" y="938"/>
                  </a:lnTo>
                  <a:lnTo>
                    <a:pt x="0" y="0"/>
                  </a:lnTo>
                  <a:lnTo>
                    <a:pt x="1088" y="626"/>
                  </a:lnTo>
                  <a:close/>
                </a:path>
              </a:pathLst>
            </a:custGeom>
            <a:solidFill>
              <a:srgbClr val="706FD3">
                <a:alpha val="68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1" name="iŝḷiḓê">
              <a:extLst>
                <a:ext uri="{FF2B5EF4-FFF2-40B4-BE49-F238E27FC236}">
                  <a16:creationId xmlns:a16="http://schemas.microsoft.com/office/drawing/2014/main" xmlns="" id="{22F45023-E8C0-4863-87E2-B2AB2000AB6B}"/>
                </a:ext>
              </a:extLst>
            </p:cNvPr>
            <p:cNvSpPr/>
            <p:nvPr/>
          </p:nvSpPr>
          <p:spPr bwMode="auto">
            <a:xfrm>
              <a:off x="5735638" y="1216026"/>
              <a:ext cx="1638300" cy="1657350"/>
            </a:xfrm>
            <a:custGeom>
              <a:avLst/>
              <a:gdLst>
                <a:gd name="T0" fmla="*/ 142 w 1032"/>
                <a:gd name="T1" fmla="*/ 0 h 1044"/>
                <a:gd name="T2" fmla="*/ 0 w 1032"/>
                <a:gd name="T3" fmla="*/ 108 h 1044"/>
                <a:gd name="T4" fmla="*/ 0 w 1032"/>
                <a:gd name="T5" fmla="*/ 857 h 1044"/>
                <a:gd name="T6" fmla="*/ 326 w 1032"/>
                <a:gd name="T7" fmla="*/ 1044 h 1044"/>
                <a:gd name="T8" fmla="*/ 1032 w 1032"/>
                <a:gd name="T9" fmla="*/ 512 h 1044"/>
                <a:gd name="T10" fmla="*/ 142 w 1032"/>
                <a:gd name="T11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2" h="1044">
                  <a:moveTo>
                    <a:pt x="142" y="0"/>
                  </a:moveTo>
                  <a:lnTo>
                    <a:pt x="0" y="108"/>
                  </a:lnTo>
                  <a:lnTo>
                    <a:pt x="0" y="857"/>
                  </a:lnTo>
                  <a:lnTo>
                    <a:pt x="326" y="1044"/>
                  </a:lnTo>
                  <a:lnTo>
                    <a:pt x="1032" y="51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2" name="iṥḻïḓè">
              <a:extLst>
                <a:ext uri="{FF2B5EF4-FFF2-40B4-BE49-F238E27FC236}">
                  <a16:creationId xmlns:a16="http://schemas.microsoft.com/office/drawing/2014/main" xmlns="" id="{C65213FB-367B-4BAF-91B6-12E98D6629EC}"/>
                </a:ext>
              </a:extLst>
            </p:cNvPr>
            <p:cNvSpPr/>
            <p:nvPr/>
          </p:nvSpPr>
          <p:spPr bwMode="auto">
            <a:xfrm>
              <a:off x="6521451" y="2319338"/>
              <a:ext cx="941388" cy="1181100"/>
            </a:xfrm>
            <a:custGeom>
              <a:avLst/>
              <a:gdLst>
                <a:gd name="T0" fmla="*/ 593 w 593"/>
                <a:gd name="T1" fmla="*/ 686 h 744"/>
                <a:gd name="T2" fmla="*/ 593 w 593"/>
                <a:gd name="T3" fmla="*/ 0 h 744"/>
                <a:gd name="T4" fmla="*/ 0 w 593"/>
                <a:gd name="T5" fmla="*/ 447 h 744"/>
                <a:gd name="T6" fmla="*/ 518 w 593"/>
                <a:gd name="T7" fmla="*/ 744 h 744"/>
                <a:gd name="T8" fmla="*/ 593 w 593"/>
                <a:gd name="T9" fmla="*/ 686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744">
                  <a:moveTo>
                    <a:pt x="593" y="686"/>
                  </a:moveTo>
                  <a:lnTo>
                    <a:pt x="593" y="0"/>
                  </a:lnTo>
                  <a:lnTo>
                    <a:pt x="0" y="447"/>
                  </a:lnTo>
                  <a:lnTo>
                    <a:pt x="518" y="744"/>
                  </a:lnTo>
                  <a:lnTo>
                    <a:pt x="593" y="68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" name="îşļiḓe">
              <a:extLst>
                <a:ext uri="{FF2B5EF4-FFF2-40B4-BE49-F238E27FC236}">
                  <a16:creationId xmlns:a16="http://schemas.microsoft.com/office/drawing/2014/main" xmlns="" id="{508550A0-4D6F-4D5C-B9A0-3F5FDF402581}"/>
                </a:ext>
              </a:extLst>
            </p:cNvPr>
            <p:cNvSpPr/>
            <p:nvPr/>
          </p:nvSpPr>
          <p:spPr bwMode="auto">
            <a:xfrm>
              <a:off x="4217988" y="2547938"/>
              <a:ext cx="1230313" cy="420688"/>
            </a:xfrm>
            <a:custGeom>
              <a:avLst/>
              <a:gdLst>
                <a:gd name="T0" fmla="*/ 373 w 373"/>
                <a:gd name="T1" fmla="*/ 0 h 128"/>
                <a:gd name="T2" fmla="*/ 373 w 373"/>
                <a:gd name="T3" fmla="*/ 0 h 128"/>
                <a:gd name="T4" fmla="*/ 309 w 373"/>
                <a:gd name="T5" fmla="*/ 84 h 128"/>
                <a:gd name="T6" fmla="*/ 160 w 373"/>
                <a:gd name="T7" fmla="*/ 121 h 128"/>
                <a:gd name="T8" fmla="*/ 46 w 373"/>
                <a:gd name="T9" fmla="*/ 95 h 128"/>
                <a:gd name="T10" fmla="*/ 0 w 373"/>
                <a:gd name="T11" fmla="*/ 31 h 128"/>
                <a:gd name="T12" fmla="*/ 0 w 373"/>
                <a:gd name="T13" fmla="*/ 31 h 128"/>
                <a:gd name="T14" fmla="*/ 0 w 373"/>
                <a:gd name="T15" fmla="*/ 1 h 128"/>
                <a:gd name="T16" fmla="*/ 0 w 373"/>
                <a:gd name="T17" fmla="*/ 38 h 128"/>
                <a:gd name="T18" fmla="*/ 0 w 373"/>
                <a:gd name="T19" fmla="*/ 38 h 128"/>
                <a:gd name="T20" fmla="*/ 46 w 373"/>
                <a:gd name="T21" fmla="*/ 101 h 128"/>
                <a:gd name="T22" fmla="*/ 160 w 373"/>
                <a:gd name="T23" fmla="*/ 128 h 128"/>
                <a:gd name="T24" fmla="*/ 309 w 373"/>
                <a:gd name="T25" fmla="*/ 90 h 128"/>
                <a:gd name="T26" fmla="*/ 373 w 373"/>
                <a:gd name="T27" fmla="*/ 6 h 128"/>
                <a:gd name="T28" fmla="*/ 373 w 373"/>
                <a:gd name="T29" fmla="*/ 6 h 128"/>
                <a:gd name="T30" fmla="*/ 373 w 37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3" h="128">
                  <a:moveTo>
                    <a:pt x="373" y="0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372" y="29"/>
                    <a:pt x="351" y="60"/>
                    <a:pt x="309" y="84"/>
                  </a:cubicBezTo>
                  <a:cubicBezTo>
                    <a:pt x="266" y="108"/>
                    <a:pt x="212" y="121"/>
                    <a:pt x="160" y="121"/>
                  </a:cubicBezTo>
                  <a:cubicBezTo>
                    <a:pt x="117" y="121"/>
                    <a:pt x="76" y="112"/>
                    <a:pt x="46" y="95"/>
                  </a:cubicBezTo>
                  <a:cubicBezTo>
                    <a:pt x="16" y="78"/>
                    <a:pt x="1" y="55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62"/>
                    <a:pt x="16" y="84"/>
                    <a:pt x="46" y="101"/>
                  </a:cubicBezTo>
                  <a:cubicBezTo>
                    <a:pt x="76" y="119"/>
                    <a:pt x="117" y="128"/>
                    <a:pt x="160" y="128"/>
                  </a:cubicBezTo>
                  <a:cubicBezTo>
                    <a:pt x="212" y="128"/>
                    <a:pt x="266" y="115"/>
                    <a:pt x="309" y="90"/>
                  </a:cubicBezTo>
                  <a:cubicBezTo>
                    <a:pt x="351" y="66"/>
                    <a:pt x="372" y="36"/>
                    <a:pt x="373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" name="iśļîḍe">
              <a:extLst>
                <a:ext uri="{FF2B5EF4-FFF2-40B4-BE49-F238E27FC236}">
                  <a16:creationId xmlns:a16="http://schemas.microsoft.com/office/drawing/2014/main" xmlns="" id="{52C46D48-7612-448C-BE9F-9E58FE5BE056}"/>
                </a:ext>
              </a:extLst>
            </p:cNvPr>
            <p:cNvSpPr/>
            <p:nvPr/>
          </p:nvSpPr>
          <p:spPr bwMode="auto">
            <a:xfrm>
              <a:off x="4217988" y="2168526"/>
              <a:ext cx="1230313" cy="820738"/>
            </a:xfrm>
            <a:custGeom>
              <a:avLst/>
              <a:gdLst>
                <a:gd name="T0" fmla="*/ 373 w 373"/>
                <a:gd name="T1" fmla="*/ 79 h 249"/>
                <a:gd name="T2" fmla="*/ 368 w 373"/>
                <a:gd name="T3" fmla="*/ 79 h 249"/>
                <a:gd name="T4" fmla="*/ 328 w 373"/>
                <a:gd name="T5" fmla="*/ 39 h 249"/>
                <a:gd name="T6" fmla="*/ 64 w 373"/>
                <a:gd name="T7" fmla="*/ 49 h 249"/>
                <a:gd name="T8" fmla="*/ 6 w 373"/>
                <a:gd name="T9" fmla="*/ 108 h 249"/>
                <a:gd name="T10" fmla="*/ 0 w 373"/>
                <a:gd name="T11" fmla="*/ 109 h 249"/>
                <a:gd name="T12" fmla="*/ 0 w 373"/>
                <a:gd name="T13" fmla="*/ 146 h 249"/>
                <a:gd name="T14" fmla="*/ 0 w 373"/>
                <a:gd name="T15" fmla="*/ 146 h 249"/>
                <a:gd name="T16" fmla="*/ 46 w 373"/>
                <a:gd name="T17" fmla="*/ 210 h 249"/>
                <a:gd name="T18" fmla="*/ 309 w 373"/>
                <a:gd name="T19" fmla="*/ 199 h 249"/>
                <a:gd name="T20" fmla="*/ 373 w 373"/>
                <a:gd name="T21" fmla="*/ 115 h 249"/>
                <a:gd name="T22" fmla="*/ 373 w 373"/>
                <a:gd name="T23" fmla="*/ 115 h 249"/>
                <a:gd name="T24" fmla="*/ 373 w 373"/>
                <a:gd name="T25" fmla="*/ 7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249">
                  <a:moveTo>
                    <a:pt x="373" y="79"/>
                  </a:moveTo>
                  <a:cubicBezTo>
                    <a:pt x="368" y="79"/>
                    <a:pt x="368" y="79"/>
                    <a:pt x="368" y="79"/>
                  </a:cubicBezTo>
                  <a:cubicBezTo>
                    <a:pt x="361" y="64"/>
                    <a:pt x="348" y="50"/>
                    <a:pt x="328" y="39"/>
                  </a:cubicBezTo>
                  <a:cubicBezTo>
                    <a:pt x="260" y="0"/>
                    <a:pt x="142" y="4"/>
                    <a:pt x="64" y="49"/>
                  </a:cubicBezTo>
                  <a:cubicBezTo>
                    <a:pt x="35" y="67"/>
                    <a:pt x="15" y="87"/>
                    <a:pt x="6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" y="170"/>
                    <a:pt x="16" y="193"/>
                    <a:pt x="46" y="210"/>
                  </a:cubicBezTo>
                  <a:cubicBezTo>
                    <a:pt x="113" y="249"/>
                    <a:pt x="231" y="244"/>
                    <a:pt x="309" y="199"/>
                  </a:cubicBezTo>
                  <a:cubicBezTo>
                    <a:pt x="351" y="175"/>
                    <a:pt x="372" y="144"/>
                    <a:pt x="373" y="115"/>
                  </a:cubicBezTo>
                  <a:cubicBezTo>
                    <a:pt x="373" y="115"/>
                    <a:pt x="373" y="115"/>
                    <a:pt x="373" y="115"/>
                  </a:cubicBezTo>
                  <a:cubicBezTo>
                    <a:pt x="373" y="79"/>
                    <a:pt x="373" y="79"/>
                    <a:pt x="373" y="79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" name="íslîďê">
              <a:extLst>
                <a:ext uri="{FF2B5EF4-FFF2-40B4-BE49-F238E27FC236}">
                  <a16:creationId xmlns:a16="http://schemas.microsoft.com/office/drawing/2014/main" xmlns="" id="{C8DB2F64-346B-4800-A8AE-92F347E50CD6}"/>
                </a:ext>
              </a:extLst>
            </p:cNvPr>
            <p:cNvSpPr/>
            <p:nvPr/>
          </p:nvSpPr>
          <p:spPr bwMode="auto">
            <a:xfrm>
              <a:off x="4144963" y="2082801"/>
              <a:ext cx="1376363" cy="790575"/>
            </a:xfrm>
            <a:custGeom>
              <a:avLst/>
              <a:gdLst>
                <a:gd name="T0" fmla="*/ 331 w 417"/>
                <a:gd name="T1" fmla="*/ 191 h 240"/>
                <a:gd name="T2" fmla="*/ 68 w 417"/>
                <a:gd name="T3" fmla="*/ 201 h 240"/>
                <a:gd name="T4" fmla="*/ 86 w 417"/>
                <a:gd name="T5" fmla="*/ 49 h 240"/>
                <a:gd name="T6" fmla="*/ 350 w 417"/>
                <a:gd name="T7" fmla="*/ 39 h 240"/>
                <a:gd name="T8" fmla="*/ 331 w 417"/>
                <a:gd name="T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40">
                  <a:moveTo>
                    <a:pt x="331" y="191"/>
                  </a:moveTo>
                  <a:cubicBezTo>
                    <a:pt x="253" y="236"/>
                    <a:pt x="135" y="240"/>
                    <a:pt x="68" y="201"/>
                  </a:cubicBezTo>
                  <a:cubicBezTo>
                    <a:pt x="0" y="162"/>
                    <a:pt x="9" y="94"/>
                    <a:pt x="86" y="49"/>
                  </a:cubicBezTo>
                  <a:cubicBezTo>
                    <a:pt x="164" y="4"/>
                    <a:pt x="282" y="0"/>
                    <a:pt x="350" y="39"/>
                  </a:cubicBezTo>
                  <a:cubicBezTo>
                    <a:pt x="417" y="78"/>
                    <a:pt x="409" y="146"/>
                    <a:pt x="331" y="191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6" name="íş1ïḓe">
              <a:extLst>
                <a:ext uri="{FF2B5EF4-FFF2-40B4-BE49-F238E27FC236}">
                  <a16:creationId xmlns:a16="http://schemas.microsoft.com/office/drawing/2014/main" xmlns="" id="{55F5CE52-9A9A-4AAD-AFBD-E2A50082365E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7" name="i$ḻíḋè">
              <a:extLst>
                <a:ext uri="{FF2B5EF4-FFF2-40B4-BE49-F238E27FC236}">
                  <a16:creationId xmlns:a16="http://schemas.microsoft.com/office/drawing/2014/main" xmlns="" id="{7252F1D1-BA1F-462F-8FD1-01A067356824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8" name="ïṡľiḓê">
              <a:extLst>
                <a:ext uri="{FF2B5EF4-FFF2-40B4-BE49-F238E27FC236}">
                  <a16:creationId xmlns:a16="http://schemas.microsoft.com/office/drawing/2014/main" xmlns="" id="{BE102293-ED5E-4DC3-A31A-40A5D83E04A3}"/>
                </a:ext>
              </a:extLst>
            </p:cNvPr>
            <p:cNvSpPr/>
            <p:nvPr/>
          </p:nvSpPr>
          <p:spPr bwMode="auto">
            <a:xfrm>
              <a:off x="4273550" y="2659063"/>
              <a:ext cx="3251200" cy="2020888"/>
            </a:xfrm>
            <a:custGeom>
              <a:avLst/>
              <a:gdLst>
                <a:gd name="T0" fmla="*/ 0 w 985"/>
                <a:gd name="T1" fmla="*/ 257 h 613"/>
                <a:gd name="T2" fmla="*/ 10 w 985"/>
                <a:gd name="T3" fmla="*/ 240 h 613"/>
                <a:gd name="T4" fmla="*/ 427 w 985"/>
                <a:gd name="T5" fmla="*/ 0 h 613"/>
                <a:gd name="T6" fmla="*/ 985 w 985"/>
                <a:gd name="T7" fmla="*/ 322 h 613"/>
                <a:gd name="T8" fmla="*/ 949 w 985"/>
                <a:gd name="T9" fmla="*/ 384 h 613"/>
                <a:gd name="T10" fmla="*/ 577 w 985"/>
                <a:gd name="T11" fmla="*/ 599 h 613"/>
                <a:gd name="T12" fmla="*/ 499 w 985"/>
                <a:gd name="T13" fmla="*/ 599 h 613"/>
                <a:gd name="T14" fmla="*/ 41 w 985"/>
                <a:gd name="T15" fmla="*/ 334 h 613"/>
                <a:gd name="T16" fmla="*/ 0 w 985"/>
                <a:gd name="T17" fmla="*/ 263 h 613"/>
                <a:gd name="T18" fmla="*/ 0 w 985"/>
                <a:gd name="T19" fmla="*/ 257 h 613"/>
                <a:gd name="T20" fmla="*/ 0 w 985"/>
                <a:gd name="T21" fmla="*/ 25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613">
                  <a:moveTo>
                    <a:pt x="0" y="257"/>
                  </a:moveTo>
                  <a:cubicBezTo>
                    <a:pt x="0" y="251"/>
                    <a:pt x="3" y="244"/>
                    <a:pt x="10" y="24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985" y="322"/>
                    <a:pt x="985" y="322"/>
                    <a:pt x="985" y="322"/>
                  </a:cubicBezTo>
                  <a:cubicBezTo>
                    <a:pt x="985" y="348"/>
                    <a:pt x="971" y="371"/>
                    <a:pt x="949" y="384"/>
                  </a:cubicBezTo>
                  <a:cubicBezTo>
                    <a:pt x="577" y="599"/>
                    <a:pt x="577" y="599"/>
                    <a:pt x="577" y="599"/>
                  </a:cubicBezTo>
                  <a:cubicBezTo>
                    <a:pt x="553" y="613"/>
                    <a:pt x="523" y="613"/>
                    <a:pt x="499" y="599"/>
                  </a:cubicBezTo>
                  <a:cubicBezTo>
                    <a:pt x="41" y="334"/>
                    <a:pt x="41" y="334"/>
                    <a:pt x="41" y="334"/>
                  </a:cubicBezTo>
                  <a:cubicBezTo>
                    <a:pt x="16" y="320"/>
                    <a:pt x="0" y="29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9" name="iṥľíḓê">
              <a:extLst>
                <a:ext uri="{FF2B5EF4-FFF2-40B4-BE49-F238E27FC236}">
                  <a16:creationId xmlns:a16="http://schemas.microsoft.com/office/drawing/2014/main" xmlns="" id="{12FEEC9C-CBA7-4CCC-97E8-5324FE2F3AA9}"/>
                </a:ext>
              </a:extLst>
            </p:cNvPr>
            <p:cNvSpPr/>
            <p:nvPr/>
          </p:nvSpPr>
          <p:spPr bwMode="auto">
            <a:xfrm>
              <a:off x="4273550" y="3543301"/>
              <a:ext cx="3251200" cy="1158875"/>
            </a:xfrm>
            <a:custGeom>
              <a:avLst/>
              <a:gdLst>
                <a:gd name="T0" fmla="*/ 0 w 985"/>
                <a:gd name="T1" fmla="*/ 0 h 352"/>
                <a:gd name="T2" fmla="*/ 0 w 985"/>
                <a:gd name="T3" fmla="*/ 6 h 352"/>
                <a:gd name="T4" fmla="*/ 41 w 985"/>
                <a:gd name="T5" fmla="*/ 77 h 352"/>
                <a:gd name="T6" fmla="*/ 499 w 985"/>
                <a:gd name="T7" fmla="*/ 341 h 352"/>
                <a:gd name="T8" fmla="*/ 538 w 985"/>
                <a:gd name="T9" fmla="*/ 352 h 352"/>
                <a:gd name="T10" fmla="*/ 577 w 985"/>
                <a:gd name="T11" fmla="*/ 341 h 352"/>
                <a:gd name="T12" fmla="*/ 949 w 985"/>
                <a:gd name="T13" fmla="*/ 126 h 352"/>
                <a:gd name="T14" fmla="*/ 985 w 985"/>
                <a:gd name="T15" fmla="*/ 65 h 352"/>
                <a:gd name="T16" fmla="*/ 984 w 985"/>
                <a:gd name="T17" fmla="*/ 65 h 352"/>
                <a:gd name="T18" fmla="*/ 949 w 985"/>
                <a:gd name="T19" fmla="*/ 116 h 352"/>
                <a:gd name="T20" fmla="*/ 577 w 985"/>
                <a:gd name="T21" fmla="*/ 331 h 352"/>
                <a:gd name="T22" fmla="*/ 538 w 985"/>
                <a:gd name="T23" fmla="*/ 341 h 352"/>
                <a:gd name="T24" fmla="*/ 499 w 985"/>
                <a:gd name="T25" fmla="*/ 331 h 352"/>
                <a:gd name="T26" fmla="*/ 41 w 985"/>
                <a:gd name="T27" fmla="*/ 66 h 352"/>
                <a:gd name="T28" fmla="*/ 1 w 985"/>
                <a:gd name="T29" fmla="*/ 5 h 352"/>
                <a:gd name="T30" fmla="*/ 0 w 985"/>
                <a:gd name="T3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5" h="35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5"/>
                    <a:pt x="16" y="62"/>
                    <a:pt x="41" y="77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511" y="348"/>
                    <a:pt x="525" y="352"/>
                    <a:pt x="538" y="352"/>
                  </a:cubicBezTo>
                  <a:cubicBezTo>
                    <a:pt x="552" y="352"/>
                    <a:pt x="565" y="348"/>
                    <a:pt x="577" y="341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71" y="114"/>
                    <a:pt x="985" y="90"/>
                    <a:pt x="985" y="65"/>
                  </a:cubicBezTo>
                  <a:cubicBezTo>
                    <a:pt x="984" y="65"/>
                    <a:pt x="984" y="65"/>
                    <a:pt x="984" y="65"/>
                  </a:cubicBezTo>
                  <a:cubicBezTo>
                    <a:pt x="981" y="86"/>
                    <a:pt x="968" y="105"/>
                    <a:pt x="949" y="116"/>
                  </a:cubicBezTo>
                  <a:cubicBezTo>
                    <a:pt x="577" y="331"/>
                    <a:pt x="577" y="331"/>
                    <a:pt x="577" y="331"/>
                  </a:cubicBezTo>
                  <a:cubicBezTo>
                    <a:pt x="565" y="338"/>
                    <a:pt x="552" y="341"/>
                    <a:pt x="538" y="341"/>
                  </a:cubicBezTo>
                  <a:cubicBezTo>
                    <a:pt x="525" y="341"/>
                    <a:pt x="511" y="338"/>
                    <a:pt x="499" y="331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18" y="53"/>
                    <a:pt x="3" y="30"/>
                    <a:pt x="1" y="5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0" name="íṥlïďé">
              <a:extLst>
                <a:ext uri="{FF2B5EF4-FFF2-40B4-BE49-F238E27FC236}">
                  <a16:creationId xmlns:a16="http://schemas.microsoft.com/office/drawing/2014/main" xmlns="" id="{7499F991-064E-4E72-BF07-4A23C4740399}"/>
                </a:ext>
              </a:extLst>
            </p:cNvPr>
            <p:cNvSpPr/>
            <p:nvPr/>
          </p:nvSpPr>
          <p:spPr bwMode="auto">
            <a:xfrm>
              <a:off x="4276725" y="3559176"/>
              <a:ext cx="3244850" cy="1106488"/>
            </a:xfrm>
            <a:custGeom>
              <a:avLst/>
              <a:gdLst>
                <a:gd name="T0" fmla="*/ 0 w 983"/>
                <a:gd name="T1" fmla="*/ 0 h 336"/>
                <a:gd name="T2" fmla="*/ 40 w 983"/>
                <a:gd name="T3" fmla="*/ 61 h 336"/>
                <a:gd name="T4" fmla="*/ 498 w 983"/>
                <a:gd name="T5" fmla="*/ 326 h 336"/>
                <a:gd name="T6" fmla="*/ 537 w 983"/>
                <a:gd name="T7" fmla="*/ 336 h 336"/>
                <a:gd name="T8" fmla="*/ 576 w 983"/>
                <a:gd name="T9" fmla="*/ 326 h 336"/>
                <a:gd name="T10" fmla="*/ 948 w 983"/>
                <a:gd name="T11" fmla="*/ 111 h 336"/>
                <a:gd name="T12" fmla="*/ 983 w 983"/>
                <a:gd name="T13" fmla="*/ 60 h 336"/>
                <a:gd name="T14" fmla="*/ 576 w 983"/>
                <a:gd name="T15" fmla="*/ 295 h 336"/>
                <a:gd name="T16" fmla="*/ 537 w 983"/>
                <a:gd name="T17" fmla="*/ 306 h 336"/>
                <a:gd name="T18" fmla="*/ 498 w 983"/>
                <a:gd name="T19" fmla="*/ 295 h 336"/>
                <a:gd name="T20" fmla="*/ 9 w 983"/>
                <a:gd name="T21" fmla="*/ 13 h 336"/>
                <a:gd name="T22" fmla="*/ 0 w 983"/>
                <a:gd name="T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3" h="336">
                  <a:moveTo>
                    <a:pt x="0" y="0"/>
                  </a:moveTo>
                  <a:cubicBezTo>
                    <a:pt x="2" y="25"/>
                    <a:pt x="17" y="48"/>
                    <a:pt x="40" y="61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510" y="333"/>
                    <a:pt x="524" y="336"/>
                    <a:pt x="537" y="336"/>
                  </a:cubicBezTo>
                  <a:cubicBezTo>
                    <a:pt x="551" y="336"/>
                    <a:pt x="564" y="333"/>
                    <a:pt x="576" y="326"/>
                  </a:cubicBezTo>
                  <a:cubicBezTo>
                    <a:pt x="948" y="111"/>
                    <a:pt x="948" y="111"/>
                    <a:pt x="948" y="111"/>
                  </a:cubicBezTo>
                  <a:cubicBezTo>
                    <a:pt x="967" y="100"/>
                    <a:pt x="980" y="81"/>
                    <a:pt x="983" y="60"/>
                  </a:cubicBezTo>
                  <a:cubicBezTo>
                    <a:pt x="576" y="295"/>
                    <a:pt x="576" y="295"/>
                    <a:pt x="576" y="295"/>
                  </a:cubicBezTo>
                  <a:cubicBezTo>
                    <a:pt x="564" y="302"/>
                    <a:pt x="551" y="306"/>
                    <a:pt x="537" y="306"/>
                  </a:cubicBezTo>
                  <a:cubicBezTo>
                    <a:pt x="524" y="306"/>
                    <a:pt x="510" y="302"/>
                    <a:pt x="498" y="29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0"/>
                    <a:pt x="1" y="5"/>
                    <a:pt x="0" y="0"/>
                  </a:cubicBezTo>
                </a:path>
              </a:pathLst>
            </a:custGeom>
            <a:solidFill>
              <a:srgbClr val="A9A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1" name="îṣḷiḑê">
              <a:extLst>
                <a:ext uri="{FF2B5EF4-FFF2-40B4-BE49-F238E27FC236}">
                  <a16:creationId xmlns:a16="http://schemas.microsoft.com/office/drawing/2014/main" xmlns="" id="{88C5A495-B1D8-4A7D-B2FA-3FD353F2EDB7}"/>
                </a:ext>
              </a:extLst>
            </p:cNvPr>
            <p:cNvSpPr/>
            <p:nvPr/>
          </p:nvSpPr>
          <p:spPr bwMode="auto">
            <a:xfrm>
              <a:off x="4273550" y="3509963"/>
              <a:ext cx="3251200" cy="1169988"/>
            </a:xfrm>
            <a:custGeom>
              <a:avLst/>
              <a:gdLst>
                <a:gd name="T0" fmla="*/ 10 w 985"/>
                <a:gd name="T1" fmla="*/ 17 h 355"/>
                <a:gd name="T2" fmla="*/ 499 w 985"/>
                <a:gd name="T3" fmla="*/ 300 h 355"/>
                <a:gd name="T4" fmla="*/ 577 w 985"/>
                <a:gd name="T5" fmla="*/ 300 h 355"/>
                <a:gd name="T6" fmla="*/ 985 w 985"/>
                <a:gd name="T7" fmla="*/ 64 h 355"/>
                <a:gd name="T8" fmla="*/ 949 w 985"/>
                <a:gd name="T9" fmla="*/ 126 h 355"/>
                <a:gd name="T10" fmla="*/ 577 w 985"/>
                <a:gd name="T11" fmla="*/ 341 h 355"/>
                <a:gd name="T12" fmla="*/ 499 w 985"/>
                <a:gd name="T13" fmla="*/ 341 h 355"/>
                <a:gd name="T14" fmla="*/ 41 w 985"/>
                <a:gd name="T15" fmla="*/ 76 h 355"/>
                <a:gd name="T16" fmla="*/ 0 w 985"/>
                <a:gd name="T17" fmla="*/ 5 h 355"/>
                <a:gd name="T18" fmla="*/ 0 w 985"/>
                <a:gd name="T19" fmla="*/ 0 h 355"/>
                <a:gd name="T20" fmla="*/ 10 w 985"/>
                <a:gd name="T21" fmla="*/ 1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355">
                  <a:moveTo>
                    <a:pt x="10" y="17"/>
                  </a:moveTo>
                  <a:cubicBezTo>
                    <a:pt x="499" y="300"/>
                    <a:pt x="499" y="300"/>
                    <a:pt x="499" y="300"/>
                  </a:cubicBezTo>
                  <a:cubicBezTo>
                    <a:pt x="523" y="314"/>
                    <a:pt x="553" y="314"/>
                    <a:pt x="577" y="300"/>
                  </a:cubicBezTo>
                  <a:cubicBezTo>
                    <a:pt x="985" y="64"/>
                    <a:pt x="985" y="64"/>
                    <a:pt x="985" y="64"/>
                  </a:cubicBezTo>
                  <a:cubicBezTo>
                    <a:pt x="985" y="90"/>
                    <a:pt x="971" y="113"/>
                    <a:pt x="949" y="126"/>
                  </a:cubicBezTo>
                  <a:cubicBezTo>
                    <a:pt x="577" y="341"/>
                    <a:pt x="577" y="341"/>
                    <a:pt x="577" y="341"/>
                  </a:cubicBezTo>
                  <a:cubicBezTo>
                    <a:pt x="553" y="355"/>
                    <a:pt x="523" y="355"/>
                    <a:pt x="499" y="341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16" y="62"/>
                    <a:pt x="0" y="3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4"/>
                    <a:pt x="10" y="17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2" name="íṧ1îḋè">
              <a:extLst>
                <a:ext uri="{FF2B5EF4-FFF2-40B4-BE49-F238E27FC236}">
                  <a16:creationId xmlns:a16="http://schemas.microsoft.com/office/drawing/2014/main" xmlns="" id="{2EA01E0D-27B4-4F9B-B3CD-E693A2821505}"/>
                </a:ext>
              </a:extLst>
            </p:cNvPr>
            <p:cNvSpPr/>
            <p:nvPr/>
          </p:nvSpPr>
          <p:spPr bwMode="auto">
            <a:xfrm>
              <a:off x="4273550" y="35067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3" name="iŝḻiďe">
              <a:extLst>
                <a:ext uri="{FF2B5EF4-FFF2-40B4-BE49-F238E27FC236}">
                  <a16:creationId xmlns:a16="http://schemas.microsoft.com/office/drawing/2014/main" xmlns="" id="{0CA50E89-286F-4B8C-A6C1-C6344D155ED6}"/>
                </a:ext>
              </a:extLst>
            </p:cNvPr>
            <p:cNvSpPr/>
            <p:nvPr/>
          </p:nvSpPr>
          <p:spPr bwMode="auto">
            <a:xfrm>
              <a:off x="6799263" y="3663951"/>
              <a:ext cx="317500" cy="198438"/>
            </a:xfrm>
            <a:custGeom>
              <a:avLst/>
              <a:gdLst>
                <a:gd name="T0" fmla="*/ 56 w 200"/>
                <a:gd name="T1" fmla="*/ 0 h 125"/>
                <a:gd name="T2" fmla="*/ 200 w 200"/>
                <a:gd name="T3" fmla="*/ 83 h 125"/>
                <a:gd name="T4" fmla="*/ 200 w 200"/>
                <a:gd name="T5" fmla="*/ 92 h 125"/>
                <a:gd name="T6" fmla="*/ 145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6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6" y="0"/>
                  </a:moveTo>
                  <a:lnTo>
                    <a:pt x="200" y="83"/>
                  </a:lnTo>
                  <a:lnTo>
                    <a:pt x="200" y="92"/>
                  </a:lnTo>
                  <a:lnTo>
                    <a:pt x="145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4" name="îslíḑè">
              <a:extLst>
                <a:ext uri="{FF2B5EF4-FFF2-40B4-BE49-F238E27FC236}">
                  <a16:creationId xmlns:a16="http://schemas.microsoft.com/office/drawing/2014/main" xmlns="" id="{330C610E-3C38-4B97-ADC3-FA8B5D7656D8}"/>
                </a:ext>
              </a:extLst>
            </p:cNvPr>
            <p:cNvSpPr/>
            <p:nvPr/>
          </p:nvSpPr>
          <p:spPr bwMode="auto">
            <a:xfrm>
              <a:off x="6799263" y="3713163"/>
              <a:ext cx="317500" cy="149225"/>
            </a:xfrm>
            <a:custGeom>
              <a:avLst/>
              <a:gdLst>
                <a:gd name="T0" fmla="*/ 145 w 200"/>
                <a:gd name="T1" fmla="*/ 86 h 94"/>
                <a:gd name="T2" fmla="*/ 200 w 200"/>
                <a:gd name="T3" fmla="*/ 52 h 94"/>
                <a:gd name="T4" fmla="*/ 200 w 200"/>
                <a:gd name="T5" fmla="*/ 61 h 94"/>
                <a:gd name="T6" fmla="*/ 145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5 w 200"/>
                <a:gd name="T13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5" y="86"/>
                  </a:moveTo>
                  <a:lnTo>
                    <a:pt x="200" y="52"/>
                  </a:lnTo>
                  <a:lnTo>
                    <a:pt x="200" y="61"/>
                  </a:lnTo>
                  <a:lnTo>
                    <a:pt x="145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5" name="íšliḋè">
              <a:extLst>
                <a:ext uri="{FF2B5EF4-FFF2-40B4-BE49-F238E27FC236}">
                  <a16:creationId xmlns:a16="http://schemas.microsoft.com/office/drawing/2014/main" xmlns="" id="{8F46686A-FD44-46C8-92DA-DA12E40D185B}"/>
                </a:ext>
              </a:extLst>
            </p:cNvPr>
            <p:cNvSpPr/>
            <p:nvPr/>
          </p:nvSpPr>
          <p:spPr bwMode="auto">
            <a:xfrm>
              <a:off x="6646863" y="37306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6" name="îśľíḓé">
              <a:extLst>
                <a:ext uri="{FF2B5EF4-FFF2-40B4-BE49-F238E27FC236}">
                  <a16:creationId xmlns:a16="http://schemas.microsoft.com/office/drawing/2014/main" xmlns="" id="{1F6CB085-A3F0-434D-A7ED-20669F284F59}"/>
                </a:ext>
              </a:extLst>
            </p:cNvPr>
            <p:cNvSpPr/>
            <p:nvPr/>
          </p:nvSpPr>
          <p:spPr bwMode="auto">
            <a:xfrm>
              <a:off x="6646863" y="3802063"/>
              <a:ext cx="354013" cy="146050"/>
            </a:xfrm>
            <a:custGeom>
              <a:avLst/>
              <a:gdLst>
                <a:gd name="T0" fmla="*/ 146 w 223"/>
                <a:gd name="T1" fmla="*/ 84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4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7" name="îṧḷîḓe">
              <a:extLst>
                <a:ext uri="{FF2B5EF4-FFF2-40B4-BE49-F238E27FC236}">
                  <a16:creationId xmlns:a16="http://schemas.microsoft.com/office/drawing/2014/main" xmlns="" id="{69D36FB3-85B4-4B42-9E8B-3AD5BFC6BBE8}"/>
                </a:ext>
              </a:extLst>
            </p:cNvPr>
            <p:cNvSpPr/>
            <p:nvPr/>
          </p:nvSpPr>
          <p:spPr bwMode="auto">
            <a:xfrm>
              <a:off x="6389688" y="358140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6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6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8" name="îṩľïḍê">
              <a:extLst>
                <a:ext uri="{FF2B5EF4-FFF2-40B4-BE49-F238E27FC236}">
                  <a16:creationId xmlns:a16="http://schemas.microsoft.com/office/drawing/2014/main" xmlns="" id="{88A8CCF7-EB39-40EC-9079-495AF142D72F}"/>
                </a:ext>
              </a:extLst>
            </p:cNvPr>
            <p:cNvSpPr/>
            <p:nvPr/>
          </p:nvSpPr>
          <p:spPr bwMode="auto">
            <a:xfrm>
              <a:off x="6389688" y="3654426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40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9" name="ïṡḷídê">
              <a:extLst>
                <a:ext uri="{FF2B5EF4-FFF2-40B4-BE49-F238E27FC236}">
                  <a16:creationId xmlns:a16="http://schemas.microsoft.com/office/drawing/2014/main" xmlns="" id="{6525810F-4893-492C-AAF0-B7C9465CB78C}"/>
                </a:ext>
              </a:extLst>
            </p:cNvPr>
            <p:cNvSpPr/>
            <p:nvPr/>
          </p:nvSpPr>
          <p:spPr bwMode="auto">
            <a:xfrm>
              <a:off x="6148388" y="3617913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2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0" name="iṡ1íḑé">
              <a:extLst>
                <a:ext uri="{FF2B5EF4-FFF2-40B4-BE49-F238E27FC236}">
                  <a16:creationId xmlns:a16="http://schemas.microsoft.com/office/drawing/2014/main" xmlns="" id="{5ADE9DDC-6363-4DDB-BDD0-CEEC15682D0B}"/>
                </a:ext>
              </a:extLst>
            </p:cNvPr>
            <p:cNvSpPr/>
            <p:nvPr/>
          </p:nvSpPr>
          <p:spPr bwMode="auto">
            <a:xfrm>
              <a:off x="6148388" y="3687763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8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1" name="î$ļïďê">
              <a:extLst>
                <a:ext uri="{FF2B5EF4-FFF2-40B4-BE49-F238E27FC236}">
                  <a16:creationId xmlns:a16="http://schemas.microsoft.com/office/drawing/2014/main" xmlns="" id="{6ED27CFC-E24B-4D80-B1C8-98C002D28774}"/>
                </a:ext>
              </a:extLst>
            </p:cNvPr>
            <p:cNvSpPr/>
            <p:nvPr/>
          </p:nvSpPr>
          <p:spPr bwMode="auto">
            <a:xfrm>
              <a:off x="5967413" y="3684588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5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2" name="iṣ1íḍe">
              <a:extLst>
                <a:ext uri="{FF2B5EF4-FFF2-40B4-BE49-F238E27FC236}">
                  <a16:creationId xmlns:a16="http://schemas.microsoft.com/office/drawing/2014/main" xmlns="" id="{BBA316F9-9CA1-4A3A-A0D9-8EA347DDF5CC}"/>
                </a:ext>
              </a:extLst>
            </p:cNvPr>
            <p:cNvSpPr/>
            <p:nvPr/>
          </p:nvSpPr>
          <p:spPr bwMode="auto">
            <a:xfrm>
              <a:off x="5967413" y="3756026"/>
              <a:ext cx="352425" cy="146050"/>
            </a:xfrm>
            <a:custGeom>
              <a:avLst/>
              <a:gdLst>
                <a:gd name="T0" fmla="*/ 145 w 222"/>
                <a:gd name="T1" fmla="*/ 83 h 92"/>
                <a:gd name="T2" fmla="*/ 222 w 222"/>
                <a:gd name="T3" fmla="*/ 40 h 92"/>
                <a:gd name="T4" fmla="*/ 222 w 222"/>
                <a:gd name="T5" fmla="*/ 46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3"/>
                  </a:moveTo>
                  <a:lnTo>
                    <a:pt x="222" y="40"/>
                  </a:lnTo>
                  <a:lnTo>
                    <a:pt x="222" y="46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3" name="işľíḑe">
              <a:extLst>
                <a:ext uri="{FF2B5EF4-FFF2-40B4-BE49-F238E27FC236}">
                  <a16:creationId xmlns:a16="http://schemas.microsoft.com/office/drawing/2014/main" xmlns="" id="{DEDF482B-94D1-4680-8EC4-EA01F1B5CAF9}"/>
                </a:ext>
              </a:extLst>
            </p:cNvPr>
            <p:cNvSpPr/>
            <p:nvPr/>
          </p:nvSpPr>
          <p:spPr bwMode="auto">
            <a:xfrm>
              <a:off x="5710238" y="35353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2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2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4" name="ïṩļiḋê">
              <a:extLst>
                <a:ext uri="{FF2B5EF4-FFF2-40B4-BE49-F238E27FC236}">
                  <a16:creationId xmlns:a16="http://schemas.microsoft.com/office/drawing/2014/main" xmlns="" id="{2EE06EB2-61F0-43E1-893B-0FF83AF96951}"/>
                </a:ext>
              </a:extLst>
            </p:cNvPr>
            <p:cNvSpPr/>
            <p:nvPr/>
          </p:nvSpPr>
          <p:spPr bwMode="auto">
            <a:xfrm>
              <a:off x="5710238" y="36083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6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6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5" name="îṩ1îḋè">
              <a:extLst>
                <a:ext uri="{FF2B5EF4-FFF2-40B4-BE49-F238E27FC236}">
                  <a16:creationId xmlns:a16="http://schemas.microsoft.com/office/drawing/2014/main" xmlns="" id="{9C58D55D-D1B2-49D9-95C4-9BCF639C4310}"/>
                </a:ext>
              </a:extLst>
            </p:cNvPr>
            <p:cNvSpPr/>
            <p:nvPr/>
          </p:nvSpPr>
          <p:spPr bwMode="auto">
            <a:xfrm>
              <a:off x="5445125" y="3387726"/>
              <a:ext cx="354013" cy="214313"/>
            </a:xfrm>
            <a:custGeom>
              <a:avLst/>
              <a:gdLst>
                <a:gd name="T0" fmla="*/ 79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9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9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6" name="î$lidé">
              <a:extLst>
                <a:ext uri="{FF2B5EF4-FFF2-40B4-BE49-F238E27FC236}">
                  <a16:creationId xmlns:a16="http://schemas.microsoft.com/office/drawing/2014/main" xmlns="" id="{13A85B58-0059-49CD-A572-7906D156DDA6}"/>
                </a:ext>
              </a:extLst>
            </p:cNvPr>
            <p:cNvSpPr/>
            <p:nvPr/>
          </p:nvSpPr>
          <p:spPr bwMode="auto">
            <a:xfrm>
              <a:off x="5445125" y="3457576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7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7" name="íšļíḓé">
              <a:extLst>
                <a:ext uri="{FF2B5EF4-FFF2-40B4-BE49-F238E27FC236}">
                  <a16:creationId xmlns:a16="http://schemas.microsoft.com/office/drawing/2014/main" xmlns="" id="{2A101C4B-A2D5-42FE-98A7-8AC18664B4AD}"/>
                </a:ext>
              </a:extLst>
            </p:cNvPr>
            <p:cNvSpPr/>
            <p:nvPr/>
          </p:nvSpPr>
          <p:spPr bwMode="auto">
            <a:xfrm>
              <a:off x="5891213" y="3470276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3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8" name="ïṣḻîde">
              <a:extLst>
                <a:ext uri="{FF2B5EF4-FFF2-40B4-BE49-F238E27FC236}">
                  <a16:creationId xmlns:a16="http://schemas.microsoft.com/office/drawing/2014/main" xmlns="" id="{024C15CD-F0D7-4808-808D-FE595A5B2834}"/>
                </a:ext>
              </a:extLst>
            </p:cNvPr>
            <p:cNvSpPr/>
            <p:nvPr/>
          </p:nvSpPr>
          <p:spPr bwMode="auto">
            <a:xfrm>
              <a:off x="5891213" y="3538538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8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8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9" name="íšḷïḍe">
              <a:extLst>
                <a:ext uri="{FF2B5EF4-FFF2-40B4-BE49-F238E27FC236}">
                  <a16:creationId xmlns:a16="http://schemas.microsoft.com/office/drawing/2014/main" xmlns="" id="{9C9961BC-7F18-4624-AF1C-75A03E577F84}"/>
                </a:ext>
              </a:extLst>
            </p:cNvPr>
            <p:cNvSpPr/>
            <p:nvPr/>
          </p:nvSpPr>
          <p:spPr bwMode="auto">
            <a:xfrm>
              <a:off x="5630863" y="3317876"/>
              <a:ext cx="352425" cy="214313"/>
            </a:xfrm>
            <a:custGeom>
              <a:avLst/>
              <a:gdLst>
                <a:gd name="T0" fmla="*/ 77 w 222"/>
                <a:gd name="T1" fmla="*/ 0 h 135"/>
                <a:gd name="T2" fmla="*/ 222 w 222"/>
                <a:gd name="T3" fmla="*/ 83 h 135"/>
                <a:gd name="T4" fmla="*/ 222 w 222"/>
                <a:gd name="T5" fmla="*/ 92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4 h 135"/>
                <a:gd name="T12" fmla="*/ 77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7" y="0"/>
                  </a:moveTo>
                  <a:lnTo>
                    <a:pt x="222" y="83"/>
                  </a:lnTo>
                  <a:lnTo>
                    <a:pt x="222" y="92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0" name="iṡḻîḋè">
              <a:extLst>
                <a:ext uri="{FF2B5EF4-FFF2-40B4-BE49-F238E27FC236}">
                  <a16:creationId xmlns:a16="http://schemas.microsoft.com/office/drawing/2014/main" xmlns="" id="{4C52537B-70F0-4DCF-B01C-B2C4FDB9E3E9}"/>
                </a:ext>
              </a:extLst>
            </p:cNvPr>
            <p:cNvSpPr/>
            <p:nvPr/>
          </p:nvSpPr>
          <p:spPr bwMode="auto">
            <a:xfrm>
              <a:off x="5630863" y="3387726"/>
              <a:ext cx="352425" cy="144463"/>
            </a:xfrm>
            <a:custGeom>
              <a:avLst/>
              <a:gdLst>
                <a:gd name="T0" fmla="*/ 145 w 222"/>
                <a:gd name="T1" fmla="*/ 85 h 91"/>
                <a:gd name="T2" fmla="*/ 222 w 222"/>
                <a:gd name="T3" fmla="*/ 39 h 91"/>
                <a:gd name="T4" fmla="*/ 222 w 222"/>
                <a:gd name="T5" fmla="*/ 48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5"/>
                  </a:moveTo>
                  <a:lnTo>
                    <a:pt x="222" y="39"/>
                  </a:lnTo>
                  <a:lnTo>
                    <a:pt x="222" y="48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1" name="ïṥľïḓè">
              <a:extLst>
                <a:ext uri="{FF2B5EF4-FFF2-40B4-BE49-F238E27FC236}">
                  <a16:creationId xmlns:a16="http://schemas.microsoft.com/office/drawing/2014/main" xmlns="" id="{12C13D46-6311-4920-9B36-3259C377C894}"/>
                </a:ext>
              </a:extLst>
            </p:cNvPr>
            <p:cNvSpPr/>
            <p:nvPr/>
          </p:nvSpPr>
          <p:spPr bwMode="auto">
            <a:xfrm>
              <a:off x="5368925" y="31702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2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2" name="ïSḻîďé">
              <a:extLst>
                <a:ext uri="{FF2B5EF4-FFF2-40B4-BE49-F238E27FC236}">
                  <a16:creationId xmlns:a16="http://schemas.microsoft.com/office/drawing/2014/main" xmlns="" id="{7A8C98D1-BA0D-49AA-A174-0CEB7D3B7EAF}"/>
                </a:ext>
              </a:extLst>
            </p:cNvPr>
            <p:cNvSpPr/>
            <p:nvPr/>
          </p:nvSpPr>
          <p:spPr bwMode="auto">
            <a:xfrm>
              <a:off x="5368925" y="3240088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7 h 93"/>
                <a:gd name="T6" fmla="*/ 146 w 223"/>
                <a:gd name="T7" fmla="*/ 93 h 93"/>
                <a:gd name="T8" fmla="*/ 0 w 223"/>
                <a:gd name="T9" fmla="*/ 8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3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3" name="íṥļïḋé">
              <a:extLst>
                <a:ext uri="{FF2B5EF4-FFF2-40B4-BE49-F238E27FC236}">
                  <a16:creationId xmlns:a16="http://schemas.microsoft.com/office/drawing/2014/main" xmlns="" id="{6BB0BF86-925B-4CF2-91E9-B552F33BF2E4}"/>
                </a:ext>
              </a:extLst>
            </p:cNvPr>
            <p:cNvSpPr/>
            <p:nvPr/>
          </p:nvSpPr>
          <p:spPr bwMode="auto">
            <a:xfrm>
              <a:off x="6132513" y="34337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4" name="işľïdè">
              <a:extLst>
                <a:ext uri="{FF2B5EF4-FFF2-40B4-BE49-F238E27FC236}">
                  <a16:creationId xmlns:a16="http://schemas.microsoft.com/office/drawing/2014/main" xmlns="" id="{C00F02D0-5314-4DDC-8354-31970A5F9D42}"/>
                </a:ext>
              </a:extLst>
            </p:cNvPr>
            <p:cNvSpPr/>
            <p:nvPr/>
          </p:nvSpPr>
          <p:spPr bwMode="auto">
            <a:xfrm>
              <a:off x="6132513" y="35067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5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5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5" name="îṣḷiďé">
              <a:extLst>
                <a:ext uri="{FF2B5EF4-FFF2-40B4-BE49-F238E27FC236}">
                  <a16:creationId xmlns:a16="http://schemas.microsoft.com/office/drawing/2014/main" xmlns="" id="{2055B77D-3364-4D49-B8E7-3711D39F624A}"/>
                </a:ext>
              </a:extLst>
            </p:cNvPr>
            <p:cNvSpPr/>
            <p:nvPr/>
          </p:nvSpPr>
          <p:spPr bwMode="auto">
            <a:xfrm>
              <a:off x="5872163" y="3286126"/>
              <a:ext cx="352425" cy="214313"/>
            </a:xfrm>
            <a:custGeom>
              <a:avLst/>
              <a:gdLst>
                <a:gd name="T0" fmla="*/ 79 w 222"/>
                <a:gd name="T1" fmla="*/ 0 h 135"/>
                <a:gd name="T2" fmla="*/ 222 w 222"/>
                <a:gd name="T3" fmla="*/ 83 h 135"/>
                <a:gd name="T4" fmla="*/ 222 w 222"/>
                <a:gd name="T5" fmla="*/ 91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3 h 135"/>
                <a:gd name="T12" fmla="*/ 79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9" y="0"/>
                  </a:moveTo>
                  <a:lnTo>
                    <a:pt x="222" y="83"/>
                  </a:lnTo>
                  <a:lnTo>
                    <a:pt x="222" y="91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6" name="îšļiḑè">
              <a:extLst>
                <a:ext uri="{FF2B5EF4-FFF2-40B4-BE49-F238E27FC236}">
                  <a16:creationId xmlns:a16="http://schemas.microsoft.com/office/drawing/2014/main" xmlns="" id="{33E3401B-B1C9-4764-9F95-1B19EF162138}"/>
                </a:ext>
              </a:extLst>
            </p:cNvPr>
            <p:cNvSpPr/>
            <p:nvPr/>
          </p:nvSpPr>
          <p:spPr bwMode="auto">
            <a:xfrm>
              <a:off x="5872163" y="3354388"/>
              <a:ext cx="352425" cy="146050"/>
            </a:xfrm>
            <a:custGeom>
              <a:avLst/>
              <a:gdLst>
                <a:gd name="T0" fmla="*/ 145 w 222"/>
                <a:gd name="T1" fmla="*/ 85 h 92"/>
                <a:gd name="T2" fmla="*/ 222 w 222"/>
                <a:gd name="T3" fmla="*/ 40 h 92"/>
                <a:gd name="T4" fmla="*/ 222 w 222"/>
                <a:gd name="T5" fmla="*/ 48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5"/>
                  </a:moveTo>
                  <a:lnTo>
                    <a:pt x="222" y="40"/>
                  </a:lnTo>
                  <a:lnTo>
                    <a:pt x="222" y="48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7" name="í$ḻîḓe">
              <a:extLst>
                <a:ext uri="{FF2B5EF4-FFF2-40B4-BE49-F238E27FC236}">
                  <a16:creationId xmlns:a16="http://schemas.microsoft.com/office/drawing/2014/main" xmlns="" id="{0DEC9AF8-85D1-426A-AF7E-C17E2FCED94E}"/>
                </a:ext>
              </a:extLst>
            </p:cNvPr>
            <p:cNvSpPr/>
            <p:nvPr/>
          </p:nvSpPr>
          <p:spPr bwMode="auto">
            <a:xfrm>
              <a:off x="5613400" y="31337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8" name="iŝ1iḍê">
              <a:extLst>
                <a:ext uri="{FF2B5EF4-FFF2-40B4-BE49-F238E27FC236}">
                  <a16:creationId xmlns:a16="http://schemas.microsoft.com/office/drawing/2014/main" xmlns="" id="{D2C79D45-1182-4A3B-9B49-9090A9E3A3D1}"/>
                </a:ext>
              </a:extLst>
            </p:cNvPr>
            <p:cNvSpPr/>
            <p:nvPr/>
          </p:nvSpPr>
          <p:spPr bwMode="auto">
            <a:xfrm>
              <a:off x="5613400" y="3206751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39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39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9" name="íṡ1iḍè">
              <a:extLst>
                <a:ext uri="{FF2B5EF4-FFF2-40B4-BE49-F238E27FC236}">
                  <a16:creationId xmlns:a16="http://schemas.microsoft.com/office/drawing/2014/main" xmlns="" id="{251F3595-2241-42A7-A4C2-62B28D9F642A}"/>
                </a:ext>
              </a:extLst>
            </p:cNvPr>
            <p:cNvSpPr/>
            <p:nvPr/>
          </p:nvSpPr>
          <p:spPr bwMode="auto">
            <a:xfrm>
              <a:off x="5353050" y="2986088"/>
              <a:ext cx="354013" cy="217488"/>
            </a:xfrm>
            <a:custGeom>
              <a:avLst/>
              <a:gdLst>
                <a:gd name="T0" fmla="*/ 79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9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9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0" name="iṧľiḋe">
              <a:extLst>
                <a:ext uri="{FF2B5EF4-FFF2-40B4-BE49-F238E27FC236}">
                  <a16:creationId xmlns:a16="http://schemas.microsoft.com/office/drawing/2014/main" xmlns="" id="{EDEA3044-E9C0-4460-921F-09F3181CDB5E}"/>
                </a:ext>
              </a:extLst>
            </p:cNvPr>
            <p:cNvSpPr/>
            <p:nvPr/>
          </p:nvSpPr>
          <p:spPr bwMode="auto">
            <a:xfrm>
              <a:off x="5353050" y="305752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1" name="îṧ1ídê">
              <a:extLst>
                <a:ext uri="{FF2B5EF4-FFF2-40B4-BE49-F238E27FC236}">
                  <a16:creationId xmlns:a16="http://schemas.microsoft.com/office/drawing/2014/main" xmlns="" id="{70CAE587-96C7-4581-B999-6F1EEACB076A}"/>
                </a:ext>
              </a:extLst>
            </p:cNvPr>
            <p:cNvSpPr/>
            <p:nvPr/>
          </p:nvSpPr>
          <p:spPr bwMode="auto">
            <a:xfrm>
              <a:off x="6410325" y="3767138"/>
              <a:ext cx="441325" cy="266700"/>
            </a:xfrm>
            <a:custGeom>
              <a:avLst/>
              <a:gdLst>
                <a:gd name="T0" fmla="*/ 0 w 278"/>
                <a:gd name="T1" fmla="*/ 43 h 168"/>
                <a:gd name="T2" fmla="*/ 76 w 278"/>
                <a:gd name="T3" fmla="*/ 0 h 168"/>
                <a:gd name="T4" fmla="*/ 278 w 278"/>
                <a:gd name="T5" fmla="*/ 116 h 168"/>
                <a:gd name="T6" fmla="*/ 278 w 278"/>
                <a:gd name="T7" fmla="*/ 124 h 168"/>
                <a:gd name="T8" fmla="*/ 201 w 278"/>
                <a:gd name="T9" fmla="*/ 168 h 168"/>
                <a:gd name="T10" fmla="*/ 0 w 278"/>
                <a:gd name="T11" fmla="*/ 52 h 168"/>
                <a:gd name="T12" fmla="*/ 0 w 278"/>
                <a:gd name="T13" fmla="*/ 43 h 168"/>
                <a:gd name="T14" fmla="*/ 0 w 278"/>
                <a:gd name="T15" fmla="*/ 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68">
                  <a:moveTo>
                    <a:pt x="0" y="43"/>
                  </a:moveTo>
                  <a:lnTo>
                    <a:pt x="76" y="0"/>
                  </a:lnTo>
                  <a:lnTo>
                    <a:pt x="278" y="116"/>
                  </a:lnTo>
                  <a:lnTo>
                    <a:pt x="278" y="124"/>
                  </a:lnTo>
                  <a:lnTo>
                    <a:pt x="201" y="168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2" name="iśḻíḑe">
              <a:extLst>
                <a:ext uri="{FF2B5EF4-FFF2-40B4-BE49-F238E27FC236}">
                  <a16:creationId xmlns:a16="http://schemas.microsoft.com/office/drawing/2014/main" xmlns="" id="{832D1C8E-B8E9-4509-A1BB-3DE38CC08076}"/>
                </a:ext>
              </a:extLst>
            </p:cNvPr>
            <p:cNvSpPr/>
            <p:nvPr/>
          </p:nvSpPr>
          <p:spPr bwMode="auto">
            <a:xfrm>
              <a:off x="6410325" y="3835401"/>
              <a:ext cx="441325" cy="198438"/>
            </a:xfrm>
            <a:custGeom>
              <a:avLst/>
              <a:gdLst>
                <a:gd name="T0" fmla="*/ 278 w 278"/>
                <a:gd name="T1" fmla="*/ 73 h 125"/>
                <a:gd name="T2" fmla="*/ 278 w 278"/>
                <a:gd name="T3" fmla="*/ 81 h 125"/>
                <a:gd name="T4" fmla="*/ 201 w 278"/>
                <a:gd name="T5" fmla="*/ 125 h 125"/>
                <a:gd name="T6" fmla="*/ 0 w 278"/>
                <a:gd name="T7" fmla="*/ 9 h 125"/>
                <a:gd name="T8" fmla="*/ 0 w 278"/>
                <a:gd name="T9" fmla="*/ 0 h 125"/>
                <a:gd name="T10" fmla="*/ 201 w 278"/>
                <a:gd name="T11" fmla="*/ 116 h 125"/>
                <a:gd name="T12" fmla="*/ 278 w 278"/>
                <a:gd name="T13" fmla="*/ 7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25">
                  <a:moveTo>
                    <a:pt x="278" y="73"/>
                  </a:moveTo>
                  <a:lnTo>
                    <a:pt x="278" y="81"/>
                  </a:lnTo>
                  <a:lnTo>
                    <a:pt x="201" y="1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201" y="116"/>
                  </a:lnTo>
                  <a:lnTo>
                    <a:pt x="278" y="7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3" name="ïṩ1íḓè">
              <a:extLst>
                <a:ext uri="{FF2B5EF4-FFF2-40B4-BE49-F238E27FC236}">
                  <a16:creationId xmlns:a16="http://schemas.microsoft.com/office/drawing/2014/main" xmlns="" id="{F7D2862D-8E7B-4E58-94E0-E1BDFD9E6DA9}"/>
                </a:ext>
              </a:extLst>
            </p:cNvPr>
            <p:cNvSpPr/>
            <p:nvPr/>
          </p:nvSpPr>
          <p:spPr bwMode="auto">
            <a:xfrm>
              <a:off x="6224588" y="3835401"/>
              <a:ext cx="476250" cy="287338"/>
            </a:xfrm>
            <a:custGeom>
              <a:avLst/>
              <a:gdLst>
                <a:gd name="T0" fmla="*/ 0 w 300"/>
                <a:gd name="T1" fmla="*/ 44 h 181"/>
                <a:gd name="T2" fmla="*/ 77 w 300"/>
                <a:gd name="T3" fmla="*/ 0 h 181"/>
                <a:gd name="T4" fmla="*/ 300 w 300"/>
                <a:gd name="T5" fmla="*/ 129 h 181"/>
                <a:gd name="T6" fmla="*/ 300 w 300"/>
                <a:gd name="T7" fmla="*/ 135 h 181"/>
                <a:gd name="T8" fmla="*/ 223 w 300"/>
                <a:gd name="T9" fmla="*/ 181 h 181"/>
                <a:gd name="T10" fmla="*/ 0 w 300"/>
                <a:gd name="T11" fmla="*/ 52 h 181"/>
                <a:gd name="T12" fmla="*/ 0 w 300"/>
                <a:gd name="T13" fmla="*/ 44 h 181"/>
                <a:gd name="T14" fmla="*/ 0 w 300"/>
                <a:gd name="T15" fmla="*/ 4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181">
                  <a:moveTo>
                    <a:pt x="0" y="44"/>
                  </a:moveTo>
                  <a:lnTo>
                    <a:pt x="77" y="0"/>
                  </a:lnTo>
                  <a:lnTo>
                    <a:pt x="300" y="129"/>
                  </a:lnTo>
                  <a:lnTo>
                    <a:pt x="300" y="135"/>
                  </a:lnTo>
                  <a:lnTo>
                    <a:pt x="223" y="181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4" name="íṥlïḑé">
              <a:extLst>
                <a:ext uri="{FF2B5EF4-FFF2-40B4-BE49-F238E27FC236}">
                  <a16:creationId xmlns:a16="http://schemas.microsoft.com/office/drawing/2014/main" xmlns="" id="{91305506-335F-404A-8439-EFFB67C92FE3}"/>
                </a:ext>
              </a:extLst>
            </p:cNvPr>
            <p:cNvSpPr/>
            <p:nvPr/>
          </p:nvSpPr>
          <p:spPr bwMode="auto">
            <a:xfrm>
              <a:off x="6224588" y="3905251"/>
              <a:ext cx="476250" cy="217488"/>
            </a:xfrm>
            <a:custGeom>
              <a:avLst/>
              <a:gdLst>
                <a:gd name="T0" fmla="*/ 300 w 300"/>
                <a:gd name="T1" fmla="*/ 85 h 137"/>
                <a:gd name="T2" fmla="*/ 300 w 300"/>
                <a:gd name="T3" fmla="*/ 91 h 137"/>
                <a:gd name="T4" fmla="*/ 223 w 300"/>
                <a:gd name="T5" fmla="*/ 137 h 137"/>
                <a:gd name="T6" fmla="*/ 0 w 300"/>
                <a:gd name="T7" fmla="*/ 8 h 137"/>
                <a:gd name="T8" fmla="*/ 0 w 300"/>
                <a:gd name="T9" fmla="*/ 0 h 137"/>
                <a:gd name="T10" fmla="*/ 223 w 300"/>
                <a:gd name="T11" fmla="*/ 129 h 137"/>
                <a:gd name="T12" fmla="*/ 300 w 300"/>
                <a:gd name="T13" fmla="*/ 8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137">
                  <a:moveTo>
                    <a:pt x="300" y="85"/>
                  </a:moveTo>
                  <a:lnTo>
                    <a:pt x="300" y="91"/>
                  </a:lnTo>
                  <a:lnTo>
                    <a:pt x="223" y="137"/>
                  </a:lnTo>
                  <a:lnTo>
                    <a:pt x="0" y="8"/>
                  </a:lnTo>
                  <a:lnTo>
                    <a:pt x="0" y="0"/>
                  </a:lnTo>
                  <a:lnTo>
                    <a:pt x="223" y="129"/>
                  </a:lnTo>
                  <a:lnTo>
                    <a:pt x="300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5" name="îṩľidê">
              <a:extLst>
                <a:ext uri="{FF2B5EF4-FFF2-40B4-BE49-F238E27FC236}">
                  <a16:creationId xmlns:a16="http://schemas.microsoft.com/office/drawing/2014/main" xmlns="" id="{84F135C1-60C2-4A62-9F18-6D8751716EAD}"/>
                </a:ext>
              </a:extLst>
            </p:cNvPr>
            <p:cNvSpPr/>
            <p:nvPr/>
          </p:nvSpPr>
          <p:spPr bwMode="auto">
            <a:xfrm>
              <a:off x="6224588" y="3905251"/>
              <a:ext cx="1588" cy="1588"/>
            </a:xfrm>
            <a:prstGeom prst="rect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6" name="ïśḻïde">
              <a:extLst>
                <a:ext uri="{FF2B5EF4-FFF2-40B4-BE49-F238E27FC236}">
                  <a16:creationId xmlns:a16="http://schemas.microsoft.com/office/drawing/2014/main" xmlns="" id="{5E3CBB9D-EBA3-4081-93B0-161D59632435}"/>
                </a:ext>
              </a:extLst>
            </p:cNvPr>
            <p:cNvSpPr/>
            <p:nvPr/>
          </p:nvSpPr>
          <p:spPr bwMode="auto">
            <a:xfrm>
              <a:off x="6197600" y="3990976"/>
              <a:ext cx="350838" cy="217488"/>
            </a:xfrm>
            <a:custGeom>
              <a:avLst/>
              <a:gdLst>
                <a:gd name="T0" fmla="*/ 77 w 221"/>
                <a:gd name="T1" fmla="*/ 0 h 137"/>
                <a:gd name="T2" fmla="*/ 221 w 221"/>
                <a:gd name="T3" fmla="*/ 85 h 137"/>
                <a:gd name="T4" fmla="*/ 221 w 221"/>
                <a:gd name="T5" fmla="*/ 91 h 137"/>
                <a:gd name="T6" fmla="*/ 146 w 221"/>
                <a:gd name="T7" fmla="*/ 137 h 137"/>
                <a:gd name="T8" fmla="*/ 0 w 221"/>
                <a:gd name="T9" fmla="*/ 54 h 137"/>
                <a:gd name="T10" fmla="*/ 0 w 221"/>
                <a:gd name="T11" fmla="*/ 45 h 137"/>
                <a:gd name="T12" fmla="*/ 77 w 221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37">
                  <a:moveTo>
                    <a:pt x="77" y="0"/>
                  </a:moveTo>
                  <a:lnTo>
                    <a:pt x="221" y="85"/>
                  </a:lnTo>
                  <a:lnTo>
                    <a:pt x="221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7" name="ïşļiḓe">
              <a:extLst>
                <a:ext uri="{FF2B5EF4-FFF2-40B4-BE49-F238E27FC236}">
                  <a16:creationId xmlns:a16="http://schemas.microsoft.com/office/drawing/2014/main" xmlns="" id="{298F602A-3C92-4FBC-94FD-03EBAFA476D4}"/>
                </a:ext>
              </a:extLst>
            </p:cNvPr>
            <p:cNvSpPr/>
            <p:nvPr/>
          </p:nvSpPr>
          <p:spPr bwMode="auto">
            <a:xfrm>
              <a:off x="6197600" y="4062413"/>
              <a:ext cx="350838" cy="146050"/>
            </a:xfrm>
            <a:custGeom>
              <a:avLst/>
              <a:gdLst>
                <a:gd name="T0" fmla="*/ 144 w 221"/>
                <a:gd name="T1" fmla="*/ 83 h 92"/>
                <a:gd name="T2" fmla="*/ 221 w 221"/>
                <a:gd name="T3" fmla="*/ 40 h 92"/>
                <a:gd name="T4" fmla="*/ 221 w 221"/>
                <a:gd name="T5" fmla="*/ 46 h 92"/>
                <a:gd name="T6" fmla="*/ 146 w 221"/>
                <a:gd name="T7" fmla="*/ 92 h 92"/>
                <a:gd name="T8" fmla="*/ 0 w 221"/>
                <a:gd name="T9" fmla="*/ 9 h 92"/>
                <a:gd name="T10" fmla="*/ 0 w 221"/>
                <a:gd name="T11" fmla="*/ 0 h 92"/>
                <a:gd name="T12" fmla="*/ 144 w 221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92">
                  <a:moveTo>
                    <a:pt x="144" y="83"/>
                  </a:moveTo>
                  <a:lnTo>
                    <a:pt x="221" y="40"/>
                  </a:lnTo>
                  <a:lnTo>
                    <a:pt x="221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8" name="isḻiḍê">
              <a:extLst>
                <a:ext uri="{FF2B5EF4-FFF2-40B4-BE49-F238E27FC236}">
                  <a16:creationId xmlns:a16="http://schemas.microsoft.com/office/drawing/2014/main" xmlns="" id="{03259F12-6965-4D0F-837F-5A1D425C081B}"/>
                </a:ext>
              </a:extLst>
            </p:cNvPr>
            <p:cNvSpPr/>
            <p:nvPr/>
          </p:nvSpPr>
          <p:spPr bwMode="auto">
            <a:xfrm>
              <a:off x="5937250" y="384175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9" name="íŝ1ïḓé">
              <a:extLst>
                <a:ext uri="{FF2B5EF4-FFF2-40B4-BE49-F238E27FC236}">
                  <a16:creationId xmlns:a16="http://schemas.microsoft.com/office/drawing/2014/main" xmlns="" id="{180B7E87-E733-4199-BAEF-37982B927596}"/>
                </a:ext>
              </a:extLst>
            </p:cNvPr>
            <p:cNvSpPr/>
            <p:nvPr/>
          </p:nvSpPr>
          <p:spPr bwMode="auto">
            <a:xfrm>
              <a:off x="5937250" y="3911601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8 h 93"/>
                <a:gd name="T6" fmla="*/ 146 w 223"/>
                <a:gd name="T7" fmla="*/ 93 h 93"/>
                <a:gd name="T8" fmla="*/ 0 w 223"/>
                <a:gd name="T9" fmla="*/ 10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0" name="ïṧlîḓé">
              <a:extLst>
                <a:ext uri="{FF2B5EF4-FFF2-40B4-BE49-F238E27FC236}">
                  <a16:creationId xmlns:a16="http://schemas.microsoft.com/office/drawing/2014/main" xmlns="" id="{C9E3476F-6FAA-456B-8F20-C617C5B8B92E}"/>
                </a:ext>
              </a:extLst>
            </p:cNvPr>
            <p:cNvSpPr/>
            <p:nvPr/>
          </p:nvSpPr>
          <p:spPr bwMode="auto">
            <a:xfrm>
              <a:off x="5164138" y="3394076"/>
              <a:ext cx="868363" cy="514350"/>
            </a:xfrm>
            <a:custGeom>
              <a:avLst/>
              <a:gdLst>
                <a:gd name="T0" fmla="*/ 77 w 547"/>
                <a:gd name="T1" fmla="*/ 0 h 324"/>
                <a:gd name="T2" fmla="*/ 547 w 547"/>
                <a:gd name="T3" fmla="*/ 272 h 324"/>
                <a:gd name="T4" fmla="*/ 547 w 547"/>
                <a:gd name="T5" fmla="*/ 280 h 324"/>
                <a:gd name="T6" fmla="*/ 470 w 547"/>
                <a:gd name="T7" fmla="*/ 324 h 324"/>
                <a:gd name="T8" fmla="*/ 0 w 547"/>
                <a:gd name="T9" fmla="*/ 52 h 324"/>
                <a:gd name="T10" fmla="*/ 0 w 547"/>
                <a:gd name="T11" fmla="*/ 44 h 324"/>
                <a:gd name="T12" fmla="*/ 77 w 54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24">
                  <a:moveTo>
                    <a:pt x="77" y="0"/>
                  </a:moveTo>
                  <a:lnTo>
                    <a:pt x="547" y="272"/>
                  </a:lnTo>
                  <a:lnTo>
                    <a:pt x="547" y="280"/>
                  </a:lnTo>
                  <a:lnTo>
                    <a:pt x="470" y="324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1" name="îS1ïḍè">
              <a:extLst>
                <a:ext uri="{FF2B5EF4-FFF2-40B4-BE49-F238E27FC236}">
                  <a16:creationId xmlns:a16="http://schemas.microsoft.com/office/drawing/2014/main" xmlns="" id="{43D29119-E585-494F-9279-2ADE4D6A6E9B}"/>
                </a:ext>
              </a:extLst>
            </p:cNvPr>
            <p:cNvSpPr/>
            <p:nvPr/>
          </p:nvSpPr>
          <p:spPr bwMode="auto">
            <a:xfrm>
              <a:off x="5164138" y="3463926"/>
              <a:ext cx="868363" cy="444500"/>
            </a:xfrm>
            <a:custGeom>
              <a:avLst/>
              <a:gdLst>
                <a:gd name="T0" fmla="*/ 470 w 547"/>
                <a:gd name="T1" fmla="*/ 274 h 280"/>
                <a:gd name="T2" fmla="*/ 547 w 547"/>
                <a:gd name="T3" fmla="*/ 228 h 280"/>
                <a:gd name="T4" fmla="*/ 547 w 547"/>
                <a:gd name="T5" fmla="*/ 236 h 280"/>
                <a:gd name="T6" fmla="*/ 470 w 547"/>
                <a:gd name="T7" fmla="*/ 280 h 280"/>
                <a:gd name="T8" fmla="*/ 0 w 547"/>
                <a:gd name="T9" fmla="*/ 8 h 280"/>
                <a:gd name="T10" fmla="*/ 0 w 547"/>
                <a:gd name="T11" fmla="*/ 0 h 280"/>
                <a:gd name="T12" fmla="*/ 470 w 547"/>
                <a:gd name="T13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280">
                  <a:moveTo>
                    <a:pt x="470" y="274"/>
                  </a:moveTo>
                  <a:lnTo>
                    <a:pt x="547" y="228"/>
                  </a:lnTo>
                  <a:lnTo>
                    <a:pt x="547" y="236"/>
                  </a:lnTo>
                  <a:lnTo>
                    <a:pt x="470" y="28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70" y="27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2" name="işľiḍê">
              <a:extLst>
                <a:ext uri="{FF2B5EF4-FFF2-40B4-BE49-F238E27FC236}">
                  <a16:creationId xmlns:a16="http://schemas.microsoft.com/office/drawing/2014/main" xmlns="" id="{CF48C7DF-9FEC-4458-819B-9B8CEAC8CE58}"/>
                </a:ext>
              </a:extLst>
            </p:cNvPr>
            <p:cNvSpPr/>
            <p:nvPr/>
          </p:nvSpPr>
          <p:spPr bwMode="auto">
            <a:xfrm>
              <a:off x="4903788" y="32464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3" name="ïśḷiḑè">
              <a:extLst>
                <a:ext uri="{FF2B5EF4-FFF2-40B4-BE49-F238E27FC236}">
                  <a16:creationId xmlns:a16="http://schemas.microsoft.com/office/drawing/2014/main" xmlns="" id="{68F3B999-8B1B-44E5-86D3-D08CF15A36BB}"/>
                </a:ext>
              </a:extLst>
            </p:cNvPr>
            <p:cNvSpPr/>
            <p:nvPr/>
          </p:nvSpPr>
          <p:spPr bwMode="auto">
            <a:xfrm>
              <a:off x="4903788" y="331787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4" name="îṥ1íďè">
              <a:extLst>
                <a:ext uri="{FF2B5EF4-FFF2-40B4-BE49-F238E27FC236}">
                  <a16:creationId xmlns:a16="http://schemas.microsoft.com/office/drawing/2014/main" xmlns="" id="{D1A59FDA-7E6F-475A-9A9C-EC51AAF18343}"/>
                </a:ext>
              </a:extLst>
            </p:cNvPr>
            <p:cNvSpPr/>
            <p:nvPr/>
          </p:nvSpPr>
          <p:spPr bwMode="auto">
            <a:xfrm>
              <a:off x="6542088" y="3516313"/>
              <a:ext cx="315913" cy="193675"/>
            </a:xfrm>
            <a:custGeom>
              <a:avLst/>
              <a:gdLst>
                <a:gd name="T0" fmla="*/ 56 w 199"/>
                <a:gd name="T1" fmla="*/ 0 h 122"/>
                <a:gd name="T2" fmla="*/ 199 w 199"/>
                <a:gd name="T3" fmla="*/ 83 h 122"/>
                <a:gd name="T4" fmla="*/ 199 w 199"/>
                <a:gd name="T5" fmla="*/ 91 h 122"/>
                <a:gd name="T6" fmla="*/ 145 w 199"/>
                <a:gd name="T7" fmla="*/ 122 h 122"/>
                <a:gd name="T8" fmla="*/ 0 w 199"/>
                <a:gd name="T9" fmla="*/ 39 h 122"/>
                <a:gd name="T10" fmla="*/ 0 w 199"/>
                <a:gd name="T11" fmla="*/ 31 h 122"/>
                <a:gd name="T12" fmla="*/ 56 w 19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122">
                  <a:moveTo>
                    <a:pt x="56" y="0"/>
                  </a:moveTo>
                  <a:lnTo>
                    <a:pt x="199" y="83"/>
                  </a:lnTo>
                  <a:lnTo>
                    <a:pt x="199" y="91"/>
                  </a:lnTo>
                  <a:lnTo>
                    <a:pt x="145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5" name="ïSļíďe">
              <a:extLst>
                <a:ext uri="{FF2B5EF4-FFF2-40B4-BE49-F238E27FC236}">
                  <a16:creationId xmlns:a16="http://schemas.microsoft.com/office/drawing/2014/main" xmlns="" id="{C1FE0B51-1D5D-47C4-86ED-4B830866A1A7}"/>
                </a:ext>
              </a:extLst>
            </p:cNvPr>
            <p:cNvSpPr/>
            <p:nvPr/>
          </p:nvSpPr>
          <p:spPr bwMode="auto">
            <a:xfrm>
              <a:off x="6542088" y="3565526"/>
              <a:ext cx="315913" cy="144463"/>
            </a:xfrm>
            <a:custGeom>
              <a:avLst/>
              <a:gdLst>
                <a:gd name="T0" fmla="*/ 145 w 199"/>
                <a:gd name="T1" fmla="*/ 85 h 91"/>
                <a:gd name="T2" fmla="*/ 199 w 199"/>
                <a:gd name="T3" fmla="*/ 52 h 91"/>
                <a:gd name="T4" fmla="*/ 199 w 199"/>
                <a:gd name="T5" fmla="*/ 60 h 91"/>
                <a:gd name="T6" fmla="*/ 145 w 199"/>
                <a:gd name="T7" fmla="*/ 91 h 91"/>
                <a:gd name="T8" fmla="*/ 0 w 199"/>
                <a:gd name="T9" fmla="*/ 8 h 91"/>
                <a:gd name="T10" fmla="*/ 0 w 199"/>
                <a:gd name="T11" fmla="*/ 0 h 91"/>
                <a:gd name="T12" fmla="*/ 145 w 199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91">
                  <a:moveTo>
                    <a:pt x="145" y="85"/>
                  </a:moveTo>
                  <a:lnTo>
                    <a:pt x="199" y="52"/>
                  </a:lnTo>
                  <a:lnTo>
                    <a:pt x="199" y="60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6" name="ïṡliḑê">
              <a:extLst>
                <a:ext uri="{FF2B5EF4-FFF2-40B4-BE49-F238E27FC236}">
                  <a16:creationId xmlns:a16="http://schemas.microsoft.com/office/drawing/2014/main" xmlns="" id="{8DCDF3A4-2C34-4F30-9A9D-3F42D276ABE6}"/>
                </a:ext>
              </a:extLst>
            </p:cNvPr>
            <p:cNvSpPr/>
            <p:nvPr/>
          </p:nvSpPr>
          <p:spPr bwMode="auto">
            <a:xfrm>
              <a:off x="6280150" y="3363913"/>
              <a:ext cx="320675" cy="198438"/>
            </a:xfrm>
            <a:custGeom>
              <a:avLst/>
              <a:gdLst>
                <a:gd name="T0" fmla="*/ 57 w 202"/>
                <a:gd name="T1" fmla="*/ 0 h 125"/>
                <a:gd name="T2" fmla="*/ 202 w 202"/>
                <a:gd name="T3" fmla="*/ 86 h 125"/>
                <a:gd name="T4" fmla="*/ 202 w 202"/>
                <a:gd name="T5" fmla="*/ 94 h 125"/>
                <a:gd name="T6" fmla="*/ 146 w 202"/>
                <a:gd name="T7" fmla="*/ 125 h 125"/>
                <a:gd name="T8" fmla="*/ 0 w 202"/>
                <a:gd name="T9" fmla="*/ 42 h 125"/>
                <a:gd name="T10" fmla="*/ 0 w 202"/>
                <a:gd name="T11" fmla="*/ 34 h 125"/>
                <a:gd name="T12" fmla="*/ 57 w 202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25">
                  <a:moveTo>
                    <a:pt x="57" y="0"/>
                  </a:moveTo>
                  <a:lnTo>
                    <a:pt x="202" y="86"/>
                  </a:lnTo>
                  <a:lnTo>
                    <a:pt x="202" y="94"/>
                  </a:lnTo>
                  <a:lnTo>
                    <a:pt x="146" y="125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7" name="isḷîďè">
              <a:extLst>
                <a:ext uri="{FF2B5EF4-FFF2-40B4-BE49-F238E27FC236}">
                  <a16:creationId xmlns:a16="http://schemas.microsoft.com/office/drawing/2014/main" xmlns="" id="{9C7B042E-24B3-426E-901E-E293F1D28B40}"/>
                </a:ext>
              </a:extLst>
            </p:cNvPr>
            <p:cNvSpPr/>
            <p:nvPr/>
          </p:nvSpPr>
          <p:spPr bwMode="auto">
            <a:xfrm>
              <a:off x="6280150" y="3417888"/>
              <a:ext cx="320675" cy="144463"/>
            </a:xfrm>
            <a:custGeom>
              <a:avLst/>
              <a:gdLst>
                <a:gd name="T0" fmla="*/ 146 w 202"/>
                <a:gd name="T1" fmla="*/ 83 h 91"/>
                <a:gd name="T2" fmla="*/ 202 w 202"/>
                <a:gd name="T3" fmla="*/ 52 h 91"/>
                <a:gd name="T4" fmla="*/ 202 w 202"/>
                <a:gd name="T5" fmla="*/ 60 h 91"/>
                <a:gd name="T6" fmla="*/ 146 w 202"/>
                <a:gd name="T7" fmla="*/ 91 h 91"/>
                <a:gd name="T8" fmla="*/ 0 w 202"/>
                <a:gd name="T9" fmla="*/ 8 h 91"/>
                <a:gd name="T10" fmla="*/ 0 w 202"/>
                <a:gd name="T11" fmla="*/ 0 h 91"/>
                <a:gd name="T12" fmla="*/ 146 w 20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91">
                  <a:moveTo>
                    <a:pt x="146" y="83"/>
                  </a:moveTo>
                  <a:lnTo>
                    <a:pt x="202" y="52"/>
                  </a:lnTo>
                  <a:lnTo>
                    <a:pt x="202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8" name="î$ľidè">
              <a:extLst>
                <a:ext uri="{FF2B5EF4-FFF2-40B4-BE49-F238E27FC236}">
                  <a16:creationId xmlns:a16="http://schemas.microsoft.com/office/drawing/2014/main" xmlns="" id="{0BDC76B8-6CCE-4DC1-A568-EDA3B2F7C774}"/>
                </a:ext>
              </a:extLst>
            </p:cNvPr>
            <p:cNvSpPr/>
            <p:nvPr/>
          </p:nvSpPr>
          <p:spPr bwMode="auto">
            <a:xfrm>
              <a:off x="6022975" y="3216276"/>
              <a:ext cx="317500" cy="198438"/>
            </a:xfrm>
            <a:custGeom>
              <a:avLst/>
              <a:gdLst>
                <a:gd name="T0" fmla="*/ 54 w 200"/>
                <a:gd name="T1" fmla="*/ 0 h 125"/>
                <a:gd name="T2" fmla="*/ 200 w 200"/>
                <a:gd name="T3" fmla="*/ 83 h 125"/>
                <a:gd name="T4" fmla="*/ 200 w 200"/>
                <a:gd name="T5" fmla="*/ 91 h 125"/>
                <a:gd name="T6" fmla="*/ 144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4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4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9" name="iš1ïďe">
              <a:extLst>
                <a:ext uri="{FF2B5EF4-FFF2-40B4-BE49-F238E27FC236}">
                  <a16:creationId xmlns:a16="http://schemas.microsoft.com/office/drawing/2014/main" xmlns="" id="{F2FB7E49-4563-4941-BECF-7EA2BEE95BE9}"/>
                </a:ext>
              </a:extLst>
            </p:cNvPr>
            <p:cNvSpPr/>
            <p:nvPr/>
          </p:nvSpPr>
          <p:spPr bwMode="auto">
            <a:xfrm>
              <a:off x="6022975" y="3265488"/>
              <a:ext cx="317500" cy="149225"/>
            </a:xfrm>
            <a:custGeom>
              <a:avLst/>
              <a:gdLst>
                <a:gd name="T0" fmla="*/ 144 w 200"/>
                <a:gd name="T1" fmla="*/ 85 h 94"/>
                <a:gd name="T2" fmla="*/ 200 w 200"/>
                <a:gd name="T3" fmla="*/ 52 h 94"/>
                <a:gd name="T4" fmla="*/ 200 w 200"/>
                <a:gd name="T5" fmla="*/ 60 h 94"/>
                <a:gd name="T6" fmla="*/ 144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4 w 200"/>
                <a:gd name="T13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4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4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0" name="îslîdè">
              <a:extLst>
                <a:ext uri="{FF2B5EF4-FFF2-40B4-BE49-F238E27FC236}">
                  <a16:creationId xmlns:a16="http://schemas.microsoft.com/office/drawing/2014/main" xmlns="" id="{28979883-59C1-4DCF-BEF4-6B1DD7271B1A}"/>
                </a:ext>
              </a:extLst>
            </p:cNvPr>
            <p:cNvSpPr/>
            <p:nvPr/>
          </p:nvSpPr>
          <p:spPr bwMode="auto">
            <a:xfrm>
              <a:off x="5765800" y="3068638"/>
              <a:ext cx="317500" cy="193675"/>
            </a:xfrm>
            <a:custGeom>
              <a:avLst/>
              <a:gdLst>
                <a:gd name="T0" fmla="*/ 54 w 200"/>
                <a:gd name="T1" fmla="*/ 0 h 122"/>
                <a:gd name="T2" fmla="*/ 200 w 200"/>
                <a:gd name="T3" fmla="*/ 83 h 122"/>
                <a:gd name="T4" fmla="*/ 200 w 200"/>
                <a:gd name="T5" fmla="*/ 91 h 122"/>
                <a:gd name="T6" fmla="*/ 146 w 200"/>
                <a:gd name="T7" fmla="*/ 122 h 122"/>
                <a:gd name="T8" fmla="*/ 0 w 200"/>
                <a:gd name="T9" fmla="*/ 39 h 122"/>
                <a:gd name="T10" fmla="*/ 0 w 200"/>
                <a:gd name="T11" fmla="*/ 31 h 122"/>
                <a:gd name="T12" fmla="*/ 54 w 200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2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6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1" name="îš1íḋe">
              <a:extLst>
                <a:ext uri="{FF2B5EF4-FFF2-40B4-BE49-F238E27FC236}">
                  <a16:creationId xmlns:a16="http://schemas.microsoft.com/office/drawing/2014/main" xmlns="" id="{832CE938-E0CD-48D9-91FB-C20C7A71E3D7}"/>
                </a:ext>
              </a:extLst>
            </p:cNvPr>
            <p:cNvSpPr/>
            <p:nvPr/>
          </p:nvSpPr>
          <p:spPr bwMode="auto">
            <a:xfrm>
              <a:off x="5765800" y="3117851"/>
              <a:ext cx="317500" cy="144463"/>
            </a:xfrm>
            <a:custGeom>
              <a:avLst/>
              <a:gdLst>
                <a:gd name="T0" fmla="*/ 143 w 200"/>
                <a:gd name="T1" fmla="*/ 85 h 91"/>
                <a:gd name="T2" fmla="*/ 200 w 200"/>
                <a:gd name="T3" fmla="*/ 52 h 91"/>
                <a:gd name="T4" fmla="*/ 200 w 200"/>
                <a:gd name="T5" fmla="*/ 60 h 91"/>
                <a:gd name="T6" fmla="*/ 146 w 200"/>
                <a:gd name="T7" fmla="*/ 91 h 91"/>
                <a:gd name="T8" fmla="*/ 0 w 200"/>
                <a:gd name="T9" fmla="*/ 8 h 91"/>
                <a:gd name="T10" fmla="*/ 0 w 200"/>
                <a:gd name="T11" fmla="*/ 0 h 91"/>
                <a:gd name="T12" fmla="*/ 143 w 200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1">
                  <a:moveTo>
                    <a:pt x="143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3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2" name="îṧḷïďé">
              <a:extLst>
                <a:ext uri="{FF2B5EF4-FFF2-40B4-BE49-F238E27FC236}">
                  <a16:creationId xmlns:a16="http://schemas.microsoft.com/office/drawing/2014/main" xmlns="" id="{0C00F5EC-D1C7-47A1-848A-71C378FC5187}"/>
                </a:ext>
              </a:extLst>
            </p:cNvPr>
            <p:cNvSpPr/>
            <p:nvPr/>
          </p:nvSpPr>
          <p:spPr bwMode="auto">
            <a:xfrm>
              <a:off x="5505450" y="2919413"/>
              <a:ext cx="319088" cy="195263"/>
            </a:xfrm>
            <a:custGeom>
              <a:avLst/>
              <a:gdLst>
                <a:gd name="T0" fmla="*/ 56 w 201"/>
                <a:gd name="T1" fmla="*/ 0 h 123"/>
                <a:gd name="T2" fmla="*/ 201 w 201"/>
                <a:gd name="T3" fmla="*/ 83 h 123"/>
                <a:gd name="T4" fmla="*/ 201 w 201"/>
                <a:gd name="T5" fmla="*/ 92 h 123"/>
                <a:gd name="T6" fmla="*/ 145 w 201"/>
                <a:gd name="T7" fmla="*/ 123 h 123"/>
                <a:gd name="T8" fmla="*/ 0 w 201"/>
                <a:gd name="T9" fmla="*/ 40 h 123"/>
                <a:gd name="T10" fmla="*/ 0 w 201"/>
                <a:gd name="T11" fmla="*/ 31 h 123"/>
                <a:gd name="T12" fmla="*/ 56 w 201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3">
                  <a:moveTo>
                    <a:pt x="56" y="0"/>
                  </a:moveTo>
                  <a:lnTo>
                    <a:pt x="201" y="83"/>
                  </a:lnTo>
                  <a:lnTo>
                    <a:pt x="201" y="92"/>
                  </a:lnTo>
                  <a:lnTo>
                    <a:pt x="145" y="123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3" name="ïsļîďé">
              <a:extLst>
                <a:ext uri="{FF2B5EF4-FFF2-40B4-BE49-F238E27FC236}">
                  <a16:creationId xmlns:a16="http://schemas.microsoft.com/office/drawing/2014/main" xmlns="" id="{EEBA1349-83C6-44E0-A8F6-292F321E6BDF}"/>
                </a:ext>
              </a:extLst>
            </p:cNvPr>
            <p:cNvSpPr/>
            <p:nvPr/>
          </p:nvSpPr>
          <p:spPr bwMode="auto">
            <a:xfrm>
              <a:off x="5505450" y="2968626"/>
              <a:ext cx="319088" cy="146050"/>
            </a:xfrm>
            <a:custGeom>
              <a:avLst/>
              <a:gdLst>
                <a:gd name="T0" fmla="*/ 145 w 201"/>
                <a:gd name="T1" fmla="*/ 86 h 92"/>
                <a:gd name="T2" fmla="*/ 201 w 201"/>
                <a:gd name="T3" fmla="*/ 52 h 92"/>
                <a:gd name="T4" fmla="*/ 201 w 201"/>
                <a:gd name="T5" fmla="*/ 61 h 92"/>
                <a:gd name="T6" fmla="*/ 145 w 201"/>
                <a:gd name="T7" fmla="*/ 92 h 92"/>
                <a:gd name="T8" fmla="*/ 0 w 201"/>
                <a:gd name="T9" fmla="*/ 9 h 92"/>
                <a:gd name="T10" fmla="*/ 0 w 201"/>
                <a:gd name="T11" fmla="*/ 0 h 92"/>
                <a:gd name="T12" fmla="*/ 145 w 201"/>
                <a:gd name="T13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92">
                  <a:moveTo>
                    <a:pt x="145" y="86"/>
                  </a:moveTo>
                  <a:lnTo>
                    <a:pt x="201" y="52"/>
                  </a:lnTo>
                  <a:lnTo>
                    <a:pt x="201" y="61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4" name="iṣḻiḋe">
              <a:extLst>
                <a:ext uri="{FF2B5EF4-FFF2-40B4-BE49-F238E27FC236}">
                  <a16:creationId xmlns:a16="http://schemas.microsoft.com/office/drawing/2014/main" xmlns="" id="{8C4574AB-9398-485B-B194-232DBA9F4F52}"/>
                </a:ext>
              </a:extLst>
            </p:cNvPr>
            <p:cNvSpPr/>
            <p:nvPr/>
          </p:nvSpPr>
          <p:spPr bwMode="auto">
            <a:xfrm>
              <a:off x="5053013" y="3071813"/>
              <a:ext cx="488950" cy="382588"/>
            </a:xfrm>
            <a:custGeom>
              <a:avLst/>
              <a:gdLst>
                <a:gd name="T0" fmla="*/ 0 w 308"/>
                <a:gd name="T1" fmla="*/ 99 h 241"/>
                <a:gd name="T2" fmla="*/ 172 w 308"/>
                <a:gd name="T3" fmla="*/ 0 h 241"/>
                <a:gd name="T4" fmla="*/ 260 w 308"/>
                <a:gd name="T5" fmla="*/ 52 h 241"/>
                <a:gd name="T6" fmla="*/ 260 w 308"/>
                <a:gd name="T7" fmla="*/ 60 h 241"/>
                <a:gd name="T8" fmla="*/ 174 w 308"/>
                <a:gd name="T9" fmla="*/ 112 h 241"/>
                <a:gd name="T10" fmla="*/ 308 w 308"/>
                <a:gd name="T11" fmla="*/ 189 h 241"/>
                <a:gd name="T12" fmla="*/ 308 w 308"/>
                <a:gd name="T13" fmla="*/ 189 h 241"/>
                <a:gd name="T14" fmla="*/ 308 w 308"/>
                <a:gd name="T15" fmla="*/ 197 h 241"/>
                <a:gd name="T16" fmla="*/ 233 w 308"/>
                <a:gd name="T17" fmla="*/ 241 h 241"/>
                <a:gd name="T18" fmla="*/ 0 w 308"/>
                <a:gd name="T19" fmla="*/ 108 h 241"/>
                <a:gd name="T20" fmla="*/ 0 w 308"/>
                <a:gd name="T21" fmla="*/ 99 h 241"/>
                <a:gd name="T22" fmla="*/ 0 w 308"/>
                <a:gd name="T23" fmla="*/ 9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41">
                  <a:moveTo>
                    <a:pt x="0" y="99"/>
                  </a:moveTo>
                  <a:lnTo>
                    <a:pt x="172" y="0"/>
                  </a:lnTo>
                  <a:lnTo>
                    <a:pt x="260" y="52"/>
                  </a:lnTo>
                  <a:lnTo>
                    <a:pt x="260" y="60"/>
                  </a:lnTo>
                  <a:lnTo>
                    <a:pt x="174" y="112"/>
                  </a:lnTo>
                  <a:lnTo>
                    <a:pt x="308" y="189"/>
                  </a:lnTo>
                  <a:lnTo>
                    <a:pt x="308" y="189"/>
                  </a:lnTo>
                  <a:lnTo>
                    <a:pt x="308" y="197"/>
                  </a:lnTo>
                  <a:lnTo>
                    <a:pt x="233" y="241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5" name="iSľïḑè">
              <a:extLst>
                <a:ext uri="{FF2B5EF4-FFF2-40B4-BE49-F238E27FC236}">
                  <a16:creationId xmlns:a16="http://schemas.microsoft.com/office/drawing/2014/main" xmlns="" id="{ACB04EB0-F6AB-4C2D-BB96-9AA63DBEE7E2}"/>
                </a:ext>
              </a:extLst>
            </p:cNvPr>
            <p:cNvSpPr/>
            <p:nvPr/>
          </p:nvSpPr>
          <p:spPr bwMode="auto">
            <a:xfrm>
              <a:off x="4921250" y="3605213"/>
              <a:ext cx="969963" cy="557213"/>
            </a:xfrm>
            <a:custGeom>
              <a:avLst/>
              <a:gdLst>
                <a:gd name="T0" fmla="*/ 611 w 611"/>
                <a:gd name="T1" fmla="*/ 241 h 351"/>
                <a:gd name="T2" fmla="*/ 191 w 611"/>
                <a:gd name="T3" fmla="*/ 0 h 351"/>
                <a:gd name="T4" fmla="*/ 0 w 611"/>
                <a:gd name="T5" fmla="*/ 108 h 351"/>
                <a:gd name="T6" fmla="*/ 420 w 611"/>
                <a:gd name="T7" fmla="*/ 351 h 351"/>
                <a:gd name="T8" fmla="*/ 611 w 611"/>
                <a:gd name="T9" fmla="*/ 24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51">
                  <a:moveTo>
                    <a:pt x="611" y="241"/>
                  </a:moveTo>
                  <a:lnTo>
                    <a:pt x="191" y="0"/>
                  </a:lnTo>
                  <a:lnTo>
                    <a:pt x="0" y="108"/>
                  </a:lnTo>
                  <a:lnTo>
                    <a:pt x="420" y="351"/>
                  </a:lnTo>
                  <a:lnTo>
                    <a:pt x="611" y="24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6" name="îśḻiďe">
              <a:extLst>
                <a:ext uri="{FF2B5EF4-FFF2-40B4-BE49-F238E27FC236}">
                  <a16:creationId xmlns:a16="http://schemas.microsoft.com/office/drawing/2014/main" xmlns="" id="{302B6A5A-193A-4CA6-8542-BC0466903A36}"/>
                </a:ext>
              </a:extLst>
            </p:cNvPr>
            <p:cNvSpPr/>
            <p:nvPr/>
          </p:nvSpPr>
          <p:spPr bwMode="auto">
            <a:xfrm>
              <a:off x="5316538" y="3154363"/>
              <a:ext cx="149225" cy="95250"/>
            </a:xfrm>
            <a:custGeom>
              <a:avLst/>
              <a:gdLst>
                <a:gd name="T0" fmla="*/ 0 w 94"/>
                <a:gd name="T1" fmla="*/ 56 h 60"/>
                <a:gd name="T2" fmla="*/ 94 w 94"/>
                <a:gd name="T3" fmla="*/ 0 h 60"/>
                <a:gd name="T4" fmla="*/ 94 w 94"/>
                <a:gd name="T5" fmla="*/ 8 h 60"/>
                <a:gd name="T6" fmla="*/ 8 w 94"/>
                <a:gd name="T7" fmla="*/ 60 h 60"/>
                <a:gd name="T8" fmla="*/ 0 w 94"/>
                <a:gd name="T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0">
                  <a:moveTo>
                    <a:pt x="0" y="56"/>
                  </a:moveTo>
                  <a:lnTo>
                    <a:pt x="94" y="0"/>
                  </a:lnTo>
                  <a:lnTo>
                    <a:pt x="94" y="8"/>
                  </a:lnTo>
                  <a:lnTo>
                    <a:pt x="8" y="6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7" name="íśḻíḑe">
              <a:extLst>
                <a:ext uri="{FF2B5EF4-FFF2-40B4-BE49-F238E27FC236}">
                  <a16:creationId xmlns:a16="http://schemas.microsoft.com/office/drawing/2014/main" xmlns="" id="{EA28CFAB-5934-4EFB-8A9C-8EDE2D8A8D26}"/>
                </a:ext>
              </a:extLst>
            </p:cNvPr>
            <p:cNvSpPr/>
            <p:nvPr/>
          </p:nvSpPr>
          <p:spPr bwMode="auto">
            <a:xfrm>
              <a:off x="5053013" y="3228976"/>
              <a:ext cx="488950" cy="225425"/>
            </a:xfrm>
            <a:custGeom>
              <a:avLst/>
              <a:gdLst>
                <a:gd name="T0" fmla="*/ 231 w 308"/>
                <a:gd name="T1" fmla="*/ 135 h 142"/>
                <a:gd name="T2" fmla="*/ 231 w 308"/>
                <a:gd name="T3" fmla="*/ 133 h 142"/>
                <a:gd name="T4" fmla="*/ 231 w 308"/>
                <a:gd name="T5" fmla="*/ 133 h 142"/>
                <a:gd name="T6" fmla="*/ 308 w 308"/>
                <a:gd name="T7" fmla="*/ 90 h 142"/>
                <a:gd name="T8" fmla="*/ 308 w 308"/>
                <a:gd name="T9" fmla="*/ 98 h 142"/>
                <a:gd name="T10" fmla="*/ 233 w 308"/>
                <a:gd name="T11" fmla="*/ 142 h 142"/>
                <a:gd name="T12" fmla="*/ 0 w 308"/>
                <a:gd name="T13" fmla="*/ 9 h 142"/>
                <a:gd name="T14" fmla="*/ 0 w 308"/>
                <a:gd name="T15" fmla="*/ 0 h 142"/>
                <a:gd name="T16" fmla="*/ 62 w 308"/>
                <a:gd name="T17" fmla="*/ 36 h 142"/>
                <a:gd name="T18" fmla="*/ 231 w 308"/>
                <a:gd name="T19" fmla="*/ 1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142">
                  <a:moveTo>
                    <a:pt x="231" y="135"/>
                  </a:moveTo>
                  <a:lnTo>
                    <a:pt x="231" y="133"/>
                  </a:lnTo>
                  <a:lnTo>
                    <a:pt x="231" y="133"/>
                  </a:lnTo>
                  <a:lnTo>
                    <a:pt x="308" y="90"/>
                  </a:lnTo>
                  <a:lnTo>
                    <a:pt x="308" y="98"/>
                  </a:lnTo>
                  <a:lnTo>
                    <a:pt x="233" y="142"/>
                  </a:lnTo>
                  <a:lnTo>
                    <a:pt x="0" y="9"/>
                  </a:lnTo>
                  <a:lnTo>
                    <a:pt x="0" y="0"/>
                  </a:lnTo>
                  <a:lnTo>
                    <a:pt x="62" y="36"/>
                  </a:lnTo>
                  <a:lnTo>
                    <a:pt x="231" y="13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8" name="îsḻîďé">
              <a:extLst>
                <a:ext uri="{FF2B5EF4-FFF2-40B4-BE49-F238E27FC236}">
                  <a16:creationId xmlns:a16="http://schemas.microsoft.com/office/drawing/2014/main" xmlns="" id="{9BB80A70-AE9B-4C80-9AAD-A5D46C9FA8EA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close/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A5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9" name="îşlîḑè">
              <a:extLst>
                <a:ext uri="{FF2B5EF4-FFF2-40B4-BE49-F238E27FC236}">
                  <a16:creationId xmlns:a16="http://schemas.microsoft.com/office/drawing/2014/main" xmlns="" id="{90DE63E0-8741-4CB4-8D26-F451C3EE8C2A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0" name="íṥļïḋe">
              <a:extLst>
                <a:ext uri="{FF2B5EF4-FFF2-40B4-BE49-F238E27FC236}">
                  <a16:creationId xmlns:a16="http://schemas.microsoft.com/office/drawing/2014/main" xmlns="" id="{2D6D404A-84D8-40FA-8641-5F00D4A014CF}"/>
                </a:ext>
              </a:extLst>
            </p:cNvPr>
            <p:cNvSpPr/>
            <p:nvPr/>
          </p:nvSpPr>
          <p:spPr bwMode="auto">
            <a:xfrm>
              <a:off x="4530725" y="2103438"/>
              <a:ext cx="604838" cy="438150"/>
            </a:xfrm>
            <a:custGeom>
              <a:avLst/>
              <a:gdLst>
                <a:gd name="T0" fmla="*/ 183 w 183"/>
                <a:gd name="T1" fmla="*/ 6 h 133"/>
                <a:gd name="T2" fmla="*/ 141 w 183"/>
                <a:gd name="T3" fmla="*/ 9 h 133"/>
                <a:gd name="T4" fmla="*/ 45 w 183"/>
                <a:gd name="T5" fmla="*/ 16 h 133"/>
                <a:gd name="T6" fmla="*/ 0 w 183"/>
                <a:gd name="T7" fmla="*/ 19 h 133"/>
                <a:gd name="T8" fmla="*/ 0 w 183"/>
                <a:gd name="T9" fmla="*/ 81 h 133"/>
                <a:gd name="T10" fmla="*/ 1 w 183"/>
                <a:gd name="T11" fmla="*/ 81 h 133"/>
                <a:gd name="T12" fmla="*/ 23 w 183"/>
                <a:gd name="T13" fmla="*/ 114 h 133"/>
                <a:gd name="T14" fmla="*/ 151 w 183"/>
                <a:gd name="T15" fmla="*/ 108 h 133"/>
                <a:gd name="T16" fmla="*/ 183 w 183"/>
                <a:gd name="T17" fmla="*/ 66 h 133"/>
                <a:gd name="T18" fmla="*/ 183 w 183"/>
                <a:gd name="T19" fmla="*/ 66 h 133"/>
                <a:gd name="T20" fmla="*/ 183 w 183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33">
                  <a:moveTo>
                    <a:pt x="183" y="6"/>
                  </a:moveTo>
                  <a:cubicBezTo>
                    <a:pt x="141" y="9"/>
                    <a:pt x="141" y="9"/>
                    <a:pt x="141" y="9"/>
                  </a:cubicBezTo>
                  <a:cubicBezTo>
                    <a:pt x="112" y="0"/>
                    <a:pt x="75" y="3"/>
                    <a:pt x="45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0" y="93"/>
                    <a:pt x="8" y="105"/>
                    <a:pt x="23" y="114"/>
                  </a:cubicBezTo>
                  <a:cubicBezTo>
                    <a:pt x="56" y="133"/>
                    <a:pt x="113" y="130"/>
                    <a:pt x="151" y="108"/>
                  </a:cubicBezTo>
                  <a:cubicBezTo>
                    <a:pt x="173" y="96"/>
                    <a:pt x="183" y="80"/>
                    <a:pt x="183" y="66"/>
                  </a:cubicBezTo>
                  <a:cubicBezTo>
                    <a:pt x="183" y="66"/>
                    <a:pt x="183" y="66"/>
                    <a:pt x="183" y="66"/>
                  </a:cubicBezTo>
                  <a:lnTo>
                    <a:pt x="183" y="6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1" name="îṣlíḍé">
              <a:extLst>
                <a:ext uri="{FF2B5EF4-FFF2-40B4-BE49-F238E27FC236}">
                  <a16:creationId xmlns:a16="http://schemas.microsoft.com/office/drawing/2014/main" xmlns="" id="{621C69E6-A0D4-4F8A-A36A-7547CEA9FA65}"/>
                </a:ext>
              </a:extLst>
            </p:cNvPr>
            <p:cNvSpPr/>
            <p:nvPr/>
          </p:nvSpPr>
          <p:spPr bwMode="auto">
            <a:xfrm>
              <a:off x="5075238" y="2178051"/>
              <a:ext cx="142875" cy="431800"/>
            </a:xfrm>
            <a:custGeom>
              <a:avLst/>
              <a:gdLst>
                <a:gd name="T0" fmla="*/ 6 w 43"/>
                <a:gd name="T1" fmla="*/ 32 h 131"/>
                <a:gd name="T2" fmla="*/ 0 w 43"/>
                <a:gd name="T3" fmla="*/ 15 h 131"/>
                <a:gd name="T4" fmla="*/ 6 w 43"/>
                <a:gd name="T5" fmla="*/ 0 h 131"/>
                <a:gd name="T6" fmla="*/ 28 w 43"/>
                <a:gd name="T7" fmla="*/ 18 h 131"/>
                <a:gd name="T8" fmla="*/ 43 w 43"/>
                <a:gd name="T9" fmla="*/ 52 h 131"/>
                <a:gd name="T10" fmla="*/ 43 w 43"/>
                <a:gd name="T11" fmla="*/ 113 h 131"/>
                <a:gd name="T12" fmla="*/ 42 w 43"/>
                <a:gd name="T13" fmla="*/ 119 h 131"/>
                <a:gd name="T14" fmla="*/ 38 w 43"/>
                <a:gd name="T15" fmla="*/ 131 h 131"/>
                <a:gd name="T16" fmla="*/ 20 w 43"/>
                <a:gd name="T17" fmla="*/ 75 h 131"/>
                <a:gd name="T18" fmla="*/ 6 w 43"/>
                <a:gd name="T19" fmla="*/ 51 h 131"/>
                <a:gd name="T20" fmla="*/ 6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6" y="32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8" y="27"/>
                    <a:pt x="43" y="39"/>
                    <a:pt x="43" y="52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5"/>
                    <a:pt x="43" y="117"/>
                    <a:pt x="42" y="119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6" y="51"/>
                    <a:pt x="6" y="51"/>
                    <a:pt x="6" y="51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2" name="îṥlîḋé">
              <a:extLst>
                <a:ext uri="{FF2B5EF4-FFF2-40B4-BE49-F238E27FC236}">
                  <a16:creationId xmlns:a16="http://schemas.microsoft.com/office/drawing/2014/main" xmlns="" id="{56EBD7E9-31E2-4652-948F-E26AB7845256}"/>
                </a:ext>
              </a:extLst>
            </p:cNvPr>
            <p:cNvSpPr/>
            <p:nvPr/>
          </p:nvSpPr>
          <p:spPr bwMode="auto">
            <a:xfrm>
              <a:off x="4408488" y="2178051"/>
              <a:ext cx="142875" cy="431800"/>
            </a:xfrm>
            <a:custGeom>
              <a:avLst/>
              <a:gdLst>
                <a:gd name="T0" fmla="*/ 37 w 43"/>
                <a:gd name="T1" fmla="*/ 32 h 131"/>
                <a:gd name="T2" fmla="*/ 43 w 43"/>
                <a:gd name="T3" fmla="*/ 15 h 131"/>
                <a:gd name="T4" fmla="*/ 37 w 43"/>
                <a:gd name="T5" fmla="*/ 0 h 131"/>
                <a:gd name="T6" fmla="*/ 15 w 43"/>
                <a:gd name="T7" fmla="*/ 18 h 131"/>
                <a:gd name="T8" fmla="*/ 0 w 43"/>
                <a:gd name="T9" fmla="*/ 52 h 131"/>
                <a:gd name="T10" fmla="*/ 0 w 43"/>
                <a:gd name="T11" fmla="*/ 113 h 131"/>
                <a:gd name="T12" fmla="*/ 1 w 43"/>
                <a:gd name="T13" fmla="*/ 119 h 131"/>
                <a:gd name="T14" fmla="*/ 5 w 43"/>
                <a:gd name="T15" fmla="*/ 131 h 131"/>
                <a:gd name="T16" fmla="*/ 23 w 43"/>
                <a:gd name="T17" fmla="*/ 75 h 131"/>
                <a:gd name="T18" fmla="*/ 37 w 43"/>
                <a:gd name="T19" fmla="*/ 51 h 131"/>
                <a:gd name="T20" fmla="*/ 37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37" y="32"/>
                  </a:moveTo>
                  <a:cubicBezTo>
                    <a:pt x="43" y="15"/>
                    <a:pt x="43" y="15"/>
                    <a:pt x="4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5" y="27"/>
                    <a:pt x="0" y="39"/>
                    <a:pt x="0" y="5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7"/>
                    <a:pt x="1" y="119"/>
                  </a:cubicBezTo>
                  <a:cubicBezTo>
                    <a:pt x="5" y="131"/>
                    <a:pt x="5" y="131"/>
                    <a:pt x="5" y="131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37" y="51"/>
                    <a:pt x="37" y="51"/>
                    <a:pt x="37" y="51"/>
                  </a:cubicBezTo>
                  <a:lnTo>
                    <a:pt x="37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3" name="îṧ1ïḍe">
              <a:extLst>
                <a:ext uri="{FF2B5EF4-FFF2-40B4-BE49-F238E27FC236}">
                  <a16:creationId xmlns:a16="http://schemas.microsoft.com/office/drawing/2014/main" xmlns="" id="{3F2AD130-B252-4F92-AFC1-1412CBC046CD}"/>
                </a:ext>
              </a:extLst>
            </p:cNvPr>
            <p:cNvSpPr/>
            <p:nvPr/>
          </p:nvSpPr>
          <p:spPr bwMode="auto">
            <a:xfrm>
              <a:off x="4530725" y="1111251"/>
              <a:ext cx="604838" cy="1228725"/>
            </a:xfrm>
            <a:custGeom>
              <a:avLst/>
              <a:gdLst>
                <a:gd name="T0" fmla="*/ 183 w 183"/>
                <a:gd name="T1" fmla="*/ 185 h 373"/>
                <a:gd name="T2" fmla="*/ 119 w 183"/>
                <a:gd name="T3" fmla="*/ 20 h 373"/>
                <a:gd name="T4" fmla="*/ 116 w 183"/>
                <a:gd name="T5" fmla="*/ 15 h 373"/>
                <a:gd name="T6" fmla="*/ 64 w 183"/>
                <a:gd name="T7" fmla="*/ 16 h 373"/>
                <a:gd name="T8" fmla="*/ 60 w 183"/>
                <a:gd name="T9" fmla="*/ 21 h 373"/>
                <a:gd name="T10" fmla="*/ 0 w 183"/>
                <a:gd name="T11" fmla="*/ 181 h 373"/>
                <a:gd name="T12" fmla="*/ 0 w 183"/>
                <a:gd name="T13" fmla="*/ 320 h 373"/>
                <a:gd name="T14" fmla="*/ 1 w 183"/>
                <a:gd name="T15" fmla="*/ 320 h 373"/>
                <a:gd name="T16" fmla="*/ 23 w 183"/>
                <a:gd name="T17" fmla="*/ 354 h 373"/>
                <a:gd name="T18" fmla="*/ 151 w 183"/>
                <a:gd name="T19" fmla="*/ 348 h 373"/>
                <a:gd name="T20" fmla="*/ 183 w 183"/>
                <a:gd name="T21" fmla="*/ 307 h 373"/>
                <a:gd name="T22" fmla="*/ 183 w 183"/>
                <a:gd name="T23" fmla="*/ 307 h 373"/>
                <a:gd name="T24" fmla="*/ 183 w 183"/>
                <a:gd name="T25" fmla="*/ 18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373">
                  <a:moveTo>
                    <a:pt x="183" y="185"/>
                  </a:moveTo>
                  <a:cubicBezTo>
                    <a:pt x="183" y="124"/>
                    <a:pt x="160" y="65"/>
                    <a:pt x="119" y="20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02" y="0"/>
                    <a:pt x="77" y="0"/>
                    <a:pt x="64" y="16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22" y="65"/>
                    <a:pt x="0" y="122"/>
                    <a:pt x="0" y="181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33"/>
                    <a:pt x="7" y="345"/>
                    <a:pt x="23" y="354"/>
                  </a:cubicBezTo>
                  <a:cubicBezTo>
                    <a:pt x="56" y="373"/>
                    <a:pt x="113" y="370"/>
                    <a:pt x="151" y="348"/>
                  </a:cubicBezTo>
                  <a:cubicBezTo>
                    <a:pt x="172" y="336"/>
                    <a:pt x="183" y="321"/>
                    <a:pt x="183" y="307"/>
                  </a:cubicBezTo>
                  <a:cubicBezTo>
                    <a:pt x="183" y="307"/>
                    <a:pt x="183" y="307"/>
                    <a:pt x="183" y="307"/>
                  </a:cubicBezTo>
                  <a:lnTo>
                    <a:pt x="183" y="185"/>
                  </a:ln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4" name="iṥ1ïḍé">
              <a:extLst>
                <a:ext uri="{FF2B5EF4-FFF2-40B4-BE49-F238E27FC236}">
                  <a16:creationId xmlns:a16="http://schemas.microsoft.com/office/drawing/2014/main" xmlns="" id="{5711C72C-ECB2-4F4E-BD36-977E7E13BB37}"/>
                </a:ext>
              </a:extLst>
            </p:cNvPr>
            <p:cNvSpPr/>
            <p:nvPr/>
          </p:nvSpPr>
          <p:spPr bwMode="auto">
            <a:xfrm>
              <a:off x="4689475" y="1631951"/>
              <a:ext cx="257175" cy="257175"/>
            </a:xfrm>
            <a:prstGeom prst="ellipse">
              <a:avLst/>
            </a:pr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5" name="iSḷíḓè">
              <a:extLst>
                <a:ext uri="{FF2B5EF4-FFF2-40B4-BE49-F238E27FC236}">
                  <a16:creationId xmlns:a16="http://schemas.microsoft.com/office/drawing/2014/main" xmlns="" id="{B1BEBB09-C5AF-49E8-AA7E-28BF38ECB8FE}"/>
                </a:ext>
              </a:extLst>
            </p:cNvPr>
            <p:cNvSpPr/>
            <p:nvPr/>
          </p:nvSpPr>
          <p:spPr bwMode="auto">
            <a:xfrm>
              <a:off x="4729163" y="1671638"/>
              <a:ext cx="177800" cy="177800"/>
            </a:xfrm>
            <a:prstGeom prst="ellipse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6" name="îṩ1ïḓê">
              <a:extLst>
                <a:ext uri="{FF2B5EF4-FFF2-40B4-BE49-F238E27FC236}">
                  <a16:creationId xmlns:a16="http://schemas.microsoft.com/office/drawing/2014/main" xmlns="" id="{FE938425-8A95-4203-99E1-F915148C55E7}"/>
                </a:ext>
              </a:extLst>
            </p:cNvPr>
            <p:cNvSpPr/>
            <p:nvPr/>
          </p:nvSpPr>
          <p:spPr bwMode="auto">
            <a:xfrm>
              <a:off x="4425950" y="2227263"/>
              <a:ext cx="125413" cy="382588"/>
            </a:xfrm>
            <a:custGeom>
              <a:avLst/>
              <a:gdLst>
                <a:gd name="T0" fmla="*/ 38 w 38"/>
                <a:gd name="T1" fmla="*/ 0 h 116"/>
                <a:gd name="T2" fmla="*/ 16 w 38"/>
                <a:gd name="T3" fmla="*/ 18 h 116"/>
                <a:gd name="T4" fmla="*/ 0 w 38"/>
                <a:gd name="T5" fmla="*/ 52 h 116"/>
                <a:gd name="T6" fmla="*/ 0 w 38"/>
                <a:gd name="T7" fmla="*/ 116 h 116"/>
                <a:gd name="T8" fmla="*/ 38 w 38"/>
                <a:gd name="T9" fmla="*/ 51 h 116"/>
                <a:gd name="T10" fmla="*/ 38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38" y="0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6" y="27"/>
                    <a:pt x="0" y="39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7" name="ïṡḷiďè">
              <a:extLst>
                <a:ext uri="{FF2B5EF4-FFF2-40B4-BE49-F238E27FC236}">
                  <a16:creationId xmlns:a16="http://schemas.microsoft.com/office/drawing/2014/main" xmlns="" id="{D4B7C8DA-A438-4276-A17B-52074BE2E311}"/>
                </a:ext>
              </a:extLst>
            </p:cNvPr>
            <p:cNvSpPr/>
            <p:nvPr/>
          </p:nvSpPr>
          <p:spPr bwMode="auto">
            <a:xfrm>
              <a:off x="5075238" y="2227263"/>
              <a:ext cx="125413" cy="382588"/>
            </a:xfrm>
            <a:custGeom>
              <a:avLst/>
              <a:gdLst>
                <a:gd name="T0" fmla="*/ 0 w 38"/>
                <a:gd name="T1" fmla="*/ 0 h 116"/>
                <a:gd name="T2" fmla="*/ 22 w 38"/>
                <a:gd name="T3" fmla="*/ 18 h 116"/>
                <a:gd name="T4" fmla="*/ 38 w 38"/>
                <a:gd name="T5" fmla="*/ 52 h 116"/>
                <a:gd name="T6" fmla="*/ 38 w 38"/>
                <a:gd name="T7" fmla="*/ 116 h 116"/>
                <a:gd name="T8" fmla="*/ 0 w 38"/>
                <a:gd name="T9" fmla="*/ 51 h 116"/>
                <a:gd name="T10" fmla="*/ 0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2" y="27"/>
                    <a:pt x="38" y="39"/>
                    <a:pt x="38" y="52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8" name="ísḷîďê">
              <a:extLst>
                <a:ext uri="{FF2B5EF4-FFF2-40B4-BE49-F238E27FC236}">
                  <a16:creationId xmlns:a16="http://schemas.microsoft.com/office/drawing/2014/main" xmlns="" id="{A3330A46-E3AE-45FF-9371-FFF3FF862119}"/>
                </a:ext>
              </a:extLst>
            </p:cNvPr>
            <p:cNvSpPr/>
            <p:nvPr/>
          </p:nvSpPr>
          <p:spPr bwMode="auto">
            <a:xfrm>
              <a:off x="3873500" y="1565276"/>
              <a:ext cx="204788" cy="303213"/>
            </a:xfrm>
            <a:custGeom>
              <a:avLst/>
              <a:gdLst>
                <a:gd name="T0" fmla="*/ 59 w 62"/>
                <a:gd name="T1" fmla="*/ 31 h 92"/>
                <a:gd name="T2" fmla="*/ 59 w 62"/>
                <a:gd name="T3" fmla="*/ 17 h 92"/>
                <a:gd name="T4" fmla="*/ 22 w 62"/>
                <a:gd name="T5" fmla="*/ 9 h 92"/>
                <a:gd name="T6" fmla="*/ 9 w 62"/>
                <a:gd name="T7" fmla="*/ 56 h 92"/>
                <a:gd name="T8" fmla="*/ 0 w 62"/>
                <a:gd name="T9" fmla="*/ 92 h 92"/>
                <a:gd name="T10" fmla="*/ 29 w 62"/>
                <a:gd name="T11" fmla="*/ 77 h 92"/>
                <a:gd name="T12" fmla="*/ 55 w 62"/>
                <a:gd name="T13" fmla="*/ 67 h 92"/>
                <a:gd name="T14" fmla="*/ 59 w 62"/>
                <a:gd name="T15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2">
                  <a:moveTo>
                    <a:pt x="59" y="31"/>
                  </a:moveTo>
                  <a:cubicBezTo>
                    <a:pt x="59" y="31"/>
                    <a:pt x="62" y="23"/>
                    <a:pt x="59" y="17"/>
                  </a:cubicBezTo>
                  <a:cubicBezTo>
                    <a:pt x="55" y="10"/>
                    <a:pt x="36" y="0"/>
                    <a:pt x="22" y="9"/>
                  </a:cubicBezTo>
                  <a:cubicBezTo>
                    <a:pt x="8" y="18"/>
                    <a:pt x="9" y="45"/>
                    <a:pt x="9" y="56"/>
                  </a:cubicBezTo>
                  <a:cubicBezTo>
                    <a:pt x="10" y="67"/>
                    <a:pt x="0" y="92"/>
                    <a:pt x="0" y="92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55" y="67"/>
                    <a:pt x="55" y="67"/>
                    <a:pt x="55" y="67"/>
                  </a:cubicBezTo>
                  <a:lnTo>
                    <a:pt x="59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9" name="íŝ1íḓé">
              <a:extLst>
                <a:ext uri="{FF2B5EF4-FFF2-40B4-BE49-F238E27FC236}">
                  <a16:creationId xmlns:a16="http://schemas.microsoft.com/office/drawing/2014/main" xmlns="" id="{9D157775-2348-4156-AE58-3A1EB00F50FC}"/>
                </a:ext>
              </a:extLst>
            </p:cNvPr>
            <p:cNvSpPr/>
            <p:nvPr/>
          </p:nvSpPr>
          <p:spPr bwMode="auto">
            <a:xfrm>
              <a:off x="4059238" y="1785938"/>
              <a:ext cx="131763" cy="234950"/>
            </a:xfrm>
            <a:custGeom>
              <a:avLst/>
              <a:gdLst>
                <a:gd name="T0" fmla="*/ 0 w 40"/>
                <a:gd name="T1" fmla="*/ 0 h 71"/>
                <a:gd name="T2" fmla="*/ 39 w 40"/>
                <a:gd name="T3" fmla="*/ 58 h 71"/>
                <a:gd name="T4" fmla="*/ 25 w 40"/>
                <a:gd name="T5" fmla="*/ 71 h 71"/>
                <a:gd name="T6" fmla="*/ 6 w 40"/>
                <a:gd name="T7" fmla="*/ 64 h 71"/>
                <a:gd name="T8" fmla="*/ 0 w 4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0" y="0"/>
                  </a:moveTo>
                  <a:cubicBezTo>
                    <a:pt x="0" y="0"/>
                    <a:pt x="40" y="44"/>
                    <a:pt x="39" y="58"/>
                  </a:cubicBezTo>
                  <a:cubicBezTo>
                    <a:pt x="38" y="71"/>
                    <a:pt x="25" y="71"/>
                    <a:pt x="25" y="71"/>
                  </a:cubicBezTo>
                  <a:cubicBezTo>
                    <a:pt x="6" y="64"/>
                    <a:pt x="6" y="64"/>
                    <a:pt x="6" y="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0" name="iṧlïdè">
              <a:extLst>
                <a:ext uri="{FF2B5EF4-FFF2-40B4-BE49-F238E27FC236}">
                  <a16:creationId xmlns:a16="http://schemas.microsoft.com/office/drawing/2014/main" xmlns="" id="{1523A32D-60B6-4EC0-BB65-4F08285FB078}"/>
                </a:ext>
              </a:extLst>
            </p:cNvPr>
            <p:cNvSpPr/>
            <p:nvPr/>
          </p:nvSpPr>
          <p:spPr bwMode="auto">
            <a:xfrm>
              <a:off x="3943350" y="2587626"/>
              <a:ext cx="106363" cy="104775"/>
            </a:xfrm>
            <a:custGeom>
              <a:avLst/>
              <a:gdLst>
                <a:gd name="T0" fmla="*/ 17 w 32"/>
                <a:gd name="T1" fmla="*/ 4 h 32"/>
                <a:gd name="T2" fmla="*/ 31 w 32"/>
                <a:gd name="T3" fmla="*/ 26 h 32"/>
                <a:gd name="T4" fmla="*/ 9 w 32"/>
                <a:gd name="T5" fmla="*/ 22 h 32"/>
                <a:gd name="T6" fmla="*/ 0 w 32"/>
                <a:gd name="T7" fmla="*/ 8 h 32"/>
                <a:gd name="T8" fmla="*/ 5 w 32"/>
                <a:gd name="T9" fmla="*/ 0 h 32"/>
                <a:gd name="T10" fmla="*/ 17 w 32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17" y="4"/>
                  </a:moveTo>
                  <a:cubicBezTo>
                    <a:pt x="17" y="4"/>
                    <a:pt x="32" y="19"/>
                    <a:pt x="31" y="26"/>
                  </a:cubicBezTo>
                  <a:cubicBezTo>
                    <a:pt x="30" y="32"/>
                    <a:pt x="17" y="31"/>
                    <a:pt x="9" y="22"/>
                  </a:cubicBezTo>
                  <a:cubicBezTo>
                    <a:pt x="0" y="13"/>
                    <a:pt x="0" y="12"/>
                    <a:pt x="0" y="8"/>
                  </a:cubicBezTo>
                  <a:cubicBezTo>
                    <a:pt x="0" y="3"/>
                    <a:pt x="5" y="0"/>
                    <a:pt x="5" y="0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1" name="ïsḷidé">
              <a:extLst>
                <a:ext uri="{FF2B5EF4-FFF2-40B4-BE49-F238E27FC236}">
                  <a16:creationId xmlns:a16="http://schemas.microsoft.com/office/drawing/2014/main" xmlns="" id="{A5FD602A-5B9F-428C-9EBC-1C76CAD14698}"/>
                </a:ext>
              </a:extLst>
            </p:cNvPr>
            <p:cNvSpPr/>
            <p:nvPr/>
          </p:nvSpPr>
          <p:spPr bwMode="auto">
            <a:xfrm>
              <a:off x="3916363" y="2366963"/>
              <a:ext cx="90488" cy="246063"/>
            </a:xfrm>
            <a:custGeom>
              <a:avLst/>
              <a:gdLst>
                <a:gd name="T0" fmla="*/ 3 w 27"/>
                <a:gd name="T1" fmla="*/ 3 h 75"/>
                <a:gd name="T2" fmla="*/ 1 w 27"/>
                <a:gd name="T3" fmla="*/ 25 h 75"/>
                <a:gd name="T4" fmla="*/ 10 w 27"/>
                <a:gd name="T5" fmla="*/ 69 h 75"/>
                <a:gd name="T6" fmla="*/ 14 w 27"/>
                <a:gd name="T7" fmla="*/ 74 h 75"/>
                <a:gd name="T8" fmla="*/ 20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3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3" y="3"/>
                  </a:moveTo>
                  <a:cubicBezTo>
                    <a:pt x="3" y="3"/>
                    <a:pt x="1" y="16"/>
                    <a:pt x="1" y="25"/>
                  </a:cubicBezTo>
                  <a:cubicBezTo>
                    <a:pt x="0" y="33"/>
                    <a:pt x="8" y="60"/>
                    <a:pt x="10" y="69"/>
                  </a:cubicBezTo>
                  <a:cubicBezTo>
                    <a:pt x="11" y="71"/>
                    <a:pt x="12" y="73"/>
                    <a:pt x="14" y="74"/>
                  </a:cubicBezTo>
                  <a:cubicBezTo>
                    <a:pt x="16" y="74"/>
                    <a:pt x="19" y="75"/>
                    <a:pt x="20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2" name="îš1iḓe">
              <a:extLst>
                <a:ext uri="{FF2B5EF4-FFF2-40B4-BE49-F238E27FC236}">
                  <a16:creationId xmlns:a16="http://schemas.microsoft.com/office/drawing/2014/main" xmlns="" id="{96AF0760-D594-476F-831B-6604E6C36CAD}"/>
                </a:ext>
              </a:extLst>
            </p:cNvPr>
            <p:cNvSpPr/>
            <p:nvPr/>
          </p:nvSpPr>
          <p:spPr bwMode="auto">
            <a:xfrm>
              <a:off x="4029075" y="2551113"/>
              <a:ext cx="109538" cy="104775"/>
            </a:xfrm>
            <a:custGeom>
              <a:avLst/>
              <a:gdLst>
                <a:gd name="T0" fmla="*/ 18 w 33"/>
                <a:gd name="T1" fmla="*/ 4 h 32"/>
                <a:gd name="T2" fmla="*/ 31 w 33"/>
                <a:gd name="T3" fmla="*/ 26 h 32"/>
                <a:gd name="T4" fmla="*/ 9 w 33"/>
                <a:gd name="T5" fmla="*/ 22 h 32"/>
                <a:gd name="T6" fmla="*/ 0 w 33"/>
                <a:gd name="T7" fmla="*/ 7 h 32"/>
                <a:gd name="T8" fmla="*/ 6 w 33"/>
                <a:gd name="T9" fmla="*/ 0 h 32"/>
                <a:gd name="T10" fmla="*/ 18 w 33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18" y="4"/>
                  </a:moveTo>
                  <a:cubicBezTo>
                    <a:pt x="18" y="4"/>
                    <a:pt x="33" y="19"/>
                    <a:pt x="31" y="26"/>
                  </a:cubicBezTo>
                  <a:cubicBezTo>
                    <a:pt x="30" y="32"/>
                    <a:pt x="18" y="31"/>
                    <a:pt x="9" y="22"/>
                  </a:cubicBezTo>
                  <a:cubicBezTo>
                    <a:pt x="0" y="12"/>
                    <a:pt x="0" y="12"/>
                    <a:pt x="0" y="7"/>
                  </a:cubicBezTo>
                  <a:cubicBezTo>
                    <a:pt x="0" y="3"/>
                    <a:pt x="6" y="0"/>
                    <a:pt x="6" y="0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3" name="íSļîḍe">
              <a:extLst>
                <a:ext uri="{FF2B5EF4-FFF2-40B4-BE49-F238E27FC236}">
                  <a16:creationId xmlns:a16="http://schemas.microsoft.com/office/drawing/2014/main" xmlns="" id="{8B362CA5-1BD4-4670-A61B-B4599DB79CE2}"/>
                </a:ext>
              </a:extLst>
            </p:cNvPr>
            <p:cNvSpPr/>
            <p:nvPr/>
          </p:nvSpPr>
          <p:spPr bwMode="auto">
            <a:xfrm>
              <a:off x="4006850" y="2330451"/>
              <a:ext cx="88900" cy="246063"/>
            </a:xfrm>
            <a:custGeom>
              <a:avLst/>
              <a:gdLst>
                <a:gd name="T0" fmla="*/ 2 w 27"/>
                <a:gd name="T1" fmla="*/ 3 h 75"/>
                <a:gd name="T2" fmla="*/ 0 w 27"/>
                <a:gd name="T3" fmla="*/ 25 h 75"/>
                <a:gd name="T4" fmla="*/ 9 w 27"/>
                <a:gd name="T5" fmla="*/ 69 h 75"/>
                <a:gd name="T6" fmla="*/ 14 w 27"/>
                <a:gd name="T7" fmla="*/ 74 h 75"/>
                <a:gd name="T8" fmla="*/ 19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2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2" y="3"/>
                  </a:moveTo>
                  <a:cubicBezTo>
                    <a:pt x="2" y="3"/>
                    <a:pt x="0" y="16"/>
                    <a:pt x="0" y="25"/>
                  </a:cubicBezTo>
                  <a:cubicBezTo>
                    <a:pt x="0" y="33"/>
                    <a:pt x="7" y="60"/>
                    <a:pt x="9" y="69"/>
                  </a:cubicBezTo>
                  <a:cubicBezTo>
                    <a:pt x="10" y="71"/>
                    <a:pt x="12" y="73"/>
                    <a:pt x="14" y="74"/>
                  </a:cubicBezTo>
                  <a:cubicBezTo>
                    <a:pt x="16" y="74"/>
                    <a:pt x="18" y="75"/>
                    <a:pt x="19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4" name="ïṣ1ïde">
              <a:extLst>
                <a:ext uri="{FF2B5EF4-FFF2-40B4-BE49-F238E27FC236}">
                  <a16:creationId xmlns:a16="http://schemas.microsoft.com/office/drawing/2014/main" xmlns="" id="{DA27CD8F-3B14-439C-BFA5-46B06A2FD503}"/>
                </a:ext>
              </a:extLst>
            </p:cNvPr>
            <p:cNvSpPr/>
            <p:nvPr/>
          </p:nvSpPr>
          <p:spPr bwMode="auto">
            <a:xfrm>
              <a:off x="3873500" y="2138363"/>
              <a:ext cx="228600" cy="250825"/>
            </a:xfrm>
            <a:custGeom>
              <a:avLst/>
              <a:gdLst>
                <a:gd name="T0" fmla="*/ 69 w 69"/>
                <a:gd name="T1" fmla="*/ 14 h 76"/>
                <a:gd name="T2" fmla="*/ 68 w 69"/>
                <a:gd name="T3" fmla="*/ 58 h 76"/>
                <a:gd name="T4" fmla="*/ 47 w 69"/>
                <a:gd name="T5" fmla="*/ 71 h 76"/>
                <a:gd name="T6" fmla="*/ 8 w 69"/>
                <a:gd name="T7" fmla="*/ 73 h 76"/>
                <a:gd name="T8" fmla="*/ 0 w 69"/>
                <a:gd name="T9" fmla="*/ 21 h 76"/>
                <a:gd name="T10" fmla="*/ 69 w 69"/>
                <a:gd name="T1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6">
                  <a:moveTo>
                    <a:pt x="69" y="14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2" y="67"/>
                    <a:pt x="47" y="71"/>
                  </a:cubicBezTo>
                  <a:cubicBezTo>
                    <a:pt x="33" y="76"/>
                    <a:pt x="8" y="73"/>
                    <a:pt x="8" y="73"/>
                  </a:cubicBezTo>
                  <a:cubicBezTo>
                    <a:pt x="8" y="73"/>
                    <a:pt x="0" y="30"/>
                    <a:pt x="0" y="21"/>
                  </a:cubicBezTo>
                  <a:cubicBezTo>
                    <a:pt x="0" y="11"/>
                    <a:pt x="67" y="0"/>
                    <a:pt x="69" y="14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5" name="isḷíḓê">
              <a:extLst>
                <a:ext uri="{FF2B5EF4-FFF2-40B4-BE49-F238E27FC236}">
                  <a16:creationId xmlns:a16="http://schemas.microsoft.com/office/drawing/2014/main" xmlns="" id="{9FA5EBB0-866E-4EA7-87A8-C660FB61E024}"/>
                </a:ext>
              </a:extLst>
            </p:cNvPr>
            <p:cNvSpPr/>
            <p:nvPr/>
          </p:nvSpPr>
          <p:spPr bwMode="auto">
            <a:xfrm>
              <a:off x="3851275" y="1760538"/>
              <a:ext cx="260350" cy="509588"/>
            </a:xfrm>
            <a:custGeom>
              <a:avLst/>
              <a:gdLst>
                <a:gd name="T0" fmla="*/ 55 w 79"/>
                <a:gd name="T1" fmla="*/ 0 h 155"/>
                <a:gd name="T2" fmla="*/ 66 w 79"/>
                <a:gd name="T3" fmla="*/ 10 h 155"/>
                <a:gd name="T4" fmla="*/ 74 w 79"/>
                <a:gd name="T5" fmla="*/ 45 h 155"/>
                <a:gd name="T6" fmla="*/ 69 w 79"/>
                <a:gd name="T7" fmla="*/ 72 h 155"/>
                <a:gd name="T8" fmla="*/ 79 w 79"/>
                <a:gd name="T9" fmla="*/ 125 h 155"/>
                <a:gd name="T10" fmla="*/ 63 w 79"/>
                <a:gd name="T11" fmla="*/ 137 h 155"/>
                <a:gd name="T12" fmla="*/ 53 w 79"/>
                <a:gd name="T13" fmla="*/ 130 h 155"/>
                <a:gd name="T14" fmla="*/ 38 w 79"/>
                <a:gd name="T15" fmla="*/ 152 h 155"/>
                <a:gd name="T16" fmla="*/ 0 w 79"/>
                <a:gd name="T17" fmla="*/ 137 h 155"/>
                <a:gd name="T18" fmla="*/ 5 w 79"/>
                <a:gd name="T19" fmla="*/ 103 h 155"/>
                <a:gd name="T20" fmla="*/ 11 w 79"/>
                <a:gd name="T21" fmla="*/ 83 h 155"/>
                <a:gd name="T22" fmla="*/ 0 w 79"/>
                <a:gd name="T23" fmla="*/ 25 h 155"/>
                <a:gd name="T24" fmla="*/ 30 w 79"/>
                <a:gd name="T25" fmla="*/ 7 h 155"/>
                <a:gd name="T26" fmla="*/ 55 w 79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5">
                  <a:moveTo>
                    <a:pt x="55" y="0"/>
                  </a:moveTo>
                  <a:cubicBezTo>
                    <a:pt x="55" y="0"/>
                    <a:pt x="63" y="3"/>
                    <a:pt x="66" y="10"/>
                  </a:cubicBezTo>
                  <a:cubicBezTo>
                    <a:pt x="69" y="16"/>
                    <a:pt x="72" y="37"/>
                    <a:pt x="74" y="45"/>
                  </a:cubicBezTo>
                  <a:cubicBezTo>
                    <a:pt x="76" y="52"/>
                    <a:pt x="69" y="64"/>
                    <a:pt x="69" y="72"/>
                  </a:cubicBezTo>
                  <a:cubicBezTo>
                    <a:pt x="69" y="81"/>
                    <a:pt x="79" y="122"/>
                    <a:pt x="79" y="125"/>
                  </a:cubicBezTo>
                  <a:cubicBezTo>
                    <a:pt x="79" y="127"/>
                    <a:pt x="68" y="134"/>
                    <a:pt x="63" y="137"/>
                  </a:cubicBezTo>
                  <a:cubicBezTo>
                    <a:pt x="59" y="139"/>
                    <a:pt x="53" y="130"/>
                    <a:pt x="53" y="130"/>
                  </a:cubicBezTo>
                  <a:cubicBezTo>
                    <a:pt x="53" y="130"/>
                    <a:pt x="50" y="149"/>
                    <a:pt x="38" y="152"/>
                  </a:cubicBezTo>
                  <a:cubicBezTo>
                    <a:pt x="26" y="155"/>
                    <a:pt x="0" y="137"/>
                    <a:pt x="0" y="137"/>
                  </a:cubicBezTo>
                  <a:cubicBezTo>
                    <a:pt x="0" y="137"/>
                    <a:pt x="2" y="114"/>
                    <a:pt x="5" y="103"/>
                  </a:cubicBezTo>
                  <a:cubicBezTo>
                    <a:pt x="9" y="92"/>
                    <a:pt x="11" y="83"/>
                    <a:pt x="11" y="8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2" y="11"/>
                    <a:pt x="30" y="7"/>
                  </a:cubicBezTo>
                  <a:cubicBezTo>
                    <a:pt x="49" y="3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6" name="î$líḋê">
              <a:extLst>
                <a:ext uri="{FF2B5EF4-FFF2-40B4-BE49-F238E27FC236}">
                  <a16:creationId xmlns:a16="http://schemas.microsoft.com/office/drawing/2014/main" xmlns="" id="{EEEC2F6E-A832-4B1A-91BF-9DDDF2F26B07}"/>
                </a:ext>
              </a:extLst>
            </p:cNvPr>
            <p:cNvSpPr/>
            <p:nvPr/>
          </p:nvSpPr>
          <p:spPr bwMode="auto">
            <a:xfrm>
              <a:off x="3943350" y="1717676"/>
              <a:ext cx="69850" cy="114300"/>
            </a:xfrm>
            <a:custGeom>
              <a:avLst/>
              <a:gdLst>
                <a:gd name="T0" fmla="*/ 44 w 44"/>
                <a:gd name="T1" fmla="*/ 33 h 72"/>
                <a:gd name="T2" fmla="*/ 40 w 44"/>
                <a:gd name="T3" fmla="*/ 58 h 72"/>
                <a:gd name="T4" fmla="*/ 40 w 44"/>
                <a:gd name="T5" fmla="*/ 72 h 72"/>
                <a:gd name="T6" fmla="*/ 0 w 44"/>
                <a:gd name="T7" fmla="*/ 48 h 72"/>
                <a:gd name="T8" fmla="*/ 2 w 44"/>
                <a:gd name="T9" fmla="*/ 0 h 72"/>
                <a:gd name="T10" fmla="*/ 44 w 44"/>
                <a:gd name="T11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2">
                  <a:moveTo>
                    <a:pt x="44" y="33"/>
                  </a:moveTo>
                  <a:lnTo>
                    <a:pt x="40" y="58"/>
                  </a:lnTo>
                  <a:lnTo>
                    <a:pt x="40" y="72"/>
                  </a:lnTo>
                  <a:lnTo>
                    <a:pt x="0" y="48"/>
                  </a:lnTo>
                  <a:lnTo>
                    <a:pt x="2" y="0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674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7" name="îṡ1ide">
              <a:extLst>
                <a:ext uri="{FF2B5EF4-FFF2-40B4-BE49-F238E27FC236}">
                  <a16:creationId xmlns:a16="http://schemas.microsoft.com/office/drawing/2014/main" xmlns="" id="{48C29675-A2B6-402A-8A79-7F59448ABCBE}"/>
                </a:ext>
              </a:extLst>
            </p:cNvPr>
            <p:cNvSpPr/>
            <p:nvPr/>
          </p:nvSpPr>
          <p:spPr bwMode="auto">
            <a:xfrm>
              <a:off x="3940175" y="1638301"/>
              <a:ext cx="131763" cy="144463"/>
            </a:xfrm>
            <a:custGeom>
              <a:avLst/>
              <a:gdLst>
                <a:gd name="T0" fmla="*/ 39 w 40"/>
                <a:gd name="T1" fmla="*/ 6 h 44"/>
                <a:gd name="T2" fmla="*/ 36 w 40"/>
                <a:gd name="T3" fmla="*/ 33 h 44"/>
                <a:gd name="T4" fmla="*/ 23 w 40"/>
                <a:gd name="T5" fmla="*/ 44 h 44"/>
                <a:gd name="T6" fmla="*/ 3 w 40"/>
                <a:gd name="T7" fmla="*/ 31 h 44"/>
                <a:gd name="T8" fmla="*/ 7 w 40"/>
                <a:gd name="T9" fmla="*/ 21 h 44"/>
                <a:gd name="T10" fmla="*/ 26 w 40"/>
                <a:gd name="T11" fmla="*/ 3 h 44"/>
                <a:gd name="T12" fmla="*/ 39 w 40"/>
                <a:gd name="T1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4">
                  <a:moveTo>
                    <a:pt x="39" y="6"/>
                  </a:moveTo>
                  <a:cubicBezTo>
                    <a:pt x="39" y="6"/>
                    <a:pt x="40" y="27"/>
                    <a:pt x="36" y="33"/>
                  </a:cubicBezTo>
                  <a:cubicBezTo>
                    <a:pt x="32" y="38"/>
                    <a:pt x="29" y="44"/>
                    <a:pt x="23" y="44"/>
                  </a:cubicBezTo>
                  <a:cubicBezTo>
                    <a:pt x="18" y="44"/>
                    <a:pt x="7" y="36"/>
                    <a:pt x="3" y="31"/>
                  </a:cubicBezTo>
                  <a:cubicBezTo>
                    <a:pt x="0" y="25"/>
                    <a:pt x="6" y="25"/>
                    <a:pt x="7" y="21"/>
                  </a:cubicBezTo>
                  <a:cubicBezTo>
                    <a:pt x="9" y="17"/>
                    <a:pt x="16" y="6"/>
                    <a:pt x="26" y="3"/>
                  </a:cubicBezTo>
                  <a:cubicBezTo>
                    <a:pt x="35" y="0"/>
                    <a:pt x="39" y="0"/>
                    <a:pt x="39" y="6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8" name="ï$ḻiďé">
              <a:extLst>
                <a:ext uri="{FF2B5EF4-FFF2-40B4-BE49-F238E27FC236}">
                  <a16:creationId xmlns:a16="http://schemas.microsoft.com/office/drawing/2014/main" xmlns="" id="{7ACA1449-A1F0-4124-A7B4-FA403DF98073}"/>
                </a:ext>
              </a:extLst>
            </p:cNvPr>
            <p:cNvSpPr/>
            <p:nvPr/>
          </p:nvSpPr>
          <p:spPr bwMode="auto">
            <a:xfrm>
              <a:off x="4002088" y="1868488"/>
              <a:ext cx="185738" cy="263525"/>
            </a:xfrm>
            <a:custGeom>
              <a:avLst/>
              <a:gdLst>
                <a:gd name="T0" fmla="*/ 2 w 56"/>
                <a:gd name="T1" fmla="*/ 79 h 80"/>
                <a:gd name="T2" fmla="*/ 39 w 56"/>
                <a:gd name="T3" fmla="*/ 67 h 80"/>
                <a:gd name="T4" fmla="*/ 42 w 56"/>
                <a:gd name="T5" fmla="*/ 63 h 80"/>
                <a:gd name="T6" fmla="*/ 56 w 56"/>
                <a:gd name="T7" fmla="*/ 2 h 80"/>
                <a:gd name="T8" fmla="*/ 54 w 56"/>
                <a:gd name="T9" fmla="*/ 0 h 80"/>
                <a:gd name="T10" fmla="*/ 17 w 56"/>
                <a:gd name="T11" fmla="*/ 13 h 80"/>
                <a:gd name="T12" fmla="*/ 14 w 56"/>
                <a:gd name="T13" fmla="*/ 16 h 80"/>
                <a:gd name="T14" fmla="*/ 0 w 56"/>
                <a:gd name="T15" fmla="*/ 77 h 80"/>
                <a:gd name="T16" fmla="*/ 2 w 56"/>
                <a:gd name="T17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0">
                  <a:moveTo>
                    <a:pt x="2" y="79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5"/>
                    <a:pt x="42" y="6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5" y="15"/>
                    <a:pt x="14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2" y="79"/>
                  </a:cubicBezTo>
                  <a:close/>
                </a:path>
              </a:pathLst>
            </a:custGeom>
            <a:solidFill>
              <a:srgbClr val="B37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9" name="iṡľiďé">
              <a:extLst>
                <a:ext uri="{FF2B5EF4-FFF2-40B4-BE49-F238E27FC236}">
                  <a16:creationId xmlns:a16="http://schemas.microsoft.com/office/drawing/2014/main" xmlns="" id="{76C6AFE0-DA1D-4116-9D03-8026DE4E2838}"/>
                </a:ext>
              </a:extLst>
            </p:cNvPr>
            <p:cNvSpPr/>
            <p:nvPr/>
          </p:nvSpPr>
          <p:spPr bwMode="auto">
            <a:xfrm>
              <a:off x="4084638" y="1868488"/>
              <a:ext cx="69850" cy="49213"/>
            </a:xfrm>
            <a:custGeom>
              <a:avLst/>
              <a:gdLst>
                <a:gd name="T0" fmla="*/ 0 w 44"/>
                <a:gd name="T1" fmla="*/ 31 h 31"/>
                <a:gd name="T2" fmla="*/ 40 w 44"/>
                <a:gd name="T3" fmla="*/ 17 h 31"/>
                <a:gd name="T4" fmla="*/ 44 w 44"/>
                <a:gd name="T5" fmla="*/ 0 h 31"/>
                <a:gd name="T6" fmla="*/ 5 w 44"/>
                <a:gd name="T7" fmla="*/ 13 h 31"/>
                <a:gd name="T8" fmla="*/ 0 w 4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0" y="17"/>
                  </a:lnTo>
                  <a:lnTo>
                    <a:pt x="44" y="0"/>
                  </a:lnTo>
                  <a:lnTo>
                    <a:pt x="5" y="1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0" name="is1îḓê">
              <a:extLst>
                <a:ext uri="{FF2B5EF4-FFF2-40B4-BE49-F238E27FC236}">
                  <a16:creationId xmlns:a16="http://schemas.microsoft.com/office/drawing/2014/main" xmlns="" id="{569855E3-A881-458F-9F10-178642F6B23A}"/>
                </a:ext>
              </a:extLst>
            </p:cNvPr>
            <p:cNvSpPr/>
            <p:nvPr/>
          </p:nvSpPr>
          <p:spPr bwMode="auto">
            <a:xfrm>
              <a:off x="3833813" y="1828801"/>
              <a:ext cx="215900" cy="290513"/>
            </a:xfrm>
            <a:custGeom>
              <a:avLst/>
              <a:gdLst>
                <a:gd name="T0" fmla="*/ 5 w 65"/>
                <a:gd name="T1" fmla="*/ 4 h 88"/>
                <a:gd name="T2" fmla="*/ 3 w 65"/>
                <a:gd name="T3" fmla="*/ 25 h 88"/>
                <a:gd name="T4" fmla="*/ 27 w 65"/>
                <a:gd name="T5" fmla="*/ 85 h 88"/>
                <a:gd name="T6" fmla="*/ 65 w 65"/>
                <a:gd name="T7" fmla="*/ 77 h 88"/>
                <a:gd name="T8" fmla="*/ 63 w 65"/>
                <a:gd name="T9" fmla="*/ 60 h 88"/>
                <a:gd name="T10" fmla="*/ 39 w 65"/>
                <a:gd name="T11" fmla="*/ 66 h 88"/>
                <a:gd name="T12" fmla="*/ 17 w 65"/>
                <a:gd name="T13" fmla="*/ 8 h 88"/>
                <a:gd name="T14" fmla="*/ 5 w 65"/>
                <a:gd name="T1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8">
                  <a:moveTo>
                    <a:pt x="5" y="4"/>
                  </a:moveTo>
                  <a:cubicBezTo>
                    <a:pt x="5" y="4"/>
                    <a:pt x="0" y="10"/>
                    <a:pt x="3" y="25"/>
                  </a:cubicBezTo>
                  <a:cubicBezTo>
                    <a:pt x="5" y="40"/>
                    <a:pt x="18" y="82"/>
                    <a:pt x="27" y="85"/>
                  </a:cubicBezTo>
                  <a:cubicBezTo>
                    <a:pt x="36" y="88"/>
                    <a:pt x="65" y="77"/>
                    <a:pt x="65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24" y="16"/>
                    <a:pt x="17" y="8"/>
                  </a:cubicBezTo>
                  <a:cubicBezTo>
                    <a:pt x="9" y="0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1" name="is1iḑé">
              <a:extLst>
                <a:ext uri="{FF2B5EF4-FFF2-40B4-BE49-F238E27FC236}">
                  <a16:creationId xmlns:a16="http://schemas.microsoft.com/office/drawing/2014/main" xmlns="" id="{7F77B0DD-E6CB-4781-BFBE-EA4B98DADC84}"/>
                </a:ext>
              </a:extLst>
            </p:cNvPr>
            <p:cNvSpPr/>
            <p:nvPr/>
          </p:nvSpPr>
          <p:spPr bwMode="auto">
            <a:xfrm>
              <a:off x="4041775" y="2003426"/>
              <a:ext cx="69850" cy="79375"/>
            </a:xfrm>
            <a:custGeom>
              <a:avLst/>
              <a:gdLst>
                <a:gd name="T0" fmla="*/ 0 w 21"/>
                <a:gd name="T1" fmla="*/ 7 h 24"/>
                <a:gd name="T2" fmla="*/ 6 w 21"/>
                <a:gd name="T3" fmla="*/ 1 h 24"/>
                <a:gd name="T4" fmla="*/ 6 w 21"/>
                <a:gd name="T5" fmla="*/ 6 h 24"/>
                <a:gd name="T6" fmla="*/ 17 w 21"/>
                <a:gd name="T7" fmla="*/ 4 h 24"/>
                <a:gd name="T8" fmla="*/ 12 w 21"/>
                <a:gd name="T9" fmla="*/ 20 h 24"/>
                <a:gd name="T10" fmla="*/ 2 w 21"/>
                <a:gd name="T11" fmla="*/ 24 h 24"/>
                <a:gd name="T12" fmla="*/ 0 w 21"/>
                <a:gd name="T1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4">
                  <a:moveTo>
                    <a:pt x="0" y="7"/>
                  </a:moveTo>
                  <a:cubicBezTo>
                    <a:pt x="0" y="7"/>
                    <a:pt x="3" y="0"/>
                    <a:pt x="6" y="1"/>
                  </a:cubicBezTo>
                  <a:cubicBezTo>
                    <a:pt x="9" y="1"/>
                    <a:pt x="6" y="6"/>
                    <a:pt x="6" y="6"/>
                  </a:cubicBezTo>
                  <a:cubicBezTo>
                    <a:pt x="6" y="6"/>
                    <a:pt x="14" y="2"/>
                    <a:pt x="17" y="4"/>
                  </a:cubicBezTo>
                  <a:cubicBezTo>
                    <a:pt x="21" y="6"/>
                    <a:pt x="21" y="14"/>
                    <a:pt x="12" y="20"/>
                  </a:cubicBezTo>
                  <a:cubicBezTo>
                    <a:pt x="7" y="23"/>
                    <a:pt x="2" y="24"/>
                    <a:pt x="2" y="24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2" name="ïşḻîďe">
              <a:extLst>
                <a:ext uri="{FF2B5EF4-FFF2-40B4-BE49-F238E27FC236}">
                  <a16:creationId xmlns:a16="http://schemas.microsoft.com/office/drawing/2014/main" xmlns="" id="{101B9F8E-C985-45F4-B675-A08BDF822B60}"/>
                </a:ext>
              </a:extLst>
            </p:cNvPr>
            <p:cNvSpPr/>
            <p:nvPr/>
          </p:nvSpPr>
          <p:spPr bwMode="auto">
            <a:xfrm>
              <a:off x="3933825" y="1697038"/>
              <a:ext cx="36513" cy="46038"/>
            </a:xfrm>
            <a:custGeom>
              <a:avLst/>
              <a:gdLst>
                <a:gd name="T0" fmla="*/ 10 w 11"/>
                <a:gd name="T1" fmla="*/ 5 h 14"/>
                <a:gd name="T2" fmla="*/ 2 w 11"/>
                <a:gd name="T3" fmla="*/ 3 h 14"/>
                <a:gd name="T4" fmla="*/ 7 w 11"/>
                <a:gd name="T5" fmla="*/ 14 h 14"/>
                <a:gd name="T6" fmla="*/ 10 w 11"/>
                <a:gd name="T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10" y="5"/>
                  </a:moveTo>
                  <a:cubicBezTo>
                    <a:pt x="10" y="5"/>
                    <a:pt x="4" y="0"/>
                    <a:pt x="2" y="3"/>
                  </a:cubicBezTo>
                  <a:cubicBezTo>
                    <a:pt x="0" y="7"/>
                    <a:pt x="4" y="14"/>
                    <a:pt x="7" y="14"/>
                  </a:cubicBezTo>
                  <a:cubicBezTo>
                    <a:pt x="11" y="14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3" name="iŝļidê">
              <a:extLst>
                <a:ext uri="{FF2B5EF4-FFF2-40B4-BE49-F238E27FC236}">
                  <a16:creationId xmlns:a16="http://schemas.microsoft.com/office/drawing/2014/main" xmlns="" id="{F75D4EE1-AD3C-4785-AA51-9806B9C946BD}"/>
                </a:ext>
              </a:extLst>
            </p:cNvPr>
            <p:cNvSpPr/>
            <p:nvPr/>
          </p:nvSpPr>
          <p:spPr bwMode="auto">
            <a:xfrm>
              <a:off x="4013200" y="3578226"/>
              <a:ext cx="184150" cy="131763"/>
            </a:xfrm>
            <a:custGeom>
              <a:avLst/>
              <a:gdLst>
                <a:gd name="T0" fmla="*/ 55 w 56"/>
                <a:gd name="T1" fmla="*/ 24 h 40"/>
                <a:gd name="T2" fmla="*/ 53 w 56"/>
                <a:gd name="T3" fmla="*/ 34 h 40"/>
                <a:gd name="T4" fmla="*/ 40 w 56"/>
                <a:gd name="T5" fmla="*/ 38 h 40"/>
                <a:gd name="T6" fmla="*/ 25 w 56"/>
                <a:gd name="T7" fmla="*/ 27 h 40"/>
                <a:gd name="T8" fmla="*/ 1 w 56"/>
                <a:gd name="T9" fmla="*/ 7 h 40"/>
                <a:gd name="T10" fmla="*/ 42 w 56"/>
                <a:gd name="T11" fmla="*/ 11 h 40"/>
                <a:gd name="T12" fmla="*/ 55 w 56"/>
                <a:gd name="T1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0">
                  <a:moveTo>
                    <a:pt x="55" y="24"/>
                  </a:moveTo>
                  <a:cubicBezTo>
                    <a:pt x="55" y="24"/>
                    <a:pt x="56" y="28"/>
                    <a:pt x="53" y="34"/>
                  </a:cubicBezTo>
                  <a:cubicBezTo>
                    <a:pt x="51" y="40"/>
                    <a:pt x="45" y="40"/>
                    <a:pt x="40" y="38"/>
                  </a:cubicBezTo>
                  <a:cubicBezTo>
                    <a:pt x="34" y="35"/>
                    <a:pt x="30" y="29"/>
                    <a:pt x="25" y="27"/>
                  </a:cubicBezTo>
                  <a:cubicBezTo>
                    <a:pt x="20" y="26"/>
                    <a:pt x="0" y="14"/>
                    <a:pt x="1" y="7"/>
                  </a:cubicBezTo>
                  <a:cubicBezTo>
                    <a:pt x="2" y="0"/>
                    <a:pt x="34" y="6"/>
                    <a:pt x="42" y="11"/>
                  </a:cubicBezTo>
                  <a:cubicBezTo>
                    <a:pt x="50" y="16"/>
                    <a:pt x="55" y="24"/>
                    <a:pt x="55" y="24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4" name="is1iḋè">
              <a:extLst>
                <a:ext uri="{FF2B5EF4-FFF2-40B4-BE49-F238E27FC236}">
                  <a16:creationId xmlns:a16="http://schemas.microsoft.com/office/drawing/2014/main" xmlns="" id="{25F71865-307A-4220-889D-F8BAAE988A65}"/>
                </a:ext>
              </a:extLst>
            </p:cNvPr>
            <p:cNvSpPr/>
            <p:nvPr/>
          </p:nvSpPr>
          <p:spPr bwMode="auto">
            <a:xfrm>
              <a:off x="4127500" y="3335338"/>
              <a:ext cx="531813" cy="328613"/>
            </a:xfrm>
            <a:custGeom>
              <a:avLst/>
              <a:gdLst>
                <a:gd name="T0" fmla="*/ 161 w 161"/>
                <a:gd name="T1" fmla="*/ 11 h 100"/>
                <a:gd name="T2" fmla="*/ 156 w 161"/>
                <a:gd name="T3" fmla="*/ 39 h 100"/>
                <a:gd name="T4" fmla="*/ 107 w 161"/>
                <a:gd name="T5" fmla="*/ 53 h 100"/>
                <a:gd name="T6" fmla="*/ 50 w 161"/>
                <a:gd name="T7" fmla="*/ 37 h 100"/>
                <a:gd name="T8" fmla="*/ 20 w 161"/>
                <a:gd name="T9" fmla="*/ 98 h 100"/>
                <a:gd name="T10" fmla="*/ 19 w 161"/>
                <a:gd name="T11" fmla="*/ 98 h 100"/>
                <a:gd name="T12" fmla="*/ 0 w 161"/>
                <a:gd name="T13" fmla="*/ 84 h 100"/>
                <a:gd name="T14" fmla="*/ 38 w 161"/>
                <a:gd name="T15" fmla="*/ 5 h 100"/>
                <a:gd name="T16" fmla="*/ 106 w 161"/>
                <a:gd name="T17" fmla="*/ 5 h 100"/>
                <a:gd name="T18" fmla="*/ 161 w 161"/>
                <a:gd name="T1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0">
                  <a:moveTo>
                    <a:pt x="161" y="11"/>
                  </a:moveTo>
                  <a:cubicBezTo>
                    <a:pt x="161" y="11"/>
                    <a:pt x="161" y="32"/>
                    <a:pt x="156" y="39"/>
                  </a:cubicBezTo>
                  <a:cubicBezTo>
                    <a:pt x="150" y="45"/>
                    <a:pt x="129" y="59"/>
                    <a:pt x="107" y="53"/>
                  </a:cubicBezTo>
                  <a:cubicBezTo>
                    <a:pt x="84" y="47"/>
                    <a:pt x="50" y="37"/>
                    <a:pt x="50" y="37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0" y="100"/>
                    <a:pt x="2" y="93"/>
                    <a:pt x="0" y="84"/>
                  </a:cubicBezTo>
                  <a:cubicBezTo>
                    <a:pt x="0" y="84"/>
                    <a:pt x="24" y="10"/>
                    <a:pt x="38" y="5"/>
                  </a:cubicBezTo>
                  <a:cubicBezTo>
                    <a:pt x="52" y="0"/>
                    <a:pt x="106" y="5"/>
                    <a:pt x="106" y="5"/>
                  </a:cubicBezTo>
                  <a:lnTo>
                    <a:pt x="161" y="11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5" name="îṥlîḋe">
              <a:extLst>
                <a:ext uri="{FF2B5EF4-FFF2-40B4-BE49-F238E27FC236}">
                  <a16:creationId xmlns:a16="http://schemas.microsoft.com/office/drawing/2014/main" xmlns="" id="{21BDF7FF-E016-4910-ADA1-971A36F80540}"/>
                </a:ext>
              </a:extLst>
            </p:cNvPr>
            <p:cNvSpPr/>
            <p:nvPr/>
          </p:nvSpPr>
          <p:spPr bwMode="auto">
            <a:xfrm>
              <a:off x="4181475" y="3025776"/>
              <a:ext cx="330200" cy="338138"/>
            </a:xfrm>
            <a:custGeom>
              <a:avLst/>
              <a:gdLst>
                <a:gd name="T0" fmla="*/ 97 w 100"/>
                <a:gd name="T1" fmla="*/ 66 h 103"/>
                <a:gd name="T2" fmla="*/ 64 w 100"/>
                <a:gd name="T3" fmla="*/ 47 h 103"/>
                <a:gd name="T4" fmla="*/ 11 w 100"/>
                <a:gd name="T5" fmla="*/ 77 h 103"/>
                <a:gd name="T6" fmla="*/ 63 w 100"/>
                <a:gd name="T7" fmla="*/ 2 h 103"/>
                <a:gd name="T8" fmla="*/ 61 w 100"/>
                <a:gd name="T9" fmla="*/ 1 h 103"/>
                <a:gd name="T10" fmla="*/ 55 w 100"/>
                <a:gd name="T11" fmla="*/ 1 h 103"/>
                <a:gd name="T12" fmla="*/ 3 w 100"/>
                <a:gd name="T13" fmla="*/ 31 h 103"/>
                <a:gd name="T14" fmla="*/ 0 w 100"/>
                <a:gd name="T15" fmla="*/ 36 h 103"/>
                <a:gd name="T16" fmla="*/ 0 w 100"/>
                <a:gd name="T17" fmla="*/ 77 h 103"/>
                <a:gd name="T18" fmla="*/ 3 w 100"/>
                <a:gd name="T19" fmla="*/ 82 h 103"/>
                <a:gd name="T20" fmla="*/ 39 w 100"/>
                <a:gd name="T21" fmla="*/ 102 h 103"/>
                <a:gd name="T22" fmla="*/ 44 w 100"/>
                <a:gd name="T23" fmla="*/ 102 h 103"/>
                <a:gd name="T24" fmla="*/ 99 w 100"/>
                <a:gd name="T25" fmla="*/ 70 h 103"/>
                <a:gd name="T26" fmla="*/ 100 w 100"/>
                <a:gd name="T27" fmla="*/ 69 h 103"/>
                <a:gd name="T28" fmla="*/ 100 w 100"/>
                <a:gd name="T29" fmla="*/ 69 h 103"/>
                <a:gd name="T30" fmla="*/ 100 w 100"/>
                <a:gd name="T31" fmla="*/ 66 h 103"/>
                <a:gd name="T32" fmla="*/ 97 w 100"/>
                <a:gd name="T33" fmla="*/ 6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3">
                  <a:moveTo>
                    <a:pt x="97" y="66"/>
                  </a:moveTo>
                  <a:cubicBezTo>
                    <a:pt x="64" y="47"/>
                    <a:pt x="64" y="47"/>
                    <a:pt x="64" y="4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9" y="0"/>
                    <a:pt x="57" y="0"/>
                    <a:pt x="55" y="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1"/>
                    <a:pt x="3" y="8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0" y="103"/>
                    <a:pt x="42" y="103"/>
                    <a:pt x="44" y="102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100" y="70"/>
                    <a:pt x="100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7" y="66"/>
                    <a:pt x="97" y="66"/>
                    <a:pt x="97" y="66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6" name="îsļidê">
              <a:extLst>
                <a:ext uri="{FF2B5EF4-FFF2-40B4-BE49-F238E27FC236}">
                  <a16:creationId xmlns:a16="http://schemas.microsoft.com/office/drawing/2014/main" xmlns="" id="{4015A5A8-6E06-4BBD-8B24-92CEFBA232A1}"/>
                </a:ext>
              </a:extLst>
            </p:cNvPr>
            <p:cNvSpPr/>
            <p:nvPr/>
          </p:nvSpPr>
          <p:spPr bwMode="auto">
            <a:xfrm>
              <a:off x="4194175" y="3170238"/>
              <a:ext cx="317500" cy="184150"/>
            </a:xfrm>
            <a:custGeom>
              <a:avLst/>
              <a:gdLst>
                <a:gd name="T0" fmla="*/ 0 w 96"/>
                <a:gd name="T1" fmla="*/ 34 h 56"/>
                <a:gd name="T2" fmla="*/ 35 w 96"/>
                <a:gd name="T3" fmla="*/ 55 h 56"/>
                <a:gd name="T4" fmla="*/ 40 w 96"/>
                <a:gd name="T5" fmla="*/ 55 h 56"/>
                <a:gd name="T6" fmla="*/ 95 w 96"/>
                <a:gd name="T7" fmla="*/ 23 h 56"/>
                <a:gd name="T8" fmla="*/ 95 w 96"/>
                <a:gd name="T9" fmla="*/ 20 h 56"/>
                <a:gd name="T10" fmla="*/ 60 w 96"/>
                <a:gd name="T11" fmla="*/ 0 h 56"/>
                <a:gd name="T12" fmla="*/ 0 w 96"/>
                <a:gd name="T13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6">
                  <a:moveTo>
                    <a:pt x="0" y="34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6" y="56"/>
                    <a:pt x="38" y="56"/>
                    <a:pt x="40" y="55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2"/>
                    <a:pt x="96" y="21"/>
                    <a:pt x="95" y="2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7" name="ïŝļiḋe">
              <a:extLst>
                <a:ext uri="{FF2B5EF4-FFF2-40B4-BE49-F238E27FC236}">
                  <a16:creationId xmlns:a16="http://schemas.microsoft.com/office/drawing/2014/main" xmlns="" id="{EAB7B5BE-76D2-40C1-BDC2-ABDC8B45AC3D}"/>
                </a:ext>
              </a:extLst>
            </p:cNvPr>
            <p:cNvSpPr/>
            <p:nvPr/>
          </p:nvSpPr>
          <p:spPr bwMode="auto">
            <a:xfrm>
              <a:off x="4194175" y="3028951"/>
              <a:ext cx="198438" cy="254000"/>
            </a:xfrm>
            <a:custGeom>
              <a:avLst/>
              <a:gdLst>
                <a:gd name="T0" fmla="*/ 0 w 60"/>
                <a:gd name="T1" fmla="*/ 77 h 77"/>
                <a:gd name="T2" fmla="*/ 0 w 60"/>
                <a:gd name="T3" fmla="*/ 37 h 77"/>
                <a:gd name="T4" fmla="*/ 2 w 60"/>
                <a:gd name="T5" fmla="*/ 32 h 77"/>
                <a:gd name="T6" fmla="*/ 56 w 60"/>
                <a:gd name="T7" fmla="*/ 1 h 77"/>
                <a:gd name="T8" fmla="*/ 60 w 60"/>
                <a:gd name="T9" fmla="*/ 3 h 77"/>
                <a:gd name="T10" fmla="*/ 60 w 60"/>
                <a:gd name="T11" fmla="*/ 43 h 77"/>
                <a:gd name="T12" fmla="*/ 0 w 60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7">
                  <a:moveTo>
                    <a:pt x="0" y="7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0"/>
                    <a:pt x="60" y="1"/>
                    <a:pt x="60" y="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8" name="ïṡľíďè">
              <a:extLst>
                <a:ext uri="{FF2B5EF4-FFF2-40B4-BE49-F238E27FC236}">
                  <a16:creationId xmlns:a16="http://schemas.microsoft.com/office/drawing/2014/main" xmlns="" id="{34EC6AC2-DFF4-404F-A504-88BB15D76BCC}"/>
                </a:ext>
              </a:extLst>
            </p:cNvPr>
            <p:cNvSpPr/>
            <p:nvPr/>
          </p:nvSpPr>
          <p:spPr bwMode="auto">
            <a:xfrm>
              <a:off x="4203700" y="3044826"/>
              <a:ext cx="179388" cy="220663"/>
            </a:xfrm>
            <a:custGeom>
              <a:avLst/>
              <a:gdLst>
                <a:gd name="T0" fmla="*/ 0 w 54"/>
                <a:gd name="T1" fmla="*/ 67 h 67"/>
                <a:gd name="T2" fmla="*/ 0 w 54"/>
                <a:gd name="T3" fmla="*/ 33 h 67"/>
                <a:gd name="T4" fmla="*/ 2 w 54"/>
                <a:gd name="T5" fmla="*/ 30 h 67"/>
                <a:gd name="T6" fmla="*/ 51 w 54"/>
                <a:gd name="T7" fmla="*/ 1 h 67"/>
                <a:gd name="T8" fmla="*/ 54 w 54"/>
                <a:gd name="T9" fmla="*/ 3 h 67"/>
                <a:gd name="T10" fmla="*/ 54 w 54"/>
                <a:gd name="T11" fmla="*/ 35 h 67"/>
                <a:gd name="T12" fmla="*/ 0 w 5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7">
                  <a:moveTo>
                    <a:pt x="0" y="67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1"/>
                    <a:pt x="2" y="3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9" name="ïs1iḍé">
              <a:extLst>
                <a:ext uri="{FF2B5EF4-FFF2-40B4-BE49-F238E27FC236}">
                  <a16:creationId xmlns:a16="http://schemas.microsoft.com/office/drawing/2014/main" xmlns="" id="{6702F836-46FD-4006-8CA6-1BDE85B90769}"/>
                </a:ext>
              </a:extLst>
            </p:cNvPr>
            <p:cNvSpPr/>
            <p:nvPr/>
          </p:nvSpPr>
          <p:spPr bwMode="auto">
            <a:xfrm>
              <a:off x="4221163" y="3182938"/>
              <a:ext cx="227013" cy="131763"/>
            </a:xfrm>
            <a:custGeom>
              <a:avLst/>
              <a:gdLst>
                <a:gd name="T0" fmla="*/ 0 w 143"/>
                <a:gd name="T1" fmla="*/ 61 h 83"/>
                <a:gd name="T2" fmla="*/ 106 w 143"/>
                <a:gd name="T3" fmla="*/ 0 h 83"/>
                <a:gd name="T4" fmla="*/ 143 w 143"/>
                <a:gd name="T5" fmla="*/ 21 h 83"/>
                <a:gd name="T6" fmla="*/ 37 w 143"/>
                <a:gd name="T7" fmla="*/ 83 h 83"/>
                <a:gd name="T8" fmla="*/ 0 w 143"/>
                <a:gd name="T9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3">
                  <a:moveTo>
                    <a:pt x="0" y="61"/>
                  </a:moveTo>
                  <a:lnTo>
                    <a:pt x="106" y="0"/>
                  </a:lnTo>
                  <a:lnTo>
                    <a:pt x="143" y="21"/>
                  </a:lnTo>
                  <a:lnTo>
                    <a:pt x="37" y="8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0" name="ïşḻîḍe">
              <a:extLst>
                <a:ext uri="{FF2B5EF4-FFF2-40B4-BE49-F238E27FC236}">
                  <a16:creationId xmlns:a16="http://schemas.microsoft.com/office/drawing/2014/main" xmlns="" id="{1C75E7D3-5025-46AF-BDC8-97CF1B3C2538}"/>
                </a:ext>
              </a:extLst>
            </p:cNvPr>
            <p:cNvSpPr/>
            <p:nvPr/>
          </p:nvSpPr>
          <p:spPr bwMode="auto">
            <a:xfrm>
              <a:off x="4349750" y="3259138"/>
              <a:ext cx="76200" cy="46038"/>
            </a:xfrm>
            <a:custGeom>
              <a:avLst/>
              <a:gdLst>
                <a:gd name="T0" fmla="*/ 0 w 48"/>
                <a:gd name="T1" fmla="*/ 19 h 29"/>
                <a:gd name="T2" fmla="*/ 31 w 48"/>
                <a:gd name="T3" fmla="*/ 0 h 29"/>
                <a:gd name="T4" fmla="*/ 48 w 48"/>
                <a:gd name="T5" fmla="*/ 10 h 29"/>
                <a:gd name="T6" fmla="*/ 19 w 48"/>
                <a:gd name="T7" fmla="*/ 29 h 29"/>
                <a:gd name="T8" fmla="*/ 0 w 48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0" y="19"/>
                  </a:moveTo>
                  <a:lnTo>
                    <a:pt x="31" y="0"/>
                  </a:lnTo>
                  <a:lnTo>
                    <a:pt x="48" y="10"/>
                  </a:lnTo>
                  <a:lnTo>
                    <a:pt x="19" y="2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1" name="íSḷïdê">
              <a:extLst>
                <a:ext uri="{FF2B5EF4-FFF2-40B4-BE49-F238E27FC236}">
                  <a16:creationId xmlns:a16="http://schemas.microsoft.com/office/drawing/2014/main" xmlns="" id="{1B122EC0-7342-4A6D-AD64-B6A550901F50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2" name="íşḷîdè">
              <a:extLst>
                <a:ext uri="{FF2B5EF4-FFF2-40B4-BE49-F238E27FC236}">
                  <a16:creationId xmlns:a16="http://schemas.microsoft.com/office/drawing/2014/main" xmlns="" id="{72DC6A56-10A5-463B-BB12-9EA2C57DA84A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3" name="işḻiḋê">
              <a:extLst>
                <a:ext uri="{FF2B5EF4-FFF2-40B4-BE49-F238E27FC236}">
                  <a16:creationId xmlns:a16="http://schemas.microsoft.com/office/drawing/2014/main" xmlns="" id="{B0AC32E5-26E2-40AC-A563-57ACC5D0EB38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4" name="ïśļïḓe">
              <a:extLst>
                <a:ext uri="{FF2B5EF4-FFF2-40B4-BE49-F238E27FC236}">
                  <a16:creationId xmlns:a16="http://schemas.microsoft.com/office/drawing/2014/main" xmlns="" id="{D3B14A5B-F855-4D82-9699-621C340D59B6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5" name="ïṥḷïḍe">
              <a:extLst>
                <a:ext uri="{FF2B5EF4-FFF2-40B4-BE49-F238E27FC236}">
                  <a16:creationId xmlns:a16="http://schemas.microsoft.com/office/drawing/2014/main" xmlns="" id="{8A5E2AF6-7676-4DD1-855C-225A0E175C07}"/>
                </a:ext>
              </a:extLst>
            </p:cNvPr>
            <p:cNvSpPr/>
            <p:nvPr/>
          </p:nvSpPr>
          <p:spPr bwMode="auto">
            <a:xfrm>
              <a:off x="4300538" y="3054351"/>
              <a:ext cx="82550" cy="155575"/>
            </a:xfrm>
            <a:custGeom>
              <a:avLst/>
              <a:gdLst>
                <a:gd name="T0" fmla="*/ 20 w 25"/>
                <a:gd name="T1" fmla="*/ 36 h 47"/>
                <a:gd name="T2" fmla="*/ 0 w 25"/>
                <a:gd name="T3" fmla="*/ 47 h 47"/>
                <a:gd name="T4" fmla="*/ 20 w 25"/>
                <a:gd name="T5" fmla="*/ 36 h 47"/>
                <a:gd name="T6" fmla="*/ 20 w 25"/>
                <a:gd name="T7" fmla="*/ 36 h 47"/>
                <a:gd name="T8" fmla="*/ 25 w 25"/>
                <a:gd name="T9" fmla="*/ 0 h 47"/>
                <a:gd name="T10" fmla="*/ 25 w 25"/>
                <a:gd name="T11" fmla="*/ 0 h 47"/>
                <a:gd name="T12" fmla="*/ 25 w 25"/>
                <a:gd name="T13" fmla="*/ 25 h 47"/>
                <a:gd name="T14" fmla="*/ 25 w 25"/>
                <a:gd name="T15" fmla="*/ 0 h 47"/>
                <a:gd name="T16" fmla="*/ 25 w 25"/>
                <a:gd name="T17" fmla="*/ 0 h 47"/>
                <a:gd name="T18" fmla="*/ 25 w 25"/>
                <a:gd name="T19" fmla="*/ 0 h 47"/>
                <a:gd name="T20" fmla="*/ 25 w 25"/>
                <a:gd name="T21" fmla="*/ 0 h 47"/>
                <a:gd name="T22" fmla="*/ 25 w 25"/>
                <a:gd name="T23" fmla="*/ 0 h 47"/>
                <a:gd name="T24" fmla="*/ 25 w 25"/>
                <a:gd name="T25" fmla="*/ 0 h 47"/>
                <a:gd name="T26" fmla="*/ 25 w 25"/>
                <a:gd name="T27" fmla="*/ 0 h 47"/>
                <a:gd name="T28" fmla="*/ 25 w 25"/>
                <a:gd name="T29" fmla="*/ 0 h 47"/>
                <a:gd name="T30" fmla="*/ 25 w 25"/>
                <a:gd name="T31" fmla="*/ 0 h 47"/>
                <a:gd name="T32" fmla="*/ 25 w 25"/>
                <a:gd name="T33" fmla="*/ 0 h 47"/>
                <a:gd name="T34" fmla="*/ 25 w 25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47">
                  <a:moveTo>
                    <a:pt x="20" y="36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6" name="iślîḓe">
              <a:extLst>
                <a:ext uri="{FF2B5EF4-FFF2-40B4-BE49-F238E27FC236}">
                  <a16:creationId xmlns:a16="http://schemas.microsoft.com/office/drawing/2014/main" xmlns="" id="{D767D9EF-77BE-445F-9D85-7FCFC6DD6D57}"/>
                </a:ext>
              </a:extLst>
            </p:cNvPr>
            <p:cNvSpPr/>
            <p:nvPr/>
          </p:nvSpPr>
          <p:spPr bwMode="auto">
            <a:xfrm>
              <a:off x="4289425" y="3048001"/>
              <a:ext cx="93663" cy="168275"/>
            </a:xfrm>
            <a:custGeom>
              <a:avLst/>
              <a:gdLst>
                <a:gd name="T0" fmla="*/ 27 w 28"/>
                <a:gd name="T1" fmla="*/ 0 h 51"/>
                <a:gd name="T2" fmla="*/ 0 w 28"/>
                <a:gd name="T3" fmla="*/ 51 h 51"/>
                <a:gd name="T4" fmla="*/ 3 w 28"/>
                <a:gd name="T5" fmla="*/ 49 h 51"/>
                <a:gd name="T6" fmla="*/ 23 w 28"/>
                <a:gd name="T7" fmla="*/ 38 h 51"/>
                <a:gd name="T8" fmla="*/ 28 w 28"/>
                <a:gd name="T9" fmla="*/ 27 h 51"/>
                <a:gd name="T10" fmla="*/ 28 w 28"/>
                <a:gd name="T11" fmla="*/ 2 h 51"/>
                <a:gd name="T12" fmla="*/ 28 w 28"/>
                <a:gd name="T13" fmla="*/ 2 h 51"/>
                <a:gd name="T14" fmla="*/ 28 w 28"/>
                <a:gd name="T15" fmla="*/ 2 h 51"/>
                <a:gd name="T16" fmla="*/ 28 w 28"/>
                <a:gd name="T17" fmla="*/ 2 h 51"/>
                <a:gd name="T18" fmla="*/ 28 w 28"/>
                <a:gd name="T19" fmla="*/ 2 h 51"/>
                <a:gd name="T20" fmla="*/ 28 w 28"/>
                <a:gd name="T21" fmla="*/ 2 h 51"/>
                <a:gd name="T22" fmla="*/ 28 w 28"/>
                <a:gd name="T23" fmla="*/ 2 h 51"/>
                <a:gd name="T24" fmla="*/ 28 w 28"/>
                <a:gd name="T25" fmla="*/ 2 h 51"/>
                <a:gd name="T26" fmla="*/ 27 w 28"/>
                <a:gd name="T2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1">
                  <a:moveTo>
                    <a:pt x="27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7" y="0"/>
                  </a:cubicBezTo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7" name="íşľîḓê">
              <a:extLst>
                <a:ext uri="{FF2B5EF4-FFF2-40B4-BE49-F238E27FC236}">
                  <a16:creationId xmlns:a16="http://schemas.microsoft.com/office/drawing/2014/main" xmlns="" id="{146CD3A9-74BD-409D-9A3B-60F2C97669B1}"/>
                </a:ext>
              </a:extLst>
            </p:cNvPr>
            <p:cNvSpPr/>
            <p:nvPr/>
          </p:nvSpPr>
          <p:spPr bwMode="auto">
            <a:xfrm>
              <a:off x="4368800" y="3173413"/>
              <a:ext cx="82550" cy="92075"/>
            </a:xfrm>
            <a:custGeom>
              <a:avLst/>
              <a:gdLst>
                <a:gd name="T0" fmla="*/ 25 w 25"/>
                <a:gd name="T1" fmla="*/ 7 h 28"/>
                <a:gd name="T2" fmla="*/ 14 w 25"/>
                <a:gd name="T3" fmla="*/ 0 h 28"/>
                <a:gd name="T4" fmla="*/ 0 w 25"/>
                <a:gd name="T5" fmla="*/ 16 h 28"/>
                <a:gd name="T6" fmla="*/ 3 w 25"/>
                <a:gd name="T7" fmla="*/ 22 h 28"/>
                <a:gd name="T8" fmla="*/ 6 w 25"/>
                <a:gd name="T9" fmla="*/ 20 h 28"/>
                <a:gd name="T10" fmla="*/ 9 w 25"/>
                <a:gd name="T11" fmla="*/ 22 h 28"/>
                <a:gd name="T12" fmla="*/ 18 w 25"/>
                <a:gd name="T13" fmla="*/ 28 h 28"/>
                <a:gd name="T14" fmla="*/ 25 w 25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8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8" name="îṡ1ïdè">
              <a:extLst>
                <a:ext uri="{FF2B5EF4-FFF2-40B4-BE49-F238E27FC236}">
                  <a16:creationId xmlns:a16="http://schemas.microsoft.com/office/drawing/2014/main" xmlns="" id="{6C5B15A5-3DA6-4F98-AA34-9C9AB47E13A9}"/>
                </a:ext>
              </a:extLst>
            </p:cNvPr>
            <p:cNvSpPr/>
            <p:nvPr/>
          </p:nvSpPr>
          <p:spPr bwMode="auto">
            <a:xfrm>
              <a:off x="4422775" y="3001963"/>
              <a:ext cx="190500" cy="284163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4"/>
                    <a:pt x="48" y="0"/>
                    <a:pt x="40" y="1"/>
                  </a:cubicBezTo>
                  <a:cubicBezTo>
                    <a:pt x="32" y="2"/>
                    <a:pt x="29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9" name="îŝḷïďe">
              <a:extLst>
                <a:ext uri="{FF2B5EF4-FFF2-40B4-BE49-F238E27FC236}">
                  <a16:creationId xmlns:a16="http://schemas.microsoft.com/office/drawing/2014/main" xmlns="" id="{DFF34C8E-1D2E-4028-AC0E-B60E2967575A}"/>
                </a:ext>
              </a:extLst>
            </p:cNvPr>
            <p:cNvSpPr/>
            <p:nvPr/>
          </p:nvSpPr>
          <p:spPr bwMode="auto">
            <a:xfrm>
              <a:off x="4260850" y="3249613"/>
              <a:ext cx="82550" cy="95250"/>
            </a:xfrm>
            <a:custGeom>
              <a:avLst/>
              <a:gdLst>
                <a:gd name="T0" fmla="*/ 25 w 25"/>
                <a:gd name="T1" fmla="*/ 7 h 29"/>
                <a:gd name="T2" fmla="*/ 14 w 25"/>
                <a:gd name="T3" fmla="*/ 0 h 29"/>
                <a:gd name="T4" fmla="*/ 0 w 25"/>
                <a:gd name="T5" fmla="*/ 16 h 29"/>
                <a:gd name="T6" fmla="*/ 3 w 25"/>
                <a:gd name="T7" fmla="*/ 22 h 29"/>
                <a:gd name="T8" fmla="*/ 6 w 25"/>
                <a:gd name="T9" fmla="*/ 20 h 29"/>
                <a:gd name="T10" fmla="*/ 9 w 25"/>
                <a:gd name="T11" fmla="*/ 22 h 29"/>
                <a:gd name="T12" fmla="*/ 18 w 25"/>
                <a:gd name="T13" fmla="*/ 28 h 29"/>
                <a:gd name="T14" fmla="*/ 25 w 25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9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9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0" name="íṥlîďé">
              <a:extLst>
                <a:ext uri="{FF2B5EF4-FFF2-40B4-BE49-F238E27FC236}">
                  <a16:creationId xmlns:a16="http://schemas.microsoft.com/office/drawing/2014/main" xmlns="" id="{0151E261-FD51-4890-8C01-4F1BD0E5E051}"/>
                </a:ext>
              </a:extLst>
            </p:cNvPr>
            <p:cNvSpPr/>
            <p:nvPr/>
          </p:nvSpPr>
          <p:spPr bwMode="auto">
            <a:xfrm>
              <a:off x="4405313" y="2995613"/>
              <a:ext cx="260350" cy="441325"/>
            </a:xfrm>
            <a:custGeom>
              <a:avLst/>
              <a:gdLst>
                <a:gd name="T0" fmla="*/ 20 w 79"/>
                <a:gd name="T1" fmla="*/ 15 h 134"/>
                <a:gd name="T2" fmla="*/ 3 w 79"/>
                <a:gd name="T3" fmla="*/ 31 h 134"/>
                <a:gd name="T4" fmla="*/ 8 w 79"/>
                <a:gd name="T5" fmla="*/ 90 h 134"/>
                <a:gd name="T6" fmla="*/ 7 w 79"/>
                <a:gd name="T7" fmla="*/ 120 h 134"/>
                <a:gd name="T8" fmla="*/ 50 w 79"/>
                <a:gd name="T9" fmla="*/ 130 h 134"/>
                <a:gd name="T10" fmla="*/ 79 w 79"/>
                <a:gd name="T11" fmla="*/ 110 h 134"/>
                <a:gd name="T12" fmla="*/ 78 w 79"/>
                <a:gd name="T13" fmla="*/ 80 h 134"/>
                <a:gd name="T14" fmla="*/ 76 w 79"/>
                <a:gd name="T15" fmla="*/ 16 h 134"/>
                <a:gd name="T16" fmla="*/ 50 w 79"/>
                <a:gd name="T17" fmla="*/ 1 h 134"/>
                <a:gd name="T18" fmla="*/ 20 w 79"/>
                <a:gd name="T19" fmla="*/ 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34">
                  <a:moveTo>
                    <a:pt x="20" y="15"/>
                  </a:moveTo>
                  <a:cubicBezTo>
                    <a:pt x="20" y="15"/>
                    <a:pt x="7" y="23"/>
                    <a:pt x="3" y="31"/>
                  </a:cubicBezTo>
                  <a:cubicBezTo>
                    <a:pt x="0" y="39"/>
                    <a:pt x="9" y="73"/>
                    <a:pt x="8" y="90"/>
                  </a:cubicBezTo>
                  <a:cubicBezTo>
                    <a:pt x="7" y="106"/>
                    <a:pt x="4" y="114"/>
                    <a:pt x="7" y="120"/>
                  </a:cubicBezTo>
                  <a:cubicBezTo>
                    <a:pt x="11" y="127"/>
                    <a:pt x="34" y="134"/>
                    <a:pt x="50" y="130"/>
                  </a:cubicBezTo>
                  <a:cubicBezTo>
                    <a:pt x="67" y="126"/>
                    <a:pt x="79" y="115"/>
                    <a:pt x="79" y="110"/>
                  </a:cubicBezTo>
                  <a:cubicBezTo>
                    <a:pt x="79" y="104"/>
                    <a:pt x="78" y="89"/>
                    <a:pt x="78" y="80"/>
                  </a:cubicBezTo>
                  <a:cubicBezTo>
                    <a:pt x="78" y="71"/>
                    <a:pt x="79" y="31"/>
                    <a:pt x="76" y="16"/>
                  </a:cubicBezTo>
                  <a:cubicBezTo>
                    <a:pt x="72" y="2"/>
                    <a:pt x="54" y="0"/>
                    <a:pt x="50" y="1"/>
                  </a:cubicBezTo>
                  <a:cubicBezTo>
                    <a:pt x="46" y="2"/>
                    <a:pt x="20" y="15"/>
                    <a:pt x="20" y="15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1" name="iṣļîḑê">
              <a:extLst>
                <a:ext uri="{FF2B5EF4-FFF2-40B4-BE49-F238E27FC236}">
                  <a16:creationId xmlns:a16="http://schemas.microsoft.com/office/drawing/2014/main" xmlns="" id="{9FE60FE9-4E65-4722-B0D5-A9705AB79D28}"/>
                </a:ext>
              </a:extLst>
            </p:cNvPr>
            <p:cNvSpPr/>
            <p:nvPr/>
          </p:nvSpPr>
          <p:spPr bwMode="auto">
            <a:xfrm>
              <a:off x="4429125" y="2830513"/>
              <a:ext cx="141288" cy="223838"/>
            </a:xfrm>
            <a:custGeom>
              <a:avLst/>
              <a:gdLst>
                <a:gd name="T0" fmla="*/ 4 w 43"/>
                <a:gd name="T1" fmla="*/ 10 h 68"/>
                <a:gd name="T2" fmla="*/ 4 w 43"/>
                <a:gd name="T3" fmla="*/ 50 h 68"/>
                <a:gd name="T4" fmla="*/ 13 w 43"/>
                <a:gd name="T5" fmla="*/ 56 h 68"/>
                <a:gd name="T6" fmla="*/ 13 w 43"/>
                <a:gd name="T7" fmla="*/ 65 h 68"/>
                <a:gd name="T8" fmla="*/ 30 w 43"/>
                <a:gd name="T9" fmla="*/ 65 h 68"/>
                <a:gd name="T10" fmla="*/ 43 w 43"/>
                <a:gd name="T11" fmla="*/ 57 h 68"/>
                <a:gd name="T12" fmla="*/ 43 w 43"/>
                <a:gd name="T13" fmla="*/ 0 h 68"/>
                <a:gd name="T14" fmla="*/ 4 w 43"/>
                <a:gd name="T15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8">
                  <a:moveTo>
                    <a:pt x="4" y="10"/>
                  </a:moveTo>
                  <a:cubicBezTo>
                    <a:pt x="4" y="10"/>
                    <a:pt x="0" y="45"/>
                    <a:pt x="4" y="50"/>
                  </a:cubicBezTo>
                  <a:cubicBezTo>
                    <a:pt x="8" y="55"/>
                    <a:pt x="13" y="56"/>
                    <a:pt x="13" y="56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65"/>
                    <a:pt x="20" y="68"/>
                    <a:pt x="30" y="65"/>
                  </a:cubicBezTo>
                  <a:cubicBezTo>
                    <a:pt x="41" y="62"/>
                    <a:pt x="43" y="57"/>
                    <a:pt x="43" y="57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2" name="iṥlïḓè">
              <a:extLst>
                <a:ext uri="{FF2B5EF4-FFF2-40B4-BE49-F238E27FC236}">
                  <a16:creationId xmlns:a16="http://schemas.microsoft.com/office/drawing/2014/main" xmlns="" id="{351DE6A4-3787-432D-B368-B2DD7A4D964D}"/>
                </a:ext>
              </a:extLst>
            </p:cNvPr>
            <p:cNvSpPr/>
            <p:nvPr/>
          </p:nvSpPr>
          <p:spPr bwMode="auto">
            <a:xfrm>
              <a:off x="4425950" y="2751138"/>
              <a:ext cx="220663" cy="274638"/>
            </a:xfrm>
            <a:custGeom>
              <a:avLst/>
              <a:gdLst>
                <a:gd name="T0" fmla="*/ 5 w 67"/>
                <a:gd name="T1" fmla="*/ 34 h 83"/>
                <a:gd name="T2" fmla="*/ 1 w 67"/>
                <a:gd name="T3" fmla="*/ 26 h 83"/>
                <a:gd name="T4" fmla="*/ 5 w 67"/>
                <a:gd name="T5" fmla="*/ 6 h 83"/>
                <a:gd name="T6" fmla="*/ 11 w 67"/>
                <a:gd name="T7" fmla="*/ 6 h 83"/>
                <a:gd name="T8" fmla="*/ 16 w 67"/>
                <a:gd name="T9" fmla="*/ 2 h 83"/>
                <a:gd name="T10" fmla="*/ 21 w 67"/>
                <a:gd name="T11" fmla="*/ 4 h 83"/>
                <a:gd name="T12" fmla="*/ 25 w 67"/>
                <a:gd name="T13" fmla="*/ 1 h 83"/>
                <a:gd name="T14" fmla="*/ 30 w 67"/>
                <a:gd name="T15" fmla="*/ 3 h 83"/>
                <a:gd name="T16" fmla="*/ 60 w 67"/>
                <a:gd name="T17" fmla="*/ 20 h 83"/>
                <a:gd name="T18" fmla="*/ 57 w 67"/>
                <a:gd name="T19" fmla="*/ 72 h 83"/>
                <a:gd name="T20" fmla="*/ 30 w 67"/>
                <a:gd name="T21" fmla="*/ 80 h 83"/>
                <a:gd name="T22" fmla="*/ 16 w 67"/>
                <a:gd name="T23" fmla="*/ 59 h 83"/>
                <a:gd name="T24" fmla="*/ 11 w 67"/>
                <a:gd name="T25" fmla="*/ 57 h 83"/>
                <a:gd name="T26" fmla="*/ 11 w 67"/>
                <a:gd name="T27" fmla="*/ 36 h 83"/>
                <a:gd name="T28" fmla="*/ 5 w 67"/>
                <a:gd name="T29" fmla="*/ 3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3">
                  <a:moveTo>
                    <a:pt x="5" y="34"/>
                  </a:moveTo>
                  <a:cubicBezTo>
                    <a:pt x="5" y="34"/>
                    <a:pt x="2" y="32"/>
                    <a:pt x="1" y="26"/>
                  </a:cubicBezTo>
                  <a:cubicBezTo>
                    <a:pt x="0" y="21"/>
                    <a:pt x="1" y="8"/>
                    <a:pt x="5" y="6"/>
                  </a:cubicBezTo>
                  <a:cubicBezTo>
                    <a:pt x="8" y="4"/>
                    <a:pt x="11" y="6"/>
                    <a:pt x="11" y="6"/>
                  </a:cubicBezTo>
                  <a:cubicBezTo>
                    <a:pt x="11" y="6"/>
                    <a:pt x="13" y="2"/>
                    <a:pt x="16" y="2"/>
                  </a:cubicBezTo>
                  <a:cubicBezTo>
                    <a:pt x="19" y="1"/>
                    <a:pt x="21" y="4"/>
                    <a:pt x="21" y="4"/>
                  </a:cubicBezTo>
                  <a:cubicBezTo>
                    <a:pt x="21" y="4"/>
                    <a:pt x="22" y="0"/>
                    <a:pt x="25" y="1"/>
                  </a:cubicBezTo>
                  <a:cubicBezTo>
                    <a:pt x="28" y="1"/>
                    <a:pt x="30" y="3"/>
                    <a:pt x="30" y="3"/>
                  </a:cubicBezTo>
                  <a:cubicBezTo>
                    <a:pt x="30" y="3"/>
                    <a:pt x="53" y="4"/>
                    <a:pt x="60" y="20"/>
                  </a:cubicBezTo>
                  <a:cubicBezTo>
                    <a:pt x="67" y="36"/>
                    <a:pt x="64" y="64"/>
                    <a:pt x="57" y="72"/>
                  </a:cubicBezTo>
                  <a:cubicBezTo>
                    <a:pt x="49" y="80"/>
                    <a:pt x="37" y="83"/>
                    <a:pt x="30" y="80"/>
                  </a:cubicBezTo>
                  <a:cubicBezTo>
                    <a:pt x="23" y="78"/>
                    <a:pt x="16" y="59"/>
                    <a:pt x="16" y="59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5" y="3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3" name="î$ľîḋè">
              <a:extLst>
                <a:ext uri="{FF2B5EF4-FFF2-40B4-BE49-F238E27FC236}">
                  <a16:creationId xmlns:a16="http://schemas.microsoft.com/office/drawing/2014/main" xmlns="" id="{87972555-B7BA-4B64-BF52-0343DBFB0133}"/>
                </a:ext>
              </a:extLst>
            </p:cNvPr>
            <p:cNvSpPr/>
            <p:nvPr/>
          </p:nvSpPr>
          <p:spPr bwMode="auto">
            <a:xfrm>
              <a:off x="4478338" y="2897188"/>
              <a:ext cx="33338" cy="71438"/>
            </a:xfrm>
            <a:custGeom>
              <a:avLst/>
              <a:gdLst>
                <a:gd name="T0" fmla="*/ 0 w 10"/>
                <a:gd name="T1" fmla="*/ 15 h 22"/>
                <a:gd name="T2" fmla="*/ 0 w 10"/>
                <a:gd name="T3" fmla="*/ 0 h 22"/>
                <a:gd name="T4" fmla="*/ 9 w 10"/>
                <a:gd name="T5" fmla="*/ 7 h 22"/>
                <a:gd name="T6" fmla="*/ 3 w 10"/>
                <a:gd name="T7" fmla="*/ 21 h 22"/>
                <a:gd name="T8" fmla="*/ 0 w 10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">
                  <a:moveTo>
                    <a:pt x="0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1"/>
                    <a:pt x="9" y="7"/>
                  </a:cubicBezTo>
                  <a:cubicBezTo>
                    <a:pt x="10" y="12"/>
                    <a:pt x="8" y="20"/>
                    <a:pt x="3" y="21"/>
                  </a:cubicBezTo>
                  <a:cubicBezTo>
                    <a:pt x="0" y="22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4" name="isľídé">
              <a:extLst>
                <a:ext uri="{FF2B5EF4-FFF2-40B4-BE49-F238E27FC236}">
                  <a16:creationId xmlns:a16="http://schemas.microsoft.com/office/drawing/2014/main" xmlns="" id="{5B9EE59F-90A1-4479-B317-7F8AC0350C05}"/>
                </a:ext>
              </a:extLst>
            </p:cNvPr>
            <p:cNvSpPr/>
            <p:nvPr/>
          </p:nvSpPr>
          <p:spPr bwMode="auto">
            <a:xfrm>
              <a:off x="4313238" y="3078163"/>
              <a:ext cx="192088" cy="282575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5"/>
                    <a:pt x="48" y="0"/>
                    <a:pt x="40" y="1"/>
                  </a:cubicBezTo>
                  <a:cubicBezTo>
                    <a:pt x="32" y="3"/>
                    <a:pt x="30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5" name="íSľiḋè">
              <a:extLst>
                <a:ext uri="{FF2B5EF4-FFF2-40B4-BE49-F238E27FC236}">
                  <a16:creationId xmlns:a16="http://schemas.microsoft.com/office/drawing/2014/main" xmlns="" id="{32B12BFD-F167-4BC3-B619-DAF28DFCD28A}"/>
                </a:ext>
              </a:extLst>
            </p:cNvPr>
            <p:cNvSpPr/>
            <p:nvPr/>
          </p:nvSpPr>
          <p:spPr bwMode="auto">
            <a:xfrm>
              <a:off x="3673475" y="4171951"/>
              <a:ext cx="1630363" cy="949325"/>
            </a:xfrm>
            <a:custGeom>
              <a:avLst/>
              <a:gdLst>
                <a:gd name="T0" fmla="*/ 143 w 494"/>
                <a:gd name="T1" fmla="*/ 0 h 288"/>
                <a:gd name="T2" fmla="*/ 100 w 494"/>
                <a:gd name="T3" fmla="*/ 11 h 288"/>
                <a:gd name="T4" fmla="*/ 19 w 494"/>
                <a:gd name="T5" fmla="*/ 58 h 288"/>
                <a:gd name="T6" fmla="*/ 19 w 494"/>
                <a:gd name="T7" fmla="*/ 108 h 288"/>
                <a:gd name="T8" fmla="*/ 309 w 494"/>
                <a:gd name="T9" fmla="*/ 277 h 288"/>
                <a:gd name="T10" fmla="*/ 352 w 494"/>
                <a:gd name="T11" fmla="*/ 288 h 288"/>
                <a:gd name="T12" fmla="*/ 394 w 494"/>
                <a:gd name="T13" fmla="*/ 277 h 288"/>
                <a:gd name="T14" fmla="*/ 475 w 494"/>
                <a:gd name="T15" fmla="*/ 230 h 288"/>
                <a:gd name="T16" fmla="*/ 475 w 494"/>
                <a:gd name="T17" fmla="*/ 180 h 288"/>
                <a:gd name="T18" fmla="*/ 185 w 494"/>
                <a:gd name="T19" fmla="*/ 11 h 288"/>
                <a:gd name="T20" fmla="*/ 143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143" y="0"/>
                  </a:moveTo>
                  <a:cubicBezTo>
                    <a:pt x="128" y="0"/>
                    <a:pt x="113" y="3"/>
                    <a:pt x="100" y="1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0" y="69"/>
                    <a:pt x="0" y="97"/>
                    <a:pt x="19" y="108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22" y="284"/>
                    <a:pt x="337" y="288"/>
                    <a:pt x="352" y="288"/>
                  </a:cubicBezTo>
                  <a:cubicBezTo>
                    <a:pt x="366" y="288"/>
                    <a:pt x="381" y="284"/>
                    <a:pt x="394" y="277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94" y="219"/>
                    <a:pt x="494" y="191"/>
                    <a:pt x="475" y="180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72" y="3"/>
                    <a:pt x="157" y="0"/>
                    <a:pt x="14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6" name="ïṧ1ïḑe">
              <a:extLst>
                <a:ext uri="{FF2B5EF4-FFF2-40B4-BE49-F238E27FC236}">
                  <a16:creationId xmlns:a16="http://schemas.microsoft.com/office/drawing/2014/main" xmlns="" id="{135061D1-52F7-4AE2-B7F9-B82D1A59B95E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7" name="íşḷiḓè">
              <a:extLst>
                <a:ext uri="{FF2B5EF4-FFF2-40B4-BE49-F238E27FC236}">
                  <a16:creationId xmlns:a16="http://schemas.microsoft.com/office/drawing/2014/main" xmlns="" id="{C30BE22C-81EE-4C32-8212-79F9C3032C35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8" name="íşḻíḍé">
              <a:extLst>
                <a:ext uri="{FF2B5EF4-FFF2-40B4-BE49-F238E27FC236}">
                  <a16:creationId xmlns:a16="http://schemas.microsoft.com/office/drawing/2014/main" xmlns="" id="{0B176A59-78FF-4C21-9631-F5C0B219D5D3}"/>
                </a:ext>
              </a:extLst>
            </p:cNvPr>
            <p:cNvSpPr/>
            <p:nvPr/>
          </p:nvSpPr>
          <p:spPr bwMode="auto">
            <a:xfrm>
              <a:off x="3673475" y="4040188"/>
              <a:ext cx="1630363" cy="974725"/>
            </a:xfrm>
            <a:custGeom>
              <a:avLst/>
              <a:gdLst>
                <a:gd name="T0" fmla="*/ 475 w 494"/>
                <a:gd name="T1" fmla="*/ 234 h 296"/>
                <a:gd name="T2" fmla="*/ 394 w 494"/>
                <a:gd name="T3" fmla="*/ 281 h 296"/>
                <a:gd name="T4" fmla="*/ 309 w 494"/>
                <a:gd name="T5" fmla="*/ 281 h 296"/>
                <a:gd name="T6" fmla="*/ 19 w 494"/>
                <a:gd name="T7" fmla="*/ 112 h 296"/>
                <a:gd name="T8" fmla="*/ 19 w 494"/>
                <a:gd name="T9" fmla="*/ 62 h 296"/>
                <a:gd name="T10" fmla="*/ 100 w 494"/>
                <a:gd name="T11" fmla="*/ 15 h 296"/>
                <a:gd name="T12" fmla="*/ 185 w 494"/>
                <a:gd name="T13" fmla="*/ 15 h 296"/>
                <a:gd name="T14" fmla="*/ 475 w 494"/>
                <a:gd name="T15" fmla="*/ 183 h 296"/>
                <a:gd name="T16" fmla="*/ 475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475" y="234"/>
                  </a:moveTo>
                  <a:cubicBezTo>
                    <a:pt x="394" y="281"/>
                    <a:pt x="394" y="281"/>
                    <a:pt x="394" y="281"/>
                  </a:cubicBezTo>
                  <a:cubicBezTo>
                    <a:pt x="368" y="296"/>
                    <a:pt x="335" y="296"/>
                    <a:pt x="309" y="281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0" y="101"/>
                    <a:pt x="0" y="73"/>
                    <a:pt x="19" y="62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27" y="0"/>
                    <a:pt x="159" y="0"/>
                    <a:pt x="185" y="15"/>
                  </a:cubicBezTo>
                  <a:cubicBezTo>
                    <a:pt x="475" y="183"/>
                    <a:pt x="475" y="183"/>
                    <a:pt x="475" y="183"/>
                  </a:cubicBezTo>
                  <a:cubicBezTo>
                    <a:pt x="494" y="195"/>
                    <a:pt x="494" y="223"/>
                    <a:pt x="475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9" name="îṧlïḍê">
              <a:extLst>
                <a:ext uri="{FF2B5EF4-FFF2-40B4-BE49-F238E27FC236}">
                  <a16:creationId xmlns:a16="http://schemas.microsoft.com/office/drawing/2014/main" xmlns="" id="{0D907EBB-71AE-4EFB-B0BF-AF15AFEF6418}"/>
                </a:ext>
              </a:extLst>
            </p:cNvPr>
            <p:cNvSpPr/>
            <p:nvPr/>
          </p:nvSpPr>
          <p:spPr bwMode="auto">
            <a:xfrm>
              <a:off x="4065588" y="3694113"/>
              <a:ext cx="1069975" cy="1081088"/>
            </a:xfrm>
            <a:custGeom>
              <a:avLst/>
              <a:gdLst>
                <a:gd name="T0" fmla="*/ 0 w 324"/>
                <a:gd name="T1" fmla="*/ 141 h 328"/>
                <a:gd name="T2" fmla="*/ 0 w 324"/>
                <a:gd name="T3" fmla="*/ 16 h 328"/>
                <a:gd name="T4" fmla="*/ 42 w 324"/>
                <a:gd name="T5" fmla="*/ 9 h 328"/>
                <a:gd name="T6" fmla="*/ 94 w 324"/>
                <a:gd name="T7" fmla="*/ 78 h 328"/>
                <a:gd name="T8" fmla="*/ 152 w 324"/>
                <a:gd name="T9" fmla="*/ 44 h 328"/>
                <a:gd name="T10" fmla="*/ 196 w 324"/>
                <a:gd name="T11" fmla="*/ 190 h 328"/>
                <a:gd name="T12" fmla="*/ 243 w 324"/>
                <a:gd name="T13" fmla="*/ 153 h 328"/>
                <a:gd name="T14" fmla="*/ 292 w 324"/>
                <a:gd name="T15" fmla="*/ 198 h 328"/>
                <a:gd name="T16" fmla="*/ 324 w 324"/>
                <a:gd name="T17" fmla="*/ 189 h 328"/>
                <a:gd name="T18" fmla="*/ 324 w 324"/>
                <a:gd name="T19" fmla="*/ 328 h 328"/>
                <a:gd name="T20" fmla="*/ 0 w 324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0" y="18"/>
                    <a:pt x="73" y="64"/>
                    <a:pt x="94" y="78"/>
                  </a:cubicBezTo>
                  <a:cubicBezTo>
                    <a:pt x="116" y="92"/>
                    <a:pt x="128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1" y="154"/>
                    <a:pt x="243" y="153"/>
                  </a:cubicBezTo>
                  <a:cubicBezTo>
                    <a:pt x="254" y="153"/>
                    <a:pt x="270" y="195"/>
                    <a:pt x="292" y="198"/>
                  </a:cubicBezTo>
                  <a:cubicBezTo>
                    <a:pt x="313" y="202"/>
                    <a:pt x="324" y="189"/>
                    <a:pt x="324" y="189"/>
                  </a:cubicBezTo>
                  <a:cubicBezTo>
                    <a:pt x="324" y="328"/>
                    <a:pt x="324" y="328"/>
                    <a:pt x="324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0" name="iṧľïḍé">
              <a:extLst>
                <a:ext uri="{FF2B5EF4-FFF2-40B4-BE49-F238E27FC236}">
                  <a16:creationId xmlns:a16="http://schemas.microsoft.com/office/drawing/2014/main" xmlns="" id="{219BDD64-69B2-4D61-AC1A-E3E44A346228}"/>
                </a:ext>
              </a:extLst>
            </p:cNvPr>
            <p:cNvSpPr/>
            <p:nvPr/>
          </p:nvSpPr>
          <p:spPr bwMode="auto">
            <a:xfrm>
              <a:off x="3841750" y="3746501"/>
              <a:ext cx="1293813" cy="1157288"/>
            </a:xfrm>
            <a:custGeom>
              <a:avLst/>
              <a:gdLst>
                <a:gd name="T0" fmla="*/ 0 w 392"/>
                <a:gd name="T1" fmla="*/ 39 h 351"/>
                <a:gd name="T2" fmla="*/ 68 w 392"/>
                <a:gd name="T3" fmla="*/ 0 h 351"/>
                <a:gd name="T4" fmla="*/ 205 w 392"/>
                <a:gd name="T5" fmla="*/ 130 h 351"/>
                <a:gd name="T6" fmla="*/ 291 w 392"/>
                <a:gd name="T7" fmla="*/ 202 h 351"/>
                <a:gd name="T8" fmla="*/ 392 w 392"/>
                <a:gd name="T9" fmla="*/ 312 h 351"/>
                <a:gd name="T10" fmla="*/ 325 w 392"/>
                <a:gd name="T11" fmla="*/ 351 h 351"/>
                <a:gd name="T12" fmla="*/ 0 w 392"/>
                <a:gd name="T13" fmla="*/ 3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351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133" y="82"/>
                    <a:pt x="205" y="130"/>
                  </a:cubicBezTo>
                  <a:cubicBezTo>
                    <a:pt x="276" y="177"/>
                    <a:pt x="257" y="187"/>
                    <a:pt x="291" y="202"/>
                  </a:cubicBezTo>
                  <a:cubicBezTo>
                    <a:pt x="325" y="218"/>
                    <a:pt x="392" y="312"/>
                    <a:pt x="392" y="312"/>
                  </a:cubicBezTo>
                  <a:cubicBezTo>
                    <a:pt x="325" y="351"/>
                    <a:pt x="325" y="351"/>
                    <a:pt x="325" y="351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1" name="íšľïďê">
              <a:extLst>
                <a:ext uri="{FF2B5EF4-FFF2-40B4-BE49-F238E27FC236}">
                  <a16:creationId xmlns:a16="http://schemas.microsoft.com/office/drawing/2014/main" xmlns="" id="{BB1A4939-AEC8-497B-B660-A477BE34323E}"/>
                </a:ext>
              </a:extLst>
            </p:cNvPr>
            <p:cNvSpPr/>
            <p:nvPr/>
          </p:nvSpPr>
          <p:spPr bwMode="auto">
            <a:xfrm>
              <a:off x="4292600" y="3841751"/>
              <a:ext cx="565150" cy="627063"/>
            </a:xfrm>
            <a:custGeom>
              <a:avLst/>
              <a:gdLst>
                <a:gd name="T0" fmla="*/ 0 w 356"/>
                <a:gd name="T1" fmla="*/ 83 h 395"/>
                <a:gd name="T2" fmla="*/ 144 w 356"/>
                <a:gd name="T3" fmla="*/ 0 h 395"/>
                <a:gd name="T4" fmla="*/ 161 w 356"/>
                <a:gd name="T5" fmla="*/ 77 h 395"/>
                <a:gd name="T6" fmla="*/ 215 w 356"/>
                <a:gd name="T7" fmla="*/ 281 h 395"/>
                <a:gd name="T8" fmla="*/ 221 w 356"/>
                <a:gd name="T9" fmla="*/ 305 h 395"/>
                <a:gd name="T10" fmla="*/ 356 w 356"/>
                <a:gd name="T11" fmla="*/ 227 h 395"/>
                <a:gd name="T12" fmla="*/ 300 w 356"/>
                <a:gd name="T13" fmla="*/ 395 h 395"/>
                <a:gd name="T14" fmla="*/ 173 w 356"/>
                <a:gd name="T15" fmla="*/ 359 h 395"/>
                <a:gd name="T16" fmla="*/ 0 w 356"/>
                <a:gd name="T17" fmla="*/ 83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395">
                  <a:moveTo>
                    <a:pt x="0" y="83"/>
                  </a:moveTo>
                  <a:lnTo>
                    <a:pt x="144" y="0"/>
                  </a:lnTo>
                  <a:lnTo>
                    <a:pt x="161" y="77"/>
                  </a:lnTo>
                  <a:lnTo>
                    <a:pt x="215" y="281"/>
                  </a:lnTo>
                  <a:lnTo>
                    <a:pt x="221" y="305"/>
                  </a:lnTo>
                  <a:lnTo>
                    <a:pt x="356" y="227"/>
                  </a:lnTo>
                  <a:lnTo>
                    <a:pt x="300" y="395"/>
                  </a:lnTo>
                  <a:lnTo>
                    <a:pt x="173" y="359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2" name="íṣļíḋè">
              <a:extLst>
                <a:ext uri="{FF2B5EF4-FFF2-40B4-BE49-F238E27FC236}">
                  <a16:creationId xmlns:a16="http://schemas.microsoft.com/office/drawing/2014/main" xmlns="" id="{4C9BB637-1815-4FE6-ADA1-0FA0BB391FE2}"/>
                </a:ext>
              </a:extLst>
            </p:cNvPr>
            <p:cNvSpPr/>
            <p:nvPr/>
          </p:nvSpPr>
          <p:spPr bwMode="auto">
            <a:xfrm>
              <a:off x="3841750" y="3822701"/>
              <a:ext cx="1071563" cy="1081088"/>
            </a:xfrm>
            <a:custGeom>
              <a:avLst/>
              <a:gdLst>
                <a:gd name="T0" fmla="*/ 0 w 325"/>
                <a:gd name="T1" fmla="*/ 141 h 328"/>
                <a:gd name="T2" fmla="*/ 0 w 325"/>
                <a:gd name="T3" fmla="*/ 16 h 328"/>
                <a:gd name="T4" fmla="*/ 42 w 325"/>
                <a:gd name="T5" fmla="*/ 9 h 328"/>
                <a:gd name="T6" fmla="*/ 95 w 325"/>
                <a:gd name="T7" fmla="*/ 78 h 328"/>
                <a:gd name="T8" fmla="*/ 152 w 325"/>
                <a:gd name="T9" fmla="*/ 44 h 328"/>
                <a:gd name="T10" fmla="*/ 196 w 325"/>
                <a:gd name="T11" fmla="*/ 190 h 328"/>
                <a:gd name="T12" fmla="*/ 243 w 325"/>
                <a:gd name="T13" fmla="*/ 153 h 328"/>
                <a:gd name="T14" fmla="*/ 292 w 325"/>
                <a:gd name="T15" fmla="*/ 198 h 328"/>
                <a:gd name="T16" fmla="*/ 325 w 325"/>
                <a:gd name="T17" fmla="*/ 189 h 328"/>
                <a:gd name="T18" fmla="*/ 325 w 325"/>
                <a:gd name="T19" fmla="*/ 328 h 328"/>
                <a:gd name="T20" fmla="*/ 0 w 325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1" y="18"/>
                    <a:pt x="73" y="64"/>
                    <a:pt x="95" y="78"/>
                  </a:cubicBezTo>
                  <a:cubicBezTo>
                    <a:pt x="116" y="92"/>
                    <a:pt x="129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2" y="154"/>
                    <a:pt x="243" y="153"/>
                  </a:cubicBezTo>
                  <a:cubicBezTo>
                    <a:pt x="254" y="153"/>
                    <a:pt x="271" y="195"/>
                    <a:pt x="292" y="198"/>
                  </a:cubicBezTo>
                  <a:cubicBezTo>
                    <a:pt x="313" y="202"/>
                    <a:pt x="325" y="189"/>
                    <a:pt x="325" y="189"/>
                  </a:cubicBezTo>
                  <a:cubicBezTo>
                    <a:pt x="325" y="328"/>
                    <a:pt x="325" y="328"/>
                    <a:pt x="325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3" name="îšľide">
              <a:extLst>
                <a:ext uri="{FF2B5EF4-FFF2-40B4-BE49-F238E27FC236}">
                  <a16:creationId xmlns:a16="http://schemas.microsoft.com/office/drawing/2014/main" xmlns="" id="{6D98967E-17B6-44A7-8566-2B921BEC8C3B}"/>
                </a:ext>
              </a:extLst>
            </p:cNvPr>
            <p:cNvSpPr/>
            <p:nvPr/>
          </p:nvSpPr>
          <p:spPr bwMode="auto">
            <a:xfrm>
              <a:off x="4913313" y="4316413"/>
              <a:ext cx="222250" cy="587375"/>
            </a:xfrm>
            <a:custGeom>
              <a:avLst/>
              <a:gdLst>
                <a:gd name="T0" fmla="*/ 0 w 140"/>
                <a:gd name="T1" fmla="*/ 81 h 370"/>
                <a:gd name="T2" fmla="*/ 140 w 140"/>
                <a:gd name="T3" fmla="*/ 0 h 370"/>
                <a:gd name="T4" fmla="*/ 140 w 140"/>
                <a:gd name="T5" fmla="*/ 289 h 370"/>
                <a:gd name="T6" fmla="*/ 0 w 140"/>
                <a:gd name="T7" fmla="*/ 370 h 370"/>
                <a:gd name="T8" fmla="*/ 0 w 140"/>
                <a:gd name="T9" fmla="*/ 8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370">
                  <a:moveTo>
                    <a:pt x="0" y="81"/>
                  </a:moveTo>
                  <a:lnTo>
                    <a:pt x="140" y="0"/>
                  </a:lnTo>
                  <a:lnTo>
                    <a:pt x="140" y="289"/>
                  </a:lnTo>
                  <a:lnTo>
                    <a:pt x="0" y="37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4" name="îṧļïḑè">
              <a:extLst>
                <a:ext uri="{FF2B5EF4-FFF2-40B4-BE49-F238E27FC236}">
                  <a16:creationId xmlns:a16="http://schemas.microsoft.com/office/drawing/2014/main" xmlns="" id="{A7784B02-3EC9-4ABF-92DD-5307BAEFE446}"/>
                </a:ext>
              </a:extLst>
            </p:cNvPr>
            <p:cNvSpPr/>
            <p:nvPr/>
          </p:nvSpPr>
          <p:spPr bwMode="auto">
            <a:xfrm>
              <a:off x="3824288" y="3806826"/>
              <a:ext cx="1106488" cy="687388"/>
            </a:xfrm>
            <a:custGeom>
              <a:avLst/>
              <a:gdLst>
                <a:gd name="T0" fmla="*/ 305 w 335"/>
                <a:gd name="T1" fmla="*/ 209 h 209"/>
                <a:gd name="T2" fmla="*/ 296 w 335"/>
                <a:gd name="T3" fmla="*/ 208 h 209"/>
                <a:gd name="T4" fmla="*/ 262 w 335"/>
                <a:gd name="T5" fmla="*/ 178 h 209"/>
                <a:gd name="T6" fmla="*/ 248 w 335"/>
                <a:gd name="T7" fmla="*/ 163 h 209"/>
                <a:gd name="T8" fmla="*/ 248 w 335"/>
                <a:gd name="T9" fmla="*/ 163 h 209"/>
                <a:gd name="T10" fmla="*/ 236 w 335"/>
                <a:gd name="T11" fmla="*/ 178 h 209"/>
                <a:gd name="T12" fmla="*/ 210 w 335"/>
                <a:gd name="T13" fmla="*/ 204 h 209"/>
                <a:gd name="T14" fmla="*/ 198 w 335"/>
                <a:gd name="T15" fmla="*/ 198 h 209"/>
                <a:gd name="T16" fmla="*/ 179 w 335"/>
                <a:gd name="T17" fmla="*/ 130 h 209"/>
                <a:gd name="T18" fmla="*/ 155 w 335"/>
                <a:gd name="T19" fmla="*/ 53 h 209"/>
                <a:gd name="T20" fmla="*/ 131 w 335"/>
                <a:gd name="T21" fmla="*/ 70 h 209"/>
                <a:gd name="T22" fmla="*/ 97 w 335"/>
                <a:gd name="T23" fmla="*/ 87 h 209"/>
                <a:gd name="T24" fmla="*/ 68 w 335"/>
                <a:gd name="T25" fmla="*/ 49 h 209"/>
                <a:gd name="T26" fmla="*/ 45 w 335"/>
                <a:gd name="T27" fmla="*/ 18 h 209"/>
                <a:gd name="T28" fmla="*/ 7 w 335"/>
                <a:gd name="T29" fmla="*/ 25 h 209"/>
                <a:gd name="T30" fmla="*/ 1 w 335"/>
                <a:gd name="T31" fmla="*/ 24 h 209"/>
                <a:gd name="T32" fmla="*/ 2 w 335"/>
                <a:gd name="T33" fmla="*/ 18 h 209"/>
                <a:gd name="T34" fmla="*/ 49 w 335"/>
                <a:gd name="T35" fmla="*/ 10 h 209"/>
                <a:gd name="T36" fmla="*/ 76 w 335"/>
                <a:gd name="T37" fmla="*/ 44 h 209"/>
                <a:gd name="T38" fmla="*/ 102 w 335"/>
                <a:gd name="T39" fmla="*/ 79 h 209"/>
                <a:gd name="T40" fmla="*/ 124 w 335"/>
                <a:gd name="T41" fmla="*/ 64 h 209"/>
                <a:gd name="T42" fmla="*/ 159 w 335"/>
                <a:gd name="T43" fmla="*/ 45 h 209"/>
                <a:gd name="T44" fmla="*/ 187 w 335"/>
                <a:gd name="T45" fmla="*/ 128 h 209"/>
                <a:gd name="T46" fmla="*/ 205 w 335"/>
                <a:gd name="T47" fmla="*/ 193 h 209"/>
                <a:gd name="T48" fmla="*/ 210 w 335"/>
                <a:gd name="T49" fmla="*/ 195 h 209"/>
                <a:gd name="T50" fmla="*/ 229 w 335"/>
                <a:gd name="T51" fmla="*/ 174 h 209"/>
                <a:gd name="T52" fmla="*/ 248 w 335"/>
                <a:gd name="T53" fmla="*/ 154 h 209"/>
                <a:gd name="T54" fmla="*/ 269 w 335"/>
                <a:gd name="T55" fmla="*/ 173 h 209"/>
                <a:gd name="T56" fmla="*/ 298 w 335"/>
                <a:gd name="T57" fmla="*/ 199 h 209"/>
                <a:gd name="T58" fmla="*/ 326 w 335"/>
                <a:gd name="T59" fmla="*/ 191 h 209"/>
                <a:gd name="T60" fmla="*/ 333 w 335"/>
                <a:gd name="T61" fmla="*/ 191 h 209"/>
                <a:gd name="T62" fmla="*/ 333 w 335"/>
                <a:gd name="T63" fmla="*/ 197 h 209"/>
                <a:gd name="T64" fmla="*/ 305 w 335"/>
                <a:gd name="T6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209">
                  <a:moveTo>
                    <a:pt x="305" y="209"/>
                  </a:moveTo>
                  <a:cubicBezTo>
                    <a:pt x="302" y="209"/>
                    <a:pt x="299" y="208"/>
                    <a:pt x="296" y="208"/>
                  </a:cubicBezTo>
                  <a:cubicBezTo>
                    <a:pt x="283" y="205"/>
                    <a:pt x="272" y="191"/>
                    <a:pt x="262" y="178"/>
                  </a:cubicBezTo>
                  <a:cubicBezTo>
                    <a:pt x="258" y="172"/>
                    <a:pt x="251" y="163"/>
                    <a:pt x="248" y="163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6" y="164"/>
                    <a:pt x="240" y="172"/>
                    <a:pt x="236" y="178"/>
                  </a:cubicBezTo>
                  <a:cubicBezTo>
                    <a:pt x="229" y="191"/>
                    <a:pt x="221" y="203"/>
                    <a:pt x="210" y="204"/>
                  </a:cubicBezTo>
                  <a:cubicBezTo>
                    <a:pt x="206" y="204"/>
                    <a:pt x="202" y="202"/>
                    <a:pt x="198" y="198"/>
                  </a:cubicBezTo>
                  <a:cubicBezTo>
                    <a:pt x="189" y="188"/>
                    <a:pt x="185" y="161"/>
                    <a:pt x="179" y="130"/>
                  </a:cubicBezTo>
                  <a:cubicBezTo>
                    <a:pt x="173" y="98"/>
                    <a:pt x="166" y="58"/>
                    <a:pt x="155" y="53"/>
                  </a:cubicBezTo>
                  <a:cubicBezTo>
                    <a:pt x="147" y="50"/>
                    <a:pt x="141" y="57"/>
                    <a:pt x="131" y="70"/>
                  </a:cubicBezTo>
                  <a:cubicBezTo>
                    <a:pt x="122" y="81"/>
                    <a:pt x="111" y="96"/>
                    <a:pt x="97" y="87"/>
                  </a:cubicBezTo>
                  <a:cubicBezTo>
                    <a:pt x="86" y="79"/>
                    <a:pt x="77" y="64"/>
                    <a:pt x="68" y="49"/>
                  </a:cubicBezTo>
                  <a:cubicBezTo>
                    <a:pt x="61" y="36"/>
                    <a:pt x="53" y="22"/>
                    <a:pt x="45" y="18"/>
                  </a:cubicBezTo>
                  <a:cubicBezTo>
                    <a:pt x="29" y="10"/>
                    <a:pt x="8" y="25"/>
                    <a:pt x="7" y="25"/>
                  </a:cubicBezTo>
                  <a:cubicBezTo>
                    <a:pt x="5" y="27"/>
                    <a:pt x="3" y="26"/>
                    <a:pt x="1" y="24"/>
                  </a:cubicBezTo>
                  <a:cubicBezTo>
                    <a:pt x="0" y="22"/>
                    <a:pt x="0" y="19"/>
                    <a:pt x="2" y="18"/>
                  </a:cubicBezTo>
                  <a:cubicBezTo>
                    <a:pt x="4" y="17"/>
                    <a:pt x="29" y="0"/>
                    <a:pt x="49" y="10"/>
                  </a:cubicBezTo>
                  <a:cubicBezTo>
                    <a:pt x="60" y="15"/>
                    <a:pt x="68" y="29"/>
                    <a:pt x="76" y="44"/>
                  </a:cubicBezTo>
                  <a:cubicBezTo>
                    <a:pt x="84" y="58"/>
                    <a:pt x="92" y="73"/>
                    <a:pt x="102" y="79"/>
                  </a:cubicBezTo>
                  <a:cubicBezTo>
                    <a:pt x="109" y="84"/>
                    <a:pt x="114" y="78"/>
                    <a:pt x="124" y="64"/>
                  </a:cubicBezTo>
                  <a:cubicBezTo>
                    <a:pt x="134" y="52"/>
                    <a:pt x="144" y="39"/>
                    <a:pt x="159" y="45"/>
                  </a:cubicBezTo>
                  <a:cubicBezTo>
                    <a:pt x="173" y="51"/>
                    <a:pt x="179" y="82"/>
                    <a:pt x="187" y="128"/>
                  </a:cubicBezTo>
                  <a:cubicBezTo>
                    <a:pt x="192" y="156"/>
                    <a:pt x="198" y="184"/>
                    <a:pt x="205" y="193"/>
                  </a:cubicBezTo>
                  <a:cubicBezTo>
                    <a:pt x="207" y="196"/>
                    <a:pt x="209" y="195"/>
                    <a:pt x="210" y="195"/>
                  </a:cubicBezTo>
                  <a:cubicBezTo>
                    <a:pt x="215" y="195"/>
                    <a:pt x="223" y="183"/>
                    <a:pt x="229" y="174"/>
                  </a:cubicBezTo>
                  <a:cubicBezTo>
                    <a:pt x="236" y="162"/>
                    <a:pt x="241" y="154"/>
                    <a:pt x="248" y="154"/>
                  </a:cubicBezTo>
                  <a:cubicBezTo>
                    <a:pt x="255" y="154"/>
                    <a:pt x="261" y="163"/>
                    <a:pt x="269" y="173"/>
                  </a:cubicBezTo>
                  <a:cubicBezTo>
                    <a:pt x="277" y="184"/>
                    <a:pt x="288" y="197"/>
                    <a:pt x="298" y="199"/>
                  </a:cubicBezTo>
                  <a:cubicBezTo>
                    <a:pt x="316" y="203"/>
                    <a:pt x="326" y="192"/>
                    <a:pt x="326" y="191"/>
                  </a:cubicBezTo>
                  <a:cubicBezTo>
                    <a:pt x="328" y="189"/>
                    <a:pt x="331" y="189"/>
                    <a:pt x="333" y="191"/>
                  </a:cubicBezTo>
                  <a:cubicBezTo>
                    <a:pt x="334" y="192"/>
                    <a:pt x="335" y="195"/>
                    <a:pt x="333" y="197"/>
                  </a:cubicBezTo>
                  <a:cubicBezTo>
                    <a:pt x="333" y="197"/>
                    <a:pt x="323" y="209"/>
                    <a:pt x="305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5" name="išliďê">
              <a:extLst>
                <a:ext uri="{FF2B5EF4-FFF2-40B4-BE49-F238E27FC236}">
                  <a16:creationId xmlns:a16="http://schemas.microsoft.com/office/drawing/2014/main" xmlns="" id="{73877D69-E017-426A-9C5C-A71BAF811B96}"/>
                </a:ext>
              </a:extLst>
            </p:cNvPr>
            <p:cNvSpPr/>
            <p:nvPr/>
          </p:nvSpPr>
          <p:spPr bwMode="auto">
            <a:xfrm>
              <a:off x="3722688" y="3789363"/>
              <a:ext cx="214313" cy="146050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6" name="îṡļíďê">
              <a:extLst>
                <a:ext uri="{FF2B5EF4-FFF2-40B4-BE49-F238E27FC236}">
                  <a16:creationId xmlns:a16="http://schemas.microsoft.com/office/drawing/2014/main" xmlns="" id="{70B52C5C-FF06-46B2-8CBA-A5F6C726D0AC}"/>
                </a:ext>
              </a:extLst>
            </p:cNvPr>
            <p:cNvSpPr/>
            <p:nvPr/>
          </p:nvSpPr>
          <p:spPr bwMode="auto">
            <a:xfrm>
              <a:off x="3722688" y="3976688"/>
              <a:ext cx="214313" cy="149225"/>
            </a:xfrm>
            <a:custGeom>
              <a:avLst/>
              <a:gdLst>
                <a:gd name="T0" fmla="*/ 60 w 65"/>
                <a:gd name="T1" fmla="*/ 30 h 45"/>
                <a:gd name="T2" fmla="*/ 12 w 65"/>
                <a:gd name="T3" fmla="*/ 2 h 45"/>
                <a:gd name="T4" fmla="*/ 2 w 65"/>
                <a:gd name="T5" fmla="*/ 5 h 45"/>
                <a:gd name="T6" fmla="*/ 5 w 65"/>
                <a:gd name="T7" fmla="*/ 15 h 45"/>
                <a:gd name="T8" fmla="*/ 53 w 65"/>
                <a:gd name="T9" fmla="*/ 43 h 45"/>
                <a:gd name="T10" fmla="*/ 63 w 65"/>
                <a:gd name="T11" fmla="*/ 40 h 45"/>
                <a:gd name="T12" fmla="*/ 60 w 65"/>
                <a:gd name="T13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5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45"/>
                    <a:pt x="61" y="43"/>
                    <a:pt x="63" y="40"/>
                  </a:cubicBezTo>
                  <a:cubicBezTo>
                    <a:pt x="65" y="37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7" name="iṡḻïḋê">
              <a:extLst>
                <a:ext uri="{FF2B5EF4-FFF2-40B4-BE49-F238E27FC236}">
                  <a16:creationId xmlns:a16="http://schemas.microsoft.com/office/drawing/2014/main" xmlns="" id="{705C8C2F-E77A-41A7-AE27-EDCA77C04C9A}"/>
                </a:ext>
              </a:extLst>
            </p:cNvPr>
            <p:cNvSpPr/>
            <p:nvPr/>
          </p:nvSpPr>
          <p:spPr bwMode="auto">
            <a:xfrm>
              <a:off x="3722688" y="4168776"/>
              <a:ext cx="214313" cy="144463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8" name="iśľïḍé">
              <a:extLst>
                <a:ext uri="{FF2B5EF4-FFF2-40B4-BE49-F238E27FC236}">
                  <a16:creationId xmlns:a16="http://schemas.microsoft.com/office/drawing/2014/main" xmlns="" id="{9A0DD657-445E-450E-96B5-613947C7D644}"/>
                </a:ext>
              </a:extLst>
            </p:cNvPr>
            <p:cNvSpPr/>
            <p:nvPr/>
          </p:nvSpPr>
          <p:spPr bwMode="auto">
            <a:xfrm>
              <a:off x="7159625" y="1393826"/>
              <a:ext cx="950913" cy="1216025"/>
            </a:xfrm>
            <a:custGeom>
              <a:avLst/>
              <a:gdLst>
                <a:gd name="T0" fmla="*/ 264 w 288"/>
                <a:gd name="T1" fmla="*/ 123 h 369"/>
                <a:gd name="T2" fmla="*/ 58 w 288"/>
                <a:gd name="T3" fmla="*/ 4 h 369"/>
                <a:gd name="T4" fmla="*/ 37 w 288"/>
                <a:gd name="T5" fmla="*/ 5 h 369"/>
                <a:gd name="T6" fmla="*/ 0 w 288"/>
                <a:gd name="T7" fmla="*/ 27 h 369"/>
                <a:gd name="T8" fmla="*/ 29 w 288"/>
                <a:gd name="T9" fmla="*/ 68 h 369"/>
                <a:gd name="T10" fmla="*/ 29 w 288"/>
                <a:gd name="T11" fmla="*/ 184 h 369"/>
                <a:gd name="T12" fmla="*/ 53 w 288"/>
                <a:gd name="T13" fmla="*/ 226 h 369"/>
                <a:gd name="T14" fmla="*/ 195 w 288"/>
                <a:gd name="T15" fmla="*/ 308 h 369"/>
                <a:gd name="T16" fmla="*/ 237 w 288"/>
                <a:gd name="T17" fmla="*/ 369 h 369"/>
                <a:gd name="T18" fmla="*/ 277 w 288"/>
                <a:gd name="T19" fmla="*/ 345 h 369"/>
                <a:gd name="T20" fmla="*/ 288 w 288"/>
                <a:gd name="T21" fmla="*/ 328 h 369"/>
                <a:gd name="T22" fmla="*/ 288 w 288"/>
                <a:gd name="T23" fmla="*/ 165 h 369"/>
                <a:gd name="T24" fmla="*/ 264 w 288"/>
                <a:gd name="T25" fmla="*/ 1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369">
                  <a:moveTo>
                    <a:pt x="264" y="123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0" y="0"/>
                    <a:pt x="42" y="1"/>
                    <a:pt x="37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201"/>
                    <a:pt x="38" y="217"/>
                    <a:pt x="53" y="226"/>
                  </a:cubicBezTo>
                  <a:cubicBezTo>
                    <a:pt x="195" y="308"/>
                    <a:pt x="195" y="308"/>
                    <a:pt x="195" y="308"/>
                  </a:cubicBezTo>
                  <a:cubicBezTo>
                    <a:pt x="237" y="369"/>
                    <a:pt x="237" y="369"/>
                    <a:pt x="237" y="369"/>
                  </a:cubicBezTo>
                  <a:cubicBezTo>
                    <a:pt x="277" y="345"/>
                    <a:pt x="277" y="345"/>
                    <a:pt x="277" y="345"/>
                  </a:cubicBezTo>
                  <a:cubicBezTo>
                    <a:pt x="283" y="342"/>
                    <a:pt x="288" y="336"/>
                    <a:pt x="288" y="328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88" y="148"/>
                    <a:pt x="279" y="132"/>
                    <a:pt x="264" y="123"/>
                  </a:cubicBezTo>
                  <a:close/>
                </a:path>
              </a:pathLst>
            </a:custGeom>
            <a:solidFill>
              <a:srgbClr val="FF7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9" name="íşḷíḋé">
              <a:extLst>
                <a:ext uri="{FF2B5EF4-FFF2-40B4-BE49-F238E27FC236}">
                  <a16:creationId xmlns:a16="http://schemas.microsoft.com/office/drawing/2014/main" xmlns="" id="{2C30038A-A867-4F96-865A-A75FE787CE5D}"/>
                </a:ext>
              </a:extLst>
            </p:cNvPr>
            <p:cNvSpPr/>
            <p:nvPr/>
          </p:nvSpPr>
          <p:spPr bwMode="auto">
            <a:xfrm>
              <a:off x="7123113" y="1460501"/>
              <a:ext cx="854075" cy="1173163"/>
            </a:xfrm>
            <a:custGeom>
              <a:avLst/>
              <a:gdLst>
                <a:gd name="T0" fmla="*/ 235 w 259"/>
                <a:gd name="T1" fmla="*/ 127 h 356"/>
                <a:gd name="T2" fmla="*/ 29 w 259"/>
                <a:gd name="T3" fmla="*/ 8 h 356"/>
                <a:gd name="T4" fmla="*/ 0 w 259"/>
                <a:gd name="T5" fmla="*/ 24 h 356"/>
                <a:gd name="T6" fmla="*/ 0 w 259"/>
                <a:gd name="T7" fmla="*/ 188 h 356"/>
                <a:gd name="T8" fmla="*/ 24 w 259"/>
                <a:gd name="T9" fmla="*/ 229 h 356"/>
                <a:gd name="T10" fmla="*/ 72 w 259"/>
                <a:gd name="T11" fmla="*/ 257 h 356"/>
                <a:gd name="T12" fmla="*/ 72 w 259"/>
                <a:gd name="T13" fmla="*/ 257 h 356"/>
                <a:gd name="T14" fmla="*/ 46 w 259"/>
                <a:gd name="T15" fmla="*/ 298 h 356"/>
                <a:gd name="T16" fmla="*/ 119 w 259"/>
                <a:gd name="T17" fmla="*/ 284 h 356"/>
                <a:gd name="T18" fmla="*/ 230 w 259"/>
                <a:gd name="T19" fmla="*/ 348 h 356"/>
                <a:gd name="T20" fmla="*/ 259 w 259"/>
                <a:gd name="T21" fmla="*/ 332 h 356"/>
                <a:gd name="T22" fmla="*/ 259 w 259"/>
                <a:gd name="T23" fmla="*/ 169 h 356"/>
                <a:gd name="T24" fmla="*/ 235 w 259"/>
                <a:gd name="T25" fmla="*/ 12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356">
                  <a:moveTo>
                    <a:pt x="235" y="127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16" y="0"/>
                    <a:pt x="0" y="10"/>
                    <a:pt x="0" y="2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5"/>
                    <a:pt x="9" y="221"/>
                    <a:pt x="24" y="229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119" y="284"/>
                    <a:pt x="119" y="284"/>
                    <a:pt x="119" y="284"/>
                  </a:cubicBezTo>
                  <a:cubicBezTo>
                    <a:pt x="230" y="348"/>
                    <a:pt x="230" y="348"/>
                    <a:pt x="230" y="348"/>
                  </a:cubicBezTo>
                  <a:cubicBezTo>
                    <a:pt x="243" y="356"/>
                    <a:pt x="259" y="347"/>
                    <a:pt x="259" y="332"/>
                  </a:cubicBezTo>
                  <a:cubicBezTo>
                    <a:pt x="259" y="169"/>
                    <a:pt x="259" y="169"/>
                    <a:pt x="259" y="169"/>
                  </a:cubicBezTo>
                  <a:cubicBezTo>
                    <a:pt x="259" y="151"/>
                    <a:pt x="250" y="136"/>
                    <a:pt x="235" y="127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0" name="ïṥlïďe">
              <a:extLst>
                <a:ext uri="{FF2B5EF4-FFF2-40B4-BE49-F238E27FC236}">
                  <a16:creationId xmlns:a16="http://schemas.microsoft.com/office/drawing/2014/main" xmlns="" id="{75012408-CC88-4208-9F9D-C40125D9C66A}"/>
                </a:ext>
              </a:extLst>
            </p:cNvPr>
            <p:cNvSpPr/>
            <p:nvPr/>
          </p:nvSpPr>
          <p:spPr bwMode="auto">
            <a:xfrm>
              <a:off x="7356475" y="1785938"/>
              <a:ext cx="387350" cy="557213"/>
            </a:xfrm>
            <a:custGeom>
              <a:avLst/>
              <a:gdLst>
                <a:gd name="T0" fmla="*/ 61 w 117"/>
                <a:gd name="T1" fmla="*/ 5 h 169"/>
                <a:gd name="T2" fmla="*/ 77 w 117"/>
                <a:gd name="T3" fmla="*/ 56 h 169"/>
                <a:gd name="T4" fmla="*/ 79 w 117"/>
                <a:gd name="T5" fmla="*/ 59 h 169"/>
                <a:gd name="T6" fmla="*/ 114 w 117"/>
                <a:gd name="T7" fmla="*/ 86 h 169"/>
                <a:gd name="T8" fmla="*/ 116 w 117"/>
                <a:gd name="T9" fmla="*/ 94 h 169"/>
                <a:gd name="T10" fmla="*/ 90 w 117"/>
                <a:gd name="T11" fmla="*/ 112 h 169"/>
                <a:gd name="T12" fmla="*/ 90 w 117"/>
                <a:gd name="T13" fmla="*/ 115 h 169"/>
                <a:gd name="T14" fmla="*/ 96 w 117"/>
                <a:gd name="T15" fmla="*/ 165 h 169"/>
                <a:gd name="T16" fmla="*/ 91 w 117"/>
                <a:gd name="T17" fmla="*/ 166 h 169"/>
                <a:gd name="T18" fmla="*/ 60 w 117"/>
                <a:gd name="T19" fmla="*/ 126 h 169"/>
                <a:gd name="T20" fmla="*/ 58 w 117"/>
                <a:gd name="T21" fmla="*/ 125 h 169"/>
                <a:gd name="T22" fmla="*/ 26 w 117"/>
                <a:gd name="T23" fmla="*/ 129 h 169"/>
                <a:gd name="T24" fmla="*/ 22 w 117"/>
                <a:gd name="T25" fmla="*/ 122 h 169"/>
                <a:gd name="T26" fmla="*/ 28 w 117"/>
                <a:gd name="T27" fmla="*/ 79 h 169"/>
                <a:gd name="T28" fmla="*/ 27 w 117"/>
                <a:gd name="T29" fmla="*/ 76 h 169"/>
                <a:gd name="T30" fmla="*/ 2 w 117"/>
                <a:gd name="T31" fmla="*/ 28 h 169"/>
                <a:gd name="T32" fmla="*/ 4 w 117"/>
                <a:gd name="T33" fmla="*/ 22 h 169"/>
                <a:gd name="T34" fmla="*/ 39 w 117"/>
                <a:gd name="T35" fmla="*/ 36 h 169"/>
                <a:gd name="T36" fmla="*/ 41 w 117"/>
                <a:gd name="T37" fmla="*/ 35 h 169"/>
                <a:gd name="T38" fmla="*/ 56 w 117"/>
                <a:gd name="T39" fmla="*/ 2 h 169"/>
                <a:gd name="T40" fmla="*/ 61 w 117"/>
                <a:gd name="T41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69">
                  <a:moveTo>
                    <a:pt x="61" y="5"/>
                  </a:move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8" y="59"/>
                    <a:pt x="79" y="59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6" y="88"/>
                    <a:pt x="117" y="92"/>
                    <a:pt x="116" y="94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90" y="112"/>
                    <a:pt x="89" y="113"/>
                    <a:pt x="90" y="11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6" y="168"/>
                    <a:pt x="94" y="169"/>
                    <a:pt x="91" y="16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8" y="125"/>
                    <a:pt x="58" y="125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4" y="129"/>
                    <a:pt x="22" y="125"/>
                    <a:pt x="22" y="122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8"/>
                    <a:pt x="28" y="77"/>
                    <a:pt x="27" y="7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25"/>
                    <a:pt x="1" y="22"/>
                    <a:pt x="4" y="2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0"/>
                    <a:pt x="60" y="1"/>
                    <a:pt x="6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1" name="îsḷïḑê">
              <a:extLst>
                <a:ext uri="{FF2B5EF4-FFF2-40B4-BE49-F238E27FC236}">
                  <a16:creationId xmlns:a16="http://schemas.microsoft.com/office/drawing/2014/main" xmlns="" id="{F42E4FE6-14FB-44A8-8085-427118912EB7}"/>
                </a:ext>
              </a:extLst>
            </p:cNvPr>
            <p:cNvSpPr/>
            <p:nvPr/>
          </p:nvSpPr>
          <p:spPr bwMode="auto">
            <a:xfrm>
              <a:off x="5537200" y="2052638"/>
              <a:ext cx="452438" cy="633413"/>
            </a:xfrm>
            <a:custGeom>
              <a:avLst/>
              <a:gdLst>
                <a:gd name="T0" fmla="*/ 65 w 137"/>
                <a:gd name="T1" fmla="*/ 184 h 192"/>
                <a:gd name="T2" fmla="*/ 0 w 137"/>
                <a:gd name="T3" fmla="*/ 60 h 192"/>
                <a:gd name="T4" fmla="*/ 44 w 137"/>
                <a:gd name="T5" fmla="*/ 0 h 192"/>
                <a:gd name="T6" fmla="*/ 72 w 137"/>
                <a:gd name="T7" fmla="*/ 8 h 192"/>
                <a:gd name="T8" fmla="*/ 137 w 137"/>
                <a:gd name="T9" fmla="*/ 132 h 192"/>
                <a:gd name="T10" fmla="*/ 93 w 137"/>
                <a:gd name="T11" fmla="*/ 192 h 192"/>
                <a:gd name="T12" fmla="*/ 65 w 137"/>
                <a:gd name="T13" fmla="*/ 184 h 192"/>
                <a:gd name="T14" fmla="*/ 13 w 137"/>
                <a:gd name="T15" fmla="*/ 60 h 192"/>
                <a:gd name="T16" fmla="*/ 72 w 137"/>
                <a:gd name="T17" fmla="*/ 173 h 192"/>
                <a:gd name="T18" fmla="*/ 93 w 137"/>
                <a:gd name="T19" fmla="*/ 179 h 192"/>
                <a:gd name="T20" fmla="*/ 124 w 137"/>
                <a:gd name="T21" fmla="*/ 132 h 192"/>
                <a:gd name="T22" fmla="*/ 65 w 137"/>
                <a:gd name="T23" fmla="*/ 19 h 192"/>
                <a:gd name="T24" fmla="*/ 44 w 137"/>
                <a:gd name="T25" fmla="*/ 13 h 192"/>
                <a:gd name="T26" fmla="*/ 13 w 137"/>
                <a:gd name="T27" fmla="*/ 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92">
                  <a:moveTo>
                    <a:pt x="65" y="184"/>
                  </a:moveTo>
                  <a:cubicBezTo>
                    <a:pt x="30" y="163"/>
                    <a:pt x="0" y="108"/>
                    <a:pt x="0" y="60"/>
                  </a:cubicBezTo>
                  <a:cubicBezTo>
                    <a:pt x="0" y="23"/>
                    <a:pt x="18" y="0"/>
                    <a:pt x="44" y="0"/>
                  </a:cubicBezTo>
                  <a:cubicBezTo>
                    <a:pt x="53" y="0"/>
                    <a:pt x="62" y="2"/>
                    <a:pt x="72" y="8"/>
                  </a:cubicBezTo>
                  <a:cubicBezTo>
                    <a:pt x="108" y="29"/>
                    <a:pt x="137" y="84"/>
                    <a:pt x="137" y="132"/>
                  </a:cubicBezTo>
                  <a:cubicBezTo>
                    <a:pt x="137" y="168"/>
                    <a:pt x="120" y="192"/>
                    <a:pt x="93" y="192"/>
                  </a:cubicBezTo>
                  <a:cubicBezTo>
                    <a:pt x="84" y="192"/>
                    <a:pt x="75" y="189"/>
                    <a:pt x="65" y="184"/>
                  </a:cubicBezTo>
                  <a:close/>
                  <a:moveTo>
                    <a:pt x="13" y="60"/>
                  </a:moveTo>
                  <a:cubicBezTo>
                    <a:pt x="13" y="104"/>
                    <a:pt x="40" y="154"/>
                    <a:pt x="72" y="173"/>
                  </a:cubicBezTo>
                  <a:cubicBezTo>
                    <a:pt x="79" y="177"/>
                    <a:pt x="87" y="179"/>
                    <a:pt x="93" y="179"/>
                  </a:cubicBezTo>
                  <a:cubicBezTo>
                    <a:pt x="112" y="179"/>
                    <a:pt x="124" y="161"/>
                    <a:pt x="124" y="132"/>
                  </a:cubicBezTo>
                  <a:cubicBezTo>
                    <a:pt x="124" y="88"/>
                    <a:pt x="98" y="38"/>
                    <a:pt x="65" y="19"/>
                  </a:cubicBezTo>
                  <a:cubicBezTo>
                    <a:pt x="58" y="15"/>
                    <a:pt x="51" y="13"/>
                    <a:pt x="44" y="13"/>
                  </a:cubicBezTo>
                  <a:cubicBezTo>
                    <a:pt x="25" y="13"/>
                    <a:pt x="13" y="31"/>
                    <a:pt x="13" y="6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2" name="ï$ḻíďé">
              <a:extLst>
                <a:ext uri="{FF2B5EF4-FFF2-40B4-BE49-F238E27FC236}">
                  <a16:creationId xmlns:a16="http://schemas.microsoft.com/office/drawing/2014/main" xmlns="" id="{2A352F52-BC3F-45EF-9DCA-28CF14F67190}"/>
                </a:ext>
              </a:extLst>
            </p:cNvPr>
            <p:cNvSpPr/>
            <p:nvPr/>
          </p:nvSpPr>
          <p:spPr bwMode="auto">
            <a:xfrm>
              <a:off x="5676900" y="2224088"/>
              <a:ext cx="174625" cy="290513"/>
            </a:xfrm>
            <a:custGeom>
              <a:avLst/>
              <a:gdLst>
                <a:gd name="T0" fmla="*/ 0 w 53"/>
                <a:gd name="T1" fmla="*/ 29 h 88"/>
                <a:gd name="T2" fmla="*/ 27 w 53"/>
                <a:gd name="T3" fmla="*/ 79 h 88"/>
                <a:gd name="T4" fmla="*/ 53 w 53"/>
                <a:gd name="T5" fmla="*/ 59 h 88"/>
                <a:gd name="T6" fmla="*/ 27 w 53"/>
                <a:gd name="T7" fmla="*/ 8 h 88"/>
                <a:gd name="T8" fmla="*/ 0 w 53"/>
                <a:gd name="T9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8">
                  <a:moveTo>
                    <a:pt x="0" y="29"/>
                  </a:moveTo>
                  <a:cubicBezTo>
                    <a:pt x="0" y="48"/>
                    <a:pt x="12" y="71"/>
                    <a:pt x="27" y="79"/>
                  </a:cubicBezTo>
                  <a:cubicBezTo>
                    <a:pt x="41" y="88"/>
                    <a:pt x="53" y="79"/>
                    <a:pt x="53" y="59"/>
                  </a:cubicBezTo>
                  <a:cubicBezTo>
                    <a:pt x="53" y="40"/>
                    <a:pt x="41" y="17"/>
                    <a:pt x="27" y="8"/>
                  </a:cubicBezTo>
                  <a:cubicBezTo>
                    <a:pt x="12" y="0"/>
                    <a:pt x="0" y="9"/>
                    <a:pt x="0" y="29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3" name="iŝļïḓe">
              <a:extLst>
                <a:ext uri="{FF2B5EF4-FFF2-40B4-BE49-F238E27FC236}">
                  <a16:creationId xmlns:a16="http://schemas.microsoft.com/office/drawing/2014/main" xmlns="" id="{E202E08E-E3E5-4C3D-97F4-CCBDFDC4469D}"/>
                </a:ext>
              </a:extLst>
            </p:cNvPr>
            <p:cNvSpPr/>
            <p:nvPr/>
          </p:nvSpPr>
          <p:spPr bwMode="auto">
            <a:xfrm>
              <a:off x="5518150" y="2020888"/>
              <a:ext cx="492125" cy="687388"/>
            </a:xfrm>
            <a:custGeom>
              <a:avLst/>
              <a:gdLst>
                <a:gd name="T0" fmla="*/ 99 w 149"/>
                <a:gd name="T1" fmla="*/ 209 h 209"/>
                <a:gd name="T2" fmla="*/ 121 w 149"/>
                <a:gd name="T3" fmla="*/ 203 h 209"/>
                <a:gd name="T4" fmla="*/ 149 w 149"/>
                <a:gd name="T5" fmla="*/ 142 h 209"/>
                <a:gd name="T6" fmla="*/ 136 w 149"/>
                <a:gd name="T7" fmla="*/ 129 h 209"/>
                <a:gd name="T8" fmla="*/ 123 w 149"/>
                <a:gd name="T9" fmla="*/ 142 h 209"/>
                <a:gd name="T10" fmla="*/ 109 w 149"/>
                <a:gd name="T11" fmla="*/ 180 h 209"/>
                <a:gd name="T12" fmla="*/ 81 w 149"/>
                <a:gd name="T13" fmla="*/ 177 h 209"/>
                <a:gd name="T14" fmla="*/ 26 w 149"/>
                <a:gd name="T15" fmla="*/ 70 h 209"/>
                <a:gd name="T16" fmla="*/ 41 w 149"/>
                <a:gd name="T17" fmla="*/ 31 h 209"/>
                <a:gd name="T18" fmla="*/ 68 w 149"/>
                <a:gd name="T19" fmla="*/ 35 h 209"/>
                <a:gd name="T20" fmla="*/ 86 w 149"/>
                <a:gd name="T21" fmla="*/ 30 h 209"/>
                <a:gd name="T22" fmla="*/ 81 w 149"/>
                <a:gd name="T23" fmla="*/ 12 h 209"/>
                <a:gd name="T24" fmla="*/ 28 w 149"/>
                <a:gd name="T25" fmla="*/ 9 h 209"/>
                <a:gd name="T26" fmla="*/ 0 w 149"/>
                <a:gd name="T27" fmla="*/ 70 h 209"/>
                <a:gd name="T28" fmla="*/ 68 w 149"/>
                <a:gd name="T29" fmla="*/ 199 h 209"/>
                <a:gd name="T30" fmla="*/ 99 w 149"/>
                <a:gd name="T3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209">
                  <a:moveTo>
                    <a:pt x="99" y="209"/>
                  </a:moveTo>
                  <a:cubicBezTo>
                    <a:pt x="107" y="209"/>
                    <a:pt x="115" y="207"/>
                    <a:pt x="121" y="203"/>
                  </a:cubicBezTo>
                  <a:cubicBezTo>
                    <a:pt x="139" y="193"/>
                    <a:pt x="149" y="170"/>
                    <a:pt x="149" y="142"/>
                  </a:cubicBezTo>
                  <a:cubicBezTo>
                    <a:pt x="149" y="134"/>
                    <a:pt x="144" y="129"/>
                    <a:pt x="136" y="129"/>
                  </a:cubicBezTo>
                  <a:cubicBezTo>
                    <a:pt x="129" y="129"/>
                    <a:pt x="123" y="134"/>
                    <a:pt x="123" y="142"/>
                  </a:cubicBezTo>
                  <a:cubicBezTo>
                    <a:pt x="123" y="160"/>
                    <a:pt x="118" y="175"/>
                    <a:pt x="109" y="180"/>
                  </a:cubicBezTo>
                  <a:cubicBezTo>
                    <a:pt x="100" y="186"/>
                    <a:pt x="89" y="181"/>
                    <a:pt x="81" y="177"/>
                  </a:cubicBezTo>
                  <a:cubicBezTo>
                    <a:pt x="51" y="160"/>
                    <a:pt x="26" y="111"/>
                    <a:pt x="26" y="70"/>
                  </a:cubicBezTo>
                  <a:cubicBezTo>
                    <a:pt x="26" y="51"/>
                    <a:pt x="31" y="37"/>
                    <a:pt x="41" y="31"/>
                  </a:cubicBezTo>
                  <a:cubicBezTo>
                    <a:pt x="50" y="26"/>
                    <a:pt x="61" y="30"/>
                    <a:pt x="68" y="35"/>
                  </a:cubicBezTo>
                  <a:cubicBezTo>
                    <a:pt x="74" y="38"/>
                    <a:pt x="82" y="36"/>
                    <a:pt x="86" y="30"/>
                  </a:cubicBezTo>
                  <a:cubicBezTo>
                    <a:pt x="89" y="24"/>
                    <a:pt x="87" y="16"/>
                    <a:pt x="81" y="12"/>
                  </a:cubicBezTo>
                  <a:cubicBezTo>
                    <a:pt x="62" y="1"/>
                    <a:pt x="43" y="0"/>
                    <a:pt x="28" y="9"/>
                  </a:cubicBezTo>
                  <a:cubicBezTo>
                    <a:pt x="10" y="19"/>
                    <a:pt x="0" y="42"/>
                    <a:pt x="0" y="70"/>
                  </a:cubicBezTo>
                  <a:cubicBezTo>
                    <a:pt x="0" y="121"/>
                    <a:pt x="30" y="177"/>
                    <a:pt x="68" y="199"/>
                  </a:cubicBezTo>
                  <a:cubicBezTo>
                    <a:pt x="79" y="206"/>
                    <a:pt x="89" y="209"/>
                    <a:pt x="99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4" name="isľîḓê">
              <a:extLst>
                <a:ext uri="{FF2B5EF4-FFF2-40B4-BE49-F238E27FC236}">
                  <a16:creationId xmlns:a16="http://schemas.microsoft.com/office/drawing/2014/main" xmlns="" id="{58020954-C62B-460B-A09A-2CCE28592BB8}"/>
                </a:ext>
              </a:extLst>
            </p:cNvPr>
            <p:cNvSpPr/>
            <p:nvPr/>
          </p:nvSpPr>
          <p:spPr bwMode="auto">
            <a:xfrm>
              <a:off x="6184900" y="5661026"/>
              <a:ext cx="152400" cy="177800"/>
            </a:xfrm>
            <a:custGeom>
              <a:avLst/>
              <a:gdLst>
                <a:gd name="T0" fmla="*/ 25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6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5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5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4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2" y="54"/>
                    <a:pt x="18" y="51"/>
                    <a:pt x="25" y="43"/>
                  </a:cubicBezTo>
                  <a:cubicBezTo>
                    <a:pt x="31" y="38"/>
                    <a:pt x="36" y="26"/>
                    <a:pt x="36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5" name="ïṡ1ïḍè">
              <a:extLst>
                <a:ext uri="{FF2B5EF4-FFF2-40B4-BE49-F238E27FC236}">
                  <a16:creationId xmlns:a16="http://schemas.microsoft.com/office/drawing/2014/main" xmlns="" id="{0E73418C-A7EE-44C8-936C-C99B0995F212}"/>
                </a:ext>
              </a:extLst>
            </p:cNvPr>
            <p:cNvSpPr/>
            <p:nvPr/>
          </p:nvSpPr>
          <p:spPr bwMode="auto">
            <a:xfrm>
              <a:off x="6307138" y="5707063"/>
              <a:ext cx="152400" cy="177800"/>
            </a:xfrm>
            <a:custGeom>
              <a:avLst/>
              <a:gdLst>
                <a:gd name="T0" fmla="*/ 26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7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6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6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5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3" y="54"/>
                    <a:pt x="18" y="51"/>
                    <a:pt x="25" y="43"/>
                  </a:cubicBezTo>
                  <a:cubicBezTo>
                    <a:pt x="31" y="38"/>
                    <a:pt x="36" y="27"/>
                    <a:pt x="36" y="27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6" name="î$ľïḋe">
              <a:extLst>
                <a:ext uri="{FF2B5EF4-FFF2-40B4-BE49-F238E27FC236}">
                  <a16:creationId xmlns:a16="http://schemas.microsoft.com/office/drawing/2014/main" xmlns="" id="{A16CF26E-F094-425F-B09B-889622FEA2A4}"/>
                </a:ext>
              </a:extLst>
            </p:cNvPr>
            <p:cNvSpPr/>
            <p:nvPr/>
          </p:nvSpPr>
          <p:spPr bwMode="auto">
            <a:xfrm>
              <a:off x="6365875" y="5413376"/>
              <a:ext cx="122238" cy="327025"/>
            </a:xfrm>
            <a:custGeom>
              <a:avLst/>
              <a:gdLst>
                <a:gd name="T0" fmla="*/ 0 w 37"/>
                <a:gd name="T1" fmla="*/ 0 h 99"/>
                <a:gd name="T2" fmla="*/ 5 w 37"/>
                <a:gd name="T3" fmla="*/ 96 h 99"/>
                <a:gd name="T4" fmla="*/ 13 w 37"/>
                <a:gd name="T5" fmla="*/ 99 h 99"/>
                <a:gd name="T6" fmla="*/ 23 w 37"/>
                <a:gd name="T7" fmla="*/ 94 h 99"/>
                <a:gd name="T8" fmla="*/ 28 w 37"/>
                <a:gd name="T9" fmla="*/ 67 h 99"/>
                <a:gd name="T10" fmla="*/ 35 w 37"/>
                <a:gd name="T11" fmla="*/ 24 h 99"/>
                <a:gd name="T12" fmla="*/ 29 w 37"/>
                <a:gd name="T13" fmla="*/ 2 h 99"/>
                <a:gd name="T14" fmla="*/ 0 w 37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9">
                  <a:moveTo>
                    <a:pt x="0" y="0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8" y="99"/>
                    <a:pt x="13" y="99"/>
                  </a:cubicBezTo>
                  <a:cubicBezTo>
                    <a:pt x="17" y="99"/>
                    <a:pt x="23" y="94"/>
                    <a:pt x="23" y="94"/>
                  </a:cubicBezTo>
                  <a:cubicBezTo>
                    <a:pt x="23" y="94"/>
                    <a:pt x="24" y="81"/>
                    <a:pt x="28" y="67"/>
                  </a:cubicBezTo>
                  <a:cubicBezTo>
                    <a:pt x="32" y="53"/>
                    <a:pt x="37" y="35"/>
                    <a:pt x="35" y="24"/>
                  </a:cubicBezTo>
                  <a:cubicBezTo>
                    <a:pt x="33" y="13"/>
                    <a:pt x="29" y="2"/>
                    <a:pt x="29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7" name="ïśḷíde">
              <a:extLst>
                <a:ext uri="{FF2B5EF4-FFF2-40B4-BE49-F238E27FC236}">
                  <a16:creationId xmlns:a16="http://schemas.microsoft.com/office/drawing/2014/main" xmlns="" id="{E709D540-7BB0-426C-BD25-03903055DD44}"/>
                </a:ext>
              </a:extLst>
            </p:cNvPr>
            <p:cNvSpPr/>
            <p:nvPr/>
          </p:nvSpPr>
          <p:spPr bwMode="auto">
            <a:xfrm>
              <a:off x="6248400" y="5345113"/>
              <a:ext cx="125413" cy="349250"/>
            </a:xfrm>
            <a:custGeom>
              <a:avLst/>
              <a:gdLst>
                <a:gd name="T0" fmla="*/ 0 w 38"/>
                <a:gd name="T1" fmla="*/ 7 h 106"/>
                <a:gd name="T2" fmla="*/ 5 w 38"/>
                <a:gd name="T3" fmla="*/ 103 h 106"/>
                <a:gd name="T4" fmla="*/ 13 w 38"/>
                <a:gd name="T5" fmla="*/ 105 h 106"/>
                <a:gd name="T6" fmla="*/ 22 w 38"/>
                <a:gd name="T7" fmla="*/ 101 h 106"/>
                <a:gd name="T8" fmla="*/ 28 w 38"/>
                <a:gd name="T9" fmla="*/ 65 h 106"/>
                <a:gd name="T10" fmla="*/ 33 w 38"/>
                <a:gd name="T11" fmla="*/ 17 h 106"/>
                <a:gd name="T12" fmla="*/ 0 w 38"/>
                <a:gd name="T13" fmla="*/ 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6">
                  <a:moveTo>
                    <a:pt x="0" y="7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5" y="103"/>
                    <a:pt x="7" y="106"/>
                    <a:pt x="13" y="105"/>
                  </a:cubicBezTo>
                  <a:cubicBezTo>
                    <a:pt x="19" y="105"/>
                    <a:pt x="22" y="101"/>
                    <a:pt x="22" y="101"/>
                  </a:cubicBezTo>
                  <a:cubicBezTo>
                    <a:pt x="22" y="101"/>
                    <a:pt x="24" y="78"/>
                    <a:pt x="28" y="65"/>
                  </a:cubicBezTo>
                  <a:cubicBezTo>
                    <a:pt x="32" y="52"/>
                    <a:pt x="38" y="33"/>
                    <a:pt x="33" y="17"/>
                  </a:cubicBezTo>
                  <a:cubicBezTo>
                    <a:pt x="29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8" name="îS1idé">
              <a:extLst>
                <a:ext uri="{FF2B5EF4-FFF2-40B4-BE49-F238E27FC236}">
                  <a16:creationId xmlns:a16="http://schemas.microsoft.com/office/drawing/2014/main" xmlns="" id="{B78644A1-6D2C-40F7-8FBA-69D082A133E8}"/>
                </a:ext>
              </a:extLst>
            </p:cNvPr>
            <p:cNvSpPr/>
            <p:nvPr/>
          </p:nvSpPr>
          <p:spPr bwMode="auto">
            <a:xfrm>
              <a:off x="6221413" y="5143501"/>
              <a:ext cx="293688" cy="296863"/>
            </a:xfrm>
            <a:custGeom>
              <a:avLst/>
              <a:gdLst>
                <a:gd name="T0" fmla="*/ 0 w 89"/>
                <a:gd name="T1" fmla="*/ 5 h 90"/>
                <a:gd name="T2" fmla="*/ 6 w 89"/>
                <a:gd name="T3" fmla="*/ 66 h 90"/>
                <a:gd name="T4" fmla="*/ 38 w 89"/>
                <a:gd name="T5" fmla="*/ 85 h 90"/>
                <a:gd name="T6" fmla="*/ 81 w 89"/>
                <a:gd name="T7" fmla="*/ 87 h 90"/>
                <a:gd name="T8" fmla="*/ 89 w 89"/>
                <a:gd name="T9" fmla="*/ 14 h 90"/>
                <a:gd name="T10" fmla="*/ 21 w 89"/>
                <a:gd name="T11" fmla="*/ 0 h 90"/>
                <a:gd name="T12" fmla="*/ 0 w 89"/>
                <a:gd name="T13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0">
                  <a:moveTo>
                    <a:pt x="0" y="5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21" y="80"/>
                    <a:pt x="38" y="85"/>
                  </a:cubicBezTo>
                  <a:cubicBezTo>
                    <a:pt x="55" y="90"/>
                    <a:pt x="81" y="87"/>
                    <a:pt x="81" y="8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9" name="ïsḻiďé">
              <a:extLst>
                <a:ext uri="{FF2B5EF4-FFF2-40B4-BE49-F238E27FC236}">
                  <a16:creationId xmlns:a16="http://schemas.microsoft.com/office/drawing/2014/main" xmlns="" id="{640517CE-AB6F-4BF7-8312-7ABB741051CB}"/>
                </a:ext>
              </a:extLst>
            </p:cNvPr>
            <p:cNvSpPr/>
            <p:nvPr/>
          </p:nvSpPr>
          <p:spPr bwMode="auto">
            <a:xfrm>
              <a:off x="6111875" y="4649788"/>
              <a:ext cx="155575" cy="368300"/>
            </a:xfrm>
            <a:custGeom>
              <a:avLst/>
              <a:gdLst>
                <a:gd name="T0" fmla="*/ 47 w 47"/>
                <a:gd name="T1" fmla="*/ 0 h 112"/>
                <a:gd name="T2" fmla="*/ 22 w 47"/>
                <a:gd name="T3" fmla="*/ 29 h 112"/>
                <a:gd name="T4" fmla="*/ 10 w 47"/>
                <a:gd name="T5" fmla="*/ 98 h 112"/>
                <a:gd name="T6" fmla="*/ 39 w 47"/>
                <a:gd name="T7" fmla="*/ 76 h 112"/>
                <a:gd name="T8" fmla="*/ 47 w 47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12">
                  <a:moveTo>
                    <a:pt x="47" y="0"/>
                  </a:moveTo>
                  <a:cubicBezTo>
                    <a:pt x="47" y="0"/>
                    <a:pt x="31" y="10"/>
                    <a:pt x="22" y="29"/>
                  </a:cubicBezTo>
                  <a:cubicBezTo>
                    <a:pt x="14" y="47"/>
                    <a:pt x="0" y="85"/>
                    <a:pt x="10" y="98"/>
                  </a:cubicBezTo>
                  <a:cubicBezTo>
                    <a:pt x="20" y="112"/>
                    <a:pt x="37" y="88"/>
                    <a:pt x="39" y="76"/>
                  </a:cubicBezTo>
                  <a:cubicBezTo>
                    <a:pt x="42" y="65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0" name="îSľïḓe">
              <a:extLst>
                <a:ext uri="{FF2B5EF4-FFF2-40B4-BE49-F238E27FC236}">
                  <a16:creationId xmlns:a16="http://schemas.microsoft.com/office/drawing/2014/main" xmlns="" id="{177AE16F-D641-4E60-9766-3CCFEEB94211}"/>
                </a:ext>
              </a:extLst>
            </p:cNvPr>
            <p:cNvSpPr/>
            <p:nvPr/>
          </p:nvSpPr>
          <p:spPr bwMode="auto">
            <a:xfrm>
              <a:off x="6330950" y="4494213"/>
              <a:ext cx="153988" cy="250825"/>
            </a:xfrm>
            <a:custGeom>
              <a:avLst/>
              <a:gdLst>
                <a:gd name="T0" fmla="*/ 31 w 47"/>
                <a:gd name="T1" fmla="*/ 0 h 76"/>
                <a:gd name="T2" fmla="*/ 43 w 47"/>
                <a:gd name="T3" fmla="*/ 41 h 76"/>
                <a:gd name="T4" fmla="*/ 41 w 47"/>
                <a:gd name="T5" fmla="*/ 76 h 76"/>
                <a:gd name="T6" fmla="*/ 0 w 47"/>
                <a:gd name="T7" fmla="*/ 55 h 76"/>
                <a:gd name="T8" fmla="*/ 31 w 4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31" y="0"/>
                  </a:moveTo>
                  <a:cubicBezTo>
                    <a:pt x="31" y="0"/>
                    <a:pt x="39" y="20"/>
                    <a:pt x="43" y="41"/>
                  </a:cubicBezTo>
                  <a:cubicBezTo>
                    <a:pt x="47" y="63"/>
                    <a:pt x="41" y="76"/>
                    <a:pt x="41" y="7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1" name="ïšḻîďé">
              <a:extLst>
                <a:ext uri="{FF2B5EF4-FFF2-40B4-BE49-F238E27FC236}">
                  <a16:creationId xmlns:a16="http://schemas.microsoft.com/office/drawing/2014/main" xmlns="" id="{80E6E6E3-390F-4231-AC79-D6C6257EC63B}"/>
                </a:ext>
              </a:extLst>
            </p:cNvPr>
            <p:cNvSpPr/>
            <p:nvPr/>
          </p:nvSpPr>
          <p:spPr bwMode="auto">
            <a:xfrm>
              <a:off x="6202363" y="4629151"/>
              <a:ext cx="325438" cy="642938"/>
            </a:xfrm>
            <a:custGeom>
              <a:avLst/>
              <a:gdLst>
                <a:gd name="T0" fmla="*/ 59 w 99"/>
                <a:gd name="T1" fmla="*/ 2 h 195"/>
                <a:gd name="T2" fmla="*/ 91 w 99"/>
                <a:gd name="T3" fmla="*/ 23 h 195"/>
                <a:gd name="T4" fmla="*/ 88 w 99"/>
                <a:gd name="T5" fmla="*/ 85 h 195"/>
                <a:gd name="T6" fmla="*/ 83 w 99"/>
                <a:gd name="T7" fmla="*/ 112 h 195"/>
                <a:gd name="T8" fmla="*/ 93 w 99"/>
                <a:gd name="T9" fmla="*/ 138 h 195"/>
                <a:gd name="T10" fmla="*/ 99 w 99"/>
                <a:gd name="T11" fmla="*/ 171 h 195"/>
                <a:gd name="T12" fmla="*/ 71 w 99"/>
                <a:gd name="T13" fmla="*/ 191 h 195"/>
                <a:gd name="T14" fmla="*/ 44 w 99"/>
                <a:gd name="T15" fmla="*/ 186 h 195"/>
                <a:gd name="T16" fmla="*/ 36 w 99"/>
                <a:gd name="T17" fmla="*/ 164 h 195"/>
                <a:gd name="T18" fmla="*/ 23 w 99"/>
                <a:gd name="T19" fmla="*/ 180 h 195"/>
                <a:gd name="T20" fmla="*/ 2 w 99"/>
                <a:gd name="T21" fmla="*/ 161 h 195"/>
                <a:gd name="T22" fmla="*/ 8 w 99"/>
                <a:gd name="T23" fmla="*/ 127 h 195"/>
                <a:gd name="T24" fmla="*/ 16 w 99"/>
                <a:gd name="T25" fmla="*/ 107 h 195"/>
                <a:gd name="T26" fmla="*/ 5 w 99"/>
                <a:gd name="T27" fmla="*/ 63 h 195"/>
                <a:gd name="T28" fmla="*/ 15 w 99"/>
                <a:gd name="T29" fmla="*/ 11 h 195"/>
                <a:gd name="T30" fmla="*/ 36 w 99"/>
                <a:gd name="T31" fmla="*/ 1 h 195"/>
                <a:gd name="T32" fmla="*/ 59 w 99"/>
                <a:gd name="T33" fmla="*/ 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5">
                  <a:moveTo>
                    <a:pt x="59" y="2"/>
                  </a:moveTo>
                  <a:cubicBezTo>
                    <a:pt x="59" y="2"/>
                    <a:pt x="85" y="17"/>
                    <a:pt x="91" y="23"/>
                  </a:cubicBezTo>
                  <a:cubicBezTo>
                    <a:pt x="96" y="28"/>
                    <a:pt x="91" y="68"/>
                    <a:pt x="88" y="85"/>
                  </a:cubicBezTo>
                  <a:cubicBezTo>
                    <a:pt x="85" y="102"/>
                    <a:pt x="83" y="112"/>
                    <a:pt x="83" y="112"/>
                  </a:cubicBezTo>
                  <a:cubicBezTo>
                    <a:pt x="83" y="112"/>
                    <a:pt x="88" y="118"/>
                    <a:pt x="93" y="138"/>
                  </a:cubicBezTo>
                  <a:cubicBezTo>
                    <a:pt x="99" y="158"/>
                    <a:pt x="99" y="165"/>
                    <a:pt x="99" y="171"/>
                  </a:cubicBezTo>
                  <a:cubicBezTo>
                    <a:pt x="99" y="177"/>
                    <a:pt x="83" y="186"/>
                    <a:pt x="71" y="191"/>
                  </a:cubicBezTo>
                  <a:cubicBezTo>
                    <a:pt x="60" y="195"/>
                    <a:pt x="52" y="190"/>
                    <a:pt x="44" y="186"/>
                  </a:cubicBezTo>
                  <a:cubicBezTo>
                    <a:pt x="36" y="182"/>
                    <a:pt x="36" y="164"/>
                    <a:pt x="36" y="164"/>
                  </a:cubicBezTo>
                  <a:cubicBezTo>
                    <a:pt x="36" y="164"/>
                    <a:pt x="32" y="180"/>
                    <a:pt x="23" y="180"/>
                  </a:cubicBezTo>
                  <a:cubicBezTo>
                    <a:pt x="14" y="180"/>
                    <a:pt x="3" y="165"/>
                    <a:pt x="2" y="161"/>
                  </a:cubicBezTo>
                  <a:cubicBezTo>
                    <a:pt x="0" y="157"/>
                    <a:pt x="4" y="139"/>
                    <a:pt x="8" y="127"/>
                  </a:cubicBezTo>
                  <a:cubicBezTo>
                    <a:pt x="12" y="116"/>
                    <a:pt x="16" y="107"/>
                    <a:pt x="16" y="107"/>
                  </a:cubicBezTo>
                  <a:cubicBezTo>
                    <a:pt x="16" y="107"/>
                    <a:pt x="5" y="80"/>
                    <a:pt x="5" y="63"/>
                  </a:cubicBezTo>
                  <a:cubicBezTo>
                    <a:pt x="4" y="47"/>
                    <a:pt x="8" y="22"/>
                    <a:pt x="15" y="11"/>
                  </a:cubicBezTo>
                  <a:cubicBezTo>
                    <a:pt x="22" y="0"/>
                    <a:pt x="35" y="1"/>
                    <a:pt x="36" y="1"/>
                  </a:cubicBezTo>
                  <a:cubicBezTo>
                    <a:pt x="37" y="1"/>
                    <a:pt x="59" y="2"/>
                    <a:pt x="59" y="2"/>
                  </a:cubicBez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2" name="iśľîḓè">
              <a:extLst>
                <a:ext uri="{FF2B5EF4-FFF2-40B4-BE49-F238E27FC236}">
                  <a16:creationId xmlns:a16="http://schemas.microsoft.com/office/drawing/2014/main" xmlns="" id="{84B016C2-FBB9-4CC4-9017-06B1FAF6DEA2}"/>
                </a:ext>
              </a:extLst>
            </p:cNvPr>
            <p:cNvSpPr/>
            <p:nvPr/>
          </p:nvSpPr>
          <p:spPr bwMode="auto">
            <a:xfrm>
              <a:off x="6294438" y="4672013"/>
              <a:ext cx="95250" cy="182563"/>
            </a:xfrm>
            <a:custGeom>
              <a:avLst/>
              <a:gdLst>
                <a:gd name="T0" fmla="*/ 29 w 29"/>
                <a:gd name="T1" fmla="*/ 0 h 55"/>
                <a:gd name="T2" fmla="*/ 11 w 29"/>
                <a:gd name="T3" fmla="*/ 33 h 55"/>
                <a:gd name="T4" fmla="*/ 3 w 29"/>
                <a:gd name="T5" fmla="*/ 55 h 55"/>
                <a:gd name="T6" fmla="*/ 1 w 29"/>
                <a:gd name="T7" fmla="*/ 25 h 55"/>
                <a:gd name="T8" fmla="*/ 3 w 29"/>
                <a:gd name="T9" fmla="*/ 1 h 55"/>
                <a:gd name="T10" fmla="*/ 29 w 29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5">
                  <a:moveTo>
                    <a:pt x="29" y="0"/>
                  </a:moveTo>
                  <a:cubicBezTo>
                    <a:pt x="29" y="0"/>
                    <a:pt x="17" y="20"/>
                    <a:pt x="11" y="33"/>
                  </a:cubicBezTo>
                  <a:cubicBezTo>
                    <a:pt x="5" y="45"/>
                    <a:pt x="3" y="55"/>
                    <a:pt x="3" y="55"/>
                  </a:cubicBezTo>
                  <a:cubicBezTo>
                    <a:pt x="3" y="55"/>
                    <a:pt x="1" y="38"/>
                    <a:pt x="1" y="25"/>
                  </a:cubicBezTo>
                  <a:cubicBezTo>
                    <a:pt x="0" y="12"/>
                    <a:pt x="3" y="1"/>
                    <a:pt x="3" y="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3" name="îṥ1idé">
              <a:extLst>
                <a:ext uri="{FF2B5EF4-FFF2-40B4-BE49-F238E27FC236}">
                  <a16:creationId xmlns:a16="http://schemas.microsoft.com/office/drawing/2014/main" xmlns="" id="{4A83B2D7-2B58-409E-A567-2D5733A9EBF2}"/>
                </a:ext>
              </a:extLst>
            </p:cNvPr>
            <p:cNvSpPr/>
            <p:nvPr/>
          </p:nvSpPr>
          <p:spPr bwMode="auto">
            <a:xfrm>
              <a:off x="6303963" y="4583113"/>
              <a:ext cx="85725" cy="109538"/>
            </a:xfrm>
            <a:custGeom>
              <a:avLst/>
              <a:gdLst>
                <a:gd name="T0" fmla="*/ 0 w 54"/>
                <a:gd name="T1" fmla="*/ 27 h 69"/>
                <a:gd name="T2" fmla="*/ 0 w 54"/>
                <a:gd name="T3" fmla="*/ 58 h 69"/>
                <a:gd name="T4" fmla="*/ 17 w 54"/>
                <a:gd name="T5" fmla="*/ 69 h 69"/>
                <a:gd name="T6" fmla="*/ 54 w 54"/>
                <a:gd name="T7" fmla="*/ 56 h 69"/>
                <a:gd name="T8" fmla="*/ 54 w 54"/>
                <a:gd name="T9" fmla="*/ 0 h 69"/>
                <a:gd name="T10" fmla="*/ 0 w 54"/>
                <a:gd name="T11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69">
                  <a:moveTo>
                    <a:pt x="0" y="27"/>
                  </a:moveTo>
                  <a:lnTo>
                    <a:pt x="0" y="58"/>
                  </a:lnTo>
                  <a:lnTo>
                    <a:pt x="17" y="69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69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4" name="ïšlîďe">
              <a:extLst>
                <a:ext uri="{FF2B5EF4-FFF2-40B4-BE49-F238E27FC236}">
                  <a16:creationId xmlns:a16="http://schemas.microsoft.com/office/drawing/2014/main" xmlns="" id="{7265F7CA-AFF5-49F0-9E09-1BFF02F197B3}"/>
                </a:ext>
              </a:extLst>
            </p:cNvPr>
            <p:cNvSpPr/>
            <p:nvPr/>
          </p:nvSpPr>
          <p:spPr bwMode="auto">
            <a:xfrm>
              <a:off x="6240463" y="4457701"/>
              <a:ext cx="161925" cy="182563"/>
            </a:xfrm>
            <a:custGeom>
              <a:avLst/>
              <a:gdLst>
                <a:gd name="T0" fmla="*/ 1 w 49"/>
                <a:gd name="T1" fmla="*/ 9 h 55"/>
                <a:gd name="T2" fmla="*/ 2 w 49"/>
                <a:gd name="T3" fmla="*/ 39 h 55"/>
                <a:gd name="T4" fmla="*/ 16 w 49"/>
                <a:gd name="T5" fmla="*/ 54 h 55"/>
                <a:gd name="T6" fmla="*/ 48 w 49"/>
                <a:gd name="T7" fmla="*/ 40 h 55"/>
                <a:gd name="T8" fmla="*/ 48 w 49"/>
                <a:gd name="T9" fmla="*/ 6 h 55"/>
                <a:gd name="T10" fmla="*/ 19 w 49"/>
                <a:gd name="T11" fmla="*/ 0 h 55"/>
                <a:gd name="T12" fmla="*/ 1 w 49"/>
                <a:gd name="T1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1" y="9"/>
                  </a:moveTo>
                  <a:cubicBezTo>
                    <a:pt x="1" y="9"/>
                    <a:pt x="0" y="32"/>
                    <a:pt x="2" y="39"/>
                  </a:cubicBezTo>
                  <a:cubicBezTo>
                    <a:pt x="5" y="46"/>
                    <a:pt x="10" y="55"/>
                    <a:pt x="16" y="54"/>
                  </a:cubicBezTo>
                  <a:cubicBezTo>
                    <a:pt x="23" y="54"/>
                    <a:pt x="46" y="47"/>
                    <a:pt x="48" y="40"/>
                  </a:cubicBezTo>
                  <a:cubicBezTo>
                    <a:pt x="49" y="32"/>
                    <a:pt x="48" y="6"/>
                    <a:pt x="48" y="6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5" name="íṥlïde">
              <a:extLst>
                <a:ext uri="{FF2B5EF4-FFF2-40B4-BE49-F238E27FC236}">
                  <a16:creationId xmlns:a16="http://schemas.microsoft.com/office/drawing/2014/main" xmlns="" id="{7CCF6ADF-31BA-4EE4-8BDC-49A5F486AA5F}"/>
                </a:ext>
              </a:extLst>
            </p:cNvPr>
            <p:cNvSpPr/>
            <p:nvPr/>
          </p:nvSpPr>
          <p:spPr bwMode="auto">
            <a:xfrm>
              <a:off x="6215063" y="4325938"/>
              <a:ext cx="233363" cy="222250"/>
            </a:xfrm>
            <a:custGeom>
              <a:avLst/>
              <a:gdLst>
                <a:gd name="T0" fmla="*/ 27 w 71"/>
                <a:gd name="T1" fmla="*/ 40 h 67"/>
                <a:gd name="T2" fmla="*/ 32 w 71"/>
                <a:gd name="T3" fmla="*/ 52 h 67"/>
                <a:gd name="T4" fmla="*/ 56 w 71"/>
                <a:gd name="T5" fmla="*/ 56 h 67"/>
                <a:gd name="T6" fmla="*/ 56 w 71"/>
                <a:gd name="T7" fmla="*/ 67 h 67"/>
                <a:gd name="T8" fmla="*/ 69 w 71"/>
                <a:gd name="T9" fmla="*/ 51 h 67"/>
                <a:gd name="T10" fmla="*/ 58 w 71"/>
                <a:gd name="T11" fmla="*/ 11 h 67"/>
                <a:gd name="T12" fmla="*/ 39 w 71"/>
                <a:gd name="T13" fmla="*/ 4 h 67"/>
                <a:gd name="T14" fmla="*/ 26 w 71"/>
                <a:gd name="T15" fmla="*/ 2 h 67"/>
                <a:gd name="T16" fmla="*/ 1 w 71"/>
                <a:gd name="T17" fmla="*/ 29 h 67"/>
                <a:gd name="T18" fmla="*/ 9 w 71"/>
                <a:gd name="T19" fmla="*/ 49 h 67"/>
                <a:gd name="T20" fmla="*/ 27 w 71"/>
                <a:gd name="T21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67">
                  <a:moveTo>
                    <a:pt x="27" y="40"/>
                  </a:moveTo>
                  <a:cubicBezTo>
                    <a:pt x="27" y="40"/>
                    <a:pt x="28" y="47"/>
                    <a:pt x="32" y="52"/>
                  </a:cubicBezTo>
                  <a:cubicBezTo>
                    <a:pt x="37" y="57"/>
                    <a:pt x="56" y="56"/>
                    <a:pt x="56" y="5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67" y="62"/>
                    <a:pt x="69" y="51"/>
                  </a:cubicBezTo>
                  <a:cubicBezTo>
                    <a:pt x="71" y="41"/>
                    <a:pt x="67" y="18"/>
                    <a:pt x="58" y="11"/>
                  </a:cubicBezTo>
                  <a:cubicBezTo>
                    <a:pt x="50" y="4"/>
                    <a:pt x="39" y="4"/>
                    <a:pt x="39" y="4"/>
                  </a:cubicBezTo>
                  <a:cubicBezTo>
                    <a:pt x="39" y="4"/>
                    <a:pt x="35" y="0"/>
                    <a:pt x="26" y="2"/>
                  </a:cubicBezTo>
                  <a:cubicBezTo>
                    <a:pt x="16" y="3"/>
                    <a:pt x="2" y="14"/>
                    <a:pt x="1" y="29"/>
                  </a:cubicBezTo>
                  <a:cubicBezTo>
                    <a:pt x="0" y="44"/>
                    <a:pt x="3" y="48"/>
                    <a:pt x="9" y="49"/>
                  </a:cubicBezTo>
                  <a:cubicBezTo>
                    <a:pt x="14" y="50"/>
                    <a:pt x="27" y="40"/>
                    <a:pt x="27" y="4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6" name="îşľîḑe">
              <a:extLst>
                <a:ext uri="{FF2B5EF4-FFF2-40B4-BE49-F238E27FC236}">
                  <a16:creationId xmlns:a16="http://schemas.microsoft.com/office/drawing/2014/main" xmlns="" id="{BC554D6E-2011-487D-9272-4D8845473590}"/>
                </a:ext>
              </a:extLst>
            </p:cNvPr>
            <p:cNvSpPr/>
            <p:nvPr/>
          </p:nvSpPr>
          <p:spPr bwMode="auto">
            <a:xfrm>
              <a:off x="6383338" y="4500563"/>
              <a:ext cx="22225" cy="231775"/>
            </a:xfrm>
            <a:custGeom>
              <a:avLst/>
              <a:gdLst>
                <a:gd name="T0" fmla="*/ 0 w 7"/>
                <a:gd name="T1" fmla="*/ 0 h 70"/>
                <a:gd name="T2" fmla="*/ 0 w 7"/>
                <a:gd name="T3" fmla="*/ 70 h 70"/>
                <a:gd name="T4" fmla="*/ 5 w 7"/>
                <a:gd name="T5" fmla="*/ 61 h 70"/>
                <a:gd name="T6" fmla="*/ 7 w 7"/>
                <a:gd name="T7" fmla="*/ 0 h 70"/>
                <a:gd name="T8" fmla="*/ 0 w 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0">
                  <a:moveTo>
                    <a:pt x="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68"/>
                    <a:pt x="5" y="61"/>
                  </a:cubicBezTo>
                  <a:cubicBezTo>
                    <a:pt x="7" y="53"/>
                    <a:pt x="7" y="0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7" name="íS1íďê">
              <a:extLst>
                <a:ext uri="{FF2B5EF4-FFF2-40B4-BE49-F238E27FC236}">
                  <a16:creationId xmlns:a16="http://schemas.microsoft.com/office/drawing/2014/main" xmlns="" id="{B4A1BC3E-10B3-4D61-8E71-2274E81E294B}"/>
                </a:ext>
              </a:extLst>
            </p:cNvPr>
            <p:cNvSpPr/>
            <p:nvPr/>
          </p:nvSpPr>
          <p:spPr bwMode="auto">
            <a:xfrm>
              <a:off x="6435725" y="4699001"/>
              <a:ext cx="204788" cy="398463"/>
            </a:xfrm>
            <a:custGeom>
              <a:avLst/>
              <a:gdLst>
                <a:gd name="T0" fmla="*/ 20 w 62"/>
                <a:gd name="T1" fmla="*/ 2 h 121"/>
                <a:gd name="T2" fmla="*/ 55 w 62"/>
                <a:gd name="T3" fmla="*/ 60 h 121"/>
                <a:gd name="T4" fmla="*/ 58 w 62"/>
                <a:gd name="T5" fmla="*/ 87 h 121"/>
                <a:gd name="T6" fmla="*/ 31 w 62"/>
                <a:gd name="T7" fmla="*/ 121 h 121"/>
                <a:gd name="T8" fmla="*/ 20 w 62"/>
                <a:gd name="T9" fmla="*/ 102 h 121"/>
                <a:gd name="T10" fmla="*/ 37 w 62"/>
                <a:gd name="T11" fmla="*/ 77 h 121"/>
                <a:gd name="T12" fmla="*/ 6 w 62"/>
                <a:gd name="T13" fmla="*/ 30 h 121"/>
                <a:gd name="T14" fmla="*/ 20 w 62"/>
                <a:gd name="T1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21">
                  <a:moveTo>
                    <a:pt x="20" y="2"/>
                  </a:moveTo>
                  <a:cubicBezTo>
                    <a:pt x="20" y="2"/>
                    <a:pt x="48" y="44"/>
                    <a:pt x="55" y="60"/>
                  </a:cubicBezTo>
                  <a:cubicBezTo>
                    <a:pt x="62" y="76"/>
                    <a:pt x="60" y="80"/>
                    <a:pt x="58" y="87"/>
                  </a:cubicBezTo>
                  <a:cubicBezTo>
                    <a:pt x="55" y="94"/>
                    <a:pt x="31" y="121"/>
                    <a:pt x="31" y="12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12" y="48"/>
                    <a:pt x="6" y="30"/>
                  </a:cubicBezTo>
                  <a:cubicBezTo>
                    <a:pt x="0" y="12"/>
                    <a:pt x="11" y="0"/>
                    <a:pt x="20" y="2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" name="iṩľíḑè">
              <a:extLst>
                <a:ext uri="{FF2B5EF4-FFF2-40B4-BE49-F238E27FC236}">
                  <a16:creationId xmlns:a16="http://schemas.microsoft.com/office/drawing/2014/main" xmlns="" id="{2F89D7EB-9DE3-473F-8F06-ED2B6E5F20BC}"/>
                </a:ext>
              </a:extLst>
            </p:cNvPr>
            <p:cNvSpPr/>
            <p:nvPr/>
          </p:nvSpPr>
          <p:spPr bwMode="auto">
            <a:xfrm>
              <a:off x="6459538" y="5035551"/>
              <a:ext cx="82550" cy="88900"/>
            </a:xfrm>
            <a:custGeom>
              <a:avLst/>
              <a:gdLst>
                <a:gd name="T0" fmla="*/ 13 w 25"/>
                <a:gd name="T1" fmla="*/ 0 h 27"/>
                <a:gd name="T2" fmla="*/ 21 w 25"/>
                <a:gd name="T3" fmla="*/ 5 h 27"/>
                <a:gd name="T4" fmla="*/ 24 w 25"/>
                <a:gd name="T5" fmla="*/ 19 h 27"/>
                <a:gd name="T6" fmla="*/ 13 w 25"/>
                <a:gd name="T7" fmla="*/ 26 h 27"/>
                <a:gd name="T8" fmla="*/ 1 w 25"/>
                <a:gd name="T9" fmla="*/ 17 h 27"/>
                <a:gd name="T10" fmla="*/ 13 w 25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">
                  <a:moveTo>
                    <a:pt x="13" y="0"/>
                  </a:moveTo>
                  <a:cubicBezTo>
                    <a:pt x="13" y="0"/>
                    <a:pt x="17" y="0"/>
                    <a:pt x="21" y="5"/>
                  </a:cubicBezTo>
                  <a:cubicBezTo>
                    <a:pt x="25" y="10"/>
                    <a:pt x="24" y="19"/>
                    <a:pt x="24" y="19"/>
                  </a:cubicBezTo>
                  <a:cubicBezTo>
                    <a:pt x="24" y="19"/>
                    <a:pt x="20" y="26"/>
                    <a:pt x="13" y="26"/>
                  </a:cubicBezTo>
                  <a:cubicBezTo>
                    <a:pt x="6" y="27"/>
                    <a:pt x="2" y="24"/>
                    <a:pt x="1" y="17"/>
                  </a:cubicBezTo>
                  <a:cubicBezTo>
                    <a:pt x="0" y="10"/>
                    <a:pt x="4" y="2"/>
                    <a:pt x="13" y="0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9" name="îṥ1îḋê">
              <a:extLst>
                <a:ext uri="{FF2B5EF4-FFF2-40B4-BE49-F238E27FC236}">
                  <a16:creationId xmlns:a16="http://schemas.microsoft.com/office/drawing/2014/main" xmlns="" id="{9CFA7E24-BAD8-4625-A7C1-FA30FF8021F3}"/>
                </a:ext>
              </a:extLst>
            </p:cNvPr>
            <p:cNvSpPr/>
            <p:nvPr/>
          </p:nvSpPr>
          <p:spPr bwMode="auto">
            <a:xfrm>
              <a:off x="6197600" y="4665663"/>
              <a:ext cx="20638" cy="76200"/>
            </a:xfrm>
            <a:custGeom>
              <a:avLst/>
              <a:gdLst>
                <a:gd name="T0" fmla="*/ 13 w 13"/>
                <a:gd name="T1" fmla="*/ 48 h 48"/>
                <a:gd name="T2" fmla="*/ 0 w 13"/>
                <a:gd name="T3" fmla="*/ 40 h 48"/>
                <a:gd name="T4" fmla="*/ 0 w 13"/>
                <a:gd name="T5" fmla="*/ 9 h 48"/>
                <a:gd name="T6" fmla="*/ 13 w 13"/>
                <a:gd name="T7" fmla="*/ 0 h 48"/>
                <a:gd name="T8" fmla="*/ 13 w 13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8">
                  <a:moveTo>
                    <a:pt x="13" y="48"/>
                  </a:moveTo>
                  <a:lnTo>
                    <a:pt x="0" y="40"/>
                  </a:lnTo>
                  <a:lnTo>
                    <a:pt x="0" y="9"/>
                  </a:lnTo>
                  <a:lnTo>
                    <a:pt x="13" y="0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0" name="ï$ḻîdè">
              <a:extLst>
                <a:ext uri="{FF2B5EF4-FFF2-40B4-BE49-F238E27FC236}">
                  <a16:creationId xmlns:a16="http://schemas.microsoft.com/office/drawing/2014/main" xmlns="" id="{A7234A0B-81DA-4542-B272-5CAAF6C92340}"/>
                </a:ext>
              </a:extLst>
            </p:cNvPr>
            <p:cNvSpPr/>
            <p:nvPr/>
          </p:nvSpPr>
          <p:spPr bwMode="auto">
            <a:xfrm>
              <a:off x="6218238" y="4640263"/>
              <a:ext cx="19050" cy="101600"/>
            </a:xfrm>
            <a:custGeom>
              <a:avLst/>
              <a:gdLst>
                <a:gd name="T0" fmla="*/ 0 w 12"/>
                <a:gd name="T1" fmla="*/ 14 h 64"/>
                <a:gd name="T2" fmla="*/ 0 w 12"/>
                <a:gd name="T3" fmla="*/ 64 h 64"/>
                <a:gd name="T4" fmla="*/ 12 w 12"/>
                <a:gd name="T5" fmla="*/ 56 h 64"/>
                <a:gd name="T6" fmla="*/ 12 w 12"/>
                <a:gd name="T7" fmla="*/ 0 h 64"/>
                <a:gd name="T8" fmla="*/ 0 w 12"/>
                <a:gd name="T9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4">
                  <a:moveTo>
                    <a:pt x="0" y="14"/>
                  </a:moveTo>
                  <a:lnTo>
                    <a:pt x="0" y="64"/>
                  </a:lnTo>
                  <a:lnTo>
                    <a:pt x="12" y="56"/>
                  </a:lnTo>
                  <a:lnTo>
                    <a:pt x="1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1" name="íṡlíďê">
              <a:extLst>
                <a:ext uri="{FF2B5EF4-FFF2-40B4-BE49-F238E27FC236}">
                  <a16:creationId xmlns:a16="http://schemas.microsoft.com/office/drawing/2014/main" xmlns="" id="{F21686BD-80AB-4280-AA62-85CC0A907410}"/>
                </a:ext>
              </a:extLst>
            </p:cNvPr>
            <p:cNvSpPr/>
            <p:nvPr/>
          </p:nvSpPr>
          <p:spPr bwMode="auto">
            <a:xfrm>
              <a:off x="6162675" y="4695826"/>
              <a:ext cx="101600" cy="115888"/>
            </a:xfrm>
            <a:custGeom>
              <a:avLst/>
              <a:gdLst>
                <a:gd name="T0" fmla="*/ 10 w 31"/>
                <a:gd name="T1" fmla="*/ 2 h 35"/>
                <a:gd name="T2" fmla="*/ 19 w 31"/>
                <a:gd name="T3" fmla="*/ 0 h 35"/>
                <a:gd name="T4" fmla="*/ 28 w 31"/>
                <a:gd name="T5" fmla="*/ 7 h 35"/>
                <a:gd name="T6" fmla="*/ 28 w 31"/>
                <a:gd name="T7" fmla="*/ 29 h 35"/>
                <a:gd name="T8" fmla="*/ 8 w 31"/>
                <a:gd name="T9" fmla="*/ 34 h 35"/>
                <a:gd name="T10" fmla="*/ 10 w 31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5">
                  <a:moveTo>
                    <a:pt x="10" y="2"/>
                  </a:moveTo>
                  <a:cubicBezTo>
                    <a:pt x="10" y="2"/>
                    <a:pt x="15" y="0"/>
                    <a:pt x="19" y="0"/>
                  </a:cubicBezTo>
                  <a:cubicBezTo>
                    <a:pt x="23" y="0"/>
                    <a:pt x="27" y="3"/>
                    <a:pt x="28" y="7"/>
                  </a:cubicBezTo>
                  <a:cubicBezTo>
                    <a:pt x="29" y="10"/>
                    <a:pt x="31" y="23"/>
                    <a:pt x="28" y="29"/>
                  </a:cubicBezTo>
                  <a:cubicBezTo>
                    <a:pt x="25" y="35"/>
                    <a:pt x="15" y="35"/>
                    <a:pt x="8" y="34"/>
                  </a:cubicBezTo>
                  <a:cubicBezTo>
                    <a:pt x="2" y="32"/>
                    <a:pt x="0" y="8"/>
                    <a:pt x="10" y="2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2" name="ïşḻïḓê">
              <a:extLst>
                <a:ext uri="{FF2B5EF4-FFF2-40B4-BE49-F238E27FC236}">
                  <a16:creationId xmlns:a16="http://schemas.microsoft.com/office/drawing/2014/main" xmlns="" id="{80959BC5-9EE1-4EE3-BD6E-3C3AB3C82761}"/>
                </a:ext>
              </a:extLst>
            </p:cNvPr>
            <p:cNvSpPr/>
            <p:nvPr/>
          </p:nvSpPr>
          <p:spPr bwMode="auto">
            <a:xfrm>
              <a:off x="6086475" y="4557713"/>
              <a:ext cx="190500" cy="193675"/>
            </a:xfrm>
            <a:custGeom>
              <a:avLst/>
              <a:gdLst>
                <a:gd name="T0" fmla="*/ 58 w 58"/>
                <a:gd name="T1" fmla="*/ 14 h 59"/>
                <a:gd name="T2" fmla="*/ 52 w 58"/>
                <a:gd name="T3" fmla="*/ 1 h 59"/>
                <a:gd name="T4" fmla="*/ 48 w 58"/>
                <a:gd name="T5" fmla="*/ 1 h 59"/>
                <a:gd name="T6" fmla="*/ 46 w 58"/>
                <a:gd name="T7" fmla="*/ 1 h 59"/>
                <a:gd name="T8" fmla="*/ 22 w 58"/>
                <a:gd name="T9" fmla="*/ 5 h 59"/>
                <a:gd name="T10" fmla="*/ 0 w 58"/>
                <a:gd name="T11" fmla="*/ 2 h 59"/>
                <a:gd name="T12" fmla="*/ 30 w 58"/>
                <a:gd name="T13" fmla="*/ 59 h 59"/>
                <a:gd name="T14" fmla="*/ 33 w 58"/>
                <a:gd name="T15" fmla="*/ 52 h 59"/>
                <a:gd name="T16" fmla="*/ 49 w 58"/>
                <a:gd name="T17" fmla="*/ 26 h 59"/>
                <a:gd name="T18" fmla="*/ 56 w 58"/>
                <a:gd name="T19" fmla="*/ 19 h 59"/>
                <a:gd name="T20" fmla="*/ 58 w 58"/>
                <a:gd name="T21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9">
                  <a:moveTo>
                    <a:pt x="58" y="14"/>
                  </a:moveTo>
                  <a:cubicBezTo>
                    <a:pt x="58" y="9"/>
                    <a:pt x="55" y="3"/>
                    <a:pt x="52" y="1"/>
                  </a:cubicBezTo>
                  <a:cubicBezTo>
                    <a:pt x="50" y="0"/>
                    <a:pt x="49" y="0"/>
                    <a:pt x="48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37" y="2"/>
                    <a:pt x="32" y="5"/>
                    <a:pt x="22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7" y="43"/>
                    <a:pt x="42" y="34"/>
                    <a:pt x="49" y="26"/>
                  </a:cubicBezTo>
                  <a:cubicBezTo>
                    <a:pt x="51" y="24"/>
                    <a:pt x="53" y="21"/>
                    <a:pt x="56" y="19"/>
                  </a:cubicBezTo>
                  <a:cubicBezTo>
                    <a:pt x="58" y="18"/>
                    <a:pt x="58" y="17"/>
                    <a:pt x="58" y="14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3" name="îṩḻíḑé">
              <a:extLst>
                <a:ext uri="{FF2B5EF4-FFF2-40B4-BE49-F238E27FC236}">
                  <a16:creationId xmlns:a16="http://schemas.microsoft.com/office/drawing/2014/main" xmlns="" id="{5E4F2D87-C857-4808-8A39-4D94437A715F}"/>
                </a:ext>
              </a:extLst>
            </p:cNvPr>
            <p:cNvSpPr/>
            <p:nvPr/>
          </p:nvSpPr>
          <p:spPr bwMode="auto">
            <a:xfrm>
              <a:off x="6046788" y="4543426"/>
              <a:ext cx="147638" cy="244475"/>
            </a:xfrm>
            <a:custGeom>
              <a:avLst/>
              <a:gdLst>
                <a:gd name="T0" fmla="*/ 45 w 45"/>
                <a:gd name="T1" fmla="*/ 50 h 74"/>
                <a:gd name="T2" fmla="*/ 23 w 45"/>
                <a:gd name="T3" fmla="*/ 67 h 74"/>
                <a:gd name="T4" fmla="*/ 0 w 45"/>
                <a:gd name="T5" fmla="*/ 24 h 74"/>
                <a:gd name="T6" fmla="*/ 23 w 45"/>
                <a:gd name="T7" fmla="*/ 7 h 74"/>
                <a:gd name="T8" fmla="*/ 45 w 45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4">
                  <a:moveTo>
                    <a:pt x="45" y="50"/>
                  </a:moveTo>
                  <a:cubicBezTo>
                    <a:pt x="45" y="66"/>
                    <a:pt x="35" y="74"/>
                    <a:pt x="23" y="67"/>
                  </a:cubicBezTo>
                  <a:cubicBezTo>
                    <a:pt x="10" y="59"/>
                    <a:pt x="0" y="40"/>
                    <a:pt x="0" y="24"/>
                  </a:cubicBezTo>
                  <a:cubicBezTo>
                    <a:pt x="0" y="8"/>
                    <a:pt x="10" y="0"/>
                    <a:pt x="23" y="7"/>
                  </a:cubicBezTo>
                  <a:cubicBezTo>
                    <a:pt x="35" y="14"/>
                    <a:pt x="45" y="33"/>
                    <a:pt x="45" y="50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4" name="ïSḻïdé">
              <a:extLst>
                <a:ext uri="{FF2B5EF4-FFF2-40B4-BE49-F238E27FC236}">
                  <a16:creationId xmlns:a16="http://schemas.microsoft.com/office/drawing/2014/main" xmlns="" id="{0DD98B69-B2F3-4A26-88DF-BB432D4E052B}"/>
                </a:ext>
              </a:extLst>
            </p:cNvPr>
            <p:cNvSpPr/>
            <p:nvPr/>
          </p:nvSpPr>
          <p:spPr bwMode="auto">
            <a:xfrm>
              <a:off x="6069013" y="4579938"/>
              <a:ext cx="103188" cy="171450"/>
            </a:xfrm>
            <a:custGeom>
              <a:avLst/>
              <a:gdLst>
                <a:gd name="T0" fmla="*/ 31 w 31"/>
                <a:gd name="T1" fmla="*/ 35 h 52"/>
                <a:gd name="T2" fmla="*/ 16 w 31"/>
                <a:gd name="T3" fmla="*/ 47 h 52"/>
                <a:gd name="T4" fmla="*/ 0 w 31"/>
                <a:gd name="T5" fmla="*/ 17 h 52"/>
                <a:gd name="T6" fmla="*/ 16 w 31"/>
                <a:gd name="T7" fmla="*/ 5 h 52"/>
                <a:gd name="T8" fmla="*/ 31 w 31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31" y="35"/>
                  </a:moveTo>
                  <a:cubicBezTo>
                    <a:pt x="31" y="47"/>
                    <a:pt x="24" y="52"/>
                    <a:pt x="16" y="47"/>
                  </a:cubicBezTo>
                  <a:cubicBezTo>
                    <a:pt x="7" y="42"/>
                    <a:pt x="0" y="28"/>
                    <a:pt x="0" y="17"/>
                  </a:cubicBezTo>
                  <a:cubicBezTo>
                    <a:pt x="0" y="5"/>
                    <a:pt x="7" y="0"/>
                    <a:pt x="16" y="5"/>
                  </a:cubicBezTo>
                  <a:cubicBezTo>
                    <a:pt x="24" y="10"/>
                    <a:pt x="31" y="23"/>
                    <a:pt x="31" y="35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5" name="iSḷîḑè">
              <a:extLst>
                <a:ext uri="{FF2B5EF4-FFF2-40B4-BE49-F238E27FC236}">
                  <a16:creationId xmlns:a16="http://schemas.microsoft.com/office/drawing/2014/main" xmlns="" id="{4E9B022D-D09C-451A-9459-4E9F647652E2}"/>
                </a:ext>
              </a:extLst>
            </p:cNvPr>
            <p:cNvSpPr/>
            <p:nvPr/>
          </p:nvSpPr>
          <p:spPr bwMode="auto">
            <a:xfrm>
              <a:off x="6105525" y="4616451"/>
              <a:ext cx="66675" cy="79375"/>
            </a:xfrm>
            <a:custGeom>
              <a:avLst/>
              <a:gdLst>
                <a:gd name="T0" fmla="*/ 0 w 20"/>
                <a:gd name="T1" fmla="*/ 6 h 24"/>
                <a:gd name="T2" fmla="*/ 9 w 20"/>
                <a:gd name="T3" fmla="*/ 24 h 24"/>
                <a:gd name="T4" fmla="*/ 20 w 20"/>
                <a:gd name="T5" fmla="*/ 18 h 24"/>
                <a:gd name="T6" fmla="*/ 11 w 20"/>
                <a:gd name="T7" fmla="*/ 0 h 24"/>
                <a:gd name="T8" fmla="*/ 0 w 20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0" y="6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11"/>
                    <a:pt x="15" y="4"/>
                    <a:pt x="11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6" name="íṧḻïďé">
              <a:extLst>
                <a:ext uri="{FF2B5EF4-FFF2-40B4-BE49-F238E27FC236}">
                  <a16:creationId xmlns:a16="http://schemas.microsoft.com/office/drawing/2014/main" xmlns="" id="{B81DB214-D272-4E38-817B-0AA2166B7BAE}"/>
                </a:ext>
              </a:extLst>
            </p:cNvPr>
            <p:cNvSpPr/>
            <p:nvPr/>
          </p:nvSpPr>
          <p:spPr bwMode="auto">
            <a:xfrm>
              <a:off x="6099175" y="4629151"/>
              <a:ext cx="42863" cy="73025"/>
            </a:xfrm>
            <a:custGeom>
              <a:avLst/>
              <a:gdLst>
                <a:gd name="T0" fmla="*/ 13 w 13"/>
                <a:gd name="T1" fmla="*/ 15 h 22"/>
                <a:gd name="T2" fmla="*/ 7 w 13"/>
                <a:gd name="T3" fmla="*/ 20 h 22"/>
                <a:gd name="T4" fmla="*/ 0 w 13"/>
                <a:gd name="T5" fmla="*/ 7 h 22"/>
                <a:gd name="T6" fmla="*/ 7 w 13"/>
                <a:gd name="T7" fmla="*/ 2 h 22"/>
                <a:gd name="T8" fmla="*/ 13 w 13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5"/>
                  </a:moveTo>
                  <a:cubicBezTo>
                    <a:pt x="13" y="20"/>
                    <a:pt x="10" y="22"/>
                    <a:pt x="7" y="20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2"/>
                  </a:cubicBezTo>
                  <a:cubicBezTo>
                    <a:pt x="10" y="4"/>
                    <a:pt x="13" y="10"/>
                    <a:pt x="13" y="15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7" name="îṧļîḑé">
              <a:extLst>
                <a:ext uri="{FF2B5EF4-FFF2-40B4-BE49-F238E27FC236}">
                  <a16:creationId xmlns:a16="http://schemas.microsoft.com/office/drawing/2014/main" xmlns="" id="{C3C021C4-93CF-4E18-82CA-E7B3372A15F1}"/>
                </a:ext>
              </a:extLst>
            </p:cNvPr>
            <p:cNvSpPr/>
            <p:nvPr/>
          </p:nvSpPr>
          <p:spPr bwMode="auto">
            <a:xfrm>
              <a:off x="6230938" y="4557713"/>
              <a:ext cx="46038" cy="68263"/>
            </a:xfrm>
            <a:custGeom>
              <a:avLst/>
              <a:gdLst>
                <a:gd name="T0" fmla="*/ 8 w 14"/>
                <a:gd name="T1" fmla="*/ 1 h 21"/>
                <a:gd name="T2" fmla="*/ 4 w 14"/>
                <a:gd name="T3" fmla="*/ 1 h 21"/>
                <a:gd name="T4" fmla="*/ 2 w 14"/>
                <a:gd name="T5" fmla="*/ 1 h 21"/>
                <a:gd name="T6" fmla="*/ 0 w 14"/>
                <a:gd name="T7" fmla="*/ 1 h 21"/>
                <a:gd name="T8" fmla="*/ 7 w 14"/>
                <a:gd name="T9" fmla="*/ 10 h 21"/>
                <a:gd name="T10" fmla="*/ 9 w 14"/>
                <a:gd name="T11" fmla="*/ 21 h 21"/>
                <a:gd name="T12" fmla="*/ 12 w 14"/>
                <a:gd name="T13" fmla="*/ 19 h 21"/>
                <a:gd name="T14" fmla="*/ 14 w 14"/>
                <a:gd name="T15" fmla="*/ 14 h 21"/>
                <a:gd name="T16" fmla="*/ 8 w 1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8" y="1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3" y="2"/>
                    <a:pt x="5" y="5"/>
                    <a:pt x="7" y="10"/>
                  </a:cubicBezTo>
                  <a:cubicBezTo>
                    <a:pt x="10" y="16"/>
                    <a:pt x="9" y="19"/>
                    <a:pt x="9" y="21"/>
                  </a:cubicBezTo>
                  <a:cubicBezTo>
                    <a:pt x="10" y="21"/>
                    <a:pt x="11" y="20"/>
                    <a:pt x="12" y="19"/>
                  </a:cubicBezTo>
                  <a:cubicBezTo>
                    <a:pt x="14" y="18"/>
                    <a:pt x="14" y="17"/>
                    <a:pt x="14" y="14"/>
                  </a:cubicBezTo>
                  <a:cubicBezTo>
                    <a:pt x="14" y="9"/>
                    <a:pt x="11" y="3"/>
                    <a:pt x="8" y="1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8" name="íŝḷidê">
              <a:extLst>
                <a:ext uri="{FF2B5EF4-FFF2-40B4-BE49-F238E27FC236}">
                  <a16:creationId xmlns:a16="http://schemas.microsoft.com/office/drawing/2014/main" xmlns="" id="{316A339A-086D-49CB-9AB9-B42A2FB2DEDC}"/>
                </a:ext>
              </a:extLst>
            </p:cNvPr>
            <p:cNvSpPr/>
            <p:nvPr/>
          </p:nvSpPr>
          <p:spPr bwMode="auto">
            <a:xfrm>
              <a:off x="6891338" y="4294188"/>
              <a:ext cx="1630363" cy="947738"/>
            </a:xfrm>
            <a:custGeom>
              <a:avLst/>
              <a:gdLst>
                <a:gd name="T0" fmla="*/ 351 w 494"/>
                <a:gd name="T1" fmla="*/ 0 h 288"/>
                <a:gd name="T2" fmla="*/ 309 w 494"/>
                <a:gd name="T3" fmla="*/ 11 h 288"/>
                <a:gd name="T4" fmla="*/ 19 w 494"/>
                <a:gd name="T5" fmla="*/ 180 h 288"/>
                <a:gd name="T6" fmla="*/ 19 w 494"/>
                <a:gd name="T7" fmla="*/ 230 h 288"/>
                <a:gd name="T8" fmla="*/ 100 w 494"/>
                <a:gd name="T9" fmla="*/ 277 h 288"/>
                <a:gd name="T10" fmla="*/ 142 w 494"/>
                <a:gd name="T11" fmla="*/ 288 h 288"/>
                <a:gd name="T12" fmla="*/ 185 w 494"/>
                <a:gd name="T13" fmla="*/ 277 h 288"/>
                <a:gd name="T14" fmla="*/ 475 w 494"/>
                <a:gd name="T15" fmla="*/ 108 h 288"/>
                <a:gd name="T16" fmla="*/ 475 w 494"/>
                <a:gd name="T17" fmla="*/ 58 h 288"/>
                <a:gd name="T18" fmla="*/ 394 w 494"/>
                <a:gd name="T19" fmla="*/ 11 h 288"/>
                <a:gd name="T20" fmla="*/ 351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351" y="0"/>
                  </a:moveTo>
                  <a:cubicBezTo>
                    <a:pt x="337" y="0"/>
                    <a:pt x="322" y="3"/>
                    <a:pt x="309" y="11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0" y="191"/>
                    <a:pt x="0" y="219"/>
                    <a:pt x="19" y="230"/>
                  </a:cubicBezTo>
                  <a:cubicBezTo>
                    <a:pt x="100" y="277"/>
                    <a:pt x="100" y="277"/>
                    <a:pt x="100" y="277"/>
                  </a:cubicBezTo>
                  <a:cubicBezTo>
                    <a:pt x="113" y="284"/>
                    <a:pt x="128" y="288"/>
                    <a:pt x="142" y="288"/>
                  </a:cubicBezTo>
                  <a:cubicBezTo>
                    <a:pt x="157" y="288"/>
                    <a:pt x="172" y="284"/>
                    <a:pt x="185" y="277"/>
                  </a:cubicBezTo>
                  <a:cubicBezTo>
                    <a:pt x="475" y="108"/>
                    <a:pt x="475" y="108"/>
                    <a:pt x="475" y="108"/>
                  </a:cubicBezTo>
                  <a:cubicBezTo>
                    <a:pt x="494" y="97"/>
                    <a:pt x="494" y="69"/>
                    <a:pt x="475" y="5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81" y="3"/>
                    <a:pt x="366" y="0"/>
                    <a:pt x="351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9" name="iṩļíḓe">
              <a:extLst>
                <a:ext uri="{FF2B5EF4-FFF2-40B4-BE49-F238E27FC236}">
                  <a16:creationId xmlns:a16="http://schemas.microsoft.com/office/drawing/2014/main" xmlns="" id="{F50B51C8-4F1D-4150-97D6-ACC4367FAC88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0" name="íṥlîdê">
              <a:extLst>
                <a:ext uri="{FF2B5EF4-FFF2-40B4-BE49-F238E27FC236}">
                  <a16:creationId xmlns:a16="http://schemas.microsoft.com/office/drawing/2014/main" xmlns="" id="{DAAEBB01-C28E-4649-A970-059EDDF67AB3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1" name="iṩľíḑe">
              <a:extLst>
                <a:ext uri="{FF2B5EF4-FFF2-40B4-BE49-F238E27FC236}">
                  <a16:creationId xmlns:a16="http://schemas.microsoft.com/office/drawing/2014/main" xmlns="" id="{A96A0C09-799B-4029-8EE0-CB6F54D2C4D7}"/>
                </a:ext>
              </a:extLst>
            </p:cNvPr>
            <p:cNvSpPr/>
            <p:nvPr/>
          </p:nvSpPr>
          <p:spPr bwMode="auto">
            <a:xfrm>
              <a:off x="6891338" y="4162426"/>
              <a:ext cx="1630363" cy="974725"/>
            </a:xfrm>
            <a:custGeom>
              <a:avLst/>
              <a:gdLst>
                <a:gd name="T0" fmla="*/ 19 w 494"/>
                <a:gd name="T1" fmla="*/ 234 h 296"/>
                <a:gd name="T2" fmla="*/ 100 w 494"/>
                <a:gd name="T3" fmla="*/ 280 h 296"/>
                <a:gd name="T4" fmla="*/ 185 w 494"/>
                <a:gd name="T5" fmla="*/ 280 h 296"/>
                <a:gd name="T6" fmla="*/ 475 w 494"/>
                <a:gd name="T7" fmla="*/ 112 h 296"/>
                <a:gd name="T8" fmla="*/ 475 w 494"/>
                <a:gd name="T9" fmla="*/ 61 h 296"/>
                <a:gd name="T10" fmla="*/ 394 w 494"/>
                <a:gd name="T11" fmla="*/ 15 h 296"/>
                <a:gd name="T12" fmla="*/ 309 w 494"/>
                <a:gd name="T13" fmla="*/ 15 h 296"/>
                <a:gd name="T14" fmla="*/ 19 w 494"/>
                <a:gd name="T15" fmla="*/ 183 h 296"/>
                <a:gd name="T16" fmla="*/ 19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19" y="234"/>
                  </a:moveTo>
                  <a:cubicBezTo>
                    <a:pt x="100" y="280"/>
                    <a:pt x="100" y="280"/>
                    <a:pt x="100" y="280"/>
                  </a:cubicBezTo>
                  <a:cubicBezTo>
                    <a:pt x="126" y="296"/>
                    <a:pt x="159" y="296"/>
                    <a:pt x="185" y="280"/>
                  </a:cubicBezTo>
                  <a:cubicBezTo>
                    <a:pt x="475" y="112"/>
                    <a:pt x="475" y="112"/>
                    <a:pt x="475" y="112"/>
                  </a:cubicBezTo>
                  <a:cubicBezTo>
                    <a:pt x="494" y="101"/>
                    <a:pt x="494" y="73"/>
                    <a:pt x="475" y="61"/>
                  </a:cubicBezTo>
                  <a:cubicBezTo>
                    <a:pt x="394" y="15"/>
                    <a:pt x="394" y="15"/>
                    <a:pt x="394" y="15"/>
                  </a:cubicBezTo>
                  <a:cubicBezTo>
                    <a:pt x="367" y="0"/>
                    <a:pt x="335" y="0"/>
                    <a:pt x="309" y="15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0" y="195"/>
                    <a:pt x="0" y="223"/>
                    <a:pt x="19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2" name="iṧļíďê">
              <a:extLst>
                <a:ext uri="{FF2B5EF4-FFF2-40B4-BE49-F238E27FC236}">
                  <a16:creationId xmlns:a16="http://schemas.microsoft.com/office/drawing/2014/main" xmlns="" id="{28E19CE6-1C10-414B-B380-5FFC22D40F23}"/>
                </a:ext>
              </a:extLst>
            </p:cNvPr>
            <p:cNvSpPr/>
            <p:nvPr/>
          </p:nvSpPr>
          <p:spPr bwMode="auto">
            <a:xfrm>
              <a:off x="7832725" y="3529013"/>
              <a:ext cx="431800" cy="250825"/>
            </a:xfrm>
            <a:custGeom>
              <a:avLst/>
              <a:gdLst>
                <a:gd name="T0" fmla="*/ 272 w 272"/>
                <a:gd name="T1" fmla="*/ 75 h 158"/>
                <a:gd name="T2" fmla="*/ 145 w 272"/>
                <a:gd name="T3" fmla="*/ 0 h 158"/>
                <a:gd name="T4" fmla="*/ 0 w 272"/>
                <a:gd name="T5" fmla="*/ 85 h 158"/>
                <a:gd name="T6" fmla="*/ 127 w 272"/>
                <a:gd name="T7" fmla="*/ 158 h 158"/>
                <a:gd name="T8" fmla="*/ 272 w 272"/>
                <a:gd name="T9" fmla="*/ 7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8">
                  <a:moveTo>
                    <a:pt x="272" y="75"/>
                  </a:moveTo>
                  <a:lnTo>
                    <a:pt x="145" y="0"/>
                  </a:lnTo>
                  <a:lnTo>
                    <a:pt x="0" y="85"/>
                  </a:lnTo>
                  <a:lnTo>
                    <a:pt x="127" y="158"/>
                  </a:lnTo>
                  <a:lnTo>
                    <a:pt x="272" y="75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3" name="ïṡļíḍè">
              <a:extLst>
                <a:ext uri="{FF2B5EF4-FFF2-40B4-BE49-F238E27FC236}">
                  <a16:creationId xmlns:a16="http://schemas.microsoft.com/office/drawing/2014/main" xmlns="" id="{E6A1337D-5DF5-481E-AB39-48770685A49E}"/>
                </a:ext>
              </a:extLst>
            </p:cNvPr>
            <p:cNvSpPr/>
            <p:nvPr/>
          </p:nvSpPr>
          <p:spPr bwMode="auto">
            <a:xfrm>
              <a:off x="8034338" y="3648076"/>
              <a:ext cx="230188" cy="952500"/>
            </a:xfrm>
            <a:custGeom>
              <a:avLst/>
              <a:gdLst>
                <a:gd name="T0" fmla="*/ 145 w 145"/>
                <a:gd name="T1" fmla="*/ 0 h 600"/>
                <a:gd name="T2" fmla="*/ 145 w 145"/>
                <a:gd name="T3" fmla="*/ 517 h 600"/>
                <a:gd name="T4" fmla="*/ 0 w 145"/>
                <a:gd name="T5" fmla="*/ 600 h 600"/>
                <a:gd name="T6" fmla="*/ 0 w 145"/>
                <a:gd name="T7" fmla="*/ 83 h 600"/>
                <a:gd name="T8" fmla="*/ 145 w 145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00">
                  <a:moveTo>
                    <a:pt x="145" y="0"/>
                  </a:moveTo>
                  <a:lnTo>
                    <a:pt x="145" y="517"/>
                  </a:lnTo>
                  <a:lnTo>
                    <a:pt x="0" y="60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D6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4" name="ï$ḻïḍe">
              <a:extLst>
                <a:ext uri="{FF2B5EF4-FFF2-40B4-BE49-F238E27FC236}">
                  <a16:creationId xmlns:a16="http://schemas.microsoft.com/office/drawing/2014/main" xmlns="" id="{0AC23C3A-7579-4A0A-863C-7FCC5744FC83}"/>
                </a:ext>
              </a:extLst>
            </p:cNvPr>
            <p:cNvSpPr/>
            <p:nvPr/>
          </p:nvSpPr>
          <p:spPr bwMode="auto">
            <a:xfrm>
              <a:off x="7832725" y="3663951"/>
              <a:ext cx="201613" cy="936625"/>
            </a:xfrm>
            <a:custGeom>
              <a:avLst/>
              <a:gdLst>
                <a:gd name="T0" fmla="*/ 127 w 127"/>
                <a:gd name="T1" fmla="*/ 590 h 590"/>
                <a:gd name="T2" fmla="*/ 0 w 127"/>
                <a:gd name="T3" fmla="*/ 517 h 590"/>
                <a:gd name="T4" fmla="*/ 0 w 127"/>
                <a:gd name="T5" fmla="*/ 0 h 590"/>
                <a:gd name="T6" fmla="*/ 127 w 127"/>
                <a:gd name="T7" fmla="*/ 73 h 590"/>
                <a:gd name="T8" fmla="*/ 127 w 127"/>
                <a:gd name="T9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90">
                  <a:moveTo>
                    <a:pt x="127" y="590"/>
                  </a:moveTo>
                  <a:lnTo>
                    <a:pt x="0" y="51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590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5" name="ïS1ïḍè">
              <a:extLst>
                <a:ext uri="{FF2B5EF4-FFF2-40B4-BE49-F238E27FC236}">
                  <a16:creationId xmlns:a16="http://schemas.microsoft.com/office/drawing/2014/main" xmlns="" id="{5976A932-FDCC-49CC-802D-D8A604D82427}"/>
                </a:ext>
              </a:extLst>
            </p:cNvPr>
            <p:cNvSpPr/>
            <p:nvPr/>
          </p:nvSpPr>
          <p:spPr bwMode="auto">
            <a:xfrm>
              <a:off x="7505700" y="3957638"/>
              <a:ext cx="431800" cy="247650"/>
            </a:xfrm>
            <a:custGeom>
              <a:avLst/>
              <a:gdLst>
                <a:gd name="T0" fmla="*/ 272 w 272"/>
                <a:gd name="T1" fmla="*/ 73 h 156"/>
                <a:gd name="T2" fmla="*/ 146 w 272"/>
                <a:gd name="T3" fmla="*/ 0 h 156"/>
                <a:gd name="T4" fmla="*/ 0 w 272"/>
                <a:gd name="T5" fmla="*/ 83 h 156"/>
                <a:gd name="T6" fmla="*/ 127 w 272"/>
                <a:gd name="T7" fmla="*/ 156 h 156"/>
                <a:gd name="T8" fmla="*/ 272 w 272"/>
                <a:gd name="T9" fmla="*/ 7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6">
                  <a:moveTo>
                    <a:pt x="272" y="73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6"/>
                  </a:lnTo>
                  <a:lnTo>
                    <a:pt x="272" y="73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6" name="íSḷîḍe">
              <a:extLst>
                <a:ext uri="{FF2B5EF4-FFF2-40B4-BE49-F238E27FC236}">
                  <a16:creationId xmlns:a16="http://schemas.microsoft.com/office/drawing/2014/main" xmlns="" id="{AB33CDE8-0406-429B-B5B1-96F7B7B2EFFD}"/>
                </a:ext>
              </a:extLst>
            </p:cNvPr>
            <p:cNvSpPr/>
            <p:nvPr/>
          </p:nvSpPr>
          <p:spPr bwMode="auto">
            <a:xfrm>
              <a:off x="7707313" y="4073526"/>
              <a:ext cx="230188" cy="714375"/>
            </a:xfrm>
            <a:custGeom>
              <a:avLst/>
              <a:gdLst>
                <a:gd name="T0" fmla="*/ 145 w 145"/>
                <a:gd name="T1" fmla="*/ 0 h 450"/>
                <a:gd name="T2" fmla="*/ 145 w 145"/>
                <a:gd name="T3" fmla="*/ 367 h 450"/>
                <a:gd name="T4" fmla="*/ 0 w 145"/>
                <a:gd name="T5" fmla="*/ 450 h 450"/>
                <a:gd name="T6" fmla="*/ 0 w 145"/>
                <a:gd name="T7" fmla="*/ 83 h 450"/>
                <a:gd name="T8" fmla="*/ 145 w 145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450">
                  <a:moveTo>
                    <a:pt x="145" y="0"/>
                  </a:moveTo>
                  <a:lnTo>
                    <a:pt x="145" y="367"/>
                  </a:lnTo>
                  <a:lnTo>
                    <a:pt x="0" y="45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7" name="iS1îdè">
              <a:extLst>
                <a:ext uri="{FF2B5EF4-FFF2-40B4-BE49-F238E27FC236}">
                  <a16:creationId xmlns:a16="http://schemas.microsoft.com/office/drawing/2014/main" xmlns="" id="{E1C00312-0272-4888-B4EE-2D443A492A77}"/>
                </a:ext>
              </a:extLst>
            </p:cNvPr>
            <p:cNvSpPr/>
            <p:nvPr/>
          </p:nvSpPr>
          <p:spPr bwMode="auto">
            <a:xfrm>
              <a:off x="7505700" y="4089401"/>
              <a:ext cx="201613" cy="698500"/>
            </a:xfrm>
            <a:custGeom>
              <a:avLst/>
              <a:gdLst>
                <a:gd name="T0" fmla="*/ 127 w 127"/>
                <a:gd name="T1" fmla="*/ 440 h 440"/>
                <a:gd name="T2" fmla="*/ 0 w 127"/>
                <a:gd name="T3" fmla="*/ 367 h 440"/>
                <a:gd name="T4" fmla="*/ 0 w 127"/>
                <a:gd name="T5" fmla="*/ 0 h 440"/>
                <a:gd name="T6" fmla="*/ 127 w 127"/>
                <a:gd name="T7" fmla="*/ 73 h 440"/>
                <a:gd name="T8" fmla="*/ 127 w 127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40">
                  <a:moveTo>
                    <a:pt x="127" y="440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44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8" name="iṧļïḋè">
              <a:extLst>
                <a:ext uri="{FF2B5EF4-FFF2-40B4-BE49-F238E27FC236}">
                  <a16:creationId xmlns:a16="http://schemas.microsoft.com/office/drawing/2014/main" xmlns="" id="{F45B627F-CB84-4552-AECC-CC2CDF74085A}"/>
                </a:ext>
              </a:extLst>
            </p:cNvPr>
            <p:cNvSpPr/>
            <p:nvPr/>
          </p:nvSpPr>
          <p:spPr bwMode="auto">
            <a:xfrm>
              <a:off x="7178675" y="4376738"/>
              <a:ext cx="433388" cy="249238"/>
            </a:xfrm>
            <a:custGeom>
              <a:avLst/>
              <a:gdLst>
                <a:gd name="T0" fmla="*/ 273 w 273"/>
                <a:gd name="T1" fmla="*/ 72 h 157"/>
                <a:gd name="T2" fmla="*/ 146 w 273"/>
                <a:gd name="T3" fmla="*/ 0 h 157"/>
                <a:gd name="T4" fmla="*/ 0 w 273"/>
                <a:gd name="T5" fmla="*/ 83 h 157"/>
                <a:gd name="T6" fmla="*/ 127 w 273"/>
                <a:gd name="T7" fmla="*/ 157 h 157"/>
                <a:gd name="T8" fmla="*/ 273 w 273"/>
                <a:gd name="T9" fmla="*/ 7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57">
                  <a:moveTo>
                    <a:pt x="273" y="72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7"/>
                  </a:lnTo>
                  <a:lnTo>
                    <a:pt x="273" y="72"/>
                  </a:lnTo>
                  <a:close/>
                </a:path>
              </a:pathLst>
            </a:custGeom>
            <a:solidFill>
              <a:srgbClr val="8D8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9" name="îS1ïḓê">
              <a:extLst>
                <a:ext uri="{FF2B5EF4-FFF2-40B4-BE49-F238E27FC236}">
                  <a16:creationId xmlns:a16="http://schemas.microsoft.com/office/drawing/2014/main" xmlns="" id="{D2B4D508-69EB-4219-92D0-7AC809746191}"/>
                </a:ext>
              </a:extLst>
            </p:cNvPr>
            <p:cNvSpPr/>
            <p:nvPr/>
          </p:nvSpPr>
          <p:spPr bwMode="auto">
            <a:xfrm>
              <a:off x="7380288" y="4491038"/>
              <a:ext cx="231775" cy="487363"/>
            </a:xfrm>
            <a:custGeom>
              <a:avLst/>
              <a:gdLst>
                <a:gd name="T0" fmla="*/ 146 w 146"/>
                <a:gd name="T1" fmla="*/ 0 h 307"/>
                <a:gd name="T2" fmla="*/ 146 w 146"/>
                <a:gd name="T3" fmla="*/ 222 h 307"/>
                <a:gd name="T4" fmla="*/ 0 w 146"/>
                <a:gd name="T5" fmla="*/ 307 h 307"/>
                <a:gd name="T6" fmla="*/ 0 w 146"/>
                <a:gd name="T7" fmla="*/ 85 h 307"/>
                <a:gd name="T8" fmla="*/ 146 w 146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07">
                  <a:moveTo>
                    <a:pt x="146" y="0"/>
                  </a:moveTo>
                  <a:lnTo>
                    <a:pt x="146" y="222"/>
                  </a:lnTo>
                  <a:lnTo>
                    <a:pt x="0" y="307"/>
                  </a:lnTo>
                  <a:lnTo>
                    <a:pt x="0" y="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0" name="ïS1íḑé">
              <a:extLst>
                <a:ext uri="{FF2B5EF4-FFF2-40B4-BE49-F238E27FC236}">
                  <a16:creationId xmlns:a16="http://schemas.microsoft.com/office/drawing/2014/main" xmlns="" id="{198E8341-4135-4709-8FFD-A4CD97B84803}"/>
                </a:ext>
              </a:extLst>
            </p:cNvPr>
            <p:cNvSpPr/>
            <p:nvPr/>
          </p:nvSpPr>
          <p:spPr bwMode="auto">
            <a:xfrm>
              <a:off x="7178675" y="4508501"/>
              <a:ext cx="201613" cy="469900"/>
            </a:xfrm>
            <a:custGeom>
              <a:avLst/>
              <a:gdLst>
                <a:gd name="T0" fmla="*/ 127 w 127"/>
                <a:gd name="T1" fmla="*/ 296 h 296"/>
                <a:gd name="T2" fmla="*/ 0 w 127"/>
                <a:gd name="T3" fmla="*/ 222 h 296"/>
                <a:gd name="T4" fmla="*/ 0 w 127"/>
                <a:gd name="T5" fmla="*/ 0 h 296"/>
                <a:gd name="T6" fmla="*/ 127 w 127"/>
                <a:gd name="T7" fmla="*/ 74 h 296"/>
                <a:gd name="T8" fmla="*/ 127 w 127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96">
                  <a:moveTo>
                    <a:pt x="127" y="296"/>
                  </a:moveTo>
                  <a:lnTo>
                    <a:pt x="0" y="222"/>
                  </a:lnTo>
                  <a:lnTo>
                    <a:pt x="0" y="0"/>
                  </a:lnTo>
                  <a:lnTo>
                    <a:pt x="127" y="74"/>
                  </a:lnTo>
                  <a:lnTo>
                    <a:pt x="127" y="296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1" name="ï$ľiďê">
              <a:extLst>
                <a:ext uri="{FF2B5EF4-FFF2-40B4-BE49-F238E27FC236}">
                  <a16:creationId xmlns:a16="http://schemas.microsoft.com/office/drawing/2014/main" xmlns="" id="{1C52660F-30E2-4BBE-B3C9-ACD7D832A3CD}"/>
                </a:ext>
              </a:extLst>
            </p:cNvPr>
            <p:cNvSpPr/>
            <p:nvPr/>
          </p:nvSpPr>
          <p:spPr bwMode="auto">
            <a:xfrm>
              <a:off x="5451475" y="1298576"/>
              <a:ext cx="1162050" cy="979488"/>
            </a:xfrm>
            <a:custGeom>
              <a:avLst/>
              <a:gdLst>
                <a:gd name="T0" fmla="*/ 0 w 732"/>
                <a:gd name="T1" fmla="*/ 0 h 617"/>
                <a:gd name="T2" fmla="*/ 732 w 732"/>
                <a:gd name="T3" fmla="*/ 419 h 617"/>
                <a:gd name="T4" fmla="*/ 732 w 732"/>
                <a:gd name="T5" fmla="*/ 617 h 617"/>
                <a:gd name="T6" fmla="*/ 0 w 732"/>
                <a:gd name="T7" fmla="*/ 195 h 617"/>
                <a:gd name="T8" fmla="*/ 0 w 732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617">
                  <a:moveTo>
                    <a:pt x="0" y="0"/>
                  </a:moveTo>
                  <a:lnTo>
                    <a:pt x="732" y="419"/>
                  </a:lnTo>
                  <a:lnTo>
                    <a:pt x="732" y="617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2" name="iśḻíḋè">
              <a:extLst>
                <a:ext uri="{FF2B5EF4-FFF2-40B4-BE49-F238E27FC236}">
                  <a16:creationId xmlns:a16="http://schemas.microsoft.com/office/drawing/2014/main" xmlns="" id="{C30EE733-A114-4F8E-97B2-63DF97003329}"/>
                </a:ext>
              </a:extLst>
            </p:cNvPr>
            <p:cNvSpPr/>
            <p:nvPr/>
          </p:nvSpPr>
          <p:spPr bwMode="auto">
            <a:xfrm>
              <a:off x="5451475" y="1239838"/>
              <a:ext cx="1262063" cy="723900"/>
            </a:xfrm>
            <a:custGeom>
              <a:avLst/>
              <a:gdLst>
                <a:gd name="T0" fmla="*/ 65 w 795"/>
                <a:gd name="T1" fmla="*/ 0 h 456"/>
                <a:gd name="T2" fmla="*/ 0 w 795"/>
                <a:gd name="T3" fmla="*/ 37 h 456"/>
                <a:gd name="T4" fmla="*/ 732 w 795"/>
                <a:gd name="T5" fmla="*/ 456 h 456"/>
                <a:gd name="T6" fmla="*/ 795 w 795"/>
                <a:gd name="T7" fmla="*/ 421 h 456"/>
                <a:gd name="T8" fmla="*/ 65 w 795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456">
                  <a:moveTo>
                    <a:pt x="65" y="0"/>
                  </a:moveTo>
                  <a:lnTo>
                    <a:pt x="0" y="37"/>
                  </a:lnTo>
                  <a:lnTo>
                    <a:pt x="732" y="456"/>
                  </a:lnTo>
                  <a:lnTo>
                    <a:pt x="795" y="42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3" name="í$lîḓé">
              <a:extLst>
                <a:ext uri="{FF2B5EF4-FFF2-40B4-BE49-F238E27FC236}">
                  <a16:creationId xmlns:a16="http://schemas.microsoft.com/office/drawing/2014/main" xmlns="" id="{1A1B040F-AB86-4C75-BD4B-AA1FBFE2CBA9}"/>
                </a:ext>
              </a:extLst>
            </p:cNvPr>
            <p:cNvSpPr/>
            <p:nvPr/>
          </p:nvSpPr>
          <p:spPr bwMode="auto">
            <a:xfrm>
              <a:off x="6613525" y="1908176"/>
              <a:ext cx="100013" cy="369888"/>
            </a:xfrm>
            <a:custGeom>
              <a:avLst/>
              <a:gdLst>
                <a:gd name="T0" fmla="*/ 0 w 63"/>
                <a:gd name="T1" fmla="*/ 233 h 233"/>
                <a:gd name="T2" fmla="*/ 63 w 63"/>
                <a:gd name="T3" fmla="*/ 197 h 233"/>
                <a:gd name="T4" fmla="*/ 63 w 63"/>
                <a:gd name="T5" fmla="*/ 0 h 233"/>
                <a:gd name="T6" fmla="*/ 0 w 63"/>
                <a:gd name="T7" fmla="*/ 35 h 233"/>
                <a:gd name="T8" fmla="*/ 0 w 63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33">
                  <a:moveTo>
                    <a:pt x="0" y="233"/>
                  </a:moveTo>
                  <a:lnTo>
                    <a:pt x="63" y="197"/>
                  </a:lnTo>
                  <a:lnTo>
                    <a:pt x="63" y="0"/>
                  </a:lnTo>
                  <a:lnTo>
                    <a:pt x="0" y="35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4" name="íSḷïḋè">
              <a:extLst>
                <a:ext uri="{FF2B5EF4-FFF2-40B4-BE49-F238E27FC236}">
                  <a16:creationId xmlns:a16="http://schemas.microsoft.com/office/drawing/2014/main" xmlns="" id="{F2D8014D-6ABD-4ACB-A297-7791DAF18ECD}"/>
                </a:ext>
              </a:extLst>
            </p:cNvPr>
            <p:cNvSpPr/>
            <p:nvPr/>
          </p:nvSpPr>
          <p:spPr bwMode="auto">
            <a:xfrm>
              <a:off x="6211888" y="2211388"/>
              <a:ext cx="1125538" cy="1538288"/>
            </a:xfrm>
            <a:custGeom>
              <a:avLst/>
              <a:gdLst>
                <a:gd name="T0" fmla="*/ 331 w 341"/>
                <a:gd name="T1" fmla="*/ 175 h 467"/>
                <a:gd name="T2" fmla="*/ 30 w 341"/>
                <a:gd name="T3" fmla="*/ 1 h 467"/>
                <a:gd name="T4" fmla="*/ 24 w 341"/>
                <a:gd name="T5" fmla="*/ 1 h 467"/>
                <a:gd name="T6" fmla="*/ 24 w 341"/>
                <a:gd name="T7" fmla="*/ 1 h 467"/>
                <a:gd name="T8" fmla="*/ 23 w 341"/>
                <a:gd name="T9" fmla="*/ 2 h 467"/>
                <a:gd name="T10" fmla="*/ 4 w 341"/>
                <a:gd name="T11" fmla="*/ 13 h 467"/>
                <a:gd name="T12" fmla="*/ 0 w 341"/>
                <a:gd name="T13" fmla="*/ 18 h 467"/>
                <a:gd name="T14" fmla="*/ 0 w 341"/>
                <a:gd name="T15" fmla="*/ 274 h 467"/>
                <a:gd name="T16" fmla="*/ 10 w 341"/>
                <a:gd name="T17" fmla="*/ 292 h 467"/>
                <a:gd name="T18" fmla="*/ 312 w 341"/>
                <a:gd name="T19" fmla="*/ 466 h 467"/>
                <a:gd name="T20" fmla="*/ 318 w 341"/>
                <a:gd name="T21" fmla="*/ 465 h 467"/>
                <a:gd name="T22" fmla="*/ 338 w 341"/>
                <a:gd name="T23" fmla="*/ 454 h 467"/>
                <a:gd name="T24" fmla="*/ 341 w 341"/>
                <a:gd name="T25" fmla="*/ 448 h 467"/>
                <a:gd name="T26" fmla="*/ 341 w 341"/>
                <a:gd name="T27" fmla="*/ 192 h 467"/>
                <a:gd name="T28" fmla="*/ 331 w 341"/>
                <a:gd name="T29" fmla="*/ 17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467">
                  <a:moveTo>
                    <a:pt x="331" y="175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2"/>
                    <a:pt x="4" y="288"/>
                    <a:pt x="10" y="292"/>
                  </a:cubicBezTo>
                  <a:cubicBezTo>
                    <a:pt x="312" y="466"/>
                    <a:pt x="312" y="466"/>
                    <a:pt x="312" y="466"/>
                  </a:cubicBezTo>
                  <a:cubicBezTo>
                    <a:pt x="314" y="467"/>
                    <a:pt x="316" y="467"/>
                    <a:pt x="318" y="465"/>
                  </a:cubicBezTo>
                  <a:cubicBezTo>
                    <a:pt x="338" y="454"/>
                    <a:pt x="338" y="454"/>
                    <a:pt x="338" y="454"/>
                  </a:cubicBezTo>
                  <a:cubicBezTo>
                    <a:pt x="340" y="453"/>
                    <a:pt x="341" y="451"/>
                    <a:pt x="341" y="448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1" y="185"/>
                    <a:pt x="338" y="179"/>
                    <a:pt x="331" y="175"/>
                  </a:cubicBezTo>
                </a:path>
              </a:pathLst>
            </a:custGeom>
            <a:solidFill>
              <a:srgbClr val="414176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5" name="íṥlïḓè">
              <a:extLst>
                <a:ext uri="{FF2B5EF4-FFF2-40B4-BE49-F238E27FC236}">
                  <a16:creationId xmlns:a16="http://schemas.microsoft.com/office/drawing/2014/main" xmlns="" id="{F9E2AD12-B4EB-4239-9D19-FD742ACD4EA4}"/>
                </a:ext>
              </a:extLst>
            </p:cNvPr>
            <p:cNvSpPr/>
            <p:nvPr/>
          </p:nvSpPr>
          <p:spPr bwMode="auto">
            <a:xfrm>
              <a:off x="6211888" y="2244726"/>
              <a:ext cx="1058863" cy="1508125"/>
            </a:xfrm>
            <a:custGeom>
              <a:avLst/>
              <a:gdLst>
                <a:gd name="T0" fmla="*/ 321 w 321"/>
                <a:gd name="T1" fmla="*/ 194 h 458"/>
                <a:gd name="T2" fmla="*/ 321 w 321"/>
                <a:gd name="T3" fmla="*/ 450 h 458"/>
                <a:gd name="T4" fmla="*/ 312 w 321"/>
                <a:gd name="T5" fmla="*/ 456 h 458"/>
                <a:gd name="T6" fmla="*/ 10 w 321"/>
                <a:gd name="T7" fmla="*/ 282 h 458"/>
                <a:gd name="T8" fmla="*/ 0 w 321"/>
                <a:gd name="T9" fmla="*/ 264 h 458"/>
                <a:gd name="T10" fmla="*/ 0 w 321"/>
                <a:gd name="T11" fmla="*/ 8 h 458"/>
                <a:gd name="T12" fmla="*/ 10 w 321"/>
                <a:gd name="T13" fmla="*/ 3 h 458"/>
                <a:gd name="T14" fmla="*/ 311 w 321"/>
                <a:gd name="T15" fmla="*/ 177 h 458"/>
                <a:gd name="T16" fmla="*/ 321 w 321"/>
                <a:gd name="T17" fmla="*/ 19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458">
                  <a:moveTo>
                    <a:pt x="321" y="194"/>
                  </a:moveTo>
                  <a:cubicBezTo>
                    <a:pt x="321" y="450"/>
                    <a:pt x="321" y="450"/>
                    <a:pt x="321" y="450"/>
                  </a:cubicBezTo>
                  <a:cubicBezTo>
                    <a:pt x="321" y="455"/>
                    <a:pt x="316" y="458"/>
                    <a:pt x="312" y="456"/>
                  </a:cubicBezTo>
                  <a:cubicBezTo>
                    <a:pt x="10" y="282"/>
                    <a:pt x="10" y="282"/>
                    <a:pt x="10" y="282"/>
                  </a:cubicBezTo>
                  <a:cubicBezTo>
                    <a:pt x="4" y="278"/>
                    <a:pt x="0" y="272"/>
                    <a:pt x="0" y="2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6" y="0"/>
                    <a:pt x="10" y="3"/>
                  </a:cubicBezTo>
                  <a:cubicBezTo>
                    <a:pt x="311" y="177"/>
                    <a:pt x="311" y="177"/>
                    <a:pt x="311" y="177"/>
                  </a:cubicBezTo>
                  <a:cubicBezTo>
                    <a:pt x="317" y="180"/>
                    <a:pt x="321" y="187"/>
                    <a:pt x="321" y="194"/>
                  </a:cubicBezTo>
                </a:path>
              </a:pathLst>
            </a:custGeom>
            <a:solidFill>
              <a:srgbClr val="3C3C73">
                <a:alpha val="9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6" name="iṧľîḓê">
              <a:extLst>
                <a:ext uri="{FF2B5EF4-FFF2-40B4-BE49-F238E27FC236}">
                  <a16:creationId xmlns:a16="http://schemas.microsoft.com/office/drawing/2014/main" xmlns="" id="{C7D5C78C-E157-4364-BCA4-9CDF13C3FAE1}"/>
                </a:ext>
              </a:extLst>
            </p:cNvPr>
            <p:cNvSpPr/>
            <p:nvPr/>
          </p:nvSpPr>
          <p:spPr bwMode="auto">
            <a:xfrm>
              <a:off x="6307138" y="2584451"/>
              <a:ext cx="868363" cy="901700"/>
            </a:xfrm>
            <a:custGeom>
              <a:avLst/>
              <a:gdLst>
                <a:gd name="T0" fmla="*/ 0 w 263"/>
                <a:gd name="T1" fmla="*/ 0 h 274"/>
                <a:gd name="T2" fmla="*/ 0 w 263"/>
                <a:gd name="T3" fmla="*/ 122 h 274"/>
                <a:gd name="T4" fmla="*/ 263 w 263"/>
                <a:gd name="T5" fmla="*/ 274 h 274"/>
                <a:gd name="T6" fmla="*/ 263 w 263"/>
                <a:gd name="T7" fmla="*/ 194 h 274"/>
                <a:gd name="T8" fmla="*/ 251 w 263"/>
                <a:gd name="T9" fmla="*/ 199 h 274"/>
                <a:gd name="T10" fmla="*/ 223 w 263"/>
                <a:gd name="T11" fmla="*/ 186 h 274"/>
                <a:gd name="T12" fmla="*/ 160 w 263"/>
                <a:gd name="T13" fmla="*/ 114 h 274"/>
                <a:gd name="T14" fmla="*/ 133 w 263"/>
                <a:gd name="T15" fmla="*/ 106 h 274"/>
                <a:gd name="T16" fmla="*/ 109 w 263"/>
                <a:gd name="T17" fmla="*/ 109 h 274"/>
                <a:gd name="T18" fmla="*/ 87 w 263"/>
                <a:gd name="T19" fmla="*/ 112 h 274"/>
                <a:gd name="T20" fmla="*/ 76 w 263"/>
                <a:gd name="T21" fmla="*/ 110 h 274"/>
                <a:gd name="T22" fmla="*/ 0 w 263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274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0" y="199"/>
                    <a:pt x="251" y="199"/>
                  </a:cubicBezTo>
                  <a:cubicBezTo>
                    <a:pt x="245" y="199"/>
                    <a:pt x="235" y="196"/>
                    <a:pt x="223" y="186"/>
                  </a:cubicBezTo>
                  <a:cubicBezTo>
                    <a:pt x="202" y="167"/>
                    <a:pt x="191" y="136"/>
                    <a:pt x="160" y="114"/>
                  </a:cubicBezTo>
                  <a:cubicBezTo>
                    <a:pt x="151" y="108"/>
                    <a:pt x="142" y="106"/>
                    <a:pt x="133" y="106"/>
                  </a:cubicBezTo>
                  <a:cubicBezTo>
                    <a:pt x="125" y="106"/>
                    <a:pt x="117" y="108"/>
                    <a:pt x="109" y="109"/>
                  </a:cubicBezTo>
                  <a:cubicBezTo>
                    <a:pt x="101" y="111"/>
                    <a:pt x="94" y="112"/>
                    <a:pt x="87" y="112"/>
                  </a:cubicBezTo>
                  <a:cubicBezTo>
                    <a:pt x="84" y="112"/>
                    <a:pt x="80" y="112"/>
                    <a:pt x="76" y="110"/>
                  </a:cubicBezTo>
                  <a:cubicBezTo>
                    <a:pt x="33" y="92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8386B"/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7" name="ïSḻïḓe">
              <a:extLst>
                <a:ext uri="{FF2B5EF4-FFF2-40B4-BE49-F238E27FC236}">
                  <a16:creationId xmlns:a16="http://schemas.microsoft.com/office/drawing/2014/main" xmlns="" id="{01317753-83AF-4865-9B7C-CBA604519E48}"/>
                </a:ext>
              </a:extLst>
            </p:cNvPr>
            <p:cNvSpPr/>
            <p:nvPr/>
          </p:nvSpPr>
          <p:spPr bwMode="auto">
            <a:xfrm>
              <a:off x="6307138" y="2520951"/>
              <a:ext cx="868363" cy="965200"/>
            </a:xfrm>
            <a:custGeom>
              <a:avLst/>
              <a:gdLst>
                <a:gd name="T0" fmla="*/ 0 w 263"/>
                <a:gd name="T1" fmla="*/ 81 h 293"/>
                <a:gd name="T2" fmla="*/ 76 w 263"/>
                <a:gd name="T3" fmla="*/ 39 h 293"/>
                <a:gd name="T4" fmla="*/ 154 w 263"/>
                <a:gd name="T5" fmla="*/ 207 h 293"/>
                <a:gd name="T6" fmla="*/ 222 w 263"/>
                <a:gd name="T7" fmla="*/ 158 h 293"/>
                <a:gd name="T8" fmla="*/ 263 w 263"/>
                <a:gd name="T9" fmla="*/ 177 h 293"/>
                <a:gd name="T10" fmla="*/ 263 w 263"/>
                <a:gd name="T11" fmla="*/ 293 h 293"/>
                <a:gd name="T12" fmla="*/ 0 w 263"/>
                <a:gd name="T13" fmla="*/ 141 h 293"/>
                <a:gd name="T14" fmla="*/ 0 w 263"/>
                <a:gd name="T15" fmla="*/ 8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293">
                  <a:moveTo>
                    <a:pt x="0" y="81"/>
                  </a:moveTo>
                  <a:cubicBezTo>
                    <a:pt x="36" y="97"/>
                    <a:pt x="52" y="0"/>
                    <a:pt x="76" y="39"/>
                  </a:cubicBezTo>
                  <a:cubicBezTo>
                    <a:pt x="99" y="77"/>
                    <a:pt x="116" y="184"/>
                    <a:pt x="154" y="207"/>
                  </a:cubicBezTo>
                  <a:cubicBezTo>
                    <a:pt x="192" y="230"/>
                    <a:pt x="208" y="167"/>
                    <a:pt x="222" y="158"/>
                  </a:cubicBezTo>
                  <a:cubicBezTo>
                    <a:pt x="236" y="150"/>
                    <a:pt x="263" y="177"/>
                    <a:pt x="263" y="177"/>
                  </a:cubicBezTo>
                  <a:cubicBezTo>
                    <a:pt x="263" y="293"/>
                    <a:pt x="263" y="293"/>
                    <a:pt x="263" y="293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0" y="81"/>
                  </a:lnTo>
                  <a:close/>
                </a:path>
              </a:pathLst>
            </a:custGeom>
            <a:gradFill>
              <a:gsLst>
                <a:gs pos="0">
                  <a:srgbClr val="E3A048">
                    <a:alpha val="95000"/>
                  </a:srgbClr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8" name="ísḷîḍé">
              <a:extLst>
                <a:ext uri="{FF2B5EF4-FFF2-40B4-BE49-F238E27FC236}">
                  <a16:creationId xmlns:a16="http://schemas.microsoft.com/office/drawing/2014/main" xmlns="" id="{E14E4D99-B5B2-41CF-A58E-F284354B2B0A}"/>
                </a:ext>
              </a:extLst>
            </p:cNvPr>
            <p:cNvSpPr/>
            <p:nvPr/>
          </p:nvSpPr>
          <p:spPr bwMode="auto">
            <a:xfrm>
              <a:off x="6297613" y="2609851"/>
              <a:ext cx="887413" cy="619125"/>
            </a:xfrm>
            <a:custGeom>
              <a:avLst/>
              <a:gdLst>
                <a:gd name="T0" fmla="*/ 268 w 269"/>
                <a:gd name="T1" fmla="*/ 148 h 188"/>
                <a:gd name="T2" fmla="*/ 256 w 269"/>
                <a:gd name="T3" fmla="*/ 138 h 188"/>
                <a:gd name="T4" fmla="*/ 244 w 269"/>
                <a:gd name="T5" fmla="*/ 131 h 188"/>
                <a:gd name="T6" fmla="*/ 231 w 269"/>
                <a:gd name="T7" fmla="*/ 127 h 188"/>
                <a:gd name="T8" fmla="*/ 224 w 269"/>
                <a:gd name="T9" fmla="*/ 129 h 188"/>
                <a:gd name="T10" fmla="*/ 218 w 269"/>
                <a:gd name="T11" fmla="*/ 134 h 188"/>
                <a:gd name="T12" fmla="*/ 210 w 269"/>
                <a:gd name="T13" fmla="*/ 148 h 188"/>
                <a:gd name="T14" fmla="*/ 193 w 269"/>
                <a:gd name="T15" fmla="*/ 171 h 188"/>
                <a:gd name="T16" fmla="*/ 184 w 269"/>
                <a:gd name="T17" fmla="*/ 180 h 188"/>
                <a:gd name="T18" fmla="*/ 173 w 269"/>
                <a:gd name="T19" fmla="*/ 183 h 188"/>
                <a:gd name="T20" fmla="*/ 158 w 269"/>
                <a:gd name="T21" fmla="*/ 178 h 188"/>
                <a:gd name="T22" fmla="*/ 134 w 269"/>
                <a:gd name="T23" fmla="*/ 148 h 188"/>
                <a:gd name="T24" fmla="*/ 106 w 269"/>
                <a:gd name="T25" fmla="*/ 75 h 188"/>
                <a:gd name="T26" fmla="*/ 81 w 269"/>
                <a:gd name="T27" fmla="*/ 10 h 188"/>
                <a:gd name="T28" fmla="*/ 75 w 269"/>
                <a:gd name="T29" fmla="*/ 3 h 188"/>
                <a:gd name="T30" fmla="*/ 68 w 269"/>
                <a:gd name="T31" fmla="*/ 0 h 188"/>
                <a:gd name="T32" fmla="*/ 60 w 269"/>
                <a:gd name="T33" fmla="*/ 3 h 188"/>
                <a:gd name="T34" fmla="*/ 49 w 269"/>
                <a:gd name="T35" fmla="*/ 16 h 188"/>
                <a:gd name="T36" fmla="*/ 31 w 269"/>
                <a:gd name="T37" fmla="*/ 41 h 188"/>
                <a:gd name="T38" fmla="*/ 21 w 269"/>
                <a:gd name="T39" fmla="*/ 50 h 188"/>
                <a:gd name="T40" fmla="*/ 11 w 269"/>
                <a:gd name="T41" fmla="*/ 54 h 188"/>
                <a:gd name="T42" fmla="*/ 4 w 269"/>
                <a:gd name="T43" fmla="*/ 52 h 188"/>
                <a:gd name="T44" fmla="*/ 1 w 269"/>
                <a:gd name="T45" fmla="*/ 53 h 188"/>
                <a:gd name="T46" fmla="*/ 2 w 269"/>
                <a:gd name="T47" fmla="*/ 57 h 188"/>
                <a:gd name="T48" fmla="*/ 11 w 269"/>
                <a:gd name="T49" fmla="*/ 59 h 188"/>
                <a:gd name="T50" fmla="*/ 30 w 269"/>
                <a:gd name="T51" fmla="*/ 50 h 188"/>
                <a:gd name="T52" fmla="*/ 51 w 269"/>
                <a:gd name="T53" fmla="*/ 21 h 188"/>
                <a:gd name="T54" fmla="*/ 60 w 269"/>
                <a:gd name="T55" fmla="*/ 9 h 188"/>
                <a:gd name="T56" fmla="*/ 64 w 269"/>
                <a:gd name="T57" fmla="*/ 6 h 188"/>
                <a:gd name="T58" fmla="*/ 68 w 269"/>
                <a:gd name="T59" fmla="*/ 5 h 188"/>
                <a:gd name="T60" fmla="*/ 72 w 269"/>
                <a:gd name="T61" fmla="*/ 7 h 188"/>
                <a:gd name="T62" fmla="*/ 77 w 269"/>
                <a:gd name="T63" fmla="*/ 13 h 188"/>
                <a:gd name="T64" fmla="*/ 93 w 269"/>
                <a:gd name="T65" fmla="*/ 52 h 188"/>
                <a:gd name="T66" fmla="*/ 119 w 269"/>
                <a:gd name="T67" fmla="*/ 128 h 188"/>
                <a:gd name="T68" fmla="*/ 136 w 269"/>
                <a:gd name="T69" fmla="*/ 161 h 188"/>
                <a:gd name="T70" fmla="*/ 156 w 269"/>
                <a:gd name="T71" fmla="*/ 182 h 188"/>
                <a:gd name="T72" fmla="*/ 173 w 269"/>
                <a:gd name="T73" fmla="*/ 188 h 188"/>
                <a:gd name="T74" fmla="*/ 192 w 269"/>
                <a:gd name="T75" fmla="*/ 180 h 188"/>
                <a:gd name="T76" fmla="*/ 212 w 269"/>
                <a:gd name="T77" fmla="*/ 153 h 188"/>
                <a:gd name="T78" fmla="*/ 220 w 269"/>
                <a:gd name="T79" fmla="*/ 140 h 188"/>
                <a:gd name="T80" fmla="*/ 226 w 269"/>
                <a:gd name="T81" fmla="*/ 134 h 188"/>
                <a:gd name="T82" fmla="*/ 231 w 269"/>
                <a:gd name="T83" fmla="*/ 132 h 188"/>
                <a:gd name="T84" fmla="*/ 242 w 269"/>
                <a:gd name="T85" fmla="*/ 135 h 188"/>
                <a:gd name="T86" fmla="*/ 258 w 269"/>
                <a:gd name="T87" fmla="*/ 145 h 188"/>
                <a:gd name="T88" fmla="*/ 263 w 269"/>
                <a:gd name="T89" fmla="*/ 150 h 188"/>
                <a:gd name="T90" fmla="*/ 264 w 269"/>
                <a:gd name="T91" fmla="*/ 151 h 188"/>
                <a:gd name="T92" fmla="*/ 265 w 269"/>
                <a:gd name="T93" fmla="*/ 152 h 188"/>
                <a:gd name="T94" fmla="*/ 268 w 269"/>
                <a:gd name="T95" fmla="*/ 152 h 188"/>
                <a:gd name="T96" fmla="*/ 268 w 269"/>
                <a:gd name="T97" fmla="*/ 14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9" h="188">
                  <a:moveTo>
                    <a:pt x="268" y="148"/>
                  </a:moveTo>
                  <a:cubicBezTo>
                    <a:pt x="268" y="148"/>
                    <a:pt x="263" y="143"/>
                    <a:pt x="256" y="138"/>
                  </a:cubicBezTo>
                  <a:cubicBezTo>
                    <a:pt x="252" y="135"/>
                    <a:pt x="248" y="133"/>
                    <a:pt x="244" y="131"/>
                  </a:cubicBezTo>
                  <a:cubicBezTo>
                    <a:pt x="240" y="129"/>
                    <a:pt x="235" y="127"/>
                    <a:pt x="231" y="127"/>
                  </a:cubicBezTo>
                  <a:cubicBezTo>
                    <a:pt x="229" y="127"/>
                    <a:pt x="226" y="128"/>
                    <a:pt x="224" y="129"/>
                  </a:cubicBezTo>
                  <a:cubicBezTo>
                    <a:pt x="222" y="131"/>
                    <a:pt x="220" y="132"/>
                    <a:pt x="218" y="134"/>
                  </a:cubicBezTo>
                  <a:cubicBezTo>
                    <a:pt x="216" y="138"/>
                    <a:pt x="213" y="143"/>
                    <a:pt x="210" y="148"/>
                  </a:cubicBezTo>
                  <a:cubicBezTo>
                    <a:pt x="205" y="156"/>
                    <a:pt x="200" y="165"/>
                    <a:pt x="193" y="171"/>
                  </a:cubicBezTo>
                  <a:cubicBezTo>
                    <a:pt x="190" y="175"/>
                    <a:pt x="187" y="178"/>
                    <a:pt x="184" y="180"/>
                  </a:cubicBezTo>
                  <a:cubicBezTo>
                    <a:pt x="180" y="182"/>
                    <a:pt x="177" y="183"/>
                    <a:pt x="173" y="183"/>
                  </a:cubicBezTo>
                  <a:cubicBezTo>
                    <a:pt x="168" y="183"/>
                    <a:pt x="164" y="181"/>
                    <a:pt x="158" y="178"/>
                  </a:cubicBezTo>
                  <a:cubicBezTo>
                    <a:pt x="149" y="173"/>
                    <a:pt x="141" y="162"/>
                    <a:pt x="134" y="148"/>
                  </a:cubicBezTo>
                  <a:cubicBezTo>
                    <a:pt x="123" y="128"/>
                    <a:pt x="115" y="101"/>
                    <a:pt x="106" y="75"/>
                  </a:cubicBezTo>
                  <a:cubicBezTo>
                    <a:pt x="98" y="49"/>
                    <a:pt x="90" y="25"/>
                    <a:pt x="81" y="10"/>
                  </a:cubicBezTo>
                  <a:cubicBezTo>
                    <a:pt x="79" y="7"/>
                    <a:pt x="77" y="5"/>
                    <a:pt x="75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65" y="0"/>
                    <a:pt x="62" y="1"/>
                    <a:pt x="60" y="3"/>
                  </a:cubicBezTo>
                  <a:cubicBezTo>
                    <a:pt x="56" y="6"/>
                    <a:pt x="52" y="11"/>
                    <a:pt x="49" y="16"/>
                  </a:cubicBezTo>
                  <a:cubicBezTo>
                    <a:pt x="43" y="24"/>
                    <a:pt x="37" y="34"/>
                    <a:pt x="31" y="41"/>
                  </a:cubicBezTo>
                  <a:cubicBezTo>
                    <a:pt x="28" y="45"/>
                    <a:pt x="25" y="48"/>
                    <a:pt x="21" y="50"/>
                  </a:cubicBezTo>
                  <a:cubicBezTo>
                    <a:pt x="18" y="53"/>
                    <a:pt x="15" y="54"/>
                    <a:pt x="11" y="54"/>
                  </a:cubicBezTo>
                  <a:cubicBezTo>
                    <a:pt x="9" y="54"/>
                    <a:pt x="7" y="53"/>
                    <a:pt x="4" y="52"/>
                  </a:cubicBezTo>
                  <a:cubicBezTo>
                    <a:pt x="3" y="52"/>
                    <a:pt x="1" y="52"/>
                    <a:pt x="1" y="53"/>
                  </a:cubicBezTo>
                  <a:cubicBezTo>
                    <a:pt x="0" y="55"/>
                    <a:pt x="1" y="56"/>
                    <a:pt x="2" y="57"/>
                  </a:cubicBezTo>
                  <a:cubicBezTo>
                    <a:pt x="5" y="58"/>
                    <a:pt x="8" y="59"/>
                    <a:pt x="11" y="59"/>
                  </a:cubicBezTo>
                  <a:cubicBezTo>
                    <a:pt x="18" y="59"/>
                    <a:pt x="25" y="55"/>
                    <a:pt x="30" y="50"/>
                  </a:cubicBezTo>
                  <a:cubicBezTo>
                    <a:pt x="38" y="42"/>
                    <a:pt x="45" y="30"/>
                    <a:pt x="51" y="21"/>
                  </a:cubicBezTo>
                  <a:cubicBezTo>
                    <a:pt x="54" y="16"/>
                    <a:pt x="57" y="12"/>
                    <a:pt x="60" y="9"/>
                  </a:cubicBezTo>
                  <a:cubicBezTo>
                    <a:pt x="62" y="8"/>
                    <a:pt x="63" y="7"/>
                    <a:pt x="64" y="6"/>
                  </a:cubicBezTo>
                  <a:cubicBezTo>
                    <a:pt x="65" y="5"/>
                    <a:pt x="67" y="5"/>
                    <a:pt x="68" y="5"/>
                  </a:cubicBezTo>
                  <a:cubicBezTo>
                    <a:pt x="69" y="5"/>
                    <a:pt x="70" y="6"/>
                    <a:pt x="72" y="7"/>
                  </a:cubicBezTo>
                  <a:cubicBezTo>
                    <a:pt x="73" y="8"/>
                    <a:pt x="75" y="10"/>
                    <a:pt x="77" y="13"/>
                  </a:cubicBezTo>
                  <a:cubicBezTo>
                    <a:pt x="82" y="22"/>
                    <a:pt x="88" y="36"/>
                    <a:pt x="93" y="52"/>
                  </a:cubicBezTo>
                  <a:cubicBezTo>
                    <a:pt x="101" y="75"/>
                    <a:pt x="110" y="103"/>
                    <a:pt x="119" y="128"/>
                  </a:cubicBezTo>
                  <a:cubicBezTo>
                    <a:pt x="124" y="140"/>
                    <a:pt x="130" y="151"/>
                    <a:pt x="136" y="161"/>
                  </a:cubicBezTo>
                  <a:cubicBezTo>
                    <a:pt x="142" y="170"/>
                    <a:pt x="148" y="178"/>
                    <a:pt x="156" y="182"/>
                  </a:cubicBezTo>
                  <a:cubicBezTo>
                    <a:pt x="162" y="186"/>
                    <a:pt x="167" y="188"/>
                    <a:pt x="173" y="188"/>
                  </a:cubicBezTo>
                  <a:cubicBezTo>
                    <a:pt x="180" y="188"/>
                    <a:pt x="187" y="184"/>
                    <a:pt x="192" y="180"/>
                  </a:cubicBezTo>
                  <a:cubicBezTo>
                    <a:pt x="200" y="173"/>
                    <a:pt x="207" y="162"/>
                    <a:pt x="212" y="153"/>
                  </a:cubicBezTo>
                  <a:cubicBezTo>
                    <a:pt x="215" y="148"/>
                    <a:pt x="218" y="144"/>
                    <a:pt x="220" y="140"/>
                  </a:cubicBezTo>
                  <a:cubicBezTo>
                    <a:pt x="222" y="137"/>
                    <a:pt x="225" y="135"/>
                    <a:pt x="226" y="134"/>
                  </a:cubicBezTo>
                  <a:cubicBezTo>
                    <a:pt x="228" y="133"/>
                    <a:pt x="229" y="132"/>
                    <a:pt x="231" y="132"/>
                  </a:cubicBezTo>
                  <a:cubicBezTo>
                    <a:pt x="234" y="132"/>
                    <a:pt x="238" y="133"/>
                    <a:pt x="242" y="135"/>
                  </a:cubicBezTo>
                  <a:cubicBezTo>
                    <a:pt x="247" y="138"/>
                    <a:pt x="253" y="142"/>
                    <a:pt x="258" y="145"/>
                  </a:cubicBezTo>
                  <a:cubicBezTo>
                    <a:pt x="260" y="147"/>
                    <a:pt x="262" y="149"/>
                    <a:pt x="263" y="150"/>
                  </a:cubicBezTo>
                  <a:cubicBezTo>
                    <a:pt x="263" y="150"/>
                    <a:pt x="264" y="151"/>
                    <a:pt x="264" y="151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3"/>
                    <a:pt x="267" y="153"/>
                    <a:pt x="268" y="152"/>
                  </a:cubicBezTo>
                  <a:cubicBezTo>
                    <a:pt x="269" y="151"/>
                    <a:pt x="269" y="149"/>
                    <a:pt x="268" y="148"/>
                  </a:cubicBez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9" name="îślíďé">
              <a:extLst>
                <a:ext uri="{FF2B5EF4-FFF2-40B4-BE49-F238E27FC236}">
                  <a16:creationId xmlns:a16="http://schemas.microsoft.com/office/drawing/2014/main" xmlns="" id="{DD97E61A-FF3F-4475-9F70-FB657998FF0D}"/>
                </a:ext>
              </a:extLst>
            </p:cNvPr>
            <p:cNvSpPr/>
            <p:nvPr/>
          </p:nvSpPr>
          <p:spPr bwMode="auto">
            <a:xfrm>
              <a:off x="6300788" y="2425701"/>
              <a:ext cx="12700" cy="639763"/>
            </a:xfrm>
            <a:custGeom>
              <a:avLst/>
              <a:gdLst>
                <a:gd name="T0" fmla="*/ 4 w 4"/>
                <a:gd name="T1" fmla="*/ 192 h 194"/>
                <a:gd name="T2" fmla="*/ 4 w 4"/>
                <a:gd name="T3" fmla="*/ 3 h 194"/>
                <a:gd name="T4" fmla="*/ 2 w 4"/>
                <a:gd name="T5" fmla="*/ 0 h 194"/>
                <a:gd name="T6" fmla="*/ 0 w 4"/>
                <a:gd name="T7" fmla="*/ 3 h 194"/>
                <a:gd name="T8" fmla="*/ 0 w 4"/>
                <a:gd name="T9" fmla="*/ 192 h 194"/>
                <a:gd name="T10" fmla="*/ 2 w 4"/>
                <a:gd name="T11" fmla="*/ 194 h 194"/>
                <a:gd name="T12" fmla="*/ 4 w 4"/>
                <a:gd name="T13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4">
                  <a:moveTo>
                    <a:pt x="4" y="192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3" y="194"/>
                    <a:pt x="4" y="193"/>
                    <a:pt x="4" y="19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0" name="ïsḻiďè">
              <a:extLst>
                <a:ext uri="{FF2B5EF4-FFF2-40B4-BE49-F238E27FC236}">
                  <a16:creationId xmlns:a16="http://schemas.microsoft.com/office/drawing/2014/main" xmlns="" id="{C04267B8-B641-49B1-9F34-70BB378EB68F}"/>
                </a:ext>
              </a:extLst>
            </p:cNvPr>
            <p:cNvSpPr/>
            <p:nvPr/>
          </p:nvSpPr>
          <p:spPr bwMode="auto">
            <a:xfrm>
              <a:off x="7169150" y="2925763"/>
              <a:ext cx="15875" cy="639763"/>
            </a:xfrm>
            <a:custGeom>
              <a:avLst/>
              <a:gdLst>
                <a:gd name="T0" fmla="*/ 0 w 5"/>
                <a:gd name="T1" fmla="*/ 3 h 194"/>
                <a:gd name="T2" fmla="*/ 0 w 5"/>
                <a:gd name="T3" fmla="*/ 192 h 194"/>
                <a:gd name="T4" fmla="*/ 2 w 5"/>
                <a:gd name="T5" fmla="*/ 194 h 194"/>
                <a:gd name="T6" fmla="*/ 5 w 5"/>
                <a:gd name="T7" fmla="*/ 192 h 194"/>
                <a:gd name="T8" fmla="*/ 5 w 5"/>
                <a:gd name="T9" fmla="*/ 3 h 194"/>
                <a:gd name="T10" fmla="*/ 2 w 5"/>
                <a:gd name="T11" fmla="*/ 0 h 194"/>
                <a:gd name="T12" fmla="*/ 0 w 5"/>
                <a:gd name="T13" fmla="*/ 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3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4" y="194"/>
                    <a:pt x="5" y="193"/>
                    <a:pt x="5" y="19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1" name="îsľíḍè">
              <a:extLst>
                <a:ext uri="{FF2B5EF4-FFF2-40B4-BE49-F238E27FC236}">
                  <a16:creationId xmlns:a16="http://schemas.microsoft.com/office/drawing/2014/main" xmlns="" id="{16151525-95F1-40A9-965E-70A25413CA0C}"/>
                </a:ext>
              </a:extLst>
            </p:cNvPr>
            <p:cNvSpPr/>
            <p:nvPr/>
          </p:nvSpPr>
          <p:spPr bwMode="auto">
            <a:xfrm>
              <a:off x="6297613" y="2573338"/>
              <a:ext cx="887413" cy="676275"/>
            </a:xfrm>
            <a:custGeom>
              <a:avLst/>
              <a:gdLst>
                <a:gd name="T0" fmla="*/ 264 w 269"/>
                <a:gd name="T1" fmla="*/ 195 h 205"/>
                <a:gd name="T2" fmla="*/ 266 w 269"/>
                <a:gd name="T3" fmla="*/ 196 h 205"/>
                <a:gd name="T4" fmla="*/ 264 w 269"/>
                <a:gd name="T5" fmla="*/ 195 h 205"/>
                <a:gd name="T6" fmla="*/ 264 w 269"/>
                <a:gd name="T7" fmla="*/ 195 h 205"/>
                <a:gd name="T8" fmla="*/ 266 w 269"/>
                <a:gd name="T9" fmla="*/ 196 h 205"/>
                <a:gd name="T10" fmla="*/ 264 w 269"/>
                <a:gd name="T11" fmla="*/ 195 h 205"/>
                <a:gd name="T12" fmla="*/ 264 w 269"/>
                <a:gd name="T13" fmla="*/ 196 h 205"/>
                <a:gd name="T14" fmla="*/ 254 w 269"/>
                <a:gd name="T15" fmla="*/ 200 h 205"/>
                <a:gd name="T16" fmla="*/ 228 w 269"/>
                <a:gd name="T17" fmla="*/ 187 h 205"/>
                <a:gd name="T18" fmla="*/ 200 w 269"/>
                <a:gd name="T19" fmla="*/ 153 h 205"/>
                <a:gd name="T20" fmla="*/ 164 w 269"/>
                <a:gd name="T21" fmla="*/ 115 h 205"/>
                <a:gd name="T22" fmla="*/ 136 w 269"/>
                <a:gd name="T23" fmla="*/ 107 h 205"/>
                <a:gd name="T24" fmla="*/ 112 w 269"/>
                <a:gd name="T25" fmla="*/ 110 h 205"/>
                <a:gd name="T26" fmla="*/ 90 w 269"/>
                <a:gd name="T27" fmla="*/ 113 h 205"/>
                <a:gd name="T28" fmla="*/ 80 w 269"/>
                <a:gd name="T29" fmla="*/ 111 h 205"/>
                <a:gd name="T30" fmla="*/ 51 w 269"/>
                <a:gd name="T31" fmla="*/ 87 h 205"/>
                <a:gd name="T32" fmla="*/ 18 w 269"/>
                <a:gd name="T33" fmla="*/ 32 h 205"/>
                <a:gd name="T34" fmla="*/ 9 w 269"/>
                <a:gd name="T35" fmla="*/ 11 h 205"/>
                <a:gd name="T36" fmla="*/ 6 w 269"/>
                <a:gd name="T37" fmla="*/ 4 h 205"/>
                <a:gd name="T38" fmla="*/ 5 w 269"/>
                <a:gd name="T39" fmla="*/ 2 h 205"/>
                <a:gd name="T40" fmla="*/ 2 w 269"/>
                <a:gd name="T41" fmla="*/ 1 h 205"/>
                <a:gd name="T42" fmla="*/ 1 w 269"/>
                <a:gd name="T43" fmla="*/ 4 h 205"/>
                <a:gd name="T44" fmla="*/ 23 w 269"/>
                <a:gd name="T45" fmla="*/ 53 h 205"/>
                <a:gd name="T46" fmla="*/ 47 w 269"/>
                <a:gd name="T47" fmla="*/ 90 h 205"/>
                <a:gd name="T48" fmla="*/ 79 w 269"/>
                <a:gd name="T49" fmla="*/ 116 h 205"/>
                <a:gd name="T50" fmla="*/ 90 w 269"/>
                <a:gd name="T51" fmla="*/ 118 h 205"/>
                <a:gd name="T52" fmla="*/ 113 w 269"/>
                <a:gd name="T53" fmla="*/ 115 h 205"/>
                <a:gd name="T54" fmla="*/ 136 w 269"/>
                <a:gd name="T55" fmla="*/ 112 h 205"/>
                <a:gd name="T56" fmla="*/ 162 w 269"/>
                <a:gd name="T57" fmla="*/ 119 h 205"/>
                <a:gd name="T58" fmla="*/ 196 w 269"/>
                <a:gd name="T59" fmla="*/ 156 h 205"/>
                <a:gd name="T60" fmla="*/ 225 w 269"/>
                <a:gd name="T61" fmla="*/ 190 h 205"/>
                <a:gd name="T62" fmla="*/ 254 w 269"/>
                <a:gd name="T63" fmla="*/ 205 h 205"/>
                <a:gd name="T64" fmla="*/ 265 w 269"/>
                <a:gd name="T65" fmla="*/ 201 h 205"/>
                <a:gd name="T66" fmla="*/ 269 w 269"/>
                <a:gd name="T67" fmla="*/ 198 h 205"/>
                <a:gd name="T68" fmla="*/ 268 w 269"/>
                <a:gd name="T69" fmla="*/ 195 h 205"/>
                <a:gd name="T70" fmla="*/ 264 w 269"/>
                <a:gd name="T71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" h="205">
                  <a:moveTo>
                    <a:pt x="264" y="195"/>
                  </a:move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6"/>
                    <a:pt x="264" y="196"/>
                  </a:cubicBezTo>
                  <a:cubicBezTo>
                    <a:pt x="263" y="197"/>
                    <a:pt x="260" y="200"/>
                    <a:pt x="254" y="200"/>
                  </a:cubicBezTo>
                  <a:cubicBezTo>
                    <a:pt x="248" y="200"/>
                    <a:pt x="240" y="197"/>
                    <a:pt x="228" y="187"/>
                  </a:cubicBezTo>
                  <a:cubicBezTo>
                    <a:pt x="217" y="178"/>
                    <a:pt x="209" y="166"/>
                    <a:pt x="200" y="153"/>
                  </a:cubicBezTo>
                  <a:cubicBezTo>
                    <a:pt x="191" y="140"/>
                    <a:pt x="180" y="126"/>
                    <a:pt x="164" y="115"/>
                  </a:cubicBezTo>
                  <a:cubicBezTo>
                    <a:pt x="155" y="109"/>
                    <a:pt x="146" y="107"/>
                    <a:pt x="136" y="107"/>
                  </a:cubicBezTo>
                  <a:cubicBezTo>
                    <a:pt x="128" y="107"/>
                    <a:pt x="119" y="108"/>
                    <a:pt x="112" y="110"/>
                  </a:cubicBezTo>
                  <a:cubicBezTo>
                    <a:pt x="104" y="111"/>
                    <a:pt x="97" y="113"/>
                    <a:pt x="90" y="113"/>
                  </a:cubicBezTo>
                  <a:cubicBezTo>
                    <a:pt x="87" y="113"/>
                    <a:pt x="83" y="112"/>
                    <a:pt x="80" y="111"/>
                  </a:cubicBezTo>
                  <a:cubicBezTo>
                    <a:pt x="70" y="107"/>
                    <a:pt x="60" y="98"/>
                    <a:pt x="51" y="87"/>
                  </a:cubicBezTo>
                  <a:cubicBezTo>
                    <a:pt x="37" y="70"/>
                    <a:pt x="26" y="49"/>
                    <a:pt x="18" y="32"/>
                  </a:cubicBezTo>
                  <a:cubicBezTo>
                    <a:pt x="14" y="24"/>
                    <a:pt x="11" y="16"/>
                    <a:pt x="9" y="11"/>
                  </a:cubicBezTo>
                  <a:cubicBezTo>
                    <a:pt x="8" y="8"/>
                    <a:pt x="7" y="6"/>
                    <a:pt x="6" y="4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" y="4"/>
                    <a:pt x="9" y="27"/>
                    <a:pt x="23" y="53"/>
                  </a:cubicBezTo>
                  <a:cubicBezTo>
                    <a:pt x="30" y="65"/>
                    <a:pt x="38" y="79"/>
                    <a:pt x="47" y="90"/>
                  </a:cubicBezTo>
                  <a:cubicBezTo>
                    <a:pt x="57" y="101"/>
                    <a:pt x="67" y="111"/>
                    <a:pt x="79" y="116"/>
                  </a:cubicBezTo>
                  <a:cubicBezTo>
                    <a:pt x="82" y="117"/>
                    <a:pt x="86" y="118"/>
                    <a:pt x="90" y="118"/>
                  </a:cubicBezTo>
                  <a:cubicBezTo>
                    <a:pt x="97" y="118"/>
                    <a:pt x="105" y="116"/>
                    <a:pt x="113" y="115"/>
                  </a:cubicBezTo>
                  <a:cubicBezTo>
                    <a:pt x="120" y="113"/>
                    <a:pt x="128" y="112"/>
                    <a:pt x="136" y="112"/>
                  </a:cubicBezTo>
                  <a:cubicBezTo>
                    <a:pt x="145" y="112"/>
                    <a:pt x="153" y="113"/>
                    <a:pt x="162" y="119"/>
                  </a:cubicBezTo>
                  <a:cubicBezTo>
                    <a:pt x="177" y="130"/>
                    <a:pt x="187" y="143"/>
                    <a:pt x="196" y="156"/>
                  </a:cubicBezTo>
                  <a:cubicBezTo>
                    <a:pt x="205" y="168"/>
                    <a:pt x="213" y="181"/>
                    <a:pt x="225" y="190"/>
                  </a:cubicBezTo>
                  <a:cubicBezTo>
                    <a:pt x="237" y="201"/>
                    <a:pt x="247" y="205"/>
                    <a:pt x="254" y="205"/>
                  </a:cubicBezTo>
                  <a:cubicBezTo>
                    <a:pt x="259" y="205"/>
                    <a:pt x="263" y="203"/>
                    <a:pt x="265" y="201"/>
                  </a:cubicBezTo>
                  <a:cubicBezTo>
                    <a:pt x="267" y="200"/>
                    <a:pt x="268" y="198"/>
                    <a:pt x="269" y="198"/>
                  </a:cubicBezTo>
                  <a:cubicBezTo>
                    <a:pt x="269" y="197"/>
                    <a:pt x="269" y="196"/>
                    <a:pt x="268" y="195"/>
                  </a:cubicBezTo>
                  <a:cubicBezTo>
                    <a:pt x="267" y="194"/>
                    <a:pt x="265" y="194"/>
                    <a:pt x="264" y="195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2" name="ïṧľíḓé">
              <a:extLst>
                <a:ext uri="{FF2B5EF4-FFF2-40B4-BE49-F238E27FC236}">
                  <a16:creationId xmlns:a16="http://schemas.microsoft.com/office/drawing/2014/main" xmlns="" id="{F828A5D8-3148-4609-9746-532B853A2156}"/>
                </a:ext>
              </a:extLst>
            </p:cNvPr>
            <p:cNvSpPr/>
            <p:nvPr/>
          </p:nvSpPr>
          <p:spPr bwMode="auto">
            <a:xfrm>
              <a:off x="6924675" y="2787651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3" name="îṥlîḍe">
              <a:extLst>
                <a:ext uri="{FF2B5EF4-FFF2-40B4-BE49-F238E27FC236}">
                  <a16:creationId xmlns:a16="http://schemas.microsoft.com/office/drawing/2014/main" xmlns="" id="{0D242325-F41E-4280-B3EE-E61B80E45099}"/>
                </a:ext>
              </a:extLst>
            </p:cNvPr>
            <p:cNvSpPr/>
            <p:nvPr/>
          </p:nvSpPr>
          <p:spPr bwMode="auto">
            <a:xfrm>
              <a:off x="6542088" y="2566988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4" name="îŝ1îḋè">
              <a:extLst>
                <a:ext uri="{FF2B5EF4-FFF2-40B4-BE49-F238E27FC236}">
                  <a16:creationId xmlns:a16="http://schemas.microsoft.com/office/drawing/2014/main" xmlns="" id="{0720CB84-CB2A-4487-ADFC-BB2FD55AB061}"/>
                </a:ext>
              </a:extLst>
            </p:cNvPr>
            <p:cNvSpPr/>
            <p:nvPr/>
          </p:nvSpPr>
          <p:spPr bwMode="auto">
            <a:xfrm>
              <a:off x="7026275" y="2873376"/>
              <a:ext cx="57150" cy="79375"/>
            </a:xfrm>
            <a:custGeom>
              <a:avLst/>
              <a:gdLst>
                <a:gd name="T0" fmla="*/ 0 w 36"/>
                <a:gd name="T1" fmla="*/ 29 h 50"/>
                <a:gd name="T2" fmla="*/ 36 w 36"/>
                <a:gd name="T3" fmla="*/ 50 h 50"/>
                <a:gd name="T4" fmla="*/ 36 w 36"/>
                <a:gd name="T5" fmla="*/ 21 h 50"/>
                <a:gd name="T6" fmla="*/ 0 w 36"/>
                <a:gd name="T7" fmla="*/ 0 h 50"/>
                <a:gd name="T8" fmla="*/ 0 w 36"/>
                <a:gd name="T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29"/>
                  </a:moveTo>
                  <a:lnTo>
                    <a:pt x="36" y="50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5" name="iṣḻïḑé">
              <a:extLst>
                <a:ext uri="{FF2B5EF4-FFF2-40B4-BE49-F238E27FC236}">
                  <a16:creationId xmlns:a16="http://schemas.microsoft.com/office/drawing/2014/main" xmlns="" id="{572A9A00-BD7A-4FC1-A014-90E111172E32}"/>
                </a:ext>
              </a:extLst>
            </p:cNvPr>
            <p:cNvSpPr/>
            <p:nvPr/>
          </p:nvSpPr>
          <p:spPr bwMode="auto">
            <a:xfrm>
              <a:off x="6980238" y="2922588"/>
              <a:ext cx="103188" cy="76200"/>
            </a:xfrm>
            <a:custGeom>
              <a:avLst/>
              <a:gdLst>
                <a:gd name="T0" fmla="*/ 0 w 65"/>
                <a:gd name="T1" fmla="*/ 11 h 48"/>
                <a:gd name="T2" fmla="*/ 65 w 65"/>
                <a:gd name="T3" fmla="*/ 48 h 48"/>
                <a:gd name="T4" fmla="*/ 65 w 65"/>
                <a:gd name="T5" fmla="*/ 38 h 48"/>
                <a:gd name="T6" fmla="*/ 0 w 65"/>
                <a:gd name="T7" fmla="*/ 0 h 48"/>
                <a:gd name="T8" fmla="*/ 0 w 65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8">
                  <a:moveTo>
                    <a:pt x="0" y="11"/>
                  </a:moveTo>
                  <a:lnTo>
                    <a:pt x="65" y="48"/>
                  </a:lnTo>
                  <a:lnTo>
                    <a:pt x="65" y="38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6" name="ïš1îḋé">
              <a:extLst>
                <a:ext uri="{FF2B5EF4-FFF2-40B4-BE49-F238E27FC236}">
                  <a16:creationId xmlns:a16="http://schemas.microsoft.com/office/drawing/2014/main" xmlns="" id="{6D80249F-B51A-4E6B-9ECE-7F0C59EEE9EB}"/>
                </a:ext>
              </a:extLst>
            </p:cNvPr>
            <p:cNvSpPr/>
            <p:nvPr/>
          </p:nvSpPr>
          <p:spPr bwMode="auto">
            <a:xfrm>
              <a:off x="6716713" y="2771776"/>
              <a:ext cx="55563" cy="79375"/>
            </a:xfrm>
            <a:custGeom>
              <a:avLst/>
              <a:gdLst>
                <a:gd name="T0" fmla="*/ 0 w 35"/>
                <a:gd name="T1" fmla="*/ 31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1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7" name="îşḷíḓé">
              <a:extLst>
                <a:ext uri="{FF2B5EF4-FFF2-40B4-BE49-F238E27FC236}">
                  <a16:creationId xmlns:a16="http://schemas.microsoft.com/office/drawing/2014/main" xmlns="" id="{E78715AE-1D97-4B83-AFC2-60CB1AE6BFAF}"/>
                </a:ext>
              </a:extLst>
            </p:cNvPr>
            <p:cNvSpPr/>
            <p:nvPr/>
          </p:nvSpPr>
          <p:spPr bwMode="auto">
            <a:xfrm>
              <a:off x="6670675" y="2820988"/>
              <a:ext cx="101600" cy="76200"/>
            </a:xfrm>
            <a:custGeom>
              <a:avLst/>
              <a:gdLst>
                <a:gd name="T0" fmla="*/ 0 w 64"/>
                <a:gd name="T1" fmla="*/ 12 h 48"/>
                <a:gd name="T2" fmla="*/ 64 w 64"/>
                <a:gd name="T3" fmla="*/ 48 h 48"/>
                <a:gd name="T4" fmla="*/ 64 w 64"/>
                <a:gd name="T5" fmla="*/ 37 h 48"/>
                <a:gd name="T6" fmla="*/ 0 w 64"/>
                <a:gd name="T7" fmla="*/ 0 h 48"/>
                <a:gd name="T8" fmla="*/ 0 w 64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">
                  <a:moveTo>
                    <a:pt x="0" y="12"/>
                  </a:moveTo>
                  <a:lnTo>
                    <a:pt x="64" y="48"/>
                  </a:lnTo>
                  <a:lnTo>
                    <a:pt x="64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8" name="iśļîḓè">
              <a:extLst>
                <a:ext uri="{FF2B5EF4-FFF2-40B4-BE49-F238E27FC236}">
                  <a16:creationId xmlns:a16="http://schemas.microsoft.com/office/drawing/2014/main" xmlns="" id="{407E01FB-7268-4E18-83E4-00C6C342FE93}"/>
                </a:ext>
              </a:extLst>
            </p:cNvPr>
            <p:cNvSpPr/>
            <p:nvPr/>
          </p:nvSpPr>
          <p:spPr bwMode="auto">
            <a:xfrm>
              <a:off x="6410325" y="2444751"/>
              <a:ext cx="55563" cy="79375"/>
            </a:xfrm>
            <a:custGeom>
              <a:avLst/>
              <a:gdLst>
                <a:gd name="T0" fmla="*/ 0 w 35"/>
                <a:gd name="T1" fmla="*/ 32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2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9" name="íśḷïḍe">
              <a:extLst>
                <a:ext uri="{FF2B5EF4-FFF2-40B4-BE49-F238E27FC236}">
                  <a16:creationId xmlns:a16="http://schemas.microsoft.com/office/drawing/2014/main" xmlns="" id="{8F0AEF06-15D6-4168-A7FE-0F9C203AF38E}"/>
                </a:ext>
              </a:extLst>
            </p:cNvPr>
            <p:cNvSpPr/>
            <p:nvPr/>
          </p:nvSpPr>
          <p:spPr bwMode="auto">
            <a:xfrm>
              <a:off x="6362700" y="2495551"/>
              <a:ext cx="103188" cy="77788"/>
            </a:xfrm>
            <a:custGeom>
              <a:avLst/>
              <a:gdLst>
                <a:gd name="T0" fmla="*/ 0 w 65"/>
                <a:gd name="T1" fmla="*/ 12 h 49"/>
                <a:gd name="T2" fmla="*/ 65 w 65"/>
                <a:gd name="T3" fmla="*/ 49 h 49"/>
                <a:gd name="T4" fmla="*/ 65 w 65"/>
                <a:gd name="T5" fmla="*/ 37 h 49"/>
                <a:gd name="T6" fmla="*/ 0 w 65"/>
                <a:gd name="T7" fmla="*/ 0 h 49"/>
                <a:gd name="T8" fmla="*/ 0 w 65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9">
                  <a:moveTo>
                    <a:pt x="0" y="12"/>
                  </a:moveTo>
                  <a:lnTo>
                    <a:pt x="65" y="49"/>
                  </a:lnTo>
                  <a:lnTo>
                    <a:pt x="65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05529" y="2709329"/>
            <a:ext cx="4225478" cy="46696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05529" y="5534610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05529" y="5830881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705529" y="768723"/>
            <a:ext cx="4156680" cy="1782876"/>
          </a:xfrm>
        </p:spPr>
        <p:txBody>
          <a:bodyPr anchor="b"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498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6CC3B62-BA0F-47DD-9DE8-D03C86E50E52}"/>
              </a:ext>
            </a:extLst>
          </p:cNvPr>
          <p:cNvGrpSpPr/>
          <p:nvPr userDrawn="1"/>
        </p:nvGrpSpPr>
        <p:grpSpPr>
          <a:xfrm>
            <a:off x="6772816" y="3839345"/>
            <a:ext cx="5419185" cy="3018656"/>
            <a:chOff x="0" y="66675"/>
            <a:chExt cx="12192001" cy="679132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AF66759D-1CE9-4D2E-8B51-F0B051152AD5}"/>
                </a:ext>
              </a:extLst>
            </p:cNvPr>
            <p:cNvGrpSpPr/>
            <p:nvPr userDrawn="1"/>
          </p:nvGrpSpPr>
          <p:grpSpPr>
            <a:xfrm>
              <a:off x="0" y="66675"/>
              <a:ext cx="12192001" cy="6791326"/>
              <a:chOff x="0" y="66675"/>
              <a:chExt cx="12192001" cy="6791326"/>
            </a:xfrm>
          </p:grpSpPr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xmlns="" id="{9D6B38D7-7801-45F1-8B44-83833AEB8143}"/>
                  </a:ext>
                </a:extLst>
              </p:cNvPr>
              <p:cNvSpPr/>
              <p:nvPr userDrawn="1"/>
            </p:nvSpPr>
            <p:spPr>
              <a:xfrm>
                <a:off x="0" y="66675"/>
                <a:ext cx="12191094" cy="6786789"/>
              </a:xfrm>
              <a:custGeom>
                <a:avLst/>
                <a:gdLst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714500 w 12211050"/>
                  <a:gd name="connsiteY23" fmla="*/ 5410200 h 6743700"/>
                  <a:gd name="connsiteX24" fmla="*/ 1657350 w 12211050"/>
                  <a:gd name="connsiteY24" fmla="*/ 5448300 h 6743700"/>
                  <a:gd name="connsiteX25" fmla="*/ 1562100 w 12211050"/>
                  <a:gd name="connsiteY25" fmla="*/ 5467350 h 6743700"/>
                  <a:gd name="connsiteX26" fmla="*/ 1485900 w 12211050"/>
                  <a:gd name="connsiteY26" fmla="*/ 5505450 h 6743700"/>
                  <a:gd name="connsiteX27" fmla="*/ 1390650 w 12211050"/>
                  <a:gd name="connsiteY27" fmla="*/ 5543550 h 6743700"/>
                  <a:gd name="connsiteX28" fmla="*/ 1333500 w 12211050"/>
                  <a:gd name="connsiteY28" fmla="*/ 5581650 h 6743700"/>
                  <a:gd name="connsiteX29" fmla="*/ 1181100 w 12211050"/>
                  <a:gd name="connsiteY29" fmla="*/ 5619750 h 6743700"/>
                  <a:gd name="connsiteX30" fmla="*/ 1104900 w 12211050"/>
                  <a:gd name="connsiteY30" fmla="*/ 5657850 h 6743700"/>
                  <a:gd name="connsiteX31" fmla="*/ 1047750 w 12211050"/>
                  <a:gd name="connsiteY31" fmla="*/ 5695950 h 6743700"/>
                  <a:gd name="connsiteX32" fmla="*/ 952500 w 12211050"/>
                  <a:gd name="connsiteY32" fmla="*/ 5715000 h 6743700"/>
                  <a:gd name="connsiteX33" fmla="*/ 742950 w 12211050"/>
                  <a:gd name="connsiteY33" fmla="*/ 5810250 h 6743700"/>
                  <a:gd name="connsiteX34" fmla="*/ 647700 w 12211050"/>
                  <a:gd name="connsiteY34" fmla="*/ 5829300 h 6743700"/>
                  <a:gd name="connsiteX35" fmla="*/ 495300 w 12211050"/>
                  <a:gd name="connsiteY35" fmla="*/ 5905500 h 6743700"/>
                  <a:gd name="connsiteX36" fmla="*/ 342900 w 12211050"/>
                  <a:gd name="connsiteY36" fmla="*/ 5962650 h 6743700"/>
                  <a:gd name="connsiteX37" fmla="*/ 285750 w 12211050"/>
                  <a:gd name="connsiteY37" fmla="*/ 5981700 h 6743700"/>
                  <a:gd name="connsiteX38" fmla="*/ 228600 w 12211050"/>
                  <a:gd name="connsiteY38" fmla="*/ 6019800 h 6743700"/>
                  <a:gd name="connsiteX39" fmla="*/ 0 w 12211050"/>
                  <a:gd name="connsiteY39" fmla="*/ 6743700 h 6743700"/>
                  <a:gd name="connsiteX40" fmla="*/ 12211050 w 12211050"/>
                  <a:gd name="connsiteY40" fmla="*/ 6743700 h 6743700"/>
                  <a:gd name="connsiteX41" fmla="*/ 12153900 w 12211050"/>
                  <a:gd name="connsiteY4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714500 w 12211050"/>
                  <a:gd name="connsiteY23" fmla="*/ 5410200 h 6743700"/>
                  <a:gd name="connsiteX24" fmla="*/ 1562100 w 12211050"/>
                  <a:gd name="connsiteY24" fmla="*/ 5467350 h 6743700"/>
                  <a:gd name="connsiteX25" fmla="*/ 1485900 w 12211050"/>
                  <a:gd name="connsiteY25" fmla="*/ 5505450 h 6743700"/>
                  <a:gd name="connsiteX26" fmla="*/ 1390650 w 12211050"/>
                  <a:gd name="connsiteY26" fmla="*/ 5543550 h 6743700"/>
                  <a:gd name="connsiteX27" fmla="*/ 1333500 w 12211050"/>
                  <a:gd name="connsiteY27" fmla="*/ 5581650 h 6743700"/>
                  <a:gd name="connsiteX28" fmla="*/ 1181100 w 12211050"/>
                  <a:gd name="connsiteY28" fmla="*/ 5619750 h 6743700"/>
                  <a:gd name="connsiteX29" fmla="*/ 1104900 w 12211050"/>
                  <a:gd name="connsiteY29" fmla="*/ 5657850 h 6743700"/>
                  <a:gd name="connsiteX30" fmla="*/ 1047750 w 12211050"/>
                  <a:gd name="connsiteY30" fmla="*/ 5695950 h 6743700"/>
                  <a:gd name="connsiteX31" fmla="*/ 952500 w 12211050"/>
                  <a:gd name="connsiteY31" fmla="*/ 5715000 h 6743700"/>
                  <a:gd name="connsiteX32" fmla="*/ 742950 w 12211050"/>
                  <a:gd name="connsiteY32" fmla="*/ 5810250 h 6743700"/>
                  <a:gd name="connsiteX33" fmla="*/ 647700 w 12211050"/>
                  <a:gd name="connsiteY33" fmla="*/ 5829300 h 6743700"/>
                  <a:gd name="connsiteX34" fmla="*/ 495300 w 12211050"/>
                  <a:gd name="connsiteY34" fmla="*/ 5905500 h 6743700"/>
                  <a:gd name="connsiteX35" fmla="*/ 342900 w 12211050"/>
                  <a:gd name="connsiteY35" fmla="*/ 5962650 h 6743700"/>
                  <a:gd name="connsiteX36" fmla="*/ 285750 w 12211050"/>
                  <a:gd name="connsiteY36" fmla="*/ 5981700 h 6743700"/>
                  <a:gd name="connsiteX37" fmla="*/ 228600 w 12211050"/>
                  <a:gd name="connsiteY37" fmla="*/ 6019800 h 6743700"/>
                  <a:gd name="connsiteX38" fmla="*/ 0 w 12211050"/>
                  <a:gd name="connsiteY38" fmla="*/ 6743700 h 6743700"/>
                  <a:gd name="connsiteX39" fmla="*/ 12211050 w 12211050"/>
                  <a:gd name="connsiteY39" fmla="*/ 6743700 h 6743700"/>
                  <a:gd name="connsiteX40" fmla="*/ 12153900 w 12211050"/>
                  <a:gd name="connsiteY4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90650 w 12211050"/>
                  <a:gd name="connsiteY25" fmla="*/ 5543550 h 6743700"/>
                  <a:gd name="connsiteX26" fmla="*/ 1333500 w 12211050"/>
                  <a:gd name="connsiteY26" fmla="*/ 5581650 h 6743700"/>
                  <a:gd name="connsiteX27" fmla="*/ 1181100 w 12211050"/>
                  <a:gd name="connsiteY27" fmla="*/ 5619750 h 6743700"/>
                  <a:gd name="connsiteX28" fmla="*/ 1104900 w 12211050"/>
                  <a:gd name="connsiteY28" fmla="*/ 5657850 h 6743700"/>
                  <a:gd name="connsiteX29" fmla="*/ 1047750 w 12211050"/>
                  <a:gd name="connsiteY29" fmla="*/ 5695950 h 6743700"/>
                  <a:gd name="connsiteX30" fmla="*/ 952500 w 12211050"/>
                  <a:gd name="connsiteY30" fmla="*/ 5715000 h 6743700"/>
                  <a:gd name="connsiteX31" fmla="*/ 742950 w 12211050"/>
                  <a:gd name="connsiteY31" fmla="*/ 5810250 h 6743700"/>
                  <a:gd name="connsiteX32" fmla="*/ 647700 w 12211050"/>
                  <a:gd name="connsiteY32" fmla="*/ 5829300 h 6743700"/>
                  <a:gd name="connsiteX33" fmla="*/ 495300 w 12211050"/>
                  <a:gd name="connsiteY33" fmla="*/ 5905500 h 6743700"/>
                  <a:gd name="connsiteX34" fmla="*/ 342900 w 12211050"/>
                  <a:gd name="connsiteY34" fmla="*/ 5962650 h 6743700"/>
                  <a:gd name="connsiteX35" fmla="*/ 285750 w 12211050"/>
                  <a:gd name="connsiteY35" fmla="*/ 5981700 h 6743700"/>
                  <a:gd name="connsiteX36" fmla="*/ 228600 w 12211050"/>
                  <a:gd name="connsiteY36" fmla="*/ 6019800 h 6743700"/>
                  <a:gd name="connsiteX37" fmla="*/ 0 w 12211050"/>
                  <a:gd name="connsiteY37" fmla="*/ 6743700 h 6743700"/>
                  <a:gd name="connsiteX38" fmla="*/ 12211050 w 12211050"/>
                  <a:gd name="connsiteY38" fmla="*/ 6743700 h 6743700"/>
                  <a:gd name="connsiteX39" fmla="*/ 12153900 w 12211050"/>
                  <a:gd name="connsiteY3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104900 w 12211050"/>
                  <a:gd name="connsiteY27" fmla="*/ 5657850 h 6743700"/>
                  <a:gd name="connsiteX28" fmla="*/ 1047750 w 12211050"/>
                  <a:gd name="connsiteY28" fmla="*/ 5695950 h 6743700"/>
                  <a:gd name="connsiteX29" fmla="*/ 952500 w 12211050"/>
                  <a:gd name="connsiteY29" fmla="*/ 5715000 h 6743700"/>
                  <a:gd name="connsiteX30" fmla="*/ 742950 w 12211050"/>
                  <a:gd name="connsiteY30" fmla="*/ 5810250 h 6743700"/>
                  <a:gd name="connsiteX31" fmla="*/ 647700 w 12211050"/>
                  <a:gd name="connsiteY31" fmla="*/ 5829300 h 6743700"/>
                  <a:gd name="connsiteX32" fmla="*/ 495300 w 12211050"/>
                  <a:gd name="connsiteY32" fmla="*/ 5905500 h 6743700"/>
                  <a:gd name="connsiteX33" fmla="*/ 342900 w 12211050"/>
                  <a:gd name="connsiteY33" fmla="*/ 5962650 h 6743700"/>
                  <a:gd name="connsiteX34" fmla="*/ 285750 w 12211050"/>
                  <a:gd name="connsiteY34" fmla="*/ 5981700 h 6743700"/>
                  <a:gd name="connsiteX35" fmla="*/ 228600 w 12211050"/>
                  <a:gd name="connsiteY35" fmla="*/ 6019800 h 6743700"/>
                  <a:gd name="connsiteX36" fmla="*/ 0 w 12211050"/>
                  <a:gd name="connsiteY36" fmla="*/ 6743700 h 6743700"/>
                  <a:gd name="connsiteX37" fmla="*/ 12211050 w 12211050"/>
                  <a:gd name="connsiteY37" fmla="*/ 6743700 h 6743700"/>
                  <a:gd name="connsiteX38" fmla="*/ 12153900 w 12211050"/>
                  <a:gd name="connsiteY3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742950 w 12211050"/>
                  <a:gd name="connsiteY29" fmla="*/ 5810250 h 6743700"/>
                  <a:gd name="connsiteX30" fmla="*/ 647700 w 12211050"/>
                  <a:gd name="connsiteY30" fmla="*/ 5829300 h 6743700"/>
                  <a:gd name="connsiteX31" fmla="*/ 495300 w 12211050"/>
                  <a:gd name="connsiteY31" fmla="*/ 5905500 h 6743700"/>
                  <a:gd name="connsiteX32" fmla="*/ 342900 w 12211050"/>
                  <a:gd name="connsiteY32" fmla="*/ 5962650 h 6743700"/>
                  <a:gd name="connsiteX33" fmla="*/ 285750 w 12211050"/>
                  <a:gd name="connsiteY33" fmla="*/ 5981700 h 6743700"/>
                  <a:gd name="connsiteX34" fmla="*/ 228600 w 12211050"/>
                  <a:gd name="connsiteY34" fmla="*/ 6019800 h 6743700"/>
                  <a:gd name="connsiteX35" fmla="*/ 0 w 12211050"/>
                  <a:gd name="connsiteY35" fmla="*/ 6743700 h 6743700"/>
                  <a:gd name="connsiteX36" fmla="*/ 12211050 w 12211050"/>
                  <a:gd name="connsiteY36" fmla="*/ 6743700 h 6743700"/>
                  <a:gd name="connsiteX37" fmla="*/ 12153900 w 12211050"/>
                  <a:gd name="connsiteY3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647700 w 12211050"/>
                  <a:gd name="connsiteY29" fmla="*/ 5829300 h 6743700"/>
                  <a:gd name="connsiteX30" fmla="*/ 495300 w 12211050"/>
                  <a:gd name="connsiteY30" fmla="*/ 5905500 h 6743700"/>
                  <a:gd name="connsiteX31" fmla="*/ 342900 w 12211050"/>
                  <a:gd name="connsiteY31" fmla="*/ 5962650 h 6743700"/>
                  <a:gd name="connsiteX32" fmla="*/ 285750 w 12211050"/>
                  <a:gd name="connsiteY32" fmla="*/ 5981700 h 6743700"/>
                  <a:gd name="connsiteX33" fmla="*/ 228600 w 12211050"/>
                  <a:gd name="connsiteY33" fmla="*/ 6019800 h 6743700"/>
                  <a:gd name="connsiteX34" fmla="*/ 0 w 12211050"/>
                  <a:gd name="connsiteY34" fmla="*/ 6743700 h 6743700"/>
                  <a:gd name="connsiteX35" fmla="*/ 12211050 w 12211050"/>
                  <a:gd name="connsiteY35" fmla="*/ 6743700 h 6743700"/>
                  <a:gd name="connsiteX36" fmla="*/ 12153900 w 12211050"/>
                  <a:gd name="connsiteY36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647700 w 12211050"/>
                  <a:gd name="connsiteY29" fmla="*/ 5829300 h 6743700"/>
                  <a:gd name="connsiteX30" fmla="*/ 495300 w 12211050"/>
                  <a:gd name="connsiteY30" fmla="*/ 5905500 h 6743700"/>
                  <a:gd name="connsiteX31" fmla="*/ 285750 w 12211050"/>
                  <a:gd name="connsiteY31" fmla="*/ 5981700 h 6743700"/>
                  <a:gd name="connsiteX32" fmla="*/ 228600 w 12211050"/>
                  <a:gd name="connsiteY32" fmla="*/ 6019800 h 6743700"/>
                  <a:gd name="connsiteX33" fmla="*/ 0 w 12211050"/>
                  <a:gd name="connsiteY33" fmla="*/ 6743700 h 6743700"/>
                  <a:gd name="connsiteX34" fmla="*/ 12211050 w 12211050"/>
                  <a:gd name="connsiteY34" fmla="*/ 6743700 h 6743700"/>
                  <a:gd name="connsiteX35" fmla="*/ 12153900 w 12211050"/>
                  <a:gd name="connsiteY35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38600 w 12211050"/>
                  <a:gd name="connsiteY18" fmla="*/ 4000500 h 6743700"/>
                  <a:gd name="connsiteX19" fmla="*/ 3981450 w 12211050"/>
                  <a:gd name="connsiteY19" fmla="*/ 4038600 h 6743700"/>
                  <a:gd name="connsiteX20" fmla="*/ 3924300 w 12211050"/>
                  <a:gd name="connsiteY20" fmla="*/ 4057650 h 6743700"/>
                  <a:gd name="connsiteX21" fmla="*/ 1866900 w 12211050"/>
                  <a:gd name="connsiteY21" fmla="*/ 5295900 h 6743700"/>
                  <a:gd name="connsiteX22" fmla="*/ 1562100 w 12211050"/>
                  <a:gd name="connsiteY22" fmla="*/ 5467350 h 6743700"/>
                  <a:gd name="connsiteX23" fmla="*/ 1485900 w 12211050"/>
                  <a:gd name="connsiteY23" fmla="*/ 5505450 h 6743700"/>
                  <a:gd name="connsiteX24" fmla="*/ 1333500 w 12211050"/>
                  <a:gd name="connsiteY24" fmla="*/ 5581650 h 6743700"/>
                  <a:gd name="connsiteX25" fmla="*/ 1181100 w 12211050"/>
                  <a:gd name="connsiteY25" fmla="*/ 5619750 h 6743700"/>
                  <a:gd name="connsiteX26" fmla="*/ 1047750 w 12211050"/>
                  <a:gd name="connsiteY26" fmla="*/ 5695950 h 6743700"/>
                  <a:gd name="connsiteX27" fmla="*/ 952500 w 12211050"/>
                  <a:gd name="connsiteY27" fmla="*/ 5715000 h 6743700"/>
                  <a:gd name="connsiteX28" fmla="*/ 647700 w 12211050"/>
                  <a:gd name="connsiteY28" fmla="*/ 5829300 h 6743700"/>
                  <a:gd name="connsiteX29" fmla="*/ 495300 w 12211050"/>
                  <a:gd name="connsiteY29" fmla="*/ 5905500 h 6743700"/>
                  <a:gd name="connsiteX30" fmla="*/ 285750 w 12211050"/>
                  <a:gd name="connsiteY30" fmla="*/ 5981700 h 6743700"/>
                  <a:gd name="connsiteX31" fmla="*/ 228600 w 12211050"/>
                  <a:gd name="connsiteY31" fmla="*/ 6019800 h 6743700"/>
                  <a:gd name="connsiteX32" fmla="*/ 0 w 12211050"/>
                  <a:gd name="connsiteY32" fmla="*/ 6743700 h 6743700"/>
                  <a:gd name="connsiteX33" fmla="*/ 12211050 w 12211050"/>
                  <a:gd name="connsiteY33" fmla="*/ 6743700 h 6743700"/>
                  <a:gd name="connsiteX34" fmla="*/ 12153900 w 12211050"/>
                  <a:gd name="connsiteY34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171950 w 12211050"/>
                  <a:gd name="connsiteY16" fmla="*/ 3962400 h 6743700"/>
                  <a:gd name="connsiteX17" fmla="*/ 4038600 w 12211050"/>
                  <a:gd name="connsiteY17" fmla="*/ 4000500 h 6743700"/>
                  <a:gd name="connsiteX18" fmla="*/ 3981450 w 12211050"/>
                  <a:gd name="connsiteY18" fmla="*/ 4038600 h 6743700"/>
                  <a:gd name="connsiteX19" fmla="*/ 3924300 w 12211050"/>
                  <a:gd name="connsiteY19" fmla="*/ 4057650 h 6743700"/>
                  <a:gd name="connsiteX20" fmla="*/ 1866900 w 12211050"/>
                  <a:gd name="connsiteY20" fmla="*/ 5295900 h 6743700"/>
                  <a:gd name="connsiteX21" fmla="*/ 1562100 w 12211050"/>
                  <a:gd name="connsiteY21" fmla="*/ 5467350 h 6743700"/>
                  <a:gd name="connsiteX22" fmla="*/ 1485900 w 12211050"/>
                  <a:gd name="connsiteY22" fmla="*/ 5505450 h 6743700"/>
                  <a:gd name="connsiteX23" fmla="*/ 1333500 w 12211050"/>
                  <a:gd name="connsiteY23" fmla="*/ 5581650 h 6743700"/>
                  <a:gd name="connsiteX24" fmla="*/ 1181100 w 12211050"/>
                  <a:gd name="connsiteY24" fmla="*/ 5619750 h 6743700"/>
                  <a:gd name="connsiteX25" fmla="*/ 1047750 w 12211050"/>
                  <a:gd name="connsiteY25" fmla="*/ 5695950 h 6743700"/>
                  <a:gd name="connsiteX26" fmla="*/ 952500 w 12211050"/>
                  <a:gd name="connsiteY26" fmla="*/ 5715000 h 6743700"/>
                  <a:gd name="connsiteX27" fmla="*/ 647700 w 12211050"/>
                  <a:gd name="connsiteY27" fmla="*/ 5829300 h 6743700"/>
                  <a:gd name="connsiteX28" fmla="*/ 495300 w 12211050"/>
                  <a:gd name="connsiteY28" fmla="*/ 5905500 h 6743700"/>
                  <a:gd name="connsiteX29" fmla="*/ 285750 w 12211050"/>
                  <a:gd name="connsiteY29" fmla="*/ 5981700 h 6743700"/>
                  <a:gd name="connsiteX30" fmla="*/ 228600 w 12211050"/>
                  <a:gd name="connsiteY30" fmla="*/ 6019800 h 6743700"/>
                  <a:gd name="connsiteX31" fmla="*/ 0 w 12211050"/>
                  <a:gd name="connsiteY31" fmla="*/ 6743700 h 6743700"/>
                  <a:gd name="connsiteX32" fmla="*/ 12211050 w 12211050"/>
                  <a:gd name="connsiteY32" fmla="*/ 6743700 h 6743700"/>
                  <a:gd name="connsiteX33" fmla="*/ 12153900 w 12211050"/>
                  <a:gd name="connsiteY33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533900 w 12211050"/>
                  <a:gd name="connsiteY13" fmla="*/ 3771900 h 6743700"/>
                  <a:gd name="connsiteX14" fmla="*/ 4457700 w 12211050"/>
                  <a:gd name="connsiteY14" fmla="*/ 3810000 h 6743700"/>
                  <a:gd name="connsiteX15" fmla="*/ 4171950 w 12211050"/>
                  <a:gd name="connsiteY15" fmla="*/ 3962400 h 6743700"/>
                  <a:gd name="connsiteX16" fmla="*/ 4038600 w 12211050"/>
                  <a:gd name="connsiteY16" fmla="*/ 4000500 h 6743700"/>
                  <a:gd name="connsiteX17" fmla="*/ 3981450 w 12211050"/>
                  <a:gd name="connsiteY17" fmla="*/ 4038600 h 6743700"/>
                  <a:gd name="connsiteX18" fmla="*/ 3924300 w 12211050"/>
                  <a:gd name="connsiteY18" fmla="*/ 4057650 h 6743700"/>
                  <a:gd name="connsiteX19" fmla="*/ 1866900 w 12211050"/>
                  <a:gd name="connsiteY19" fmla="*/ 5295900 h 6743700"/>
                  <a:gd name="connsiteX20" fmla="*/ 1562100 w 12211050"/>
                  <a:gd name="connsiteY20" fmla="*/ 5467350 h 6743700"/>
                  <a:gd name="connsiteX21" fmla="*/ 1485900 w 12211050"/>
                  <a:gd name="connsiteY21" fmla="*/ 5505450 h 6743700"/>
                  <a:gd name="connsiteX22" fmla="*/ 1333500 w 12211050"/>
                  <a:gd name="connsiteY22" fmla="*/ 5581650 h 6743700"/>
                  <a:gd name="connsiteX23" fmla="*/ 1181100 w 12211050"/>
                  <a:gd name="connsiteY23" fmla="*/ 5619750 h 6743700"/>
                  <a:gd name="connsiteX24" fmla="*/ 1047750 w 12211050"/>
                  <a:gd name="connsiteY24" fmla="*/ 5695950 h 6743700"/>
                  <a:gd name="connsiteX25" fmla="*/ 952500 w 12211050"/>
                  <a:gd name="connsiteY25" fmla="*/ 5715000 h 6743700"/>
                  <a:gd name="connsiteX26" fmla="*/ 647700 w 12211050"/>
                  <a:gd name="connsiteY26" fmla="*/ 5829300 h 6743700"/>
                  <a:gd name="connsiteX27" fmla="*/ 495300 w 12211050"/>
                  <a:gd name="connsiteY27" fmla="*/ 5905500 h 6743700"/>
                  <a:gd name="connsiteX28" fmla="*/ 285750 w 12211050"/>
                  <a:gd name="connsiteY28" fmla="*/ 5981700 h 6743700"/>
                  <a:gd name="connsiteX29" fmla="*/ 228600 w 12211050"/>
                  <a:gd name="connsiteY29" fmla="*/ 6019800 h 6743700"/>
                  <a:gd name="connsiteX30" fmla="*/ 0 w 12211050"/>
                  <a:gd name="connsiteY30" fmla="*/ 6743700 h 6743700"/>
                  <a:gd name="connsiteX31" fmla="*/ 12211050 w 12211050"/>
                  <a:gd name="connsiteY31" fmla="*/ 6743700 h 6743700"/>
                  <a:gd name="connsiteX32" fmla="*/ 12153900 w 12211050"/>
                  <a:gd name="connsiteY32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457700 w 12211050"/>
                  <a:gd name="connsiteY13" fmla="*/ 3810000 h 6743700"/>
                  <a:gd name="connsiteX14" fmla="*/ 4171950 w 12211050"/>
                  <a:gd name="connsiteY14" fmla="*/ 3962400 h 6743700"/>
                  <a:gd name="connsiteX15" fmla="*/ 4038600 w 12211050"/>
                  <a:gd name="connsiteY15" fmla="*/ 4000500 h 6743700"/>
                  <a:gd name="connsiteX16" fmla="*/ 3981450 w 12211050"/>
                  <a:gd name="connsiteY16" fmla="*/ 4038600 h 6743700"/>
                  <a:gd name="connsiteX17" fmla="*/ 3924300 w 12211050"/>
                  <a:gd name="connsiteY17" fmla="*/ 4057650 h 6743700"/>
                  <a:gd name="connsiteX18" fmla="*/ 1866900 w 12211050"/>
                  <a:gd name="connsiteY18" fmla="*/ 5295900 h 6743700"/>
                  <a:gd name="connsiteX19" fmla="*/ 1562100 w 12211050"/>
                  <a:gd name="connsiteY19" fmla="*/ 5467350 h 6743700"/>
                  <a:gd name="connsiteX20" fmla="*/ 1485900 w 12211050"/>
                  <a:gd name="connsiteY20" fmla="*/ 5505450 h 6743700"/>
                  <a:gd name="connsiteX21" fmla="*/ 1333500 w 12211050"/>
                  <a:gd name="connsiteY21" fmla="*/ 5581650 h 6743700"/>
                  <a:gd name="connsiteX22" fmla="*/ 1181100 w 12211050"/>
                  <a:gd name="connsiteY22" fmla="*/ 5619750 h 6743700"/>
                  <a:gd name="connsiteX23" fmla="*/ 1047750 w 12211050"/>
                  <a:gd name="connsiteY23" fmla="*/ 5695950 h 6743700"/>
                  <a:gd name="connsiteX24" fmla="*/ 952500 w 12211050"/>
                  <a:gd name="connsiteY24" fmla="*/ 5715000 h 6743700"/>
                  <a:gd name="connsiteX25" fmla="*/ 647700 w 12211050"/>
                  <a:gd name="connsiteY25" fmla="*/ 5829300 h 6743700"/>
                  <a:gd name="connsiteX26" fmla="*/ 495300 w 12211050"/>
                  <a:gd name="connsiteY26" fmla="*/ 5905500 h 6743700"/>
                  <a:gd name="connsiteX27" fmla="*/ 285750 w 12211050"/>
                  <a:gd name="connsiteY27" fmla="*/ 5981700 h 6743700"/>
                  <a:gd name="connsiteX28" fmla="*/ 228600 w 12211050"/>
                  <a:gd name="connsiteY28" fmla="*/ 6019800 h 6743700"/>
                  <a:gd name="connsiteX29" fmla="*/ 0 w 12211050"/>
                  <a:gd name="connsiteY29" fmla="*/ 6743700 h 6743700"/>
                  <a:gd name="connsiteX30" fmla="*/ 12211050 w 12211050"/>
                  <a:gd name="connsiteY30" fmla="*/ 6743700 h 6743700"/>
                  <a:gd name="connsiteX31" fmla="*/ 12153900 w 12211050"/>
                  <a:gd name="connsiteY3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457700 w 12211050"/>
                  <a:gd name="connsiteY12" fmla="*/ 3810000 h 6743700"/>
                  <a:gd name="connsiteX13" fmla="*/ 4171950 w 12211050"/>
                  <a:gd name="connsiteY13" fmla="*/ 3962400 h 6743700"/>
                  <a:gd name="connsiteX14" fmla="*/ 4038600 w 12211050"/>
                  <a:gd name="connsiteY14" fmla="*/ 4000500 h 6743700"/>
                  <a:gd name="connsiteX15" fmla="*/ 3981450 w 12211050"/>
                  <a:gd name="connsiteY15" fmla="*/ 4038600 h 6743700"/>
                  <a:gd name="connsiteX16" fmla="*/ 3924300 w 12211050"/>
                  <a:gd name="connsiteY16" fmla="*/ 4057650 h 6743700"/>
                  <a:gd name="connsiteX17" fmla="*/ 1866900 w 12211050"/>
                  <a:gd name="connsiteY17" fmla="*/ 5295900 h 6743700"/>
                  <a:gd name="connsiteX18" fmla="*/ 1562100 w 12211050"/>
                  <a:gd name="connsiteY18" fmla="*/ 5467350 h 6743700"/>
                  <a:gd name="connsiteX19" fmla="*/ 1485900 w 12211050"/>
                  <a:gd name="connsiteY19" fmla="*/ 5505450 h 6743700"/>
                  <a:gd name="connsiteX20" fmla="*/ 1333500 w 12211050"/>
                  <a:gd name="connsiteY20" fmla="*/ 5581650 h 6743700"/>
                  <a:gd name="connsiteX21" fmla="*/ 1181100 w 12211050"/>
                  <a:gd name="connsiteY21" fmla="*/ 5619750 h 6743700"/>
                  <a:gd name="connsiteX22" fmla="*/ 1047750 w 12211050"/>
                  <a:gd name="connsiteY22" fmla="*/ 5695950 h 6743700"/>
                  <a:gd name="connsiteX23" fmla="*/ 952500 w 12211050"/>
                  <a:gd name="connsiteY23" fmla="*/ 5715000 h 6743700"/>
                  <a:gd name="connsiteX24" fmla="*/ 647700 w 12211050"/>
                  <a:gd name="connsiteY24" fmla="*/ 5829300 h 6743700"/>
                  <a:gd name="connsiteX25" fmla="*/ 495300 w 12211050"/>
                  <a:gd name="connsiteY25" fmla="*/ 5905500 h 6743700"/>
                  <a:gd name="connsiteX26" fmla="*/ 285750 w 12211050"/>
                  <a:gd name="connsiteY26" fmla="*/ 5981700 h 6743700"/>
                  <a:gd name="connsiteX27" fmla="*/ 228600 w 12211050"/>
                  <a:gd name="connsiteY27" fmla="*/ 6019800 h 6743700"/>
                  <a:gd name="connsiteX28" fmla="*/ 0 w 12211050"/>
                  <a:gd name="connsiteY28" fmla="*/ 6743700 h 6743700"/>
                  <a:gd name="connsiteX29" fmla="*/ 12211050 w 12211050"/>
                  <a:gd name="connsiteY29" fmla="*/ 6743700 h 6743700"/>
                  <a:gd name="connsiteX30" fmla="*/ 12153900 w 12211050"/>
                  <a:gd name="connsiteY3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743450 w 12211050"/>
                  <a:gd name="connsiteY10" fmla="*/ 3695700 h 6743700"/>
                  <a:gd name="connsiteX11" fmla="*/ 4457700 w 12211050"/>
                  <a:gd name="connsiteY11" fmla="*/ 3810000 h 6743700"/>
                  <a:gd name="connsiteX12" fmla="*/ 4171950 w 12211050"/>
                  <a:gd name="connsiteY12" fmla="*/ 3962400 h 6743700"/>
                  <a:gd name="connsiteX13" fmla="*/ 4038600 w 12211050"/>
                  <a:gd name="connsiteY13" fmla="*/ 4000500 h 6743700"/>
                  <a:gd name="connsiteX14" fmla="*/ 3981450 w 12211050"/>
                  <a:gd name="connsiteY14" fmla="*/ 4038600 h 6743700"/>
                  <a:gd name="connsiteX15" fmla="*/ 3924300 w 12211050"/>
                  <a:gd name="connsiteY15" fmla="*/ 4057650 h 6743700"/>
                  <a:gd name="connsiteX16" fmla="*/ 1866900 w 12211050"/>
                  <a:gd name="connsiteY16" fmla="*/ 5295900 h 6743700"/>
                  <a:gd name="connsiteX17" fmla="*/ 1562100 w 12211050"/>
                  <a:gd name="connsiteY17" fmla="*/ 5467350 h 6743700"/>
                  <a:gd name="connsiteX18" fmla="*/ 1485900 w 12211050"/>
                  <a:gd name="connsiteY18" fmla="*/ 5505450 h 6743700"/>
                  <a:gd name="connsiteX19" fmla="*/ 1333500 w 12211050"/>
                  <a:gd name="connsiteY19" fmla="*/ 5581650 h 6743700"/>
                  <a:gd name="connsiteX20" fmla="*/ 1181100 w 12211050"/>
                  <a:gd name="connsiteY20" fmla="*/ 5619750 h 6743700"/>
                  <a:gd name="connsiteX21" fmla="*/ 1047750 w 12211050"/>
                  <a:gd name="connsiteY21" fmla="*/ 5695950 h 6743700"/>
                  <a:gd name="connsiteX22" fmla="*/ 952500 w 12211050"/>
                  <a:gd name="connsiteY22" fmla="*/ 5715000 h 6743700"/>
                  <a:gd name="connsiteX23" fmla="*/ 647700 w 12211050"/>
                  <a:gd name="connsiteY23" fmla="*/ 5829300 h 6743700"/>
                  <a:gd name="connsiteX24" fmla="*/ 495300 w 12211050"/>
                  <a:gd name="connsiteY24" fmla="*/ 5905500 h 6743700"/>
                  <a:gd name="connsiteX25" fmla="*/ 285750 w 12211050"/>
                  <a:gd name="connsiteY25" fmla="*/ 5981700 h 6743700"/>
                  <a:gd name="connsiteX26" fmla="*/ 228600 w 12211050"/>
                  <a:gd name="connsiteY26" fmla="*/ 6019800 h 6743700"/>
                  <a:gd name="connsiteX27" fmla="*/ 0 w 12211050"/>
                  <a:gd name="connsiteY27" fmla="*/ 6743700 h 6743700"/>
                  <a:gd name="connsiteX28" fmla="*/ 12211050 w 12211050"/>
                  <a:gd name="connsiteY28" fmla="*/ 6743700 h 6743700"/>
                  <a:gd name="connsiteX29" fmla="*/ 12153900 w 12211050"/>
                  <a:gd name="connsiteY2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4038600 w 12211050"/>
                  <a:gd name="connsiteY12" fmla="*/ 4000500 h 6743700"/>
                  <a:gd name="connsiteX13" fmla="*/ 3981450 w 12211050"/>
                  <a:gd name="connsiteY13" fmla="*/ 4038600 h 6743700"/>
                  <a:gd name="connsiteX14" fmla="*/ 3924300 w 12211050"/>
                  <a:gd name="connsiteY14" fmla="*/ 4057650 h 6743700"/>
                  <a:gd name="connsiteX15" fmla="*/ 1866900 w 12211050"/>
                  <a:gd name="connsiteY15" fmla="*/ 5295900 h 6743700"/>
                  <a:gd name="connsiteX16" fmla="*/ 1562100 w 12211050"/>
                  <a:gd name="connsiteY16" fmla="*/ 5467350 h 6743700"/>
                  <a:gd name="connsiteX17" fmla="*/ 1485900 w 12211050"/>
                  <a:gd name="connsiteY17" fmla="*/ 5505450 h 6743700"/>
                  <a:gd name="connsiteX18" fmla="*/ 1333500 w 12211050"/>
                  <a:gd name="connsiteY18" fmla="*/ 5581650 h 6743700"/>
                  <a:gd name="connsiteX19" fmla="*/ 1181100 w 12211050"/>
                  <a:gd name="connsiteY19" fmla="*/ 5619750 h 6743700"/>
                  <a:gd name="connsiteX20" fmla="*/ 1047750 w 12211050"/>
                  <a:gd name="connsiteY20" fmla="*/ 5695950 h 6743700"/>
                  <a:gd name="connsiteX21" fmla="*/ 952500 w 12211050"/>
                  <a:gd name="connsiteY21" fmla="*/ 5715000 h 6743700"/>
                  <a:gd name="connsiteX22" fmla="*/ 647700 w 12211050"/>
                  <a:gd name="connsiteY22" fmla="*/ 5829300 h 6743700"/>
                  <a:gd name="connsiteX23" fmla="*/ 495300 w 12211050"/>
                  <a:gd name="connsiteY23" fmla="*/ 5905500 h 6743700"/>
                  <a:gd name="connsiteX24" fmla="*/ 285750 w 12211050"/>
                  <a:gd name="connsiteY24" fmla="*/ 5981700 h 6743700"/>
                  <a:gd name="connsiteX25" fmla="*/ 228600 w 12211050"/>
                  <a:gd name="connsiteY25" fmla="*/ 6019800 h 6743700"/>
                  <a:gd name="connsiteX26" fmla="*/ 0 w 12211050"/>
                  <a:gd name="connsiteY26" fmla="*/ 6743700 h 6743700"/>
                  <a:gd name="connsiteX27" fmla="*/ 12211050 w 12211050"/>
                  <a:gd name="connsiteY27" fmla="*/ 6743700 h 6743700"/>
                  <a:gd name="connsiteX28" fmla="*/ 12153900 w 12211050"/>
                  <a:gd name="connsiteY2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4038600 w 12211050"/>
                  <a:gd name="connsiteY12" fmla="*/ 4000500 h 6743700"/>
                  <a:gd name="connsiteX13" fmla="*/ 3924300 w 12211050"/>
                  <a:gd name="connsiteY13" fmla="*/ 4057650 h 6743700"/>
                  <a:gd name="connsiteX14" fmla="*/ 1866900 w 12211050"/>
                  <a:gd name="connsiteY14" fmla="*/ 5295900 h 6743700"/>
                  <a:gd name="connsiteX15" fmla="*/ 1562100 w 12211050"/>
                  <a:gd name="connsiteY15" fmla="*/ 5467350 h 6743700"/>
                  <a:gd name="connsiteX16" fmla="*/ 1485900 w 12211050"/>
                  <a:gd name="connsiteY16" fmla="*/ 5505450 h 6743700"/>
                  <a:gd name="connsiteX17" fmla="*/ 1333500 w 12211050"/>
                  <a:gd name="connsiteY17" fmla="*/ 5581650 h 6743700"/>
                  <a:gd name="connsiteX18" fmla="*/ 1181100 w 12211050"/>
                  <a:gd name="connsiteY18" fmla="*/ 5619750 h 6743700"/>
                  <a:gd name="connsiteX19" fmla="*/ 1047750 w 12211050"/>
                  <a:gd name="connsiteY19" fmla="*/ 5695950 h 6743700"/>
                  <a:gd name="connsiteX20" fmla="*/ 952500 w 12211050"/>
                  <a:gd name="connsiteY20" fmla="*/ 5715000 h 6743700"/>
                  <a:gd name="connsiteX21" fmla="*/ 647700 w 12211050"/>
                  <a:gd name="connsiteY21" fmla="*/ 5829300 h 6743700"/>
                  <a:gd name="connsiteX22" fmla="*/ 495300 w 12211050"/>
                  <a:gd name="connsiteY22" fmla="*/ 5905500 h 6743700"/>
                  <a:gd name="connsiteX23" fmla="*/ 285750 w 12211050"/>
                  <a:gd name="connsiteY23" fmla="*/ 5981700 h 6743700"/>
                  <a:gd name="connsiteX24" fmla="*/ 228600 w 12211050"/>
                  <a:gd name="connsiteY24" fmla="*/ 6019800 h 6743700"/>
                  <a:gd name="connsiteX25" fmla="*/ 0 w 12211050"/>
                  <a:gd name="connsiteY25" fmla="*/ 6743700 h 6743700"/>
                  <a:gd name="connsiteX26" fmla="*/ 12211050 w 12211050"/>
                  <a:gd name="connsiteY26" fmla="*/ 6743700 h 6743700"/>
                  <a:gd name="connsiteX27" fmla="*/ 12153900 w 12211050"/>
                  <a:gd name="connsiteY2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3924300 w 12211050"/>
                  <a:gd name="connsiteY12" fmla="*/ 4057650 h 6743700"/>
                  <a:gd name="connsiteX13" fmla="*/ 1866900 w 12211050"/>
                  <a:gd name="connsiteY13" fmla="*/ 5295900 h 6743700"/>
                  <a:gd name="connsiteX14" fmla="*/ 1562100 w 12211050"/>
                  <a:gd name="connsiteY14" fmla="*/ 5467350 h 6743700"/>
                  <a:gd name="connsiteX15" fmla="*/ 1485900 w 12211050"/>
                  <a:gd name="connsiteY15" fmla="*/ 5505450 h 6743700"/>
                  <a:gd name="connsiteX16" fmla="*/ 1333500 w 12211050"/>
                  <a:gd name="connsiteY16" fmla="*/ 5581650 h 6743700"/>
                  <a:gd name="connsiteX17" fmla="*/ 1181100 w 12211050"/>
                  <a:gd name="connsiteY17" fmla="*/ 5619750 h 6743700"/>
                  <a:gd name="connsiteX18" fmla="*/ 1047750 w 12211050"/>
                  <a:gd name="connsiteY18" fmla="*/ 5695950 h 6743700"/>
                  <a:gd name="connsiteX19" fmla="*/ 952500 w 12211050"/>
                  <a:gd name="connsiteY19" fmla="*/ 5715000 h 6743700"/>
                  <a:gd name="connsiteX20" fmla="*/ 647700 w 12211050"/>
                  <a:gd name="connsiteY20" fmla="*/ 5829300 h 6743700"/>
                  <a:gd name="connsiteX21" fmla="*/ 495300 w 12211050"/>
                  <a:gd name="connsiteY21" fmla="*/ 5905500 h 6743700"/>
                  <a:gd name="connsiteX22" fmla="*/ 285750 w 12211050"/>
                  <a:gd name="connsiteY22" fmla="*/ 5981700 h 6743700"/>
                  <a:gd name="connsiteX23" fmla="*/ 228600 w 12211050"/>
                  <a:gd name="connsiteY23" fmla="*/ 6019800 h 6743700"/>
                  <a:gd name="connsiteX24" fmla="*/ 0 w 12211050"/>
                  <a:gd name="connsiteY24" fmla="*/ 6743700 h 6743700"/>
                  <a:gd name="connsiteX25" fmla="*/ 12211050 w 12211050"/>
                  <a:gd name="connsiteY25" fmla="*/ 6743700 h 6743700"/>
                  <a:gd name="connsiteX26" fmla="*/ 12153900 w 12211050"/>
                  <a:gd name="connsiteY26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562100 w 12211050"/>
                  <a:gd name="connsiteY13" fmla="*/ 5467350 h 6743700"/>
                  <a:gd name="connsiteX14" fmla="*/ 1485900 w 12211050"/>
                  <a:gd name="connsiteY14" fmla="*/ 5505450 h 6743700"/>
                  <a:gd name="connsiteX15" fmla="*/ 1333500 w 12211050"/>
                  <a:gd name="connsiteY15" fmla="*/ 5581650 h 6743700"/>
                  <a:gd name="connsiteX16" fmla="*/ 1181100 w 12211050"/>
                  <a:gd name="connsiteY16" fmla="*/ 5619750 h 6743700"/>
                  <a:gd name="connsiteX17" fmla="*/ 1047750 w 12211050"/>
                  <a:gd name="connsiteY17" fmla="*/ 5695950 h 6743700"/>
                  <a:gd name="connsiteX18" fmla="*/ 952500 w 12211050"/>
                  <a:gd name="connsiteY18" fmla="*/ 5715000 h 6743700"/>
                  <a:gd name="connsiteX19" fmla="*/ 647700 w 12211050"/>
                  <a:gd name="connsiteY19" fmla="*/ 5829300 h 6743700"/>
                  <a:gd name="connsiteX20" fmla="*/ 495300 w 12211050"/>
                  <a:gd name="connsiteY20" fmla="*/ 5905500 h 6743700"/>
                  <a:gd name="connsiteX21" fmla="*/ 285750 w 12211050"/>
                  <a:gd name="connsiteY21" fmla="*/ 5981700 h 6743700"/>
                  <a:gd name="connsiteX22" fmla="*/ 228600 w 12211050"/>
                  <a:gd name="connsiteY22" fmla="*/ 6019800 h 6743700"/>
                  <a:gd name="connsiteX23" fmla="*/ 0 w 12211050"/>
                  <a:gd name="connsiteY23" fmla="*/ 6743700 h 6743700"/>
                  <a:gd name="connsiteX24" fmla="*/ 12211050 w 12211050"/>
                  <a:gd name="connsiteY24" fmla="*/ 6743700 h 6743700"/>
                  <a:gd name="connsiteX25" fmla="*/ 12153900 w 12211050"/>
                  <a:gd name="connsiteY25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485900 w 12211050"/>
                  <a:gd name="connsiteY13" fmla="*/ 5505450 h 6743700"/>
                  <a:gd name="connsiteX14" fmla="*/ 1333500 w 12211050"/>
                  <a:gd name="connsiteY14" fmla="*/ 5581650 h 6743700"/>
                  <a:gd name="connsiteX15" fmla="*/ 1181100 w 12211050"/>
                  <a:gd name="connsiteY15" fmla="*/ 5619750 h 6743700"/>
                  <a:gd name="connsiteX16" fmla="*/ 1047750 w 12211050"/>
                  <a:gd name="connsiteY16" fmla="*/ 5695950 h 6743700"/>
                  <a:gd name="connsiteX17" fmla="*/ 952500 w 12211050"/>
                  <a:gd name="connsiteY17" fmla="*/ 5715000 h 6743700"/>
                  <a:gd name="connsiteX18" fmla="*/ 647700 w 12211050"/>
                  <a:gd name="connsiteY18" fmla="*/ 5829300 h 6743700"/>
                  <a:gd name="connsiteX19" fmla="*/ 495300 w 12211050"/>
                  <a:gd name="connsiteY19" fmla="*/ 5905500 h 6743700"/>
                  <a:gd name="connsiteX20" fmla="*/ 285750 w 12211050"/>
                  <a:gd name="connsiteY20" fmla="*/ 5981700 h 6743700"/>
                  <a:gd name="connsiteX21" fmla="*/ 228600 w 12211050"/>
                  <a:gd name="connsiteY21" fmla="*/ 6019800 h 6743700"/>
                  <a:gd name="connsiteX22" fmla="*/ 0 w 12211050"/>
                  <a:gd name="connsiteY22" fmla="*/ 6743700 h 6743700"/>
                  <a:gd name="connsiteX23" fmla="*/ 12211050 w 12211050"/>
                  <a:gd name="connsiteY23" fmla="*/ 6743700 h 6743700"/>
                  <a:gd name="connsiteX24" fmla="*/ 12153900 w 12211050"/>
                  <a:gd name="connsiteY24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333500 w 12211050"/>
                  <a:gd name="connsiteY13" fmla="*/ 5581650 h 6743700"/>
                  <a:gd name="connsiteX14" fmla="*/ 1181100 w 12211050"/>
                  <a:gd name="connsiteY14" fmla="*/ 5619750 h 6743700"/>
                  <a:gd name="connsiteX15" fmla="*/ 1047750 w 12211050"/>
                  <a:gd name="connsiteY15" fmla="*/ 5695950 h 6743700"/>
                  <a:gd name="connsiteX16" fmla="*/ 952500 w 12211050"/>
                  <a:gd name="connsiteY16" fmla="*/ 5715000 h 6743700"/>
                  <a:gd name="connsiteX17" fmla="*/ 647700 w 12211050"/>
                  <a:gd name="connsiteY17" fmla="*/ 5829300 h 6743700"/>
                  <a:gd name="connsiteX18" fmla="*/ 495300 w 12211050"/>
                  <a:gd name="connsiteY18" fmla="*/ 5905500 h 6743700"/>
                  <a:gd name="connsiteX19" fmla="*/ 285750 w 12211050"/>
                  <a:gd name="connsiteY19" fmla="*/ 5981700 h 6743700"/>
                  <a:gd name="connsiteX20" fmla="*/ 228600 w 12211050"/>
                  <a:gd name="connsiteY20" fmla="*/ 6019800 h 6743700"/>
                  <a:gd name="connsiteX21" fmla="*/ 0 w 12211050"/>
                  <a:gd name="connsiteY21" fmla="*/ 6743700 h 6743700"/>
                  <a:gd name="connsiteX22" fmla="*/ 12211050 w 12211050"/>
                  <a:gd name="connsiteY22" fmla="*/ 6743700 h 6743700"/>
                  <a:gd name="connsiteX23" fmla="*/ 12153900 w 12211050"/>
                  <a:gd name="connsiteY23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181100 w 12211050"/>
                  <a:gd name="connsiteY13" fmla="*/ 5619750 h 6743700"/>
                  <a:gd name="connsiteX14" fmla="*/ 1047750 w 12211050"/>
                  <a:gd name="connsiteY14" fmla="*/ 5695950 h 6743700"/>
                  <a:gd name="connsiteX15" fmla="*/ 952500 w 12211050"/>
                  <a:gd name="connsiteY15" fmla="*/ 5715000 h 6743700"/>
                  <a:gd name="connsiteX16" fmla="*/ 647700 w 12211050"/>
                  <a:gd name="connsiteY16" fmla="*/ 5829300 h 6743700"/>
                  <a:gd name="connsiteX17" fmla="*/ 495300 w 12211050"/>
                  <a:gd name="connsiteY17" fmla="*/ 5905500 h 6743700"/>
                  <a:gd name="connsiteX18" fmla="*/ 285750 w 12211050"/>
                  <a:gd name="connsiteY18" fmla="*/ 5981700 h 6743700"/>
                  <a:gd name="connsiteX19" fmla="*/ 228600 w 12211050"/>
                  <a:gd name="connsiteY19" fmla="*/ 6019800 h 6743700"/>
                  <a:gd name="connsiteX20" fmla="*/ 0 w 12211050"/>
                  <a:gd name="connsiteY20" fmla="*/ 6743700 h 6743700"/>
                  <a:gd name="connsiteX21" fmla="*/ 12211050 w 12211050"/>
                  <a:gd name="connsiteY21" fmla="*/ 6743700 h 6743700"/>
                  <a:gd name="connsiteX22" fmla="*/ 12153900 w 12211050"/>
                  <a:gd name="connsiteY22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047750 w 12211050"/>
                  <a:gd name="connsiteY13" fmla="*/ 5695950 h 6743700"/>
                  <a:gd name="connsiteX14" fmla="*/ 952500 w 12211050"/>
                  <a:gd name="connsiteY14" fmla="*/ 5715000 h 6743700"/>
                  <a:gd name="connsiteX15" fmla="*/ 647700 w 12211050"/>
                  <a:gd name="connsiteY15" fmla="*/ 5829300 h 6743700"/>
                  <a:gd name="connsiteX16" fmla="*/ 495300 w 12211050"/>
                  <a:gd name="connsiteY16" fmla="*/ 5905500 h 6743700"/>
                  <a:gd name="connsiteX17" fmla="*/ 285750 w 12211050"/>
                  <a:gd name="connsiteY17" fmla="*/ 5981700 h 6743700"/>
                  <a:gd name="connsiteX18" fmla="*/ 228600 w 12211050"/>
                  <a:gd name="connsiteY18" fmla="*/ 6019800 h 6743700"/>
                  <a:gd name="connsiteX19" fmla="*/ 0 w 12211050"/>
                  <a:gd name="connsiteY19" fmla="*/ 6743700 h 6743700"/>
                  <a:gd name="connsiteX20" fmla="*/ 12211050 w 12211050"/>
                  <a:gd name="connsiteY20" fmla="*/ 6743700 h 6743700"/>
                  <a:gd name="connsiteX21" fmla="*/ 12153900 w 12211050"/>
                  <a:gd name="connsiteY2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952500 w 12211050"/>
                  <a:gd name="connsiteY13" fmla="*/ 5715000 h 6743700"/>
                  <a:gd name="connsiteX14" fmla="*/ 647700 w 12211050"/>
                  <a:gd name="connsiteY14" fmla="*/ 5829300 h 6743700"/>
                  <a:gd name="connsiteX15" fmla="*/ 495300 w 12211050"/>
                  <a:gd name="connsiteY15" fmla="*/ 5905500 h 6743700"/>
                  <a:gd name="connsiteX16" fmla="*/ 285750 w 12211050"/>
                  <a:gd name="connsiteY16" fmla="*/ 5981700 h 6743700"/>
                  <a:gd name="connsiteX17" fmla="*/ 228600 w 12211050"/>
                  <a:gd name="connsiteY17" fmla="*/ 6019800 h 6743700"/>
                  <a:gd name="connsiteX18" fmla="*/ 0 w 12211050"/>
                  <a:gd name="connsiteY18" fmla="*/ 6743700 h 6743700"/>
                  <a:gd name="connsiteX19" fmla="*/ 12211050 w 12211050"/>
                  <a:gd name="connsiteY19" fmla="*/ 6743700 h 6743700"/>
                  <a:gd name="connsiteX20" fmla="*/ 12153900 w 12211050"/>
                  <a:gd name="connsiteY2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647700 w 12211050"/>
                  <a:gd name="connsiteY13" fmla="*/ 5829300 h 6743700"/>
                  <a:gd name="connsiteX14" fmla="*/ 495300 w 12211050"/>
                  <a:gd name="connsiteY14" fmla="*/ 5905500 h 6743700"/>
                  <a:gd name="connsiteX15" fmla="*/ 285750 w 12211050"/>
                  <a:gd name="connsiteY15" fmla="*/ 5981700 h 6743700"/>
                  <a:gd name="connsiteX16" fmla="*/ 228600 w 12211050"/>
                  <a:gd name="connsiteY16" fmla="*/ 6019800 h 6743700"/>
                  <a:gd name="connsiteX17" fmla="*/ 0 w 12211050"/>
                  <a:gd name="connsiteY17" fmla="*/ 6743700 h 6743700"/>
                  <a:gd name="connsiteX18" fmla="*/ 12211050 w 12211050"/>
                  <a:gd name="connsiteY18" fmla="*/ 6743700 h 6743700"/>
                  <a:gd name="connsiteX19" fmla="*/ 12153900 w 12211050"/>
                  <a:gd name="connsiteY1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495300 w 12211050"/>
                  <a:gd name="connsiteY13" fmla="*/ 5905500 h 6743700"/>
                  <a:gd name="connsiteX14" fmla="*/ 285750 w 12211050"/>
                  <a:gd name="connsiteY14" fmla="*/ 5981700 h 6743700"/>
                  <a:gd name="connsiteX15" fmla="*/ 228600 w 12211050"/>
                  <a:gd name="connsiteY15" fmla="*/ 6019800 h 6743700"/>
                  <a:gd name="connsiteX16" fmla="*/ 0 w 12211050"/>
                  <a:gd name="connsiteY16" fmla="*/ 6743700 h 6743700"/>
                  <a:gd name="connsiteX17" fmla="*/ 12211050 w 12211050"/>
                  <a:gd name="connsiteY17" fmla="*/ 6743700 h 6743700"/>
                  <a:gd name="connsiteX18" fmla="*/ 12153900 w 12211050"/>
                  <a:gd name="connsiteY1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285750 w 12211050"/>
                  <a:gd name="connsiteY13" fmla="*/ 5981700 h 6743700"/>
                  <a:gd name="connsiteX14" fmla="*/ 228600 w 12211050"/>
                  <a:gd name="connsiteY14" fmla="*/ 6019800 h 6743700"/>
                  <a:gd name="connsiteX15" fmla="*/ 0 w 12211050"/>
                  <a:gd name="connsiteY15" fmla="*/ 6743700 h 6743700"/>
                  <a:gd name="connsiteX16" fmla="*/ 12211050 w 12211050"/>
                  <a:gd name="connsiteY16" fmla="*/ 6743700 h 6743700"/>
                  <a:gd name="connsiteX17" fmla="*/ 12153900 w 12211050"/>
                  <a:gd name="connsiteY1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228600 w 12211050"/>
                  <a:gd name="connsiteY13" fmla="*/ 6019800 h 6743700"/>
                  <a:gd name="connsiteX14" fmla="*/ 0 w 12211050"/>
                  <a:gd name="connsiteY14" fmla="*/ 6743700 h 6743700"/>
                  <a:gd name="connsiteX15" fmla="*/ 12211050 w 12211050"/>
                  <a:gd name="connsiteY15" fmla="*/ 6743700 h 6743700"/>
                  <a:gd name="connsiteX16" fmla="*/ 12153900 w 12211050"/>
                  <a:gd name="connsiteY16" fmla="*/ 0 h 6743700"/>
                  <a:gd name="connsiteX0" fmla="*/ 12103100 w 12160250"/>
                  <a:gd name="connsiteY0" fmla="*/ 0 h 6743700"/>
                  <a:gd name="connsiteX1" fmla="*/ 8674100 w 12160250"/>
                  <a:gd name="connsiteY1" fmla="*/ 3752850 h 6743700"/>
                  <a:gd name="connsiteX2" fmla="*/ 8026400 w 12160250"/>
                  <a:gd name="connsiteY2" fmla="*/ 3810000 h 6743700"/>
                  <a:gd name="connsiteX3" fmla="*/ 7874000 w 12160250"/>
                  <a:gd name="connsiteY3" fmla="*/ 3848100 h 6743700"/>
                  <a:gd name="connsiteX4" fmla="*/ 7759700 w 12160250"/>
                  <a:gd name="connsiteY4" fmla="*/ 3886200 h 6743700"/>
                  <a:gd name="connsiteX5" fmla="*/ 7226300 w 12160250"/>
                  <a:gd name="connsiteY5" fmla="*/ 3867150 h 6743700"/>
                  <a:gd name="connsiteX6" fmla="*/ 7112000 w 12160250"/>
                  <a:gd name="connsiteY6" fmla="*/ 3848100 h 6743700"/>
                  <a:gd name="connsiteX7" fmla="*/ 6921500 w 12160250"/>
                  <a:gd name="connsiteY7" fmla="*/ 3810000 h 6743700"/>
                  <a:gd name="connsiteX8" fmla="*/ 6864350 w 12160250"/>
                  <a:gd name="connsiteY8" fmla="*/ 3810000 h 6743700"/>
                  <a:gd name="connsiteX9" fmla="*/ 4997450 w 12160250"/>
                  <a:gd name="connsiteY9" fmla="*/ 3562350 h 6743700"/>
                  <a:gd name="connsiteX10" fmla="*/ 4406900 w 12160250"/>
                  <a:gd name="connsiteY10" fmla="*/ 3810000 h 6743700"/>
                  <a:gd name="connsiteX11" fmla="*/ 3873500 w 12160250"/>
                  <a:gd name="connsiteY11" fmla="*/ 4057650 h 6743700"/>
                  <a:gd name="connsiteX12" fmla="*/ 1816100 w 12160250"/>
                  <a:gd name="connsiteY12" fmla="*/ 5295900 h 6743700"/>
                  <a:gd name="connsiteX13" fmla="*/ 177800 w 12160250"/>
                  <a:gd name="connsiteY13" fmla="*/ 6019800 h 6743700"/>
                  <a:gd name="connsiteX14" fmla="*/ 0 w 12160250"/>
                  <a:gd name="connsiteY14" fmla="*/ 6692900 h 6743700"/>
                  <a:gd name="connsiteX15" fmla="*/ 12160250 w 12160250"/>
                  <a:gd name="connsiteY15" fmla="*/ 6743700 h 6743700"/>
                  <a:gd name="connsiteX16" fmla="*/ 12103100 w 12160250"/>
                  <a:gd name="connsiteY16" fmla="*/ 0 h 6743700"/>
                  <a:gd name="connsiteX0" fmla="*/ 12050912 w 12108062"/>
                  <a:gd name="connsiteY0" fmla="*/ 0 h 6743700"/>
                  <a:gd name="connsiteX1" fmla="*/ 8621912 w 12108062"/>
                  <a:gd name="connsiteY1" fmla="*/ 3752850 h 6743700"/>
                  <a:gd name="connsiteX2" fmla="*/ 7974212 w 12108062"/>
                  <a:gd name="connsiteY2" fmla="*/ 3810000 h 6743700"/>
                  <a:gd name="connsiteX3" fmla="*/ 7821812 w 12108062"/>
                  <a:gd name="connsiteY3" fmla="*/ 3848100 h 6743700"/>
                  <a:gd name="connsiteX4" fmla="*/ 7707512 w 12108062"/>
                  <a:gd name="connsiteY4" fmla="*/ 3886200 h 6743700"/>
                  <a:gd name="connsiteX5" fmla="*/ 7174112 w 12108062"/>
                  <a:gd name="connsiteY5" fmla="*/ 3867150 h 6743700"/>
                  <a:gd name="connsiteX6" fmla="*/ 7059812 w 12108062"/>
                  <a:gd name="connsiteY6" fmla="*/ 3848100 h 6743700"/>
                  <a:gd name="connsiteX7" fmla="*/ 6869312 w 12108062"/>
                  <a:gd name="connsiteY7" fmla="*/ 3810000 h 6743700"/>
                  <a:gd name="connsiteX8" fmla="*/ 6812162 w 12108062"/>
                  <a:gd name="connsiteY8" fmla="*/ 3810000 h 6743700"/>
                  <a:gd name="connsiteX9" fmla="*/ 4945262 w 12108062"/>
                  <a:gd name="connsiteY9" fmla="*/ 3562350 h 6743700"/>
                  <a:gd name="connsiteX10" fmla="*/ 4354712 w 12108062"/>
                  <a:gd name="connsiteY10" fmla="*/ 3810000 h 6743700"/>
                  <a:gd name="connsiteX11" fmla="*/ 3821312 w 12108062"/>
                  <a:gd name="connsiteY11" fmla="*/ 4057650 h 6743700"/>
                  <a:gd name="connsiteX12" fmla="*/ 1763912 w 12108062"/>
                  <a:gd name="connsiteY12" fmla="*/ 5295900 h 6743700"/>
                  <a:gd name="connsiteX13" fmla="*/ 125612 w 12108062"/>
                  <a:gd name="connsiteY13" fmla="*/ 6019800 h 6743700"/>
                  <a:gd name="connsiteX14" fmla="*/ 62112 w 12108062"/>
                  <a:gd name="connsiteY14" fmla="*/ 6731000 h 6743700"/>
                  <a:gd name="connsiteX15" fmla="*/ 12108062 w 12108062"/>
                  <a:gd name="connsiteY15" fmla="*/ 6743700 h 6743700"/>
                  <a:gd name="connsiteX16" fmla="*/ 12050912 w 12108062"/>
                  <a:gd name="connsiteY16" fmla="*/ 0 h 6743700"/>
                  <a:gd name="connsiteX0" fmla="*/ 12101712 w 12108062"/>
                  <a:gd name="connsiteY0" fmla="*/ 0 h 6705600"/>
                  <a:gd name="connsiteX1" fmla="*/ 8621912 w 12108062"/>
                  <a:gd name="connsiteY1" fmla="*/ 3714750 h 6705600"/>
                  <a:gd name="connsiteX2" fmla="*/ 7974212 w 12108062"/>
                  <a:gd name="connsiteY2" fmla="*/ 3771900 h 6705600"/>
                  <a:gd name="connsiteX3" fmla="*/ 7821812 w 12108062"/>
                  <a:gd name="connsiteY3" fmla="*/ 3810000 h 6705600"/>
                  <a:gd name="connsiteX4" fmla="*/ 7707512 w 12108062"/>
                  <a:gd name="connsiteY4" fmla="*/ 3848100 h 6705600"/>
                  <a:gd name="connsiteX5" fmla="*/ 7174112 w 12108062"/>
                  <a:gd name="connsiteY5" fmla="*/ 3829050 h 6705600"/>
                  <a:gd name="connsiteX6" fmla="*/ 7059812 w 12108062"/>
                  <a:gd name="connsiteY6" fmla="*/ 3810000 h 6705600"/>
                  <a:gd name="connsiteX7" fmla="*/ 6869312 w 12108062"/>
                  <a:gd name="connsiteY7" fmla="*/ 3771900 h 6705600"/>
                  <a:gd name="connsiteX8" fmla="*/ 6812162 w 12108062"/>
                  <a:gd name="connsiteY8" fmla="*/ 3771900 h 6705600"/>
                  <a:gd name="connsiteX9" fmla="*/ 4945262 w 12108062"/>
                  <a:gd name="connsiteY9" fmla="*/ 3524250 h 6705600"/>
                  <a:gd name="connsiteX10" fmla="*/ 4354712 w 12108062"/>
                  <a:gd name="connsiteY10" fmla="*/ 3771900 h 6705600"/>
                  <a:gd name="connsiteX11" fmla="*/ 3821312 w 12108062"/>
                  <a:gd name="connsiteY11" fmla="*/ 4019550 h 6705600"/>
                  <a:gd name="connsiteX12" fmla="*/ 1763912 w 12108062"/>
                  <a:gd name="connsiteY12" fmla="*/ 5257800 h 6705600"/>
                  <a:gd name="connsiteX13" fmla="*/ 125612 w 12108062"/>
                  <a:gd name="connsiteY13" fmla="*/ 5981700 h 6705600"/>
                  <a:gd name="connsiteX14" fmla="*/ 62112 w 12108062"/>
                  <a:gd name="connsiteY14" fmla="*/ 6692900 h 6705600"/>
                  <a:gd name="connsiteX15" fmla="*/ 12108062 w 12108062"/>
                  <a:gd name="connsiteY15" fmla="*/ 6705600 h 6705600"/>
                  <a:gd name="connsiteX16" fmla="*/ 12101712 w 12108062"/>
                  <a:gd name="connsiteY16" fmla="*/ 0 h 6705600"/>
                  <a:gd name="connsiteX0" fmla="*/ 12101712 w 12108062"/>
                  <a:gd name="connsiteY0" fmla="*/ 0 h 6705600"/>
                  <a:gd name="connsiteX1" fmla="*/ 8621912 w 12108062"/>
                  <a:gd name="connsiteY1" fmla="*/ 3714750 h 6705600"/>
                  <a:gd name="connsiteX2" fmla="*/ 7974212 w 12108062"/>
                  <a:gd name="connsiteY2" fmla="*/ 3771900 h 6705600"/>
                  <a:gd name="connsiteX3" fmla="*/ 7821812 w 12108062"/>
                  <a:gd name="connsiteY3" fmla="*/ 3810000 h 6705600"/>
                  <a:gd name="connsiteX4" fmla="*/ 7707512 w 12108062"/>
                  <a:gd name="connsiteY4" fmla="*/ 3848100 h 6705600"/>
                  <a:gd name="connsiteX5" fmla="*/ 7174112 w 12108062"/>
                  <a:gd name="connsiteY5" fmla="*/ 3829050 h 6705600"/>
                  <a:gd name="connsiteX6" fmla="*/ 7059812 w 12108062"/>
                  <a:gd name="connsiteY6" fmla="*/ 3810000 h 6705600"/>
                  <a:gd name="connsiteX7" fmla="*/ 6869312 w 12108062"/>
                  <a:gd name="connsiteY7" fmla="*/ 3771900 h 6705600"/>
                  <a:gd name="connsiteX8" fmla="*/ 6812162 w 12108062"/>
                  <a:gd name="connsiteY8" fmla="*/ 3771900 h 6705600"/>
                  <a:gd name="connsiteX9" fmla="*/ 4945262 w 12108062"/>
                  <a:gd name="connsiteY9" fmla="*/ 3524250 h 6705600"/>
                  <a:gd name="connsiteX10" fmla="*/ 4354712 w 12108062"/>
                  <a:gd name="connsiteY10" fmla="*/ 3771900 h 6705600"/>
                  <a:gd name="connsiteX11" fmla="*/ 3821312 w 12108062"/>
                  <a:gd name="connsiteY11" fmla="*/ 4019550 h 6705600"/>
                  <a:gd name="connsiteX12" fmla="*/ 1763912 w 12108062"/>
                  <a:gd name="connsiteY12" fmla="*/ 5257800 h 6705600"/>
                  <a:gd name="connsiteX13" fmla="*/ 125612 w 12108062"/>
                  <a:gd name="connsiteY13" fmla="*/ 5981700 h 6705600"/>
                  <a:gd name="connsiteX14" fmla="*/ 62112 w 12108062"/>
                  <a:gd name="connsiteY14" fmla="*/ 6692900 h 6705600"/>
                  <a:gd name="connsiteX15" fmla="*/ 12108062 w 12108062"/>
                  <a:gd name="connsiteY15" fmla="*/ 6705600 h 6705600"/>
                  <a:gd name="connsiteX16" fmla="*/ 12101712 w 12108062"/>
                  <a:gd name="connsiteY16" fmla="*/ 0 h 6705600"/>
                  <a:gd name="connsiteX0" fmla="*/ 12101712 w 12108062"/>
                  <a:gd name="connsiteY0" fmla="*/ 0 h 6640364"/>
                  <a:gd name="connsiteX1" fmla="*/ 8621912 w 12108062"/>
                  <a:gd name="connsiteY1" fmla="*/ 3649514 h 6640364"/>
                  <a:gd name="connsiteX2" fmla="*/ 7974212 w 12108062"/>
                  <a:gd name="connsiteY2" fmla="*/ 3706664 h 6640364"/>
                  <a:gd name="connsiteX3" fmla="*/ 7821812 w 12108062"/>
                  <a:gd name="connsiteY3" fmla="*/ 3744764 h 6640364"/>
                  <a:gd name="connsiteX4" fmla="*/ 7707512 w 12108062"/>
                  <a:gd name="connsiteY4" fmla="*/ 3782864 h 6640364"/>
                  <a:gd name="connsiteX5" fmla="*/ 7174112 w 12108062"/>
                  <a:gd name="connsiteY5" fmla="*/ 3763814 h 6640364"/>
                  <a:gd name="connsiteX6" fmla="*/ 7059812 w 12108062"/>
                  <a:gd name="connsiteY6" fmla="*/ 3744764 h 6640364"/>
                  <a:gd name="connsiteX7" fmla="*/ 6869312 w 12108062"/>
                  <a:gd name="connsiteY7" fmla="*/ 3706664 h 6640364"/>
                  <a:gd name="connsiteX8" fmla="*/ 6812162 w 12108062"/>
                  <a:gd name="connsiteY8" fmla="*/ 3706664 h 6640364"/>
                  <a:gd name="connsiteX9" fmla="*/ 4945262 w 12108062"/>
                  <a:gd name="connsiteY9" fmla="*/ 3459014 h 6640364"/>
                  <a:gd name="connsiteX10" fmla="*/ 4354712 w 12108062"/>
                  <a:gd name="connsiteY10" fmla="*/ 3706664 h 6640364"/>
                  <a:gd name="connsiteX11" fmla="*/ 3821312 w 12108062"/>
                  <a:gd name="connsiteY11" fmla="*/ 3954314 h 6640364"/>
                  <a:gd name="connsiteX12" fmla="*/ 1763912 w 12108062"/>
                  <a:gd name="connsiteY12" fmla="*/ 5192564 h 6640364"/>
                  <a:gd name="connsiteX13" fmla="*/ 125612 w 12108062"/>
                  <a:gd name="connsiteY13" fmla="*/ 5916464 h 6640364"/>
                  <a:gd name="connsiteX14" fmla="*/ 62112 w 12108062"/>
                  <a:gd name="connsiteY14" fmla="*/ 6627664 h 6640364"/>
                  <a:gd name="connsiteX15" fmla="*/ 12108062 w 12108062"/>
                  <a:gd name="connsiteY15" fmla="*/ 6640364 h 6640364"/>
                  <a:gd name="connsiteX16" fmla="*/ 12101712 w 12108062"/>
                  <a:gd name="connsiteY16" fmla="*/ 0 h 664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108062" h="6640364">
                    <a:moveTo>
                      <a:pt x="12101712" y="0"/>
                    </a:moveTo>
                    <a:lnTo>
                      <a:pt x="8621912" y="3649514"/>
                    </a:lnTo>
                    <a:cubicBezTo>
                      <a:pt x="8173228" y="3739251"/>
                      <a:pt x="8751947" y="3633751"/>
                      <a:pt x="7974212" y="3706664"/>
                    </a:cubicBezTo>
                    <a:cubicBezTo>
                      <a:pt x="7922077" y="3711552"/>
                      <a:pt x="7871488" y="3728205"/>
                      <a:pt x="7821812" y="3744764"/>
                    </a:cubicBezTo>
                    <a:lnTo>
                      <a:pt x="7707512" y="3782864"/>
                    </a:lnTo>
                    <a:cubicBezTo>
                      <a:pt x="7529712" y="3776514"/>
                      <a:pt x="7351718" y="3774261"/>
                      <a:pt x="7174112" y="3763814"/>
                    </a:cubicBezTo>
                    <a:cubicBezTo>
                      <a:pt x="7135553" y="3761546"/>
                      <a:pt x="7097776" y="3751882"/>
                      <a:pt x="7059812" y="3744764"/>
                    </a:cubicBezTo>
                    <a:cubicBezTo>
                      <a:pt x="6996164" y="3732830"/>
                      <a:pt x="6934070" y="3706664"/>
                      <a:pt x="6869312" y="3706664"/>
                    </a:cubicBezTo>
                    <a:lnTo>
                      <a:pt x="6812162" y="3706664"/>
                    </a:lnTo>
                    <a:lnTo>
                      <a:pt x="4945262" y="3459014"/>
                    </a:lnTo>
                    <a:cubicBezTo>
                      <a:pt x="4535687" y="3459014"/>
                      <a:pt x="4542037" y="3624114"/>
                      <a:pt x="4354712" y="3706664"/>
                    </a:cubicBezTo>
                    <a:cubicBezTo>
                      <a:pt x="4167387" y="3789214"/>
                      <a:pt x="4253112" y="3706664"/>
                      <a:pt x="3821312" y="3954314"/>
                    </a:cubicBezTo>
                    <a:cubicBezTo>
                      <a:pt x="3389512" y="4201964"/>
                      <a:pt x="2449712" y="4779814"/>
                      <a:pt x="1763912" y="5192564"/>
                    </a:cubicBezTo>
                    <a:cubicBezTo>
                      <a:pt x="1147962" y="5519589"/>
                      <a:pt x="409245" y="5677281"/>
                      <a:pt x="125612" y="5916464"/>
                    </a:cubicBezTo>
                    <a:cubicBezTo>
                      <a:pt x="-158021" y="6155647"/>
                      <a:pt x="138312" y="6386364"/>
                      <a:pt x="62112" y="6627664"/>
                    </a:cubicBezTo>
                    <a:lnTo>
                      <a:pt x="12108062" y="6640364"/>
                    </a:lnTo>
                    <a:cubicBezTo>
                      <a:pt x="12105945" y="4405164"/>
                      <a:pt x="12103829" y="2235200"/>
                      <a:pt x="1210171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022B7"/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8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xmlns="" id="{4EA14571-7DEC-44EF-81F7-4C91734E0955}"/>
                  </a:ext>
                </a:extLst>
              </p:cNvPr>
              <p:cNvSpPr/>
              <p:nvPr userDrawn="1"/>
            </p:nvSpPr>
            <p:spPr>
              <a:xfrm>
                <a:off x="5000506" y="871848"/>
                <a:ext cx="7191495" cy="5986153"/>
              </a:xfrm>
              <a:custGeom>
                <a:avLst/>
                <a:gdLst>
                  <a:gd name="connsiteX0" fmla="*/ 3781425 w 7191495"/>
                  <a:gd name="connsiteY0" fmla="*/ 0 h 5986153"/>
                  <a:gd name="connsiteX1" fmla="*/ 7106452 w 7191495"/>
                  <a:gd name="connsiteY1" fmla="*/ 1978974 h 5986153"/>
                  <a:gd name="connsiteX2" fmla="*/ 7191495 w 7191495"/>
                  <a:gd name="connsiteY2" fmla="*/ 2155511 h 5986153"/>
                  <a:gd name="connsiteX3" fmla="*/ 7191495 w 7191495"/>
                  <a:gd name="connsiteY3" fmla="*/ 5417322 h 5986153"/>
                  <a:gd name="connsiteX4" fmla="*/ 7189961 w 7191495"/>
                  <a:gd name="connsiteY4" fmla="*/ 5420829 h 5986153"/>
                  <a:gd name="connsiteX5" fmla="*/ 6917042 w 7191495"/>
                  <a:gd name="connsiteY5" fmla="*/ 5895656 h 5986153"/>
                  <a:gd name="connsiteX6" fmla="*/ 6849369 w 7191495"/>
                  <a:gd name="connsiteY6" fmla="*/ 5986153 h 5986153"/>
                  <a:gd name="connsiteX7" fmla="*/ 713481 w 7191495"/>
                  <a:gd name="connsiteY7" fmla="*/ 5986153 h 5986153"/>
                  <a:gd name="connsiteX8" fmla="*/ 645808 w 7191495"/>
                  <a:gd name="connsiteY8" fmla="*/ 5895656 h 5986153"/>
                  <a:gd name="connsiteX9" fmla="*/ 0 w 7191495"/>
                  <a:gd name="connsiteY9" fmla="*/ 3781425 h 5986153"/>
                  <a:gd name="connsiteX10" fmla="*/ 3781425 w 7191495"/>
                  <a:gd name="connsiteY10" fmla="*/ 0 h 598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91495" h="5986153">
                    <a:moveTo>
                      <a:pt x="3781425" y="0"/>
                    </a:moveTo>
                    <a:cubicBezTo>
                      <a:pt x="5217216" y="0"/>
                      <a:pt x="6466108" y="800208"/>
                      <a:pt x="7106452" y="1978974"/>
                    </a:cubicBezTo>
                    <a:lnTo>
                      <a:pt x="7191495" y="2155511"/>
                    </a:lnTo>
                    <a:lnTo>
                      <a:pt x="7191495" y="5417322"/>
                    </a:lnTo>
                    <a:lnTo>
                      <a:pt x="7189961" y="5420829"/>
                    </a:lnTo>
                    <a:cubicBezTo>
                      <a:pt x="7110304" y="5586144"/>
                      <a:pt x="7018974" y="5744776"/>
                      <a:pt x="6917042" y="5895656"/>
                    </a:cubicBezTo>
                    <a:lnTo>
                      <a:pt x="6849369" y="5986153"/>
                    </a:lnTo>
                    <a:lnTo>
                      <a:pt x="713481" y="5986153"/>
                    </a:lnTo>
                    <a:lnTo>
                      <a:pt x="645808" y="5895656"/>
                    </a:lnTo>
                    <a:cubicBezTo>
                      <a:pt x="238079" y="5292136"/>
                      <a:pt x="0" y="4564584"/>
                      <a:pt x="0" y="3781425"/>
                    </a:cubicBezTo>
                    <a:cubicBezTo>
                      <a:pt x="0" y="1693002"/>
                      <a:pt x="1693002" y="0"/>
                      <a:pt x="37814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4000">
                    <a:schemeClr val="accent4">
                      <a:lumMod val="95000"/>
                      <a:lumOff val="5000"/>
                      <a:alpha val="28000"/>
                    </a:schemeClr>
                  </a:gs>
                  <a:gs pos="89000">
                    <a:schemeClr val="accent4">
                      <a:lumMod val="60000"/>
                      <a:alpha val="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4" name="组合 8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="" id="{94DDF400-CE36-4470-AAE4-0AA71E9C813E}"/>
                </a:ext>
              </a:extLst>
            </p:cNvPr>
            <p:cNvGrpSpPr/>
            <p:nvPr userDrawn="1"/>
          </p:nvGrpSpPr>
          <p:grpSpPr>
            <a:xfrm>
              <a:off x="6095547" y="867311"/>
              <a:ext cx="5742974" cy="5814431"/>
              <a:chOff x="3673475" y="976313"/>
              <a:chExt cx="4848226" cy="4908550"/>
            </a:xfrm>
          </p:grpSpPr>
          <p:sp>
            <p:nvSpPr>
              <p:cNvPr id="85" name="íṣlíďé">
                <a:extLst>
                  <a:ext uri="{FF2B5EF4-FFF2-40B4-BE49-F238E27FC236}">
                    <a16:creationId xmlns:a16="http://schemas.microsoft.com/office/drawing/2014/main" xmlns="" id="{511ECDF8-78CB-40C8-B401-CBDDA333C48F}"/>
                  </a:ext>
                </a:extLst>
              </p:cNvPr>
              <p:cNvSpPr/>
              <p:nvPr/>
            </p:nvSpPr>
            <p:spPr bwMode="auto">
              <a:xfrm>
                <a:off x="5680075" y="976313"/>
                <a:ext cx="1908175" cy="2744788"/>
              </a:xfrm>
              <a:custGeom>
                <a:avLst/>
                <a:gdLst>
                  <a:gd name="T0" fmla="*/ 0 w 578"/>
                  <a:gd name="T1" fmla="*/ 30 h 833"/>
                  <a:gd name="T2" fmla="*/ 0 w 578"/>
                  <a:gd name="T3" fmla="*/ 511 h 833"/>
                  <a:gd name="T4" fmla="*/ 559 w 578"/>
                  <a:gd name="T5" fmla="*/ 833 h 833"/>
                  <a:gd name="T6" fmla="*/ 578 w 578"/>
                  <a:gd name="T7" fmla="*/ 801 h 833"/>
                  <a:gd name="T8" fmla="*/ 578 w 578"/>
                  <a:gd name="T9" fmla="*/ 352 h 833"/>
                  <a:gd name="T10" fmla="*/ 538 w 578"/>
                  <a:gd name="T11" fmla="*/ 284 h 833"/>
                  <a:gd name="T12" fmla="*/ 58 w 578"/>
                  <a:gd name="T13" fmla="*/ 6 h 833"/>
                  <a:gd name="T14" fmla="*/ 21 w 578"/>
                  <a:gd name="T15" fmla="*/ 6 h 833"/>
                  <a:gd name="T16" fmla="*/ 11 w 578"/>
                  <a:gd name="T17" fmla="*/ 12 h 833"/>
                  <a:gd name="T18" fmla="*/ 11 w 578"/>
                  <a:gd name="T19" fmla="*/ 12 h 833"/>
                  <a:gd name="T20" fmla="*/ 0 w 578"/>
                  <a:gd name="T21" fmla="*/ 30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8" h="833">
                    <a:moveTo>
                      <a:pt x="0" y="30"/>
                    </a:moveTo>
                    <a:cubicBezTo>
                      <a:pt x="0" y="511"/>
                      <a:pt x="0" y="511"/>
                      <a:pt x="0" y="511"/>
                    </a:cubicBezTo>
                    <a:cubicBezTo>
                      <a:pt x="559" y="833"/>
                      <a:pt x="559" y="833"/>
                      <a:pt x="559" y="833"/>
                    </a:cubicBezTo>
                    <a:cubicBezTo>
                      <a:pt x="570" y="827"/>
                      <a:pt x="578" y="815"/>
                      <a:pt x="578" y="801"/>
                    </a:cubicBezTo>
                    <a:cubicBezTo>
                      <a:pt x="578" y="352"/>
                      <a:pt x="578" y="352"/>
                      <a:pt x="578" y="352"/>
                    </a:cubicBezTo>
                    <a:cubicBezTo>
                      <a:pt x="578" y="324"/>
                      <a:pt x="563" y="298"/>
                      <a:pt x="538" y="284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46" y="0"/>
                      <a:pt x="32" y="0"/>
                      <a:pt x="21" y="6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5" y="15"/>
                      <a:pt x="0" y="22"/>
                      <a:pt x="0" y="30"/>
                    </a:cubicBezTo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isļíḓé">
                <a:extLst>
                  <a:ext uri="{FF2B5EF4-FFF2-40B4-BE49-F238E27FC236}">
                    <a16:creationId xmlns:a16="http://schemas.microsoft.com/office/drawing/2014/main" xmlns="" id="{602E5B4F-53AF-4F7F-99A0-C745642675D8}"/>
                  </a:ext>
                </a:extLst>
              </p:cNvPr>
              <p:cNvSpPr/>
              <p:nvPr/>
            </p:nvSpPr>
            <p:spPr bwMode="auto">
              <a:xfrm>
                <a:off x="5716588" y="976313"/>
                <a:ext cx="1871663" cy="2744788"/>
              </a:xfrm>
              <a:custGeom>
                <a:avLst/>
                <a:gdLst>
                  <a:gd name="T0" fmla="*/ 548 w 567"/>
                  <a:gd name="T1" fmla="*/ 362 h 833"/>
                  <a:gd name="T2" fmla="*/ 509 w 567"/>
                  <a:gd name="T3" fmla="*/ 295 h 833"/>
                  <a:gd name="T4" fmla="*/ 509 w 567"/>
                  <a:gd name="T5" fmla="*/ 295 h 833"/>
                  <a:gd name="T6" fmla="*/ 20 w 567"/>
                  <a:gd name="T7" fmla="*/ 12 h 833"/>
                  <a:gd name="T8" fmla="*/ 0 w 567"/>
                  <a:gd name="T9" fmla="*/ 12 h 833"/>
                  <a:gd name="T10" fmla="*/ 0 w 567"/>
                  <a:gd name="T11" fmla="*/ 12 h 833"/>
                  <a:gd name="T12" fmla="*/ 10 w 567"/>
                  <a:gd name="T13" fmla="*/ 6 h 833"/>
                  <a:gd name="T14" fmla="*/ 47 w 567"/>
                  <a:gd name="T15" fmla="*/ 6 h 833"/>
                  <a:gd name="T16" fmla="*/ 527 w 567"/>
                  <a:gd name="T17" fmla="*/ 284 h 833"/>
                  <a:gd name="T18" fmla="*/ 567 w 567"/>
                  <a:gd name="T19" fmla="*/ 352 h 833"/>
                  <a:gd name="T20" fmla="*/ 567 w 567"/>
                  <a:gd name="T21" fmla="*/ 801 h 833"/>
                  <a:gd name="T22" fmla="*/ 548 w 567"/>
                  <a:gd name="T23" fmla="*/ 833 h 833"/>
                  <a:gd name="T24" fmla="*/ 548 w 567"/>
                  <a:gd name="T25" fmla="*/ 363 h 833"/>
                  <a:gd name="T26" fmla="*/ 548 w 567"/>
                  <a:gd name="T27" fmla="*/ 362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7" h="833">
                    <a:moveTo>
                      <a:pt x="548" y="362"/>
                    </a:moveTo>
                    <a:cubicBezTo>
                      <a:pt x="548" y="335"/>
                      <a:pt x="533" y="309"/>
                      <a:pt x="509" y="295"/>
                    </a:cubicBezTo>
                    <a:cubicBezTo>
                      <a:pt x="509" y="295"/>
                      <a:pt x="509" y="295"/>
                      <a:pt x="509" y="295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3" y="9"/>
                      <a:pt x="6" y="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21" y="0"/>
                      <a:pt x="35" y="0"/>
                      <a:pt x="47" y="6"/>
                    </a:cubicBezTo>
                    <a:cubicBezTo>
                      <a:pt x="527" y="284"/>
                      <a:pt x="527" y="284"/>
                      <a:pt x="527" y="284"/>
                    </a:cubicBezTo>
                    <a:cubicBezTo>
                      <a:pt x="552" y="298"/>
                      <a:pt x="567" y="324"/>
                      <a:pt x="567" y="352"/>
                    </a:cubicBezTo>
                    <a:cubicBezTo>
                      <a:pt x="567" y="801"/>
                      <a:pt x="567" y="801"/>
                      <a:pt x="567" y="801"/>
                    </a:cubicBezTo>
                    <a:cubicBezTo>
                      <a:pt x="567" y="815"/>
                      <a:pt x="559" y="827"/>
                      <a:pt x="548" y="833"/>
                    </a:cubicBezTo>
                    <a:cubicBezTo>
                      <a:pt x="548" y="363"/>
                      <a:pt x="548" y="363"/>
                      <a:pt x="548" y="363"/>
                    </a:cubicBezTo>
                    <a:lnTo>
                      <a:pt x="548" y="362"/>
                    </a:lnTo>
                    <a:close/>
                  </a:path>
                </a:pathLst>
              </a:custGeom>
              <a:solidFill>
                <a:srgbClr val="303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îsļïdê">
                <a:extLst>
                  <a:ext uri="{FF2B5EF4-FFF2-40B4-BE49-F238E27FC236}">
                    <a16:creationId xmlns:a16="http://schemas.microsoft.com/office/drawing/2014/main" xmlns="" id="{B8C84964-ECA1-40B0-8E43-8DE194EC1CE4}"/>
                  </a:ext>
                </a:extLst>
              </p:cNvPr>
              <p:cNvSpPr/>
              <p:nvPr/>
            </p:nvSpPr>
            <p:spPr bwMode="auto">
              <a:xfrm>
                <a:off x="5735638" y="1087438"/>
                <a:ext cx="1727200" cy="2482850"/>
              </a:xfrm>
              <a:custGeom>
                <a:avLst/>
                <a:gdLst>
                  <a:gd name="T0" fmla="*/ 1088 w 1088"/>
                  <a:gd name="T1" fmla="*/ 626 h 1564"/>
                  <a:gd name="T2" fmla="*/ 1088 w 1088"/>
                  <a:gd name="T3" fmla="*/ 1564 h 1564"/>
                  <a:gd name="T4" fmla="*/ 0 w 1088"/>
                  <a:gd name="T5" fmla="*/ 938 h 1564"/>
                  <a:gd name="T6" fmla="*/ 0 w 1088"/>
                  <a:gd name="T7" fmla="*/ 0 h 1564"/>
                  <a:gd name="T8" fmla="*/ 1088 w 1088"/>
                  <a:gd name="T9" fmla="*/ 626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8" h="1564">
                    <a:moveTo>
                      <a:pt x="1088" y="626"/>
                    </a:moveTo>
                    <a:lnTo>
                      <a:pt x="1088" y="1564"/>
                    </a:lnTo>
                    <a:lnTo>
                      <a:pt x="0" y="938"/>
                    </a:lnTo>
                    <a:lnTo>
                      <a:pt x="0" y="0"/>
                    </a:lnTo>
                    <a:lnTo>
                      <a:pt x="1088" y="626"/>
                    </a:lnTo>
                    <a:close/>
                  </a:path>
                </a:pathLst>
              </a:custGeom>
              <a:solidFill>
                <a:srgbClr val="706FD3">
                  <a:alpha val="68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iŝḷiḓê">
                <a:extLst>
                  <a:ext uri="{FF2B5EF4-FFF2-40B4-BE49-F238E27FC236}">
                    <a16:creationId xmlns:a16="http://schemas.microsoft.com/office/drawing/2014/main" xmlns="" id="{9583DC8C-0E45-4849-AA74-5392D311CE65}"/>
                  </a:ext>
                </a:extLst>
              </p:cNvPr>
              <p:cNvSpPr/>
              <p:nvPr/>
            </p:nvSpPr>
            <p:spPr bwMode="auto">
              <a:xfrm>
                <a:off x="5735638" y="1216026"/>
                <a:ext cx="1638300" cy="1657350"/>
              </a:xfrm>
              <a:custGeom>
                <a:avLst/>
                <a:gdLst>
                  <a:gd name="T0" fmla="*/ 142 w 1032"/>
                  <a:gd name="T1" fmla="*/ 0 h 1044"/>
                  <a:gd name="T2" fmla="*/ 0 w 1032"/>
                  <a:gd name="T3" fmla="*/ 108 h 1044"/>
                  <a:gd name="T4" fmla="*/ 0 w 1032"/>
                  <a:gd name="T5" fmla="*/ 857 h 1044"/>
                  <a:gd name="T6" fmla="*/ 326 w 1032"/>
                  <a:gd name="T7" fmla="*/ 1044 h 1044"/>
                  <a:gd name="T8" fmla="*/ 1032 w 1032"/>
                  <a:gd name="T9" fmla="*/ 512 h 1044"/>
                  <a:gd name="T10" fmla="*/ 142 w 1032"/>
                  <a:gd name="T11" fmla="*/ 0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2" h="1044">
                    <a:moveTo>
                      <a:pt x="142" y="0"/>
                    </a:moveTo>
                    <a:lnTo>
                      <a:pt x="0" y="108"/>
                    </a:lnTo>
                    <a:lnTo>
                      <a:pt x="0" y="857"/>
                    </a:lnTo>
                    <a:lnTo>
                      <a:pt x="326" y="1044"/>
                    </a:lnTo>
                    <a:lnTo>
                      <a:pt x="1032" y="512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iṥḻïḓè">
                <a:extLst>
                  <a:ext uri="{FF2B5EF4-FFF2-40B4-BE49-F238E27FC236}">
                    <a16:creationId xmlns:a16="http://schemas.microsoft.com/office/drawing/2014/main" xmlns="" id="{278C2F82-BFFD-4CE6-9F5A-EB375FA4C1AE}"/>
                  </a:ext>
                </a:extLst>
              </p:cNvPr>
              <p:cNvSpPr/>
              <p:nvPr/>
            </p:nvSpPr>
            <p:spPr bwMode="auto">
              <a:xfrm>
                <a:off x="6521451" y="2319338"/>
                <a:ext cx="941388" cy="1181100"/>
              </a:xfrm>
              <a:custGeom>
                <a:avLst/>
                <a:gdLst>
                  <a:gd name="T0" fmla="*/ 593 w 593"/>
                  <a:gd name="T1" fmla="*/ 686 h 744"/>
                  <a:gd name="T2" fmla="*/ 593 w 593"/>
                  <a:gd name="T3" fmla="*/ 0 h 744"/>
                  <a:gd name="T4" fmla="*/ 0 w 593"/>
                  <a:gd name="T5" fmla="*/ 447 h 744"/>
                  <a:gd name="T6" fmla="*/ 518 w 593"/>
                  <a:gd name="T7" fmla="*/ 744 h 744"/>
                  <a:gd name="T8" fmla="*/ 593 w 593"/>
                  <a:gd name="T9" fmla="*/ 686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3" h="744">
                    <a:moveTo>
                      <a:pt x="593" y="686"/>
                    </a:moveTo>
                    <a:lnTo>
                      <a:pt x="593" y="0"/>
                    </a:lnTo>
                    <a:lnTo>
                      <a:pt x="0" y="447"/>
                    </a:lnTo>
                    <a:lnTo>
                      <a:pt x="518" y="744"/>
                    </a:lnTo>
                    <a:lnTo>
                      <a:pt x="593" y="686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îşļiḓe">
                <a:extLst>
                  <a:ext uri="{FF2B5EF4-FFF2-40B4-BE49-F238E27FC236}">
                    <a16:creationId xmlns:a16="http://schemas.microsoft.com/office/drawing/2014/main" xmlns="" id="{550CF22E-61AB-4BBE-A727-E34DE361DF16}"/>
                  </a:ext>
                </a:extLst>
              </p:cNvPr>
              <p:cNvSpPr/>
              <p:nvPr/>
            </p:nvSpPr>
            <p:spPr bwMode="auto">
              <a:xfrm>
                <a:off x="4217988" y="2547938"/>
                <a:ext cx="1230313" cy="420688"/>
              </a:xfrm>
              <a:custGeom>
                <a:avLst/>
                <a:gdLst>
                  <a:gd name="T0" fmla="*/ 373 w 373"/>
                  <a:gd name="T1" fmla="*/ 0 h 128"/>
                  <a:gd name="T2" fmla="*/ 373 w 373"/>
                  <a:gd name="T3" fmla="*/ 0 h 128"/>
                  <a:gd name="T4" fmla="*/ 309 w 373"/>
                  <a:gd name="T5" fmla="*/ 84 h 128"/>
                  <a:gd name="T6" fmla="*/ 160 w 373"/>
                  <a:gd name="T7" fmla="*/ 121 h 128"/>
                  <a:gd name="T8" fmla="*/ 46 w 373"/>
                  <a:gd name="T9" fmla="*/ 95 h 128"/>
                  <a:gd name="T10" fmla="*/ 0 w 373"/>
                  <a:gd name="T11" fmla="*/ 31 h 128"/>
                  <a:gd name="T12" fmla="*/ 0 w 373"/>
                  <a:gd name="T13" fmla="*/ 31 h 128"/>
                  <a:gd name="T14" fmla="*/ 0 w 373"/>
                  <a:gd name="T15" fmla="*/ 1 h 128"/>
                  <a:gd name="T16" fmla="*/ 0 w 373"/>
                  <a:gd name="T17" fmla="*/ 38 h 128"/>
                  <a:gd name="T18" fmla="*/ 0 w 373"/>
                  <a:gd name="T19" fmla="*/ 38 h 128"/>
                  <a:gd name="T20" fmla="*/ 46 w 373"/>
                  <a:gd name="T21" fmla="*/ 101 h 128"/>
                  <a:gd name="T22" fmla="*/ 160 w 373"/>
                  <a:gd name="T23" fmla="*/ 128 h 128"/>
                  <a:gd name="T24" fmla="*/ 309 w 373"/>
                  <a:gd name="T25" fmla="*/ 90 h 128"/>
                  <a:gd name="T26" fmla="*/ 373 w 373"/>
                  <a:gd name="T27" fmla="*/ 6 h 128"/>
                  <a:gd name="T28" fmla="*/ 373 w 373"/>
                  <a:gd name="T29" fmla="*/ 6 h 128"/>
                  <a:gd name="T30" fmla="*/ 373 w 373"/>
                  <a:gd name="T3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3" h="128">
                    <a:moveTo>
                      <a:pt x="373" y="0"/>
                    </a:moveTo>
                    <a:cubicBezTo>
                      <a:pt x="373" y="0"/>
                      <a:pt x="373" y="0"/>
                      <a:pt x="373" y="0"/>
                    </a:cubicBezTo>
                    <a:cubicBezTo>
                      <a:pt x="372" y="29"/>
                      <a:pt x="351" y="60"/>
                      <a:pt x="309" y="84"/>
                    </a:cubicBezTo>
                    <a:cubicBezTo>
                      <a:pt x="266" y="108"/>
                      <a:pt x="212" y="121"/>
                      <a:pt x="160" y="121"/>
                    </a:cubicBezTo>
                    <a:cubicBezTo>
                      <a:pt x="117" y="121"/>
                      <a:pt x="76" y="112"/>
                      <a:pt x="46" y="95"/>
                    </a:cubicBezTo>
                    <a:cubicBezTo>
                      <a:pt x="16" y="78"/>
                      <a:pt x="1" y="55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" y="62"/>
                      <a:pt x="16" y="84"/>
                      <a:pt x="46" y="101"/>
                    </a:cubicBezTo>
                    <a:cubicBezTo>
                      <a:pt x="76" y="119"/>
                      <a:pt x="117" y="128"/>
                      <a:pt x="160" y="128"/>
                    </a:cubicBezTo>
                    <a:cubicBezTo>
                      <a:pt x="212" y="128"/>
                      <a:pt x="266" y="115"/>
                      <a:pt x="309" y="90"/>
                    </a:cubicBezTo>
                    <a:cubicBezTo>
                      <a:pt x="351" y="66"/>
                      <a:pt x="372" y="36"/>
                      <a:pt x="373" y="6"/>
                    </a:cubicBezTo>
                    <a:cubicBezTo>
                      <a:pt x="373" y="6"/>
                      <a:pt x="373" y="6"/>
                      <a:pt x="373" y="6"/>
                    </a:cubicBezTo>
                    <a:cubicBezTo>
                      <a:pt x="373" y="0"/>
                      <a:pt x="373" y="0"/>
                      <a:pt x="373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iśļîḍe">
                <a:extLst>
                  <a:ext uri="{FF2B5EF4-FFF2-40B4-BE49-F238E27FC236}">
                    <a16:creationId xmlns:a16="http://schemas.microsoft.com/office/drawing/2014/main" xmlns="" id="{92E81EB2-58C6-4268-B39D-88B60AB29FDD}"/>
                  </a:ext>
                </a:extLst>
              </p:cNvPr>
              <p:cNvSpPr/>
              <p:nvPr/>
            </p:nvSpPr>
            <p:spPr bwMode="auto">
              <a:xfrm>
                <a:off x="4217988" y="2168526"/>
                <a:ext cx="1230313" cy="820738"/>
              </a:xfrm>
              <a:custGeom>
                <a:avLst/>
                <a:gdLst>
                  <a:gd name="T0" fmla="*/ 373 w 373"/>
                  <a:gd name="T1" fmla="*/ 79 h 249"/>
                  <a:gd name="T2" fmla="*/ 368 w 373"/>
                  <a:gd name="T3" fmla="*/ 79 h 249"/>
                  <a:gd name="T4" fmla="*/ 328 w 373"/>
                  <a:gd name="T5" fmla="*/ 39 h 249"/>
                  <a:gd name="T6" fmla="*/ 64 w 373"/>
                  <a:gd name="T7" fmla="*/ 49 h 249"/>
                  <a:gd name="T8" fmla="*/ 6 w 373"/>
                  <a:gd name="T9" fmla="*/ 108 h 249"/>
                  <a:gd name="T10" fmla="*/ 0 w 373"/>
                  <a:gd name="T11" fmla="*/ 109 h 249"/>
                  <a:gd name="T12" fmla="*/ 0 w 373"/>
                  <a:gd name="T13" fmla="*/ 146 h 249"/>
                  <a:gd name="T14" fmla="*/ 0 w 373"/>
                  <a:gd name="T15" fmla="*/ 146 h 249"/>
                  <a:gd name="T16" fmla="*/ 46 w 373"/>
                  <a:gd name="T17" fmla="*/ 210 h 249"/>
                  <a:gd name="T18" fmla="*/ 309 w 373"/>
                  <a:gd name="T19" fmla="*/ 199 h 249"/>
                  <a:gd name="T20" fmla="*/ 373 w 373"/>
                  <a:gd name="T21" fmla="*/ 115 h 249"/>
                  <a:gd name="T22" fmla="*/ 373 w 373"/>
                  <a:gd name="T23" fmla="*/ 115 h 249"/>
                  <a:gd name="T24" fmla="*/ 373 w 373"/>
                  <a:gd name="T25" fmla="*/ 7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249">
                    <a:moveTo>
                      <a:pt x="373" y="79"/>
                    </a:moveTo>
                    <a:cubicBezTo>
                      <a:pt x="368" y="79"/>
                      <a:pt x="368" y="79"/>
                      <a:pt x="368" y="79"/>
                    </a:cubicBezTo>
                    <a:cubicBezTo>
                      <a:pt x="361" y="64"/>
                      <a:pt x="348" y="50"/>
                      <a:pt x="328" y="39"/>
                    </a:cubicBezTo>
                    <a:cubicBezTo>
                      <a:pt x="260" y="0"/>
                      <a:pt x="142" y="4"/>
                      <a:pt x="64" y="49"/>
                    </a:cubicBezTo>
                    <a:cubicBezTo>
                      <a:pt x="35" y="67"/>
                      <a:pt x="15" y="87"/>
                      <a:pt x="6" y="108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" y="170"/>
                      <a:pt x="16" y="193"/>
                      <a:pt x="46" y="210"/>
                    </a:cubicBezTo>
                    <a:cubicBezTo>
                      <a:pt x="113" y="249"/>
                      <a:pt x="231" y="244"/>
                      <a:pt x="309" y="199"/>
                    </a:cubicBezTo>
                    <a:cubicBezTo>
                      <a:pt x="351" y="175"/>
                      <a:pt x="372" y="144"/>
                      <a:pt x="373" y="115"/>
                    </a:cubicBezTo>
                    <a:cubicBezTo>
                      <a:pt x="373" y="115"/>
                      <a:pt x="373" y="115"/>
                      <a:pt x="373" y="115"/>
                    </a:cubicBezTo>
                    <a:cubicBezTo>
                      <a:pt x="373" y="79"/>
                      <a:pt x="373" y="79"/>
                      <a:pt x="373" y="79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íslîďê">
                <a:extLst>
                  <a:ext uri="{FF2B5EF4-FFF2-40B4-BE49-F238E27FC236}">
                    <a16:creationId xmlns:a16="http://schemas.microsoft.com/office/drawing/2014/main" xmlns="" id="{8CB3B8F2-8EDC-4783-8546-9DFA3075E3B3}"/>
                  </a:ext>
                </a:extLst>
              </p:cNvPr>
              <p:cNvSpPr/>
              <p:nvPr/>
            </p:nvSpPr>
            <p:spPr bwMode="auto">
              <a:xfrm>
                <a:off x="4144963" y="2082801"/>
                <a:ext cx="1376363" cy="790575"/>
              </a:xfrm>
              <a:custGeom>
                <a:avLst/>
                <a:gdLst>
                  <a:gd name="T0" fmla="*/ 331 w 417"/>
                  <a:gd name="T1" fmla="*/ 191 h 240"/>
                  <a:gd name="T2" fmla="*/ 68 w 417"/>
                  <a:gd name="T3" fmla="*/ 201 h 240"/>
                  <a:gd name="T4" fmla="*/ 86 w 417"/>
                  <a:gd name="T5" fmla="*/ 49 h 240"/>
                  <a:gd name="T6" fmla="*/ 350 w 417"/>
                  <a:gd name="T7" fmla="*/ 39 h 240"/>
                  <a:gd name="T8" fmla="*/ 331 w 417"/>
                  <a:gd name="T9" fmla="*/ 19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40">
                    <a:moveTo>
                      <a:pt x="331" y="191"/>
                    </a:moveTo>
                    <a:cubicBezTo>
                      <a:pt x="253" y="236"/>
                      <a:pt x="135" y="240"/>
                      <a:pt x="68" y="201"/>
                    </a:cubicBezTo>
                    <a:cubicBezTo>
                      <a:pt x="0" y="162"/>
                      <a:pt x="9" y="94"/>
                      <a:pt x="86" y="49"/>
                    </a:cubicBezTo>
                    <a:cubicBezTo>
                      <a:pt x="164" y="4"/>
                      <a:pt x="282" y="0"/>
                      <a:pt x="350" y="39"/>
                    </a:cubicBezTo>
                    <a:cubicBezTo>
                      <a:pt x="417" y="78"/>
                      <a:pt x="409" y="146"/>
                      <a:pt x="331" y="191"/>
                    </a:cubicBezTo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íş1ïḓe">
                <a:extLst>
                  <a:ext uri="{FF2B5EF4-FFF2-40B4-BE49-F238E27FC236}">
                    <a16:creationId xmlns:a16="http://schemas.microsoft.com/office/drawing/2014/main" xmlns="" id="{9E7B11FA-C28E-47CE-9EA8-BB698D969BAF}"/>
                  </a:ext>
                </a:extLst>
              </p:cNvPr>
              <p:cNvSpPr/>
              <p:nvPr/>
            </p:nvSpPr>
            <p:spPr bwMode="auto">
              <a:xfrm>
                <a:off x="5680075" y="2659063"/>
                <a:ext cx="1844675" cy="1062038"/>
              </a:xfrm>
              <a:custGeom>
                <a:avLst/>
                <a:gdLst>
                  <a:gd name="T0" fmla="*/ 0 w 1162"/>
                  <a:gd name="T1" fmla="*/ 0 h 669"/>
                  <a:gd name="T2" fmla="*/ 17 w 1162"/>
                  <a:gd name="T3" fmla="*/ 46 h 669"/>
                  <a:gd name="T4" fmla="*/ 1075 w 1162"/>
                  <a:gd name="T5" fmla="*/ 662 h 669"/>
                  <a:gd name="T6" fmla="*/ 1162 w 1162"/>
                  <a:gd name="T7" fmla="*/ 669 h 669"/>
                  <a:gd name="T8" fmla="*/ 1123 w 1162"/>
                  <a:gd name="T9" fmla="*/ 621 h 669"/>
                  <a:gd name="T10" fmla="*/ 39 w 1162"/>
                  <a:gd name="T11" fmla="*/ 0 h 669"/>
                  <a:gd name="T12" fmla="*/ 0 w 1162"/>
                  <a:gd name="T13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2" h="669">
                    <a:moveTo>
                      <a:pt x="0" y="0"/>
                    </a:moveTo>
                    <a:lnTo>
                      <a:pt x="17" y="46"/>
                    </a:lnTo>
                    <a:lnTo>
                      <a:pt x="1075" y="662"/>
                    </a:lnTo>
                    <a:lnTo>
                      <a:pt x="1162" y="669"/>
                    </a:lnTo>
                    <a:lnTo>
                      <a:pt x="1123" y="621"/>
                    </a:lnTo>
                    <a:lnTo>
                      <a:pt x="3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i$ḻíḋè">
                <a:extLst>
                  <a:ext uri="{FF2B5EF4-FFF2-40B4-BE49-F238E27FC236}">
                    <a16:creationId xmlns:a16="http://schemas.microsoft.com/office/drawing/2014/main" xmlns="" id="{7DF4DFBE-2792-4073-85F7-347C58BF9EE6}"/>
                  </a:ext>
                </a:extLst>
              </p:cNvPr>
              <p:cNvSpPr/>
              <p:nvPr/>
            </p:nvSpPr>
            <p:spPr bwMode="auto">
              <a:xfrm>
                <a:off x="5680075" y="2659063"/>
                <a:ext cx="1844675" cy="1062038"/>
              </a:xfrm>
              <a:custGeom>
                <a:avLst/>
                <a:gdLst>
                  <a:gd name="T0" fmla="*/ 0 w 1162"/>
                  <a:gd name="T1" fmla="*/ 0 h 669"/>
                  <a:gd name="T2" fmla="*/ 17 w 1162"/>
                  <a:gd name="T3" fmla="*/ 46 h 669"/>
                  <a:gd name="T4" fmla="*/ 1075 w 1162"/>
                  <a:gd name="T5" fmla="*/ 662 h 669"/>
                  <a:gd name="T6" fmla="*/ 1162 w 1162"/>
                  <a:gd name="T7" fmla="*/ 669 h 669"/>
                  <a:gd name="T8" fmla="*/ 1123 w 1162"/>
                  <a:gd name="T9" fmla="*/ 621 h 669"/>
                  <a:gd name="T10" fmla="*/ 39 w 1162"/>
                  <a:gd name="T11" fmla="*/ 0 h 669"/>
                  <a:gd name="T12" fmla="*/ 0 w 1162"/>
                  <a:gd name="T13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2" h="669">
                    <a:moveTo>
                      <a:pt x="0" y="0"/>
                    </a:moveTo>
                    <a:lnTo>
                      <a:pt x="17" y="46"/>
                    </a:lnTo>
                    <a:lnTo>
                      <a:pt x="1075" y="662"/>
                    </a:lnTo>
                    <a:lnTo>
                      <a:pt x="1162" y="669"/>
                    </a:lnTo>
                    <a:lnTo>
                      <a:pt x="1123" y="621"/>
                    </a:lnTo>
                    <a:lnTo>
                      <a:pt x="3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ïṡľiḓê">
                <a:extLst>
                  <a:ext uri="{FF2B5EF4-FFF2-40B4-BE49-F238E27FC236}">
                    <a16:creationId xmlns:a16="http://schemas.microsoft.com/office/drawing/2014/main" xmlns="" id="{71C0CC6D-A93A-4591-AFC1-2D4C5D486B0B}"/>
                  </a:ext>
                </a:extLst>
              </p:cNvPr>
              <p:cNvSpPr/>
              <p:nvPr/>
            </p:nvSpPr>
            <p:spPr bwMode="auto">
              <a:xfrm>
                <a:off x="4273550" y="2659063"/>
                <a:ext cx="3251200" cy="2020888"/>
              </a:xfrm>
              <a:custGeom>
                <a:avLst/>
                <a:gdLst>
                  <a:gd name="T0" fmla="*/ 0 w 985"/>
                  <a:gd name="T1" fmla="*/ 257 h 613"/>
                  <a:gd name="T2" fmla="*/ 10 w 985"/>
                  <a:gd name="T3" fmla="*/ 240 h 613"/>
                  <a:gd name="T4" fmla="*/ 427 w 985"/>
                  <a:gd name="T5" fmla="*/ 0 h 613"/>
                  <a:gd name="T6" fmla="*/ 985 w 985"/>
                  <a:gd name="T7" fmla="*/ 322 h 613"/>
                  <a:gd name="T8" fmla="*/ 949 w 985"/>
                  <a:gd name="T9" fmla="*/ 384 h 613"/>
                  <a:gd name="T10" fmla="*/ 577 w 985"/>
                  <a:gd name="T11" fmla="*/ 599 h 613"/>
                  <a:gd name="T12" fmla="*/ 499 w 985"/>
                  <a:gd name="T13" fmla="*/ 599 h 613"/>
                  <a:gd name="T14" fmla="*/ 41 w 985"/>
                  <a:gd name="T15" fmla="*/ 334 h 613"/>
                  <a:gd name="T16" fmla="*/ 0 w 985"/>
                  <a:gd name="T17" fmla="*/ 263 h 613"/>
                  <a:gd name="T18" fmla="*/ 0 w 985"/>
                  <a:gd name="T19" fmla="*/ 257 h 613"/>
                  <a:gd name="T20" fmla="*/ 0 w 985"/>
                  <a:gd name="T21" fmla="*/ 25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5" h="613">
                    <a:moveTo>
                      <a:pt x="0" y="257"/>
                    </a:moveTo>
                    <a:cubicBezTo>
                      <a:pt x="0" y="251"/>
                      <a:pt x="3" y="244"/>
                      <a:pt x="10" y="240"/>
                    </a:cubicBezTo>
                    <a:cubicBezTo>
                      <a:pt x="427" y="0"/>
                      <a:pt x="427" y="0"/>
                      <a:pt x="427" y="0"/>
                    </a:cubicBezTo>
                    <a:cubicBezTo>
                      <a:pt x="985" y="322"/>
                      <a:pt x="985" y="322"/>
                      <a:pt x="985" y="322"/>
                    </a:cubicBezTo>
                    <a:cubicBezTo>
                      <a:pt x="985" y="348"/>
                      <a:pt x="971" y="371"/>
                      <a:pt x="949" y="384"/>
                    </a:cubicBezTo>
                    <a:cubicBezTo>
                      <a:pt x="577" y="599"/>
                      <a:pt x="577" y="599"/>
                      <a:pt x="577" y="599"/>
                    </a:cubicBezTo>
                    <a:cubicBezTo>
                      <a:pt x="553" y="613"/>
                      <a:pt x="523" y="613"/>
                      <a:pt x="499" y="599"/>
                    </a:cubicBezTo>
                    <a:cubicBezTo>
                      <a:pt x="41" y="334"/>
                      <a:pt x="41" y="334"/>
                      <a:pt x="41" y="334"/>
                    </a:cubicBezTo>
                    <a:cubicBezTo>
                      <a:pt x="16" y="320"/>
                      <a:pt x="0" y="293"/>
                      <a:pt x="0" y="263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7"/>
                      <a:pt x="0" y="257"/>
                      <a:pt x="0" y="257"/>
                    </a:cubicBezTo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iṥľíḓê">
                <a:extLst>
                  <a:ext uri="{FF2B5EF4-FFF2-40B4-BE49-F238E27FC236}">
                    <a16:creationId xmlns:a16="http://schemas.microsoft.com/office/drawing/2014/main" xmlns="" id="{DFF16789-F0EF-4A38-9F75-A8A344A40A6E}"/>
                  </a:ext>
                </a:extLst>
              </p:cNvPr>
              <p:cNvSpPr/>
              <p:nvPr/>
            </p:nvSpPr>
            <p:spPr bwMode="auto">
              <a:xfrm>
                <a:off x="4273550" y="3543301"/>
                <a:ext cx="3251200" cy="1158875"/>
              </a:xfrm>
              <a:custGeom>
                <a:avLst/>
                <a:gdLst>
                  <a:gd name="T0" fmla="*/ 0 w 985"/>
                  <a:gd name="T1" fmla="*/ 0 h 352"/>
                  <a:gd name="T2" fmla="*/ 0 w 985"/>
                  <a:gd name="T3" fmla="*/ 6 h 352"/>
                  <a:gd name="T4" fmla="*/ 41 w 985"/>
                  <a:gd name="T5" fmla="*/ 77 h 352"/>
                  <a:gd name="T6" fmla="*/ 499 w 985"/>
                  <a:gd name="T7" fmla="*/ 341 h 352"/>
                  <a:gd name="T8" fmla="*/ 538 w 985"/>
                  <a:gd name="T9" fmla="*/ 352 h 352"/>
                  <a:gd name="T10" fmla="*/ 577 w 985"/>
                  <a:gd name="T11" fmla="*/ 341 h 352"/>
                  <a:gd name="T12" fmla="*/ 949 w 985"/>
                  <a:gd name="T13" fmla="*/ 126 h 352"/>
                  <a:gd name="T14" fmla="*/ 985 w 985"/>
                  <a:gd name="T15" fmla="*/ 65 h 352"/>
                  <a:gd name="T16" fmla="*/ 984 w 985"/>
                  <a:gd name="T17" fmla="*/ 65 h 352"/>
                  <a:gd name="T18" fmla="*/ 949 w 985"/>
                  <a:gd name="T19" fmla="*/ 116 h 352"/>
                  <a:gd name="T20" fmla="*/ 577 w 985"/>
                  <a:gd name="T21" fmla="*/ 331 h 352"/>
                  <a:gd name="T22" fmla="*/ 538 w 985"/>
                  <a:gd name="T23" fmla="*/ 341 h 352"/>
                  <a:gd name="T24" fmla="*/ 499 w 985"/>
                  <a:gd name="T25" fmla="*/ 331 h 352"/>
                  <a:gd name="T26" fmla="*/ 41 w 985"/>
                  <a:gd name="T27" fmla="*/ 66 h 352"/>
                  <a:gd name="T28" fmla="*/ 1 w 985"/>
                  <a:gd name="T29" fmla="*/ 5 h 352"/>
                  <a:gd name="T30" fmla="*/ 0 w 985"/>
                  <a:gd name="T31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5" h="352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35"/>
                      <a:pt x="16" y="62"/>
                      <a:pt x="41" y="77"/>
                    </a:cubicBezTo>
                    <a:cubicBezTo>
                      <a:pt x="499" y="341"/>
                      <a:pt x="499" y="341"/>
                      <a:pt x="499" y="341"/>
                    </a:cubicBezTo>
                    <a:cubicBezTo>
                      <a:pt x="511" y="348"/>
                      <a:pt x="525" y="352"/>
                      <a:pt x="538" y="352"/>
                    </a:cubicBezTo>
                    <a:cubicBezTo>
                      <a:pt x="552" y="352"/>
                      <a:pt x="565" y="348"/>
                      <a:pt x="577" y="341"/>
                    </a:cubicBezTo>
                    <a:cubicBezTo>
                      <a:pt x="949" y="126"/>
                      <a:pt x="949" y="126"/>
                      <a:pt x="949" y="126"/>
                    </a:cubicBezTo>
                    <a:cubicBezTo>
                      <a:pt x="971" y="114"/>
                      <a:pt x="985" y="90"/>
                      <a:pt x="985" y="65"/>
                    </a:cubicBezTo>
                    <a:cubicBezTo>
                      <a:pt x="984" y="65"/>
                      <a:pt x="984" y="65"/>
                      <a:pt x="984" y="65"/>
                    </a:cubicBezTo>
                    <a:cubicBezTo>
                      <a:pt x="981" y="86"/>
                      <a:pt x="968" y="105"/>
                      <a:pt x="949" y="116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5" y="338"/>
                      <a:pt x="552" y="341"/>
                      <a:pt x="538" y="341"/>
                    </a:cubicBezTo>
                    <a:cubicBezTo>
                      <a:pt x="525" y="341"/>
                      <a:pt x="511" y="338"/>
                      <a:pt x="499" y="331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18" y="53"/>
                      <a:pt x="3" y="30"/>
                      <a:pt x="1" y="5"/>
                    </a:cubicBezTo>
                    <a:cubicBezTo>
                      <a:pt x="0" y="3"/>
                      <a:pt x="0" y="2"/>
                      <a:pt x="0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íṥlïďé">
                <a:extLst>
                  <a:ext uri="{FF2B5EF4-FFF2-40B4-BE49-F238E27FC236}">
                    <a16:creationId xmlns:a16="http://schemas.microsoft.com/office/drawing/2014/main" xmlns="" id="{6B4D2AA2-20C9-42C3-AEEC-0F3D1AEF49F4}"/>
                  </a:ext>
                </a:extLst>
              </p:cNvPr>
              <p:cNvSpPr/>
              <p:nvPr/>
            </p:nvSpPr>
            <p:spPr bwMode="auto">
              <a:xfrm>
                <a:off x="4276725" y="3559176"/>
                <a:ext cx="3244850" cy="1106488"/>
              </a:xfrm>
              <a:custGeom>
                <a:avLst/>
                <a:gdLst>
                  <a:gd name="T0" fmla="*/ 0 w 983"/>
                  <a:gd name="T1" fmla="*/ 0 h 336"/>
                  <a:gd name="T2" fmla="*/ 40 w 983"/>
                  <a:gd name="T3" fmla="*/ 61 h 336"/>
                  <a:gd name="T4" fmla="*/ 498 w 983"/>
                  <a:gd name="T5" fmla="*/ 326 h 336"/>
                  <a:gd name="T6" fmla="*/ 537 w 983"/>
                  <a:gd name="T7" fmla="*/ 336 h 336"/>
                  <a:gd name="T8" fmla="*/ 576 w 983"/>
                  <a:gd name="T9" fmla="*/ 326 h 336"/>
                  <a:gd name="T10" fmla="*/ 948 w 983"/>
                  <a:gd name="T11" fmla="*/ 111 h 336"/>
                  <a:gd name="T12" fmla="*/ 983 w 983"/>
                  <a:gd name="T13" fmla="*/ 60 h 336"/>
                  <a:gd name="T14" fmla="*/ 576 w 983"/>
                  <a:gd name="T15" fmla="*/ 295 h 336"/>
                  <a:gd name="T16" fmla="*/ 537 w 983"/>
                  <a:gd name="T17" fmla="*/ 306 h 336"/>
                  <a:gd name="T18" fmla="*/ 498 w 983"/>
                  <a:gd name="T19" fmla="*/ 295 h 336"/>
                  <a:gd name="T20" fmla="*/ 9 w 983"/>
                  <a:gd name="T21" fmla="*/ 13 h 336"/>
                  <a:gd name="T22" fmla="*/ 0 w 983"/>
                  <a:gd name="T2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3" h="336">
                    <a:moveTo>
                      <a:pt x="0" y="0"/>
                    </a:moveTo>
                    <a:cubicBezTo>
                      <a:pt x="2" y="25"/>
                      <a:pt x="17" y="48"/>
                      <a:pt x="40" y="61"/>
                    </a:cubicBezTo>
                    <a:cubicBezTo>
                      <a:pt x="498" y="326"/>
                      <a:pt x="498" y="326"/>
                      <a:pt x="498" y="326"/>
                    </a:cubicBezTo>
                    <a:cubicBezTo>
                      <a:pt x="510" y="333"/>
                      <a:pt x="524" y="336"/>
                      <a:pt x="537" y="336"/>
                    </a:cubicBezTo>
                    <a:cubicBezTo>
                      <a:pt x="551" y="336"/>
                      <a:pt x="564" y="333"/>
                      <a:pt x="576" y="326"/>
                    </a:cubicBezTo>
                    <a:cubicBezTo>
                      <a:pt x="948" y="111"/>
                      <a:pt x="948" y="111"/>
                      <a:pt x="948" y="111"/>
                    </a:cubicBezTo>
                    <a:cubicBezTo>
                      <a:pt x="967" y="100"/>
                      <a:pt x="980" y="81"/>
                      <a:pt x="983" y="60"/>
                    </a:cubicBezTo>
                    <a:cubicBezTo>
                      <a:pt x="576" y="295"/>
                      <a:pt x="576" y="295"/>
                      <a:pt x="576" y="295"/>
                    </a:cubicBezTo>
                    <a:cubicBezTo>
                      <a:pt x="564" y="302"/>
                      <a:pt x="551" y="306"/>
                      <a:pt x="537" y="306"/>
                    </a:cubicBezTo>
                    <a:cubicBezTo>
                      <a:pt x="524" y="306"/>
                      <a:pt x="510" y="302"/>
                      <a:pt x="498" y="295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4" y="10"/>
                      <a:pt x="1" y="5"/>
                      <a:pt x="0" y="0"/>
                    </a:cubicBezTo>
                  </a:path>
                </a:pathLst>
              </a:custGeom>
              <a:solidFill>
                <a:srgbClr val="A9A9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îṣḷiḑê">
                <a:extLst>
                  <a:ext uri="{FF2B5EF4-FFF2-40B4-BE49-F238E27FC236}">
                    <a16:creationId xmlns:a16="http://schemas.microsoft.com/office/drawing/2014/main" xmlns="" id="{A86A3029-EDCC-4987-9DEA-9E25AD5AF3C3}"/>
                  </a:ext>
                </a:extLst>
              </p:cNvPr>
              <p:cNvSpPr/>
              <p:nvPr/>
            </p:nvSpPr>
            <p:spPr bwMode="auto">
              <a:xfrm>
                <a:off x="4273550" y="3509963"/>
                <a:ext cx="3251200" cy="1169988"/>
              </a:xfrm>
              <a:custGeom>
                <a:avLst/>
                <a:gdLst>
                  <a:gd name="T0" fmla="*/ 10 w 985"/>
                  <a:gd name="T1" fmla="*/ 17 h 355"/>
                  <a:gd name="T2" fmla="*/ 499 w 985"/>
                  <a:gd name="T3" fmla="*/ 300 h 355"/>
                  <a:gd name="T4" fmla="*/ 577 w 985"/>
                  <a:gd name="T5" fmla="*/ 300 h 355"/>
                  <a:gd name="T6" fmla="*/ 985 w 985"/>
                  <a:gd name="T7" fmla="*/ 64 h 355"/>
                  <a:gd name="T8" fmla="*/ 949 w 985"/>
                  <a:gd name="T9" fmla="*/ 126 h 355"/>
                  <a:gd name="T10" fmla="*/ 577 w 985"/>
                  <a:gd name="T11" fmla="*/ 341 h 355"/>
                  <a:gd name="T12" fmla="*/ 499 w 985"/>
                  <a:gd name="T13" fmla="*/ 341 h 355"/>
                  <a:gd name="T14" fmla="*/ 41 w 985"/>
                  <a:gd name="T15" fmla="*/ 76 h 355"/>
                  <a:gd name="T16" fmla="*/ 0 w 985"/>
                  <a:gd name="T17" fmla="*/ 5 h 355"/>
                  <a:gd name="T18" fmla="*/ 0 w 985"/>
                  <a:gd name="T19" fmla="*/ 0 h 355"/>
                  <a:gd name="T20" fmla="*/ 10 w 985"/>
                  <a:gd name="T21" fmla="*/ 1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5" h="355">
                    <a:moveTo>
                      <a:pt x="10" y="17"/>
                    </a:moveTo>
                    <a:cubicBezTo>
                      <a:pt x="499" y="300"/>
                      <a:pt x="499" y="300"/>
                      <a:pt x="499" y="300"/>
                    </a:cubicBezTo>
                    <a:cubicBezTo>
                      <a:pt x="523" y="314"/>
                      <a:pt x="553" y="314"/>
                      <a:pt x="577" y="300"/>
                    </a:cubicBezTo>
                    <a:cubicBezTo>
                      <a:pt x="985" y="64"/>
                      <a:pt x="985" y="64"/>
                      <a:pt x="985" y="64"/>
                    </a:cubicBezTo>
                    <a:cubicBezTo>
                      <a:pt x="985" y="90"/>
                      <a:pt x="971" y="113"/>
                      <a:pt x="949" y="126"/>
                    </a:cubicBezTo>
                    <a:cubicBezTo>
                      <a:pt x="577" y="341"/>
                      <a:pt x="577" y="341"/>
                      <a:pt x="577" y="341"/>
                    </a:cubicBezTo>
                    <a:cubicBezTo>
                      <a:pt x="553" y="355"/>
                      <a:pt x="523" y="355"/>
                      <a:pt x="499" y="341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16" y="62"/>
                      <a:pt x="0" y="3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4"/>
                      <a:pt x="10" y="17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íṧ1îḋè">
                <a:extLst>
                  <a:ext uri="{FF2B5EF4-FFF2-40B4-BE49-F238E27FC236}">
                    <a16:creationId xmlns:a16="http://schemas.microsoft.com/office/drawing/2014/main" xmlns="" id="{87A39C22-FA7F-42E9-8E27-B3C3F86FB8E9}"/>
                  </a:ext>
                </a:extLst>
              </p:cNvPr>
              <p:cNvSpPr/>
              <p:nvPr/>
            </p:nvSpPr>
            <p:spPr bwMode="auto">
              <a:xfrm>
                <a:off x="4273550" y="3506788"/>
                <a:ext cx="0" cy="3175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iŝḻiďe">
                <a:extLst>
                  <a:ext uri="{FF2B5EF4-FFF2-40B4-BE49-F238E27FC236}">
                    <a16:creationId xmlns:a16="http://schemas.microsoft.com/office/drawing/2014/main" xmlns="" id="{95CAD827-6BD2-4930-B2EB-09581A593537}"/>
                  </a:ext>
                </a:extLst>
              </p:cNvPr>
              <p:cNvSpPr/>
              <p:nvPr/>
            </p:nvSpPr>
            <p:spPr bwMode="auto">
              <a:xfrm>
                <a:off x="6799263" y="3663951"/>
                <a:ext cx="317500" cy="198438"/>
              </a:xfrm>
              <a:custGeom>
                <a:avLst/>
                <a:gdLst>
                  <a:gd name="T0" fmla="*/ 56 w 200"/>
                  <a:gd name="T1" fmla="*/ 0 h 125"/>
                  <a:gd name="T2" fmla="*/ 200 w 200"/>
                  <a:gd name="T3" fmla="*/ 83 h 125"/>
                  <a:gd name="T4" fmla="*/ 200 w 200"/>
                  <a:gd name="T5" fmla="*/ 92 h 125"/>
                  <a:gd name="T6" fmla="*/ 145 w 200"/>
                  <a:gd name="T7" fmla="*/ 125 h 125"/>
                  <a:gd name="T8" fmla="*/ 0 w 200"/>
                  <a:gd name="T9" fmla="*/ 40 h 125"/>
                  <a:gd name="T10" fmla="*/ 0 w 200"/>
                  <a:gd name="T11" fmla="*/ 31 h 125"/>
                  <a:gd name="T12" fmla="*/ 56 w 200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5">
                    <a:moveTo>
                      <a:pt x="56" y="0"/>
                    </a:moveTo>
                    <a:lnTo>
                      <a:pt x="200" y="83"/>
                    </a:lnTo>
                    <a:lnTo>
                      <a:pt x="200" y="92"/>
                    </a:lnTo>
                    <a:lnTo>
                      <a:pt x="145" y="125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îslíḑè">
                <a:extLst>
                  <a:ext uri="{FF2B5EF4-FFF2-40B4-BE49-F238E27FC236}">
                    <a16:creationId xmlns:a16="http://schemas.microsoft.com/office/drawing/2014/main" xmlns="" id="{5D92196F-BA16-4F9F-AF11-2ED0BC61FB3C}"/>
                  </a:ext>
                </a:extLst>
              </p:cNvPr>
              <p:cNvSpPr/>
              <p:nvPr/>
            </p:nvSpPr>
            <p:spPr bwMode="auto">
              <a:xfrm>
                <a:off x="6799263" y="3713163"/>
                <a:ext cx="317500" cy="149225"/>
              </a:xfrm>
              <a:custGeom>
                <a:avLst/>
                <a:gdLst>
                  <a:gd name="T0" fmla="*/ 145 w 200"/>
                  <a:gd name="T1" fmla="*/ 86 h 94"/>
                  <a:gd name="T2" fmla="*/ 200 w 200"/>
                  <a:gd name="T3" fmla="*/ 52 h 94"/>
                  <a:gd name="T4" fmla="*/ 200 w 200"/>
                  <a:gd name="T5" fmla="*/ 61 h 94"/>
                  <a:gd name="T6" fmla="*/ 145 w 200"/>
                  <a:gd name="T7" fmla="*/ 94 h 94"/>
                  <a:gd name="T8" fmla="*/ 0 w 200"/>
                  <a:gd name="T9" fmla="*/ 9 h 94"/>
                  <a:gd name="T10" fmla="*/ 0 w 200"/>
                  <a:gd name="T11" fmla="*/ 0 h 94"/>
                  <a:gd name="T12" fmla="*/ 145 w 200"/>
                  <a:gd name="T13" fmla="*/ 8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4">
                    <a:moveTo>
                      <a:pt x="145" y="86"/>
                    </a:moveTo>
                    <a:lnTo>
                      <a:pt x="200" y="52"/>
                    </a:lnTo>
                    <a:lnTo>
                      <a:pt x="200" y="61"/>
                    </a:lnTo>
                    <a:lnTo>
                      <a:pt x="145" y="9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íšliḋè">
                <a:extLst>
                  <a:ext uri="{FF2B5EF4-FFF2-40B4-BE49-F238E27FC236}">
                    <a16:creationId xmlns:a16="http://schemas.microsoft.com/office/drawing/2014/main" xmlns="" id="{AD0469F4-A1D8-4BAD-AB30-D0BBB41EC7C6}"/>
                  </a:ext>
                </a:extLst>
              </p:cNvPr>
              <p:cNvSpPr/>
              <p:nvPr/>
            </p:nvSpPr>
            <p:spPr bwMode="auto">
              <a:xfrm>
                <a:off x="6646863" y="3730626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îśľíḓé">
                <a:extLst>
                  <a:ext uri="{FF2B5EF4-FFF2-40B4-BE49-F238E27FC236}">
                    <a16:creationId xmlns:a16="http://schemas.microsoft.com/office/drawing/2014/main" xmlns="" id="{417378AC-38BB-41E2-8619-68D814438243}"/>
                  </a:ext>
                </a:extLst>
              </p:cNvPr>
              <p:cNvSpPr/>
              <p:nvPr/>
            </p:nvSpPr>
            <p:spPr bwMode="auto">
              <a:xfrm>
                <a:off x="6646863" y="3802063"/>
                <a:ext cx="354013" cy="146050"/>
              </a:xfrm>
              <a:custGeom>
                <a:avLst/>
                <a:gdLst>
                  <a:gd name="T0" fmla="*/ 146 w 223"/>
                  <a:gd name="T1" fmla="*/ 84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4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îṧḷîḓe">
                <a:extLst>
                  <a:ext uri="{FF2B5EF4-FFF2-40B4-BE49-F238E27FC236}">
                    <a16:creationId xmlns:a16="http://schemas.microsoft.com/office/drawing/2014/main" xmlns="" id="{4FFA9200-8F46-4084-BC7D-7542E889A8A0}"/>
                  </a:ext>
                </a:extLst>
              </p:cNvPr>
              <p:cNvSpPr/>
              <p:nvPr/>
            </p:nvSpPr>
            <p:spPr bwMode="auto">
              <a:xfrm>
                <a:off x="6389688" y="3581401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6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6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6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îṩľïḍê">
                <a:extLst>
                  <a:ext uri="{FF2B5EF4-FFF2-40B4-BE49-F238E27FC236}">
                    <a16:creationId xmlns:a16="http://schemas.microsoft.com/office/drawing/2014/main" xmlns="" id="{C942111F-3D8A-402D-9A27-9C970465CA8F}"/>
                  </a:ext>
                </a:extLst>
              </p:cNvPr>
              <p:cNvSpPr/>
              <p:nvPr/>
            </p:nvSpPr>
            <p:spPr bwMode="auto">
              <a:xfrm>
                <a:off x="6389688" y="3654426"/>
                <a:ext cx="354013" cy="144463"/>
              </a:xfrm>
              <a:custGeom>
                <a:avLst/>
                <a:gdLst>
                  <a:gd name="T0" fmla="*/ 146 w 223"/>
                  <a:gd name="T1" fmla="*/ 83 h 91"/>
                  <a:gd name="T2" fmla="*/ 223 w 223"/>
                  <a:gd name="T3" fmla="*/ 40 h 91"/>
                  <a:gd name="T4" fmla="*/ 223 w 223"/>
                  <a:gd name="T5" fmla="*/ 46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ïṡḷídê">
                <a:extLst>
                  <a:ext uri="{FF2B5EF4-FFF2-40B4-BE49-F238E27FC236}">
                    <a16:creationId xmlns:a16="http://schemas.microsoft.com/office/drawing/2014/main" xmlns="" id="{BBA04629-CCD8-4B91-BDF3-C8F8E55180F2}"/>
                  </a:ext>
                </a:extLst>
              </p:cNvPr>
              <p:cNvSpPr/>
              <p:nvPr/>
            </p:nvSpPr>
            <p:spPr bwMode="auto">
              <a:xfrm>
                <a:off x="6148388" y="3617913"/>
                <a:ext cx="354013" cy="214313"/>
              </a:xfrm>
              <a:custGeom>
                <a:avLst/>
                <a:gdLst>
                  <a:gd name="T0" fmla="*/ 77 w 223"/>
                  <a:gd name="T1" fmla="*/ 0 h 135"/>
                  <a:gd name="T2" fmla="*/ 223 w 223"/>
                  <a:gd name="T3" fmla="*/ 83 h 135"/>
                  <a:gd name="T4" fmla="*/ 223 w 223"/>
                  <a:gd name="T5" fmla="*/ 92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4 h 135"/>
                  <a:gd name="T12" fmla="*/ 77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2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iṡ1íḑé">
                <a:extLst>
                  <a:ext uri="{FF2B5EF4-FFF2-40B4-BE49-F238E27FC236}">
                    <a16:creationId xmlns:a16="http://schemas.microsoft.com/office/drawing/2014/main" xmlns="" id="{08CD2D74-E2BB-490A-BFF0-596411A90FC2}"/>
                  </a:ext>
                </a:extLst>
              </p:cNvPr>
              <p:cNvSpPr/>
              <p:nvPr/>
            </p:nvSpPr>
            <p:spPr bwMode="auto">
              <a:xfrm>
                <a:off x="6148388" y="3687763"/>
                <a:ext cx="354013" cy="144463"/>
              </a:xfrm>
              <a:custGeom>
                <a:avLst/>
                <a:gdLst>
                  <a:gd name="T0" fmla="*/ 146 w 223"/>
                  <a:gd name="T1" fmla="*/ 85 h 91"/>
                  <a:gd name="T2" fmla="*/ 223 w 223"/>
                  <a:gd name="T3" fmla="*/ 39 h 91"/>
                  <a:gd name="T4" fmla="*/ 223 w 223"/>
                  <a:gd name="T5" fmla="*/ 48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8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î$ļïďê">
                <a:extLst>
                  <a:ext uri="{FF2B5EF4-FFF2-40B4-BE49-F238E27FC236}">
                    <a16:creationId xmlns:a16="http://schemas.microsoft.com/office/drawing/2014/main" xmlns="" id="{803E04B8-AD8A-4796-8542-BA64E79C54C0}"/>
                  </a:ext>
                </a:extLst>
              </p:cNvPr>
              <p:cNvSpPr/>
              <p:nvPr/>
            </p:nvSpPr>
            <p:spPr bwMode="auto">
              <a:xfrm>
                <a:off x="5967413" y="3684588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1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5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1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iṣ1íḍe">
                <a:extLst>
                  <a:ext uri="{FF2B5EF4-FFF2-40B4-BE49-F238E27FC236}">
                    <a16:creationId xmlns:a16="http://schemas.microsoft.com/office/drawing/2014/main" xmlns="" id="{834CEBA2-D669-41A1-85DD-C279F3BAC3B8}"/>
                  </a:ext>
                </a:extLst>
              </p:cNvPr>
              <p:cNvSpPr/>
              <p:nvPr/>
            </p:nvSpPr>
            <p:spPr bwMode="auto">
              <a:xfrm>
                <a:off x="5967413" y="3756026"/>
                <a:ext cx="352425" cy="146050"/>
              </a:xfrm>
              <a:custGeom>
                <a:avLst/>
                <a:gdLst>
                  <a:gd name="T0" fmla="*/ 145 w 222"/>
                  <a:gd name="T1" fmla="*/ 83 h 92"/>
                  <a:gd name="T2" fmla="*/ 222 w 222"/>
                  <a:gd name="T3" fmla="*/ 40 h 92"/>
                  <a:gd name="T4" fmla="*/ 222 w 222"/>
                  <a:gd name="T5" fmla="*/ 46 h 92"/>
                  <a:gd name="T6" fmla="*/ 145 w 222"/>
                  <a:gd name="T7" fmla="*/ 92 h 92"/>
                  <a:gd name="T8" fmla="*/ 0 w 222"/>
                  <a:gd name="T9" fmla="*/ 9 h 92"/>
                  <a:gd name="T10" fmla="*/ 0 w 222"/>
                  <a:gd name="T11" fmla="*/ 0 h 92"/>
                  <a:gd name="T12" fmla="*/ 145 w 222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2">
                    <a:moveTo>
                      <a:pt x="145" y="83"/>
                    </a:moveTo>
                    <a:lnTo>
                      <a:pt x="222" y="40"/>
                    </a:lnTo>
                    <a:lnTo>
                      <a:pt x="222" y="46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işľíḑe">
                <a:extLst>
                  <a:ext uri="{FF2B5EF4-FFF2-40B4-BE49-F238E27FC236}">
                    <a16:creationId xmlns:a16="http://schemas.microsoft.com/office/drawing/2014/main" xmlns="" id="{6FC12198-9D93-4957-93A5-D4F07CCE5AA0}"/>
                  </a:ext>
                </a:extLst>
              </p:cNvPr>
              <p:cNvSpPr/>
              <p:nvPr/>
            </p:nvSpPr>
            <p:spPr bwMode="auto">
              <a:xfrm>
                <a:off x="5710238" y="3535363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2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6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2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ïṩļiḋê">
                <a:extLst>
                  <a:ext uri="{FF2B5EF4-FFF2-40B4-BE49-F238E27FC236}">
                    <a16:creationId xmlns:a16="http://schemas.microsoft.com/office/drawing/2014/main" xmlns="" id="{0427CC2E-BBC3-4F19-BF7B-DAD7325DBE03}"/>
                  </a:ext>
                </a:extLst>
              </p:cNvPr>
              <p:cNvSpPr/>
              <p:nvPr/>
            </p:nvSpPr>
            <p:spPr bwMode="auto">
              <a:xfrm>
                <a:off x="5710238" y="3608388"/>
                <a:ext cx="352425" cy="144463"/>
              </a:xfrm>
              <a:custGeom>
                <a:avLst/>
                <a:gdLst>
                  <a:gd name="T0" fmla="*/ 145 w 222"/>
                  <a:gd name="T1" fmla="*/ 83 h 91"/>
                  <a:gd name="T2" fmla="*/ 222 w 222"/>
                  <a:gd name="T3" fmla="*/ 39 h 91"/>
                  <a:gd name="T4" fmla="*/ 222 w 222"/>
                  <a:gd name="T5" fmla="*/ 46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3"/>
                    </a:moveTo>
                    <a:lnTo>
                      <a:pt x="222" y="39"/>
                    </a:lnTo>
                    <a:lnTo>
                      <a:pt x="222" y="46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îṩ1îḋè">
                <a:extLst>
                  <a:ext uri="{FF2B5EF4-FFF2-40B4-BE49-F238E27FC236}">
                    <a16:creationId xmlns:a16="http://schemas.microsoft.com/office/drawing/2014/main" xmlns="" id="{4F66B43D-8EDC-49F3-B29E-D3C29984B71A}"/>
                  </a:ext>
                </a:extLst>
              </p:cNvPr>
              <p:cNvSpPr/>
              <p:nvPr/>
            </p:nvSpPr>
            <p:spPr bwMode="auto">
              <a:xfrm>
                <a:off x="5445125" y="3387726"/>
                <a:ext cx="354013" cy="214313"/>
              </a:xfrm>
              <a:custGeom>
                <a:avLst/>
                <a:gdLst>
                  <a:gd name="T0" fmla="*/ 79 w 223"/>
                  <a:gd name="T1" fmla="*/ 0 h 135"/>
                  <a:gd name="T2" fmla="*/ 223 w 223"/>
                  <a:gd name="T3" fmla="*/ 83 h 135"/>
                  <a:gd name="T4" fmla="*/ 223 w 223"/>
                  <a:gd name="T5" fmla="*/ 91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4 h 135"/>
                  <a:gd name="T12" fmla="*/ 79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9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î$lidé">
                <a:extLst>
                  <a:ext uri="{FF2B5EF4-FFF2-40B4-BE49-F238E27FC236}">
                    <a16:creationId xmlns:a16="http://schemas.microsoft.com/office/drawing/2014/main" xmlns="" id="{198F4386-8403-425F-94F0-F499471EA061}"/>
                  </a:ext>
                </a:extLst>
              </p:cNvPr>
              <p:cNvSpPr/>
              <p:nvPr/>
            </p:nvSpPr>
            <p:spPr bwMode="auto">
              <a:xfrm>
                <a:off x="5445125" y="3457576"/>
                <a:ext cx="354013" cy="144463"/>
              </a:xfrm>
              <a:custGeom>
                <a:avLst/>
                <a:gdLst>
                  <a:gd name="T0" fmla="*/ 146 w 223"/>
                  <a:gd name="T1" fmla="*/ 85 h 91"/>
                  <a:gd name="T2" fmla="*/ 223 w 223"/>
                  <a:gd name="T3" fmla="*/ 39 h 91"/>
                  <a:gd name="T4" fmla="*/ 223 w 223"/>
                  <a:gd name="T5" fmla="*/ 47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7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íšļíḓé">
                <a:extLst>
                  <a:ext uri="{FF2B5EF4-FFF2-40B4-BE49-F238E27FC236}">
                    <a16:creationId xmlns:a16="http://schemas.microsoft.com/office/drawing/2014/main" xmlns="" id="{185E0111-43B2-45E6-995A-6A67794566AD}"/>
                  </a:ext>
                </a:extLst>
              </p:cNvPr>
              <p:cNvSpPr/>
              <p:nvPr/>
            </p:nvSpPr>
            <p:spPr bwMode="auto">
              <a:xfrm>
                <a:off x="5891213" y="3470276"/>
                <a:ext cx="354013" cy="214313"/>
              </a:xfrm>
              <a:custGeom>
                <a:avLst/>
                <a:gdLst>
                  <a:gd name="T0" fmla="*/ 77 w 223"/>
                  <a:gd name="T1" fmla="*/ 0 h 135"/>
                  <a:gd name="T2" fmla="*/ 223 w 223"/>
                  <a:gd name="T3" fmla="*/ 83 h 135"/>
                  <a:gd name="T4" fmla="*/ 223 w 223"/>
                  <a:gd name="T5" fmla="*/ 91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3 h 135"/>
                  <a:gd name="T12" fmla="*/ 77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ïṣḻîde">
                <a:extLst>
                  <a:ext uri="{FF2B5EF4-FFF2-40B4-BE49-F238E27FC236}">
                    <a16:creationId xmlns:a16="http://schemas.microsoft.com/office/drawing/2014/main" xmlns="" id="{BCC688DC-65E2-4EDC-867E-FB18657646E2}"/>
                  </a:ext>
                </a:extLst>
              </p:cNvPr>
              <p:cNvSpPr/>
              <p:nvPr/>
            </p:nvSpPr>
            <p:spPr bwMode="auto">
              <a:xfrm>
                <a:off x="5891213" y="3538538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8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8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íšḷïḍe">
                <a:extLst>
                  <a:ext uri="{FF2B5EF4-FFF2-40B4-BE49-F238E27FC236}">
                    <a16:creationId xmlns:a16="http://schemas.microsoft.com/office/drawing/2014/main" xmlns="" id="{3779D4EE-04E9-4106-A27B-C5AB6ED7399F}"/>
                  </a:ext>
                </a:extLst>
              </p:cNvPr>
              <p:cNvSpPr/>
              <p:nvPr/>
            </p:nvSpPr>
            <p:spPr bwMode="auto">
              <a:xfrm>
                <a:off x="5630863" y="3317876"/>
                <a:ext cx="352425" cy="214313"/>
              </a:xfrm>
              <a:custGeom>
                <a:avLst/>
                <a:gdLst>
                  <a:gd name="T0" fmla="*/ 77 w 222"/>
                  <a:gd name="T1" fmla="*/ 0 h 135"/>
                  <a:gd name="T2" fmla="*/ 222 w 222"/>
                  <a:gd name="T3" fmla="*/ 83 h 135"/>
                  <a:gd name="T4" fmla="*/ 222 w 222"/>
                  <a:gd name="T5" fmla="*/ 92 h 135"/>
                  <a:gd name="T6" fmla="*/ 145 w 222"/>
                  <a:gd name="T7" fmla="*/ 135 h 135"/>
                  <a:gd name="T8" fmla="*/ 0 w 222"/>
                  <a:gd name="T9" fmla="*/ 52 h 135"/>
                  <a:gd name="T10" fmla="*/ 0 w 222"/>
                  <a:gd name="T11" fmla="*/ 44 h 135"/>
                  <a:gd name="T12" fmla="*/ 77 w 222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5">
                    <a:moveTo>
                      <a:pt x="77" y="0"/>
                    </a:moveTo>
                    <a:lnTo>
                      <a:pt x="222" y="83"/>
                    </a:lnTo>
                    <a:lnTo>
                      <a:pt x="222" y="92"/>
                    </a:lnTo>
                    <a:lnTo>
                      <a:pt x="145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iṡḻîḋè">
                <a:extLst>
                  <a:ext uri="{FF2B5EF4-FFF2-40B4-BE49-F238E27FC236}">
                    <a16:creationId xmlns:a16="http://schemas.microsoft.com/office/drawing/2014/main" xmlns="" id="{FD1C38D0-C5AF-4DD2-822A-978181DCB21A}"/>
                  </a:ext>
                </a:extLst>
              </p:cNvPr>
              <p:cNvSpPr/>
              <p:nvPr/>
            </p:nvSpPr>
            <p:spPr bwMode="auto">
              <a:xfrm>
                <a:off x="5630863" y="3387726"/>
                <a:ext cx="352425" cy="144463"/>
              </a:xfrm>
              <a:custGeom>
                <a:avLst/>
                <a:gdLst>
                  <a:gd name="T0" fmla="*/ 145 w 222"/>
                  <a:gd name="T1" fmla="*/ 85 h 91"/>
                  <a:gd name="T2" fmla="*/ 222 w 222"/>
                  <a:gd name="T3" fmla="*/ 39 h 91"/>
                  <a:gd name="T4" fmla="*/ 222 w 222"/>
                  <a:gd name="T5" fmla="*/ 48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5"/>
                    </a:moveTo>
                    <a:lnTo>
                      <a:pt x="222" y="39"/>
                    </a:lnTo>
                    <a:lnTo>
                      <a:pt x="222" y="48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ïṥľïḓè">
                <a:extLst>
                  <a:ext uri="{FF2B5EF4-FFF2-40B4-BE49-F238E27FC236}">
                    <a16:creationId xmlns:a16="http://schemas.microsoft.com/office/drawing/2014/main" xmlns="" id="{806BF22F-2FF0-48D0-8B3B-D3EA98552852}"/>
                  </a:ext>
                </a:extLst>
              </p:cNvPr>
              <p:cNvSpPr/>
              <p:nvPr/>
            </p:nvSpPr>
            <p:spPr bwMode="auto">
              <a:xfrm>
                <a:off x="5368925" y="3170238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3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2 h 137"/>
                  <a:gd name="T10" fmla="*/ 0 w 223"/>
                  <a:gd name="T11" fmla="*/ 44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ïSḻîďé">
                <a:extLst>
                  <a:ext uri="{FF2B5EF4-FFF2-40B4-BE49-F238E27FC236}">
                    <a16:creationId xmlns:a16="http://schemas.microsoft.com/office/drawing/2014/main" xmlns="" id="{20B2207E-5C94-4EBB-987B-5AD70E4F8C25}"/>
                  </a:ext>
                </a:extLst>
              </p:cNvPr>
              <p:cNvSpPr/>
              <p:nvPr/>
            </p:nvSpPr>
            <p:spPr bwMode="auto">
              <a:xfrm>
                <a:off x="5368925" y="3240088"/>
                <a:ext cx="354013" cy="147638"/>
              </a:xfrm>
              <a:custGeom>
                <a:avLst/>
                <a:gdLst>
                  <a:gd name="T0" fmla="*/ 146 w 223"/>
                  <a:gd name="T1" fmla="*/ 85 h 93"/>
                  <a:gd name="T2" fmla="*/ 223 w 223"/>
                  <a:gd name="T3" fmla="*/ 39 h 93"/>
                  <a:gd name="T4" fmla="*/ 223 w 223"/>
                  <a:gd name="T5" fmla="*/ 47 h 93"/>
                  <a:gd name="T6" fmla="*/ 146 w 223"/>
                  <a:gd name="T7" fmla="*/ 93 h 93"/>
                  <a:gd name="T8" fmla="*/ 0 w 223"/>
                  <a:gd name="T9" fmla="*/ 8 h 93"/>
                  <a:gd name="T10" fmla="*/ 0 w 223"/>
                  <a:gd name="T11" fmla="*/ 0 h 93"/>
                  <a:gd name="T12" fmla="*/ 146 w 223"/>
                  <a:gd name="T13" fmla="*/ 8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3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7"/>
                    </a:lnTo>
                    <a:lnTo>
                      <a:pt x="146" y="93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íṥļïḋé">
                <a:extLst>
                  <a:ext uri="{FF2B5EF4-FFF2-40B4-BE49-F238E27FC236}">
                    <a16:creationId xmlns:a16="http://schemas.microsoft.com/office/drawing/2014/main" xmlns="" id="{0588DE2A-E611-43A9-81D5-C9DC749C5B97}"/>
                  </a:ext>
                </a:extLst>
              </p:cNvPr>
              <p:cNvSpPr/>
              <p:nvPr/>
            </p:nvSpPr>
            <p:spPr bwMode="auto">
              <a:xfrm>
                <a:off x="6132513" y="3433763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1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6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1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işľïdè">
                <a:extLst>
                  <a:ext uri="{FF2B5EF4-FFF2-40B4-BE49-F238E27FC236}">
                    <a16:creationId xmlns:a16="http://schemas.microsoft.com/office/drawing/2014/main" xmlns="" id="{73D57A77-DEFE-417F-94FC-994FD064F579}"/>
                  </a:ext>
                </a:extLst>
              </p:cNvPr>
              <p:cNvSpPr/>
              <p:nvPr/>
            </p:nvSpPr>
            <p:spPr bwMode="auto">
              <a:xfrm>
                <a:off x="6132513" y="3506788"/>
                <a:ext cx="352425" cy="144463"/>
              </a:xfrm>
              <a:custGeom>
                <a:avLst/>
                <a:gdLst>
                  <a:gd name="T0" fmla="*/ 145 w 222"/>
                  <a:gd name="T1" fmla="*/ 83 h 91"/>
                  <a:gd name="T2" fmla="*/ 222 w 222"/>
                  <a:gd name="T3" fmla="*/ 39 h 91"/>
                  <a:gd name="T4" fmla="*/ 222 w 222"/>
                  <a:gd name="T5" fmla="*/ 45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3"/>
                    </a:moveTo>
                    <a:lnTo>
                      <a:pt x="222" y="39"/>
                    </a:lnTo>
                    <a:lnTo>
                      <a:pt x="222" y="45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îṣḷiďé">
                <a:extLst>
                  <a:ext uri="{FF2B5EF4-FFF2-40B4-BE49-F238E27FC236}">
                    <a16:creationId xmlns:a16="http://schemas.microsoft.com/office/drawing/2014/main" xmlns="" id="{2F3B9E08-D9E9-4790-A506-06E4E1D5524A}"/>
                  </a:ext>
                </a:extLst>
              </p:cNvPr>
              <p:cNvSpPr/>
              <p:nvPr/>
            </p:nvSpPr>
            <p:spPr bwMode="auto">
              <a:xfrm>
                <a:off x="5872163" y="3286126"/>
                <a:ext cx="352425" cy="214313"/>
              </a:xfrm>
              <a:custGeom>
                <a:avLst/>
                <a:gdLst>
                  <a:gd name="T0" fmla="*/ 79 w 222"/>
                  <a:gd name="T1" fmla="*/ 0 h 135"/>
                  <a:gd name="T2" fmla="*/ 222 w 222"/>
                  <a:gd name="T3" fmla="*/ 83 h 135"/>
                  <a:gd name="T4" fmla="*/ 222 w 222"/>
                  <a:gd name="T5" fmla="*/ 91 h 135"/>
                  <a:gd name="T6" fmla="*/ 145 w 222"/>
                  <a:gd name="T7" fmla="*/ 135 h 135"/>
                  <a:gd name="T8" fmla="*/ 0 w 222"/>
                  <a:gd name="T9" fmla="*/ 52 h 135"/>
                  <a:gd name="T10" fmla="*/ 0 w 222"/>
                  <a:gd name="T11" fmla="*/ 43 h 135"/>
                  <a:gd name="T12" fmla="*/ 79 w 222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5">
                    <a:moveTo>
                      <a:pt x="79" y="0"/>
                    </a:moveTo>
                    <a:lnTo>
                      <a:pt x="222" y="83"/>
                    </a:lnTo>
                    <a:lnTo>
                      <a:pt x="222" y="91"/>
                    </a:lnTo>
                    <a:lnTo>
                      <a:pt x="145" y="135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îšļiḑè">
                <a:extLst>
                  <a:ext uri="{FF2B5EF4-FFF2-40B4-BE49-F238E27FC236}">
                    <a16:creationId xmlns:a16="http://schemas.microsoft.com/office/drawing/2014/main" xmlns="" id="{CBCF4649-A4ED-4A47-9ABE-CAAB4D952F94}"/>
                  </a:ext>
                </a:extLst>
              </p:cNvPr>
              <p:cNvSpPr/>
              <p:nvPr/>
            </p:nvSpPr>
            <p:spPr bwMode="auto">
              <a:xfrm>
                <a:off x="5872163" y="3354388"/>
                <a:ext cx="352425" cy="146050"/>
              </a:xfrm>
              <a:custGeom>
                <a:avLst/>
                <a:gdLst>
                  <a:gd name="T0" fmla="*/ 145 w 222"/>
                  <a:gd name="T1" fmla="*/ 85 h 92"/>
                  <a:gd name="T2" fmla="*/ 222 w 222"/>
                  <a:gd name="T3" fmla="*/ 40 h 92"/>
                  <a:gd name="T4" fmla="*/ 222 w 222"/>
                  <a:gd name="T5" fmla="*/ 48 h 92"/>
                  <a:gd name="T6" fmla="*/ 145 w 222"/>
                  <a:gd name="T7" fmla="*/ 92 h 92"/>
                  <a:gd name="T8" fmla="*/ 0 w 222"/>
                  <a:gd name="T9" fmla="*/ 9 h 92"/>
                  <a:gd name="T10" fmla="*/ 0 w 222"/>
                  <a:gd name="T11" fmla="*/ 0 h 92"/>
                  <a:gd name="T12" fmla="*/ 145 w 222"/>
                  <a:gd name="T13" fmla="*/ 8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2">
                    <a:moveTo>
                      <a:pt x="145" y="85"/>
                    </a:moveTo>
                    <a:lnTo>
                      <a:pt x="222" y="40"/>
                    </a:lnTo>
                    <a:lnTo>
                      <a:pt x="222" y="48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í$ḻîḓe">
                <a:extLst>
                  <a:ext uri="{FF2B5EF4-FFF2-40B4-BE49-F238E27FC236}">
                    <a16:creationId xmlns:a16="http://schemas.microsoft.com/office/drawing/2014/main" xmlns="" id="{B2BF3CF1-8B4E-40D8-A06C-C95697A9C669}"/>
                  </a:ext>
                </a:extLst>
              </p:cNvPr>
              <p:cNvSpPr/>
              <p:nvPr/>
            </p:nvSpPr>
            <p:spPr bwMode="auto">
              <a:xfrm>
                <a:off x="5613400" y="3133726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6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iŝ1iḍê">
                <a:extLst>
                  <a:ext uri="{FF2B5EF4-FFF2-40B4-BE49-F238E27FC236}">
                    <a16:creationId xmlns:a16="http://schemas.microsoft.com/office/drawing/2014/main" xmlns="" id="{1B400C3A-A91F-4F31-BCA6-F26D9B346937}"/>
                  </a:ext>
                </a:extLst>
              </p:cNvPr>
              <p:cNvSpPr/>
              <p:nvPr/>
            </p:nvSpPr>
            <p:spPr bwMode="auto">
              <a:xfrm>
                <a:off x="5613400" y="3206751"/>
                <a:ext cx="354013" cy="144463"/>
              </a:xfrm>
              <a:custGeom>
                <a:avLst/>
                <a:gdLst>
                  <a:gd name="T0" fmla="*/ 146 w 223"/>
                  <a:gd name="T1" fmla="*/ 83 h 91"/>
                  <a:gd name="T2" fmla="*/ 223 w 223"/>
                  <a:gd name="T3" fmla="*/ 39 h 91"/>
                  <a:gd name="T4" fmla="*/ 223 w 223"/>
                  <a:gd name="T5" fmla="*/ 46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3"/>
                    </a:moveTo>
                    <a:lnTo>
                      <a:pt x="223" y="39"/>
                    </a:lnTo>
                    <a:lnTo>
                      <a:pt x="223" y="46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íṡ1iḍè">
                <a:extLst>
                  <a:ext uri="{FF2B5EF4-FFF2-40B4-BE49-F238E27FC236}">
                    <a16:creationId xmlns:a16="http://schemas.microsoft.com/office/drawing/2014/main" xmlns="" id="{45A8C83F-8829-420C-922B-40AC2EB485C7}"/>
                  </a:ext>
                </a:extLst>
              </p:cNvPr>
              <p:cNvSpPr/>
              <p:nvPr/>
            </p:nvSpPr>
            <p:spPr bwMode="auto">
              <a:xfrm>
                <a:off x="5353050" y="2986088"/>
                <a:ext cx="354013" cy="217488"/>
              </a:xfrm>
              <a:custGeom>
                <a:avLst/>
                <a:gdLst>
                  <a:gd name="T0" fmla="*/ 79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9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9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iṧľiḋe">
                <a:extLst>
                  <a:ext uri="{FF2B5EF4-FFF2-40B4-BE49-F238E27FC236}">
                    <a16:creationId xmlns:a16="http://schemas.microsoft.com/office/drawing/2014/main" xmlns="" id="{570B7504-DF9E-49CB-89EB-A090D5499170}"/>
                  </a:ext>
                </a:extLst>
              </p:cNvPr>
              <p:cNvSpPr/>
              <p:nvPr/>
            </p:nvSpPr>
            <p:spPr bwMode="auto">
              <a:xfrm>
                <a:off x="5353050" y="3057526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îṧ1ídê">
                <a:extLst>
                  <a:ext uri="{FF2B5EF4-FFF2-40B4-BE49-F238E27FC236}">
                    <a16:creationId xmlns:a16="http://schemas.microsoft.com/office/drawing/2014/main" xmlns="" id="{CA9CA8CB-E02A-41F8-B2F1-8E9796B9D09D}"/>
                  </a:ext>
                </a:extLst>
              </p:cNvPr>
              <p:cNvSpPr/>
              <p:nvPr/>
            </p:nvSpPr>
            <p:spPr bwMode="auto">
              <a:xfrm>
                <a:off x="6410325" y="3767138"/>
                <a:ext cx="441325" cy="266700"/>
              </a:xfrm>
              <a:custGeom>
                <a:avLst/>
                <a:gdLst>
                  <a:gd name="T0" fmla="*/ 0 w 278"/>
                  <a:gd name="T1" fmla="*/ 43 h 168"/>
                  <a:gd name="T2" fmla="*/ 76 w 278"/>
                  <a:gd name="T3" fmla="*/ 0 h 168"/>
                  <a:gd name="T4" fmla="*/ 278 w 278"/>
                  <a:gd name="T5" fmla="*/ 116 h 168"/>
                  <a:gd name="T6" fmla="*/ 278 w 278"/>
                  <a:gd name="T7" fmla="*/ 124 h 168"/>
                  <a:gd name="T8" fmla="*/ 201 w 278"/>
                  <a:gd name="T9" fmla="*/ 168 h 168"/>
                  <a:gd name="T10" fmla="*/ 0 w 278"/>
                  <a:gd name="T11" fmla="*/ 52 h 168"/>
                  <a:gd name="T12" fmla="*/ 0 w 278"/>
                  <a:gd name="T13" fmla="*/ 43 h 168"/>
                  <a:gd name="T14" fmla="*/ 0 w 278"/>
                  <a:gd name="T15" fmla="*/ 4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168">
                    <a:moveTo>
                      <a:pt x="0" y="43"/>
                    </a:moveTo>
                    <a:lnTo>
                      <a:pt x="76" y="0"/>
                    </a:lnTo>
                    <a:lnTo>
                      <a:pt x="278" y="116"/>
                    </a:lnTo>
                    <a:lnTo>
                      <a:pt x="278" y="124"/>
                    </a:lnTo>
                    <a:lnTo>
                      <a:pt x="201" y="168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iśḻíḑe">
                <a:extLst>
                  <a:ext uri="{FF2B5EF4-FFF2-40B4-BE49-F238E27FC236}">
                    <a16:creationId xmlns:a16="http://schemas.microsoft.com/office/drawing/2014/main" xmlns="" id="{84A571C1-427A-43EC-8FA2-451716C36D82}"/>
                  </a:ext>
                </a:extLst>
              </p:cNvPr>
              <p:cNvSpPr/>
              <p:nvPr/>
            </p:nvSpPr>
            <p:spPr bwMode="auto">
              <a:xfrm>
                <a:off x="6410325" y="3835401"/>
                <a:ext cx="441325" cy="198438"/>
              </a:xfrm>
              <a:custGeom>
                <a:avLst/>
                <a:gdLst>
                  <a:gd name="T0" fmla="*/ 278 w 278"/>
                  <a:gd name="T1" fmla="*/ 73 h 125"/>
                  <a:gd name="T2" fmla="*/ 278 w 278"/>
                  <a:gd name="T3" fmla="*/ 81 h 125"/>
                  <a:gd name="T4" fmla="*/ 201 w 278"/>
                  <a:gd name="T5" fmla="*/ 125 h 125"/>
                  <a:gd name="T6" fmla="*/ 0 w 278"/>
                  <a:gd name="T7" fmla="*/ 9 h 125"/>
                  <a:gd name="T8" fmla="*/ 0 w 278"/>
                  <a:gd name="T9" fmla="*/ 0 h 125"/>
                  <a:gd name="T10" fmla="*/ 201 w 278"/>
                  <a:gd name="T11" fmla="*/ 116 h 125"/>
                  <a:gd name="T12" fmla="*/ 278 w 278"/>
                  <a:gd name="T13" fmla="*/ 7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8" h="125">
                    <a:moveTo>
                      <a:pt x="278" y="73"/>
                    </a:moveTo>
                    <a:lnTo>
                      <a:pt x="278" y="81"/>
                    </a:lnTo>
                    <a:lnTo>
                      <a:pt x="201" y="125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201" y="116"/>
                    </a:lnTo>
                    <a:lnTo>
                      <a:pt x="278" y="7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ïṩ1íḓè">
                <a:extLst>
                  <a:ext uri="{FF2B5EF4-FFF2-40B4-BE49-F238E27FC236}">
                    <a16:creationId xmlns:a16="http://schemas.microsoft.com/office/drawing/2014/main" xmlns="" id="{EFF3B811-6687-4573-A241-1CE632374666}"/>
                  </a:ext>
                </a:extLst>
              </p:cNvPr>
              <p:cNvSpPr/>
              <p:nvPr/>
            </p:nvSpPr>
            <p:spPr bwMode="auto">
              <a:xfrm>
                <a:off x="6224588" y="3835401"/>
                <a:ext cx="476250" cy="287338"/>
              </a:xfrm>
              <a:custGeom>
                <a:avLst/>
                <a:gdLst>
                  <a:gd name="T0" fmla="*/ 0 w 300"/>
                  <a:gd name="T1" fmla="*/ 44 h 181"/>
                  <a:gd name="T2" fmla="*/ 77 w 300"/>
                  <a:gd name="T3" fmla="*/ 0 h 181"/>
                  <a:gd name="T4" fmla="*/ 300 w 300"/>
                  <a:gd name="T5" fmla="*/ 129 h 181"/>
                  <a:gd name="T6" fmla="*/ 300 w 300"/>
                  <a:gd name="T7" fmla="*/ 135 h 181"/>
                  <a:gd name="T8" fmla="*/ 223 w 300"/>
                  <a:gd name="T9" fmla="*/ 181 h 181"/>
                  <a:gd name="T10" fmla="*/ 0 w 300"/>
                  <a:gd name="T11" fmla="*/ 52 h 181"/>
                  <a:gd name="T12" fmla="*/ 0 w 300"/>
                  <a:gd name="T13" fmla="*/ 44 h 181"/>
                  <a:gd name="T14" fmla="*/ 0 w 300"/>
                  <a:gd name="T15" fmla="*/ 4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0" h="181">
                    <a:moveTo>
                      <a:pt x="0" y="44"/>
                    </a:moveTo>
                    <a:lnTo>
                      <a:pt x="77" y="0"/>
                    </a:lnTo>
                    <a:lnTo>
                      <a:pt x="300" y="129"/>
                    </a:lnTo>
                    <a:lnTo>
                      <a:pt x="300" y="135"/>
                    </a:lnTo>
                    <a:lnTo>
                      <a:pt x="223" y="181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íṥlïḑé">
                <a:extLst>
                  <a:ext uri="{FF2B5EF4-FFF2-40B4-BE49-F238E27FC236}">
                    <a16:creationId xmlns:a16="http://schemas.microsoft.com/office/drawing/2014/main" xmlns="" id="{0BDB521C-1C07-4E4A-8CE1-FF3348E66BE4}"/>
                  </a:ext>
                </a:extLst>
              </p:cNvPr>
              <p:cNvSpPr/>
              <p:nvPr/>
            </p:nvSpPr>
            <p:spPr bwMode="auto">
              <a:xfrm>
                <a:off x="6224588" y="3905251"/>
                <a:ext cx="476250" cy="217488"/>
              </a:xfrm>
              <a:custGeom>
                <a:avLst/>
                <a:gdLst>
                  <a:gd name="T0" fmla="*/ 300 w 300"/>
                  <a:gd name="T1" fmla="*/ 85 h 137"/>
                  <a:gd name="T2" fmla="*/ 300 w 300"/>
                  <a:gd name="T3" fmla="*/ 91 h 137"/>
                  <a:gd name="T4" fmla="*/ 223 w 300"/>
                  <a:gd name="T5" fmla="*/ 137 h 137"/>
                  <a:gd name="T6" fmla="*/ 0 w 300"/>
                  <a:gd name="T7" fmla="*/ 8 h 137"/>
                  <a:gd name="T8" fmla="*/ 0 w 300"/>
                  <a:gd name="T9" fmla="*/ 0 h 137"/>
                  <a:gd name="T10" fmla="*/ 223 w 300"/>
                  <a:gd name="T11" fmla="*/ 129 h 137"/>
                  <a:gd name="T12" fmla="*/ 300 w 300"/>
                  <a:gd name="T13" fmla="*/ 8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137">
                    <a:moveTo>
                      <a:pt x="300" y="85"/>
                    </a:moveTo>
                    <a:lnTo>
                      <a:pt x="300" y="91"/>
                    </a:lnTo>
                    <a:lnTo>
                      <a:pt x="223" y="137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223" y="129"/>
                    </a:lnTo>
                    <a:lnTo>
                      <a:pt x="300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îṩľidê">
                <a:extLst>
                  <a:ext uri="{FF2B5EF4-FFF2-40B4-BE49-F238E27FC236}">
                    <a16:creationId xmlns:a16="http://schemas.microsoft.com/office/drawing/2014/main" xmlns="" id="{8856A64F-B9EB-4FF7-9EEA-8A714F3D18E3}"/>
                  </a:ext>
                </a:extLst>
              </p:cNvPr>
              <p:cNvSpPr/>
              <p:nvPr/>
            </p:nvSpPr>
            <p:spPr bwMode="auto">
              <a:xfrm>
                <a:off x="6224588" y="3905251"/>
                <a:ext cx="1588" cy="1588"/>
              </a:xfrm>
              <a:prstGeom prst="rect">
                <a:avLst/>
              </a:pr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ïśḻïde">
                <a:extLst>
                  <a:ext uri="{FF2B5EF4-FFF2-40B4-BE49-F238E27FC236}">
                    <a16:creationId xmlns:a16="http://schemas.microsoft.com/office/drawing/2014/main" xmlns="" id="{48ADDB00-0D8A-4AF0-A22C-A1AF54FC6FF6}"/>
                  </a:ext>
                </a:extLst>
              </p:cNvPr>
              <p:cNvSpPr/>
              <p:nvPr/>
            </p:nvSpPr>
            <p:spPr bwMode="auto">
              <a:xfrm>
                <a:off x="6197600" y="3990976"/>
                <a:ext cx="350838" cy="217488"/>
              </a:xfrm>
              <a:custGeom>
                <a:avLst/>
                <a:gdLst>
                  <a:gd name="T0" fmla="*/ 77 w 221"/>
                  <a:gd name="T1" fmla="*/ 0 h 137"/>
                  <a:gd name="T2" fmla="*/ 221 w 221"/>
                  <a:gd name="T3" fmla="*/ 85 h 137"/>
                  <a:gd name="T4" fmla="*/ 221 w 221"/>
                  <a:gd name="T5" fmla="*/ 91 h 137"/>
                  <a:gd name="T6" fmla="*/ 146 w 221"/>
                  <a:gd name="T7" fmla="*/ 137 h 137"/>
                  <a:gd name="T8" fmla="*/ 0 w 221"/>
                  <a:gd name="T9" fmla="*/ 54 h 137"/>
                  <a:gd name="T10" fmla="*/ 0 w 221"/>
                  <a:gd name="T11" fmla="*/ 45 h 137"/>
                  <a:gd name="T12" fmla="*/ 77 w 221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137">
                    <a:moveTo>
                      <a:pt x="77" y="0"/>
                    </a:moveTo>
                    <a:lnTo>
                      <a:pt x="221" y="85"/>
                    </a:lnTo>
                    <a:lnTo>
                      <a:pt x="221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ïşļiḓe">
                <a:extLst>
                  <a:ext uri="{FF2B5EF4-FFF2-40B4-BE49-F238E27FC236}">
                    <a16:creationId xmlns:a16="http://schemas.microsoft.com/office/drawing/2014/main" xmlns="" id="{1D22FC02-3AEA-4B22-8AE9-0DAF111CFADF}"/>
                  </a:ext>
                </a:extLst>
              </p:cNvPr>
              <p:cNvSpPr/>
              <p:nvPr/>
            </p:nvSpPr>
            <p:spPr bwMode="auto">
              <a:xfrm>
                <a:off x="6197600" y="4062413"/>
                <a:ext cx="350838" cy="146050"/>
              </a:xfrm>
              <a:custGeom>
                <a:avLst/>
                <a:gdLst>
                  <a:gd name="T0" fmla="*/ 144 w 221"/>
                  <a:gd name="T1" fmla="*/ 83 h 92"/>
                  <a:gd name="T2" fmla="*/ 221 w 221"/>
                  <a:gd name="T3" fmla="*/ 40 h 92"/>
                  <a:gd name="T4" fmla="*/ 221 w 221"/>
                  <a:gd name="T5" fmla="*/ 46 h 92"/>
                  <a:gd name="T6" fmla="*/ 146 w 221"/>
                  <a:gd name="T7" fmla="*/ 92 h 92"/>
                  <a:gd name="T8" fmla="*/ 0 w 221"/>
                  <a:gd name="T9" fmla="*/ 9 h 92"/>
                  <a:gd name="T10" fmla="*/ 0 w 221"/>
                  <a:gd name="T11" fmla="*/ 0 h 92"/>
                  <a:gd name="T12" fmla="*/ 144 w 221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92">
                    <a:moveTo>
                      <a:pt x="144" y="83"/>
                    </a:moveTo>
                    <a:lnTo>
                      <a:pt x="221" y="40"/>
                    </a:lnTo>
                    <a:lnTo>
                      <a:pt x="221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4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isḻiḍê">
                <a:extLst>
                  <a:ext uri="{FF2B5EF4-FFF2-40B4-BE49-F238E27FC236}">
                    <a16:creationId xmlns:a16="http://schemas.microsoft.com/office/drawing/2014/main" xmlns="" id="{FCBCEE4B-F9A7-40EA-9E66-7ADA69719620}"/>
                  </a:ext>
                </a:extLst>
              </p:cNvPr>
              <p:cNvSpPr/>
              <p:nvPr/>
            </p:nvSpPr>
            <p:spPr bwMode="auto">
              <a:xfrm>
                <a:off x="5937250" y="3841751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3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4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íŝ1ïḓé">
                <a:extLst>
                  <a:ext uri="{FF2B5EF4-FFF2-40B4-BE49-F238E27FC236}">
                    <a16:creationId xmlns:a16="http://schemas.microsoft.com/office/drawing/2014/main" xmlns="" id="{5CA6B7A9-6B34-41C4-9A2C-CFD388DAED90}"/>
                  </a:ext>
                </a:extLst>
              </p:cNvPr>
              <p:cNvSpPr/>
              <p:nvPr/>
            </p:nvSpPr>
            <p:spPr bwMode="auto">
              <a:xfrm>
                <a:off x="5937250" y="3911601"/>
                <a:ext cx="354013" cy="147638"/>
              </a:xfrm>
              <a:custGeom>
                <a:avLst/>
                <a:gdLst>
                  <a:gd name="T0" fmla="*/ 146 w 223"/>
                  <a:gd name="T1" fmla="*/ 85 h 93"/>
                  <a:gd name="T2" fmla="*/ 223 w 223"/>
                  <a:gd name="T3" fmla="*/ 39 h 93"/>
                  <a:gd name="T4" fmla="*/ 223 w 223"/>
                  <a:gd name="T5" fmla="*/ 48 h 93"/>
                  <a:gd name="T6" fmla="*/ 146 w 223"/>
                  <a:gd name="T7" fmla="*/ 93 h 93"/>
                  <a:gd name="T8" fmla="*/ 0 w 223"/>
                  <a:gd name="T9" fmla="*/ 10 h 93"/>
                  <a:gd name="T10" fmla="*/ 0 w 223"/>
                  <a:gd name="T11" fmla="*/ 0 h 93"/>
                  <a:gd name="T12" fmla="*/ 146 w 223"/>
                  <a:gd name="T13" fmla="*/ 8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3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8"/>
                    </a:lnTo>
                    <a:lnTo>
                      <a:pt x="146" y="93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ïṧlîḓé">
                <a:extLst>
                  <a:ext uri="{FF2B5EF4-FFF2-40B4-BE49-F238E27FC236}">
                    <a16:creationId xmlns:a16="http://schemas.microsoft.com/office/drawing/2014/main" xmlns="" id="{370D4395-6DD8-4CD7-9897-3EE870B2523A}"/>
                  </a:ext>
                </a:extLst>
              </p:cNvPr>
              <p:cNvSpPr/>
              <p:nvPr/>
            </p:nvSpPr>
            <p:spPr bwMode="auto">
              <a:xfrm>
                <a:off x="5164138" y="3394076"/>
                <a:ext cx="868363" cy="514350"/>
              </a:xfrm>
              <a:custGeom>
                <a:avLst/>
                <a:gdLst>
                  <a:gd name="T0" fmla="*/ 77 w 547"/>
                  <a:gd name="T1" fmla="*/ 0 h 324"/>
                  <a:gd name="T2" fmla="*/ 547 w 547"/>
                  <a:gd name="T3" fmla="*/ 272 h 324"/>
                  <a:gd name="T4" fmla="*/ 547 w 547"/>
                  <a:gd name="T5" fmla="*/ 280 h 324"/>
                  <a:gd name="T6" fmla="*/ 470 w 547"/>
                  <a:gd name="T7" fmla="*/ 324 h 324"/>
                  <a:gd name="T8" fmla="*/ 0 w 547"/>
                  <a:gd name="T9" fmla="*/ 52 h 324"/>
                  <a:gd name="T10" fmla="*/ 0 w 547"/>
                  <a:gd name="T11" fmla="*/ 44 h 324"/>
                  <a:gd name="T12" fmla="*/ 77 w 547"/>
                  <a:gd name="T13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7" h="324">
                    <a:moveTo>
                      <a:pt x="77" y="0"/>
                    </a:moveTo>
                    <a:lnTo>
                      <a:pt x="547" y="272"/>
                    </a:lnTo>
                    <a:lnTo>
                      <a:pt x="547" y="280"/>
                    </a:lnTo>
                    <a:lnTo>
                      <a:pt x="470" y="324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îS1ïḍè">
                <a:extLst>
                  <a:ext uri="{FF2B5EF4-FFF2-40B4-BE49-F238E27FC236}">
                    <a16:creationId xmlns:a16="http://schemas.microsoft.com/office/drawing/2014/main" xmlns="" id="{EBD13D7B-D246-4196-B954-330E6CA9B8AD}"/>
                  </a:ext>
                </a:extLst>
              </p:cNvPr>
              <p:cNvSpPr/>
              <p:nvPr/>
            </p:nvSpPr>
            <p:spPr bwMode="auto">
              <a:xfrm>
                <a:off x="5164138" y="3463926"/>
                <a:ext cx="868363" cy="444500"/>
              </a:xfrm>
              <a:custGeom>
                <a:avLst/>
                <a:gdLst>
                  <a:gd name="T0" fmla="*/ 470 w 547"/>
                  <a:gd name="T1" fmla="*/ 274 h 280"/>
                  <a:gd name="T2" fmla="*/ 547 w 547"/>
                  <a:gd name="T3" fmla="*/ 228 h 280"/>
                  <a:gd name="T4" fmla="*/ 547 w 547"/>
                  <a:gd name="T5" fmla="*/ 236 h 280"/>
                  <a:gd name="T6" fmla="*/ 470 w 547"/>
                  <a:gd name="T7" fmla="*/ 280 h 280"/>
                  <a:gd name="T8" fmla="*/ 0 w 547"/>
                  <a:gd name="T9" fmla="*/ 8 h 280"/>
                  <a:gd name="T10" fmla="*/ 0 w 547"/>
                  <a:gd name="T11" fmla="*/ 0 h 280"/>
                  <a:gd name="T12" fmla="*/ 470 w 547"/>
                  <a:gd name="T13" fmla="*/ 274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7" h="280">
                    <a:moveTo>
                      <a:pt x="470" y="274"/>
                    </a:moveTo>
                    <a:lnTo>
                      <a:pt x="547" y="228"/>
                    </a:lnTo>
                    <a:lnTo>
                      <a:pt x="547" y="236"/>
                    </a:lnTo>
                    <a:lnTo>
                      <a:pt x="470" y="28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70" y="27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işľiḍê">
                <a:extLst>
                  <a:ext uri="{FF2B5EF4-FFF2-40B4-BE49-F238E27FC236}">
                    <a16:creationId xmlns:a16="http://schemas.microsoft.com/office/drawing/2014/main" xmlns="" id="{34E6BADC-504B-4A21-8454-7969B56A5394}"/>
                  </a:ext>
                </a:extLst>
              </p:cNvPr>
              <p:cNvSpPr/>
              <p:nvPr/>
            </p:nvSpPr>
            <p:spPr bwMode="auto">
              <a:xfrm>
                <a:off x="4903788" y="3246438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ïśḷiḑè">
                <a:extLst>
                  <a:ext uri="{FF2B5EF4-FFF2-40B4-BE49-F238E27FC236}">
                    <a16:creationId xmlns:a16="http://schemas.microsoft.com/office/drawing/2014/main" xmlns="" id="{5CFAF654-ED4D-44E7-93A6-AC9790FDC52B}"/>
                  </a:ext>
                </a:extLst>
              </p:cNvPr>
              <p:cNvSpPr/>
              <p:nvPr/>
            </p:nvSpPr>
            <p:spPr bwMode="auto">
              <a:xfrm>
                <a:off x="4903788" y="3317876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îṥ1íďè">
                <a:extLst>
                  <a:ext uri="{FF2B5EF4-FFF2-40B4-BE49-F238E27FC236}">
                    <a16:creationId xmlns:a16="http://schemas.microsoft.com/office/drawing/2014/main" xmlns="" id="{6F81DB8A-DB4D-4F94-A32C-98D5DE30E88A}"/>
                  </a:ext>
                </a:extLst>
              </p:cNvPr>
              <p:cNvSpPr/>
              <p:nvPr/>
            </p:nvSpPr>
            <p:spPr bwMode="auto">
              <a:xfrm>
                <a:off x="6542088" y="3516313"/>
                <a:ext cx="315913" cy="193675"/>
              </a:xfrm>
              <a:custGeom>
                <a:avLst/>
                <a:gdLst>
                  <a:gd name="T0" fmla="*/ 56 w 199"/>
                  <a:gd name="T1" fmla="*/ 0 h 122"/>
                  <a:gd name="T2" fmla="*/ 199 w 199"/>
                  <a:gd name="T3" fmla="*/ 83 h 122"/>
                  <a:gd name="T4" fmla="*/ 199 w 199"/>
                  <a:gd name="T5" fmla="*/ 91 h 122"/>
                  <a:gd name="T6" fmla="*/ 145 w 199"/>
                  <a:gd name="T7" fmla="*/ 122 h 122"/>
                  <a:gd name="T8" fmla="*/ 0 w 199"/>
                  <a:gd name="T9" fmla="*/ 39 h 122"/>
                  <a:gd name="T10" fmla="*/ 0 w 199"/>
                  <a:gd name="T11" fmla="*/ 31 h 122"/>
                  <a:gd name="T12" fmla="*/ 56 w 199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122">
                    <a:moveTo>
                      <a:pt x="56" y="0"/>
                    </a:moveTo>
                    <a:lnTo>
                      <a:pt x="199" y="83"/>
                    </a:lnTo>
                    <a:lnTo>
                      <a:pt x="199" y="91"/>
                    </a:lnTo>
                    <a:lnTo>
                      <a:pt x="145" y="122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ïSļíďe">
                <a:extLst>
                  <a:ext uri="{FF2B5EF4-FFF2-40B4-BE49-F238E27FC236}">
                    <a16:creationId xmlns:a16="http://schemas.microsoft.com/office/drawing/2014/main" xmlns="" id="{582A8A28-736A-4D8D-8023-2ADCE7FFC899}"/>
                  </a:ext>
                </a:extLst>
              </p:cNvPr>
              <p:cNvSpPr/>
              <p:nvPr/>
            </p:nvSpPr>
            <p:spPr bwMode="auto">
              <a:xfrm>
                <a:off x="6542088" y="3565526"/>
                <a:ext cx="315913" cy="144463"/>
              </a:xfrm>
              <a:custGeom>
                <a:avLst/>
                <a:gdLst>
                  <a:gd name="T0" fmla="*/ 145 w 199"/>
                  <a:gd name="T1" fmla="*/ 85 h 91"/>
                  <a:gd name="T2" fmla="*/ 199 w 199"/>
                  <a:gd name="T3" fmla="*/ 52 h 91"/>
                  <a:gd name="T4" fmla="*/ 199 w 199"/>
                  <a:gd name="T5" fmla="*/ 60 h 91"/>
                  <a:gd name="T6" fmla="*/ 145 w 199"/>
                  <a:gd name="T7" fmla="*/ 91 h 91"/>
                  <a:gd name="T8" fmla="*/ 0 w 199"/>
                  <a:gd name="T9" fmla="*/ 8 h 91"/>
                  <a:gd name="T10" fmla="*/ 0 w 199"/>
                  <a:gd name="T11" fmla="*/ 0 h 91"/>
                  <a:gd name="T12" fmla="*/ 145 w 199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1">
                    <a:moveTo>
                      <a:pt x="145" y="85"/>
                    </a:moveTo>
                    <a:lnTo>
                      <a:pt x="199" y="52"/>
                    </a:lnTo>
                    <a:lnTo>
                      <a:pt x="199" y="60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ïṡliḑê">
                <a:extLst>
                  <a:ext uri="{FF2B5EF4-FFF2-40B4-BE49-F238E27FC236}">
                    <a16:creationId xmlns:a16="http://schemas.microsoft.com/office/drawing/2014/main" xmlns="" id="{3B3D2402-122A-429E-8C0D-0D1C056CDF58}"/>
                  </a:ext>
                </a:extLst>
              </p:cNvPr>
              <p:cNvSpPr/>
              <p:nvPr/>
            </p:nvSpPr>
            <p:spPr bwMode="auto">
              <a:xfrm>
                <a:off x="6280150" y="3363913"/>
                <a:ext cx="320675" cy="198438"/>
              </a:xfrm>
              <a:custGeom>
                <a:avLst/>
                <a:gdLst>
                  <a:gd name="T0" fmla="*/ 57 w 202"/>
                  <a:gd name="T1" fmla="*/ 0 h 125"/>
                  <a:gd name="T2" fmla="*/ 202 w 202"/>
                  <a:gd name="T3" fmla="*/ 86 h 125"/>
                  <a:gd name="T4" fmla="*/ 202 w 202"/>
                  <a:gd name="T5" fmla="*/ 94 h 125"/>
                  <a:gd name="T6" fmla="*/ 146 w 202"/>
                  <a:gd name="T7" fmla="*/ 125 h 125"/>
                  <a:gd name="T8" fmla="*/ 0 w 202"/>
                  <a:gd name="T9" fmla="*/ 42 h 125"/>
                  <a:gd name="T10" fmla="*/ 0 w 202"/>
                  <a:gd name="T11" fmla="*/ 34 h 125"/>
                  <a:gd name="T12" fmla="*/ 57 w 202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125">
                    <a:moveTo>
                      <a:pt x="57" y="0"/>
                    </a:moveTo>
                    <a:lnTo>
                      <a:pt x="202" y="86"/>
                    </a:lnTo>
                    <a:lnTo>
                      <a:pt x="202" y="94"/>
                    </a:lnTo>
                    <a:lnTo>
                      <a:pt x="146" y="125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isḷîďè">
                <a:extLst>
                  <a:ext uri="{FF2B5EF4-FFF2-40B4-BE49-F238E27FC236}">
                    <a16:creationId xmlns:a16="http://schemas.microsoft.com/office/drawing/2014/main" xmlns="" id="{14029EC9-6E43-4003-8AF6-F54EF32B12B5}"/>
                  </a:ext>
                </a:extLst>
              </p:cNvPr>
              <p:cNvSpPr/>
              <p:nvPr/>
            </p:nvSpPr>
            <p:spPr bwMode="auto">
              <a:xfrm>
                <a:off x="6280150" y="3417888"/>
                <a:ext cx="320675" cy="144463"/>
              </a:xfrm>
              <a:custGeom>
                <a:avLst/>
                <a:gdLst>
                  <a:gd name="T0" fmla="*/ 146 w 202"/>
                  <a:gd name="T1" fmla="*/ 83 h 91"/>
                  <a:gd name="T2" fmla="*/ 202 w 202"/>
                  <a:gd name="T3" fmla="*/ 52 h 91"/>
                  <a:gd name="T4" fmla="*/ 202 w 202"/>
                  <a:gd name="T5" fmla="*/ 60 h 91"/>
                  <a:gd name="T6" fmla="*/ 146 w 202"/>
                  <a:gd name="T7" fmla="*/ 91 h 91"/>
                  <a:gd name="T8" fmla="*/ 0 w 202"/>
                  <a:gd name="T9" fmla="*/ 8 h 91"/>
                  <a:gd name="T10" fmla="*/ 0 w 202"/>
                  <a:gd name="T11" fmla="*/ 0 h 91"/>
                  <a:gd name="T12" fmla="*/ 146 w 20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91">
                    <a:moveTo>
                      <a:pt x="146" y="83"/>
                    </a:moveTo>
                    <a:lnTo>
                      <a:pt x="202" y="52"/>
                    </a:lnTo>
                    <a:lnTo>
                      <a:pt x="202" y="60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î$ľidè">
                <a:extLst>
                  <a:ext uri="{FF2B5EF4-FFF2-40B4-BE49-F238E27FC236}">
                    <a16:creationId xmlns:a16="http://schemas.microsoft.com/office/drawing/2014/main" xmlns="" id="{D9091AF6-EC53-4573-B58C-6C52526A3427}"/>
                  </a:ext>
                </a:extLst>
              </p:cNvPr>
              <p:cNvSpPr/>
              <p:nvPr/>
            </p:nvSpPr>
            <p:spPr bwMode="auto">
              <a:xfrm>
                <a:off x="6022975" y="3216276"/>
                <a:ext cx="317500" cy="198438"/>
              </a:xfrm>
              <a:custGeom>
                <a:avLst/>
                <a:gdLst>
                  <a:gd name="T0" fmla="*/ 54 w 200"/>
                  <a:gd name="T1" fmla="*/ 0 h 125"/>
                  <a:gd name="T2" fmla="*/ 200 w 200"/>
                  <a:gd name="T3" fmla="*/ 83 h 125"/>
                  <a:gd name="T4" fmla="*/ 200 w 200"/>
                  <a:gd name="T5" fmla="*/ 91 h 125"/>
                  <a:gd name="T6" fmla="*/ 144 w 200"/>
                  <a:gd name="T7" fmla="*/ 125 h 125"/>
                  <a:gd name="T8" fmla="*/ 0 w 200"/>
                  <a:gd name="T9" fmla="*/ 40 h 125"/>
                  <a:gd name="T10" fmla="*/ 0 w 200"/>
                  <a:gd name="T11" fmla="*/ 31 h 125"/>
                  <a:gd name="T12" fmla="*/ 54 w 200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5">
                    <a:moveTo>
                      <a:pt x="54" y="0"/>
                    </a:moveTo>
                    <a:lnTo>
                      <a:pt x="200" y="83"/>
                    </a:lnTo>
                    <a:lnTo>
                      <a:pt x="200" y="91"/>
                    </a:lnTo>
                    <a:lnTo>
                      <a:pt x="144" y="125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iš1ïďe">
                <a:extLst>
                  <a:ext uri="{FF2B5EF4-FFF2-40B4-BE49-F238E27FC236}">
                    <a16:creationId xmlns:a16="http://schemas.microsoft.com/office/drawing/2014/main" xmlns="" id="{DE7E975E-1065-4654-95C7-B84C0025EDF0}"/>
                  </a:ext>
                </a:extLst>
              </p:cNvPr>
              <p:cNvSpPr/>
              <p:nvPr/>
            </p:nvSpPr>
            <p:spPr bwMode="auto">
              <a:xfrm>
                <a:off x="6022975" y="3265488"/>
                <a:ext cx="317500" cy="149225"/>
              </a:xfrm>
              <a:custGeom>
                <a:avLst/>
                <a:gdLst>
                  <a:gd name="T0" fmla="*/ 144 w 200"/>
                  <a:gd name="T1" fmla="*/ 85 h 94"/>
                  <a:gd name="T2" fmla="*/ 200 w 200"/>
                  <a:gd name="T3" fmla="*/ 52 h 94"/>
                  <a:gd name="T4" fmla="*/ 200 w 200"/>
                  <a:gd name="T5" fmla="*/ 60 h 94"/>
                  <a:gd name="T6" fmla="*/ 144 w 200"/>
                  <a:gd name="T7" fmla="*/ 94 h 94"/>
                  <a:gd name="T8" fmla="*/ 0 w 200"/>
                  <a:gd name="T9" fmla="*/ 9 h 94"/>
                  <a:gd name="T10" fmla="*/ 0 w 200"/>
                  <a:gd name="T11" fmla="*/ 0 h 94"/>
                  <a:gd name="T12" fmla="*/ 144 w 200"/>
                  <a:gd name="T13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4">
                    <a:moveTo>
                      <a:pt x="144" y="85"/>
                    </a:moveTo>
                    <a:lnTo>
                      <a:pt x="200" y="52"/>
                    </a:lnTo>
                    <a:lnTo>
                      <a:pt x="200" y="60"/>
                    </a:lnTo>
                    <a:lnTo>
                      <a:pt x="144" y="9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4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îslîdè">
                <a:extLst>
                  <a:ext uri="{FF2B5EF4-FFF2-40B4-BE49-F238E27FC236}">
                    <a16:creationId xmlns:a16="http://schemas.microsoft.com/office/drawing/2014/main" xmlns="" id="{8C5C15FF-65A5-4C71-90DA-83DAFBF2EC3C}"/>
                  </a:ext>
                </a:extLst>
              </p:cNvPr>
              <p:cNvSpPr/>
              <p:nvPr/>
            </p:nvSpPr>
            <p:spPr bwMode="auto">
              <a:xfrm>
                <a:off x="5765800" y="3068638"/>
                <a:ext cx="317500" cy="193675"/>
              </a:xfrm>
              <a:custGeom>
                <a:avLst/>
                <a:gdLst>
                  <a:gd name="T0" fmla="*/ 54 w 200"/>
                  <a:gd name="T1" fmla="*/ 0 h 122"/>
                  <a:gd name="T2" fmla="*/ 200 w 200"/>
                  <a:gd name="T3" fmla="*/ 83 h 122"/>
                  <a:gd name="T4" fmla="*/ 200 w 200"/>
                  <a:gd name="T5" fmla="*/ 91 h 122"/>
                  <a:gd name="T6" fmla="*/ 146 w 200"/>
                  <a:gd name="T7" fmla="*/ 122 h 122"/>
                  <a:gd name="T8" fmla="*/ 0 w 200"/>
                  <a:gd name="T9" fmla="*/ 39 h 122"/>
                  <a:gd name="T10" fmla="*/ 0 w 200"/>
                  <a:gd name="T11" fmla="*/ 31 h 122"/>
                  <a:gd name="T12" fmla="*/ 54 w 200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2">
                    <a:moveTo>
                      <a:pt x="54" y="0"/>
                    </a:moveTo>
                    <a:lnTo>
                      <a:pt x="200" y="83"/>
                    </a:lnTo>
                    <a:lnTo>
                      <a:pt x="200" y="91"/>
                    </a:lnTo>
                    <a:lnTo>
                      <a:pt x="146" y="122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îš1íḋe">
                <a:extLst>
                  <a:ext uri="{FF2B5EF4-FFF2-40B4-BE49-F238E27FC236}">
                    <a16:creationId xmlns:a16="http://schemas.microsoft.com/office/drawing/2014/main" xmlns="" id="{A6A03E01-6E14-43B3-A33B-D272EC457979}"/>
                  </a:ext>
                </a:extLst>
              </p:cNvPr>
              <p:cNvSpPr/>
              <p:nvPr/>
            </p:nvSpPr>
            <p:spPr bwMode="auto">
              <a:xfrm>
                <a:off x="5765800" y="3117851"/>
                <a:ext cx="317500" cy="144463"/>
              </a:xfrm>
              <a:custGeom>
                <a:avLst/>
                <a:gdLst>
                  <a:gd name="T0" fmla="*/ 143 w 200"/>
                  <a:gd name="T1" fmla="*/ 85 h 91"/>
                  <a:gd name="T2" fmla="*/ 200 w 200"/>
                  <a:gd name="T3" fmla="*/ 52 h 91"/>
                  <a:gd name="T4" fmla="*/ 200 w 200"/>
                  <a:gd name="T5" fmla="*/ 60 h 91"/>
                  <a:gd name="T6" fmla="*/ 146 w 200"/>
                  <a:gd name="T7" fmla="*/ 91 h 91"/>
                  <a:gd name="T8" fmla="*/ 0 w 200"/>
                  <a:gd name="T9" fmla="*/ 8 h 91"/>
                  <a:gd name="T10" fmla="*/ 0 w 200"/>
                  <a:gd name="T11" fmla="*/ 0 h 91"/>
                  <a:gd name="T12" fmla="*/ 143 w 200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1">
                    <a:moveTo>
                      <a:pt x="143" y="85"/>
                    </a:moveTo>
                    <a:lnTo>
                      <a:pt x="200" y="52"/>
                    </a:lnTo>
                    <a:lnTo>
                      <a:pt x="200" y="60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3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îṧḷïďé">
                <a:extLst>
                  <a:ext uri="{FF2B5EF4-FFF2-40B4-BE49-F238E27FC236}">
                    <a16:creationId xmlns:a16="http://schemas.microsoft.com/office/drawing/2014/main" xmlns="" id="{F0C10859-FF61-46AD-9872-3B9ECB13FE78}"/>
                  </a:ext>
                </a:extLst>
              </p:cNvPr>
              <p:cNvSpPr/>
              <p:nvPr/>
            </p:nvSpPr>
            <p:spPr bwMode="auto">
              <a:xfrm>
                <a:off x="5505450" y="2919413"/>
                <a:ext cx="319088" cy="195263"/>
              </a:xfrm>
              <a:custGeom>
                <a:avLst/>
                <a:gdLst>
                  <a:gd name="T0" fmla="*/ 56 w 201"/>
                  <a:gd name="T1" fmla="*/ 0 h 123"/>
                  <a:gd name="T2" fmla="*/ 201 w 201"/>
                  <a:gd name="T3" fmla="*/ 83 h 123"/>
                  <a:gd name="T4" fmla="*/ 201 w 201"/>
                  <a:gd name="T5" fmla="*/ 92 h 123"/>
                  <a:gd name="T6" fmla="*/ 145 w 201"/>
                  <a:gd name="T7" fmla="*/ 123 h 123"/>
                  <a:gd name="T8" fmla="*/ 0 w 201"/>
                  <a:gd name="T9" fmla="*/ 40 h 123"/>
                  <a:gd name="T10" fmla="*/ 0 w 201"/>
                  <a:gd name="T11" fmla="*/ 31 h 123"/>
                  <a:gd name="T12" fmla="*/ 56 w 201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3">
                    <a:moveTo>
                      <a:pt x="56" y="0"/>
                    </a:moveTo>
                    <a:lnTo>
                      <a:pt x="201" y="83"/>
                    </a:lnTo>
                    <a:lnTo>
                      <a:pt x="201" y="92"/>
                    </a:lnTo>
                    <a:lnTo>
                      <a:pt x="145" y="123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ïsļîďé">
                <a:extLst>
                  <a:ext uri="{FF2B5EF4-FFF2-40B4-BE49-F238E27FC236}">
                    <a16:creationId xmlns:a16="http://schemas.microsoft.com/office/drawing/2014/main" xmlns="" id="{F478E5C9-0E18-49D7-BFD3-9AB06CC48637}"/>
                  </a:ext>
                </a:extLst>
              </p:cNvPr>
              <p:cNvSpPr/>
              <p:nvPr/>
            </p:nvSpPr>
            <p:spPr bwMode="auto">
              <a:xfrm>
                <a:off x="5505450" y="2968626"/>
                <a:ext cx="319088" cy="146050"/>
              </a:xfrm>
              <a:custGeom>
                <a:avLst/>
                <a:gdLst>
                  <a:gd name="T0" fmla="*/ 145 w 201"/>
                  <a:gd name="T1" fmla="*/ 86 h 92"/>
                  <a:gd name="T2" fmla="*/ 201 w 201"/>
                  <a:gd name="T3" fmla="*/ 52 h 92"/>
                  <a:gd name="T4" fmla="*/ 201 w 201"/>
                  <a:gd name="T5" fmla="*/ 61 h 92"/>
                  <a:gd name="T6" fmla="*/ 145 w 201"/>
                  <a:gd name="T7" fmla="*/ 92 h 92"/>
                  <a:gd name="T8" fmla="*/ 0 w 201"/>
                  <a:gd name="T9" fmla="*/ 9 h 92"/>
                  <a:gd name="T10" fmla="*/ 0 w 201"/>
                  <a:gd name="T11" fmla="*/ 0 h 92"/>
                  <a:gd name="T12" fmla="*/ 145 w 201"/>
                  <a:gd name="T13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92">
                    <a:moveTo>
                      <a:pt x="145" y="86"/>
                    </a:moveTo>
                    <a:lnTo>
                      <a:pt x="201" y="52"/>
                    </a:lnTo>
                    <a:lnTo>
                      <a:pt x="201" y="61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iṣḻiḋe">
                <a:extLst>
                  <a:ext uri="{FF2B5EF4-FFF2-40B4-BE49-F238E27FC236}">
                    <a16:creationId xmlns:a16="http://schemas.microsoft.com/office/drawing/2014/main" xmlns="" id="{FF7E2DBC-F9F4-4544-9B15-80F8FF2D4D93}"/>
                  </a:ext>
                </a:extLst>
              </p:cNvPr>
              <p:cNvSpPr/>
              <p:nvPr/>
            </p:nvSpPr>
            <p:spPr bwMode="auto">
              <a:xfrm>
                <a:off x="5053013" y="3071813"/>
                <a:ext cx="488950" cy="382588"/>
              </a:xfrm>
              <a:custGeom>
                <a:avLst/>
                <a:gdLst>
                  <a:gd name="T0" fmla="*/ 0 w 308"/>
                  <a:gd name="T1" fmla="*/ 99 h 241"/>
                  <a:gd name="T2" fmla="*/ 172 w 308"/>
                  <a:gd name="T3" fmla="*/ 0 h 241"/>
                  <a:gd name="T4" fmla="*/ 260 w 308"/>
                  <a:gd name="T5" fmla="*/ 52 h 241"/>
                  <a:gd name="T6" fmla="*/ 260 w 308"/>
                  <a:gd name="T7" fmla="*/ 60 h 241"/>
                  <a:gd name="T8" fmla="*/ 174 w 308"/>
                  <a:gd name="T9" fmla="*/ 112 h 241"/>
                  <a:gd name="T10" fmla="*/ 308 w 308"/>
                  <a:gd name="T11" fmla="*/ 189 h 241"/>
                  <a:gd name="T12" fmla="*/ 308 w 308"/>
                  <a:gd name="T13" fmla="*/ 189 h 241"/>
                  <a:gd name="T14" fmla="*/ 308 w 308"/>
                  <a:gd name="T15" fmla="*/ 197 h 241"/>
                  <a:gd name="T16" fmla="*/ 233 w 308"/>
                  <a:gd name="T17" fmla="*/ 241 h 241"/>
                  <a:gd name="T18" fmla="*/ 0 w 308"/>
                  <a:gd name="T19" fmla="*/ 108 h 241"/>
                  <a:gd name="T20" fmla="*/ 0 w 308"/>
                  <a:gd name="T21" fmla="*/ 99 h 241"/>
                  <a:gd name="T22" fmla="*/ 0 w 308"/>
                  <a:gd name="T23" fmla="*/ 99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8" h="241">
                    <a:moveTo>
                      <a:pt x="0" y="99"/>
                    </a:moveTo>
                    <a:lnTo>
                      <a:pt x="172" y="0"/>
                    </a:lnTo>
                    <a:lnTo>
                      <a:pt x="260" y="52"/>
                    </a:lnTo>
                    <a:lnTo>
                      <a:pt x="260" y="60"/>
                    </a:lnTo>
                    <a:lnTo>
                      <a:pt x="174" y="112"/>
                    </a:lnTo>
                    <a:lnTo>
                      <a:pt x="308" y="189"/>
                    </a:lnTo>
                    <a:lnTo>
                      <a:pt x="308" y="189"/>
                    </a:lnTo>
                    <a:lnTo>
                      <a:pt x="308" y="197"/>
                    </a:lnTo>
                    <a:lnTo>
                      <a:pt x="233" y="241"/>
                    </a:lnTo>
                    <a:lnTo>
                      <a:pt x="0" y="108"/>
                    </a:lnTo>
                    <a:lnTo>
                      <a:pt x="0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iSľïḑè">
                <a:extLst>
                  <a:ext uri="{FF2B5EF4-FFF2-40B4-BE49-F238E27FC236}">
                    <a16:creationId xmlns:a16="http://schemas.microsoft.com/office/drawing/2014/main" xmlns="" id="{29D13F92-13F5-43C4-A663-14A8BDA9C7B7}"/>
                  </a:ext>
                </a:extLst>
              </p:cNvPr>
              <p:cNvSpPr/>
              <p:nvPr/>
            </p:nvSpPr>
            <p:spPr bwMode="auto">
              <a:xfrm>
                <a:off x="4921250" y="3605213"/>
                <a:ext cx="969963" cy="557213"/>
              </a:xfrm>
              <a:custGeom>
                <a:avLst/>
                <a:gdLst>
                  <a:gd name="T0" fmla="*/ 611 w 611"/>
                  <a:gd name="T1" fmla="*/ 241 h 351"/>
                  <a:gd name="T2" fmla="*/ 191 w 611"/>
                  <a:gd name="T3" fmla="*/ 0 h 351"/>
                  <a:gd name="T4" fmla="*/ 0 w 611"/>
                  <a:gd name="T5" fmla="*/ 108 h 351"/>
                  <a:gd name="T6" fmla="*/ 420 w 611"/>
                  <a:gd name="T7" fmla="*/ 351 h 351"/>
                  <a:gd name="T8" fmla="*/ 611 w 611"/>
                  <a:gd name="T9" fmla="*/ 24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1" h="351">
                    <a:moveTo>
                      <a:pt x="611" y="241"/>
                    </a:moveTo>
                    <a:lnTo>
                      <a:pt x="191" y="0"/>
                    </a:lnTo>
                    <a:lnTo>
                      <a:pt x="0" y="108"/>
                    </a:lnTo>
                    <a:lnTo>
                      <a:pt x="420" y="351"/>
                    </a:lnTo>
                    <a:lnTo>
                      <a:pt x="611" y="24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îśḻiďe">
                <a:extLst>
                  <a:ext uri="{FF2B5EF4-FFF2-40B4-BE49-F238E27FC236}">
                    <a16:creationId xmlns:a16="http://schemas.microsoft.com/office/drawing/2014/main" xmlns="" id="{25C8446C-5D4C-44FC-A1BA-629DB2B97239}"/>
                  </a:ext>
                </a:extLst>
              </p:cNvPr>
              <p:cNvSpPr/>
              <p:nvPr/>
            </p:nvSpPr>
            <p:spPr bwMode="auto">
              <a:xfrm>
                <a:off x="5316538" y="3154363"/>
                <a:ext cx="149225" cy="95250"/>
              </a:xfrm>
              <a:custGeom>
                <a:avLst/>
                <a:gdLst>
                  <a:gd name="T0" fmla="*/ 0 w 94"/>
                  <a:gd name="T1" fmla="*/ 56 h 60"/>
                  <a:gd name="T2" fmla="*/ 94 w 94"/>
                  <a:gd name="T3" fmla="*/ 0 h 60"/>
                  <a:gd name="T4" fmla="*/ 94 w 94"/>
                  <a:gd name="T5" fmla="*/ 8 h 60"/>
                  <a:gd name="T6" fmla="*/ 8 w 94"/>
                  <a:gd name="T7" fmla="*/ 60 h 60"/>
                  <a:gd name="T8" fmla="*/ 0 w 94"/>
                  <a:gd name="T9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0">
                    <a:moveTo>
                      <a:pt x="0" y="56"/>
                    </a:moveTo>
                    <a:lnTo>
                      <a:pt x="94" y="0"/>
                    </a:lnTo>
                    <a:lnTo>
                      <a:pt x="94" y="8"/>
                    </a:lnTo>
                    <a:lnTo>
                      <a:pt x="8" y="6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íśḻíḑe">
                <a:extLst>
                  <a:ext uri="{FF2B5EF4-FFF2-40B4-BE49-F238E27FC236}">
                    <a16:creationId xmlns:a16="http://schemas.microsoft.com/office/drawing/2014/main" xmlns="" id="{3636B0BC-B86E-4618-810D-99995CBE6384}"/>
                  </a:ext>
                </a:extLst>
              </p:cNvPr>
              <p:cNvSpPr/>
              <p:nvPr/>
            </p:nvSpPr>
            <p:spPr bwMode="auto">
              <a:xfrm>
                <a:off x="5053013" y="3228976"/>
                <a:ext cx="488950" cy="225425"/>
              </a:xfrm>
              <a:custGeom>
                <a:avLst/>
                <a:gdLst>
                  <a:gd name="T0" fmla="*/ 231 w 308"/>
                  <a:gd name="T1" fmla="*/ 135 h 142"/>
                  <a:gd name="T2" fmla="*/ 231 w 308"/>
                  <a:gd name="T3" fmla="*/ 133 h 142"/>
                  <a:gd name="T4" fmla="*/ 231 w 308"/>
                  <a:gd name="T5" fmla="*/ 133 h 142"/>
                  <a:gd name="T6" fmla="*/ 308 w 308"/>
                  <a:gd name="T7" fmla="*/ 90 h 142"/>
                  <a:gd name="T8" fmla="*/ 308 w 308"/>
                  <a:gd name="T9" fmla="*/ 98 h 142"/>
                  <a:gd name="T10" fmla="*/ 233 w 308"/>
                  <a:gd name="T11" fmla="*/ 142 h 142"/>
                  <a:gd name="T12" fmla="*/ 0 w 308"/>
                  <a:gd name="T13" fmla="*/ 9 h 142"/>
                  <a:gd name="T14" fmla="*/ 0 w 308"/>
                  <a:gd name="T15" fmla="*/ 0 h 142"/>
                  <a:gd name="T16" fmla="*/ 62 w 308"/>
                  <a:gd name="T17" fmla="*/ 36 h 142"/>
                  <a:gd name="T18" fmla="*/ 231 w 308"/>
                  <a:gd name="T19" fmla="*/ 13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142">
                    <a:moveTo>
                      <a:pt x="231" y="135"/>
                    </a:moveTo>
                    <a:lnTo>
                      <a:pt x="231" y="133"/>
                    </a:lnTo>
                    <a:lnTo>
                      <a:pt x="231" y="133"/>
                    </a:lnTo>
                    <a:lnTo>
                      <a:pt x="308" y="90"/>
                    </a:lnTo>
                    <a:lnTo>
                      <a:pt x="308" y="98"/>
                    </a:lnTo>
                    <a:lnTo>
                      <a:pt x="233" y="1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2" y="36"/>
                    </a:lnTo>
                    <a:lnTo>
                      <a:pt x="231" y="13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îsḻîďé">
                <a:extLst>
                  <a:ext uri="{FF2B5EF4-FFF2-40B4-BE49-F238E27FC236}">
                    <a16:creationId xmlns:a16="http://schemas.microsoft.com/office/drawing/2014/main" xmlns="" id="{CA269B60-37AE-4018-9F51-755196A57861}"/>
                  </a:ext>
                </a:extLst>
              </p:cNvPr>
              <p:cNvSpPr/>
              <p:nvPr/>
            </p:nvSpPr>
            <p:spPr bwMode="auto">
              <a:xfrm>
                <a:off x="5741988" y="1585913"/>
                <a:ext cx="1631950" cy="1274763"/>
              </a:xfrm>
              <a:custGeom>
                <a:avLst/>
                <a:gdLst>
                  <a:gd name="T0" fmla="*/ 0 w 1028"/>
                  <a:gd name="T1" fmla="*/ 631 h 803"/>
                  <a:gd name="T2" fmla="*/ 296 w 1028"/>
                  <a:gd name="T3" fmla="*/ 803 h 803"/>
                  <a:gd name="T4" fmla="*/ 296 w 1028"/>
                  <a:gd name="T5" fmla="*/ 803 h 803"/>
                  <a:gd name="T6" fmla="*/ 0 w 1028"/>
                  <a:gd name="T7" fmla="*/ 631 h 803"/>
                  <a:gd name="T8" fmla="*/ 531 w 1028"/>
                  <a:gd name="T9" fmla="*/ 0 h 803"/>
                  <a:gd name="T10" fmla="*/ 1028 w 1028"/>
                  <a:gd name="T11" fmla="*/ 286 h 803"/>
                  <a:gd name="T12" fmla="*/ 1028 w 1028"/>
                  <a:gd name="T13" fmla="*/ 286 h 803"/>
                  <a:gd name="T14" fmla="*/ 531 w 1028"/>
                  <a:gd name="T15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8" h="803">
                    <a:moveTo>
                      <a:pt x="0" y="631"/>
                    </a:moveTo>
                    <a:lnTo>
                      <a:pt x="296" y="803"/>
                    </a:lnTo>
                    <a:lnTo>
                      <a:pt x="296" y="803"/>
                    </a:lnTo>
                    <a:lnTo>
                      <a:pt x="0" y="631"/>
                    </a:lnTo>
                    <a:close/>
                    <a:moveTo>
                      <a:pt x="531" y="0"/>
                    </a:moveTo>
                    <a:lnTo>
                      <a:pt x="1028" y="286"/>
                    </a:lnTo>
                    <a:lnTo>
                      <a:pt x="1028" y="286"/>
                    </a:lnTo>
                    <a:lnTo>
                      <a:pt x="531" y="0"/>
                    </a:lnTo>
                    <a:close/>
                  </a:path>
                </a:pathLst>
              </a:custGeom>
              <a:solidFill>
                <a:srgbClr val="5A5A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îşlîḑè">
                <a:extLst>
                  <a:ext uri="{FF2B5EF4-FFF2-40B4-BE49-F238E27FC236}">
                    <a16:creationId xmlns:a16="http://schemas.microsoft.com/office/drawing/2014/main" xmlns="" id="{30A6084A-7292-40F9-9BA2-607916A8E03B}"/>
                  </a:ext>
                </a:extLst>
              </p:cNvPr>
              <p:cNvSpPr/>
              <p:nvPr/>
            </p:nvSpPr>
            <p:spPr bwMode="auto">
              <a:xfrm>
                <a:off x="5741988" y="1585913"/>
                <a:ext cx="1631950" cy="1274763"/>
              </a:xfrm>
              <a:custGeom>
                <a:avLst/>
                <a:gdLst>
                  <a:gd name="T0" fmla="*/ 0 w 1028"/>
                  <a:gd name="T1" fmla="*/ 631 h 803"/>
                  <a:gd name="T2" fmla="*/ 296 w 1028"/>
                  <a:gd name="T3" fmla="*/ 803 h 803"/>
                  <a:gd name="T4" fmla="*/ 296 w 1028"/>
                  <a:gd name="T5" fmla="*/ 803 h 803"/>
                  <a:gd name="T6" fmla="*/ 0 w 1028"/>
                  <a:gd name="T7" fmla="*/ 631 h 803"/>
                  <a:gd name="T8" fmla="*/ 531 w 1028"/>
                  <a:gd name="T9" fmla="*/ 0 h 803"/>
                  <a:gd name="T10" fmla="*/ 1028 w 1028"/>
                  <a:gd name="T11" fmla="*/ 286 h 803"/>
                  <a:gd name="T12" fmla="*/ 1028 w 1028"/>
                  <a:gd name="T13" fmla="*/ 286 h 803"/>
                  <a:gd name="T14" fmla="*/ 531 w 1028"/>
                  <a:gd name="T15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8" h="803">
                    <a:moveTo>
                      <a:pt x="0" y="631"/>
                    </a:moveTo>
                    <a:lnTo>
                      <a:pt x="296" y="803"/>
                    </a:lnTo>
                    <a:lnTo>
                      <a:pt x="296" y="803"/>
                    </a:lnTo>
                    <a:lnTo>
                      <a:pt x="0" y="631"/>
                    </a:lnTo>
                    <a:moveTo>
                      <a:pt x="531" y="0"/>
                    </a:moveTo>
                    <a:lnTo>
                      <a:pt x="1028" y="286"/>
                    </a:lnTo>
                    <a:lnTo>
                      <a:pt x="1028" y="286"/>
                    </a:lnTo>
                    <a:lnTo>
                      <a:pt x="5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íṥļïḋe">
                <a:extLst>
                  <a:ext uri="{FF2B5EF4-FFF2-40B4-BE49-F238E27FC236}">
                    <a16:creationId xmlns:a16="http://schemas.microsoft.com/office/drawing/2014/main" xmlns="" id="{0653940E-A740-468E-801F-340A647853CD}"/>
                  </a:ext>
                </a:extLst>
              </p:cNvPr>
              <p:cNvSpPr/>
              <p:nvPr/>
            </p:nvSpPr>
            <p:spPr bwMode="auto">
              <a:xfrm>
                <a:off x="4530725" y="2103438"/>
                <a:ext cx="604838" cy="438150"/>
              </a:xfrm>
              <a:custGeom>
                <a:avLst/>
                <a:gdLst>
                  <a:gd name="T0" fmla="*/ 183 w 183"/>
                  <a:gd name="T1" fmla="*/ 6 h 133"/>
                  <a:gd name="T2" fmla="*/ 141 w 183"/>
                  <a:gd name="T3" fmla="*/ 9 h 133"/>
                  <a:gd name="T4" fmla="*/ 45 w 183"/>
                  <a:gd name="T5" fmla="*/ 16 h 133"/>
                  <a:gd name="T6" fmla="*/ 0 w 183"/>
                  <a:gd name="T7" fmla="*/ 19 h 133"/>
                  <a:gd name="T8" fmla="*/ 0 w 183"/>
                  <a:gd name="T9" fmla="*/ 81 h 133"/>
                  <a:gd name="T10" fmla="*/ 1 w 183"/>
                  <a:gd name="T11" fmla="*/ 81 h 133"/>
                  <a:gd name="T12" fmla="*/ 23 w 183"/>
                  <a:gd name="T13" fmla="*/ 114 h 133"/>
                  <a:gd name="T14" fmla="*/ 151 w 183"/>
                  <a:gd name="T15" fmla="*/ 108 h 133"/>
                  <a:gd name="T16" fmla="*/ 183 w 183"/>
                  <a:gd name="T17" fmla="*/ 66 h 133"/>
                  <a:gd name="T18" fmla="*/ 183 w 183"/>
                  <a:gd name="T19" fmla="*/ 66 h 133"/>
                  <a:gd name="T20" fmla="*/ 183 w 183"/>
                  <a:gd name="T21" fmla="*/ 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133">
                    <a:moveTo>
                      <a:pt x="183" y="6"/>
                    </a:moveTo>
                    <a:cubicBezTo>
                      <a:pt x="141" y="9"/>
                      <a:pt x="141" y="9"/>
                      <a:pt x="141" y="9"/>
                    </a:cubicBezTo>
                    <a:cubicBezTo>
                      <a:pt x="112" y="0"/>
                      <a:pt x="75" y="3"/>
                      <a:pt x="45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" y="81"/>
                      <a:pt x="1" y="81"/>
                      <a:pt x="1" y="81"/>
                    </a:cubicBezTo>
                    <a:cubicBezTo>
                      <a:pt x="0" y="93"/>
                      <a:pt x="8" y="105"/>
                      <a:pt x="23" y="114"/>
                    </a:cubicBezTo>
                    <a:cubicBezTo>
                      <a:pt x="56" y="133"/>
                      <a:pt x="113" y="130"/>
                      <a:pt x="151" y="108"/>
                    </a:cubicBezTo>
                    <a:cubicBezTo>
                      <a:pt x="173" y="96"/>
                      <a:pt x="183" y="80"/>
                      <a:pt x="183" y="66"/>
                    </a:cubicBezTo>
                    <a:cubicBezTo>
                      <a:pt x="183" y="66"/>
                      <a:pt x="183" y="66"/>
                      <a:pt x="183" y="66"/>
                    </a:cubicBezTo>
                    <a:lnTo>
                      <a:pt x="183" y="6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îṣlíḍé">
                <a:extLst>
                  <a:ext uri="{FF2B5EF4-FFF2-40B4-BE49-F238E27FC236}">
                    <a16:creationId xmlns:a16="http://schemas.microsoft.com/office/drawing/2014/main" xmlns="" id="{4BD06981-DF4B-4BA1-8B0E-F6B1DC87375E}"/>
                  </a:ext>
                </a:extLst>
              </p:cNvPr>
              <p:cNvSpPr/>
              <p:nvPr/>
            </p:nvSpPr>
            <p:spPr bwMode="auto">
              <a:xfrm>
                <a:off x="5075238" y="2178051"/>
                <a:ext cx="142875" cy="431800"/>
              </a:xfrm>
              <a:custGeom>
                <a:avLst/>
                <a:gdLst>
                  <a:gd name="T0" fmla="*/ 6 w 43"/>
                  <a:gd name="T1" fmla="*/ 32 h 131"/>
                  <a:gd name="T2" fmla="*/ 0 w 43"/>
                  <a:gd name="T3" fmla="*/ 15 h 131"/>
                  <a:gd name="T4" fmla="*/ 6 w 43"/>
                  <a:gd name="T5" fmla="*/ 0 h 131"/>
                  <a:gd name="T6" fmla="*/ 28 w 43"/>
                  <a:gd name="T7" fmla="*/ 18 h 131"/>
                  <a:gd name="T8" fmla="*/ 43 w 43"/>
                  <a:gd name="T9" fmla="*/ 52 h 131"/>
                  <a:gd name="T10" fmla="*/ 43 w 43"/>
                  <a:gd name="T11" fmla="*/ 113 h 131"/>
                  <a:gd name="T12" fmla="*/ 42 w 43"/>
                  <a:gd name="T13" fmla="*/ 119 h 131"/>
                  <a:gd name="T14" fmla="*/ 38 w 43"/>
                  <a:gd name="T15" fmla="*/ 131 h 131"/>
                  <a:gd name="T16" fmla="*/ 20 w 43"/>
                  <a:gd name="T17" fmla="*/ 75 h 131"/>
                  <a:gd name="T18" fmla="*/ 6 w 43"/>
                  <a:gd name="T19" fmla="*/ 51 h 131"/>
                  <a:gd name="T20" fmla="*/ 6 w 43"/>
                  <a:gd name="T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31">
                    <a:moveTo>
                      <a:pt x="6" y="3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8" y="27"/>
                      <a:pt x="43" y="39"/>
                      <a:pt x="43" y="52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43" y="115"/>
                      <a:pt x="43" y="117"/>
                      <a:pt x="42" y="119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6" y="51"/>
                      <a:pt x="6" y="51"/>
                      <a:pt x="6" y="51"/>
                    </a:cubicBezTo>
                    <a:lnTo>
                      <a:pt x="6" y="32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îṥlîḋé">
                <a:extLst>
                  <a:ext uri="{FF2B5EF4-FFF2-40B4-BE49-F238E27FC236}">
                    <a16:creationId xmlns:a16="http://schemas.microsoft.com/office/drawing/2014/main" xmlns="" id="{B9C2839D-50B8-4DA3-BCE4-C174BCF351B9}"/>
                  </a:ext>
                </a:extLst>
              </p:cNvPr>
              <p:cNvSpPr/>
              <p:nvPr/>
            </p:nvSpPr>
            <p:spPr bwMode="auto">
              <a:xfrm>
                <a:off x="4408488" y="2178051"/>
                <a:ext cx="142875" cy="431800"/>
              </a:xfrm>
              <a:custGeom>
                <a:avLst/>
                <a:gdLst>
                  <a:gd name="T0" fmla="*/ 37 w 43"/>
                  <a:gd name="T1" fmla="*/ 32 h 131"/>
                  <a:gd name="T2" fmla="*/ 43 w 43"/>
                  <a:gd name="T3" fmla="*/ 15 h 131"/>
                  <a:gd name="T4" fmla="*/ 37 w 43"/>
                  <a:gd name="T5" fmla="*/ 0 h 131"/>
                  <a:gd name="T6" fmla="*/ 15 w 43"/>
                  <a:gd name="T7" fmla="*/ 18 h 131"/>
                  <a:gd name="T8" fmla="*/ 0 w 43"/>
                  <a:gd name="T9" fmla="*/ 52 h 131"/>
                  <a:gd name="T10" fmla="*/ 0 w 43"/>
                  <a:gd name="T11" fmla="*/ 113 h 131"/>
                  <a:gd name="T12" fmla="*/ 1 w 43"/>
                  <a:gd name="T13" fmla="*/ 119 h 131"/>
                  <a:gd name="T14" fmla="*/ 5 w 43"/>
                  <a:gd name="T15" fmla="*/ 131 h 131"/>
                  <a:gd name="T16" fmla="*/ 23 w 43"/>
                  <a:gd name="T17" fmla="*/ 75 h 131"/>
                  <a:gd name="T18" fmla="*/ 37 w 43"/>
                  <a:gd name="T19" fmla="*/ 51 h 131"/>
                  <a:gd name="T20" fmla="*/ 37 w 43"/>
                  <a:gd name="T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31">
                    <a:moveTo>
                      <a:pt x="37" y="32"/>
                    </a:moveTo>
                    <a:cubicBezTo>
                      <a:pt x="43" y="15"/>
                      <a:pt x="43" y="15"/>
                      <a:pt x="43" y="15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5" y="27"/>
                      <a:pt x="0" y="39"/>
                      <a:pt x="0" y="5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5"/>
                      <a:pt x="0" y="117"/>
                      <a:pt x="1" y="119"/>
                    </a:cubicBezTo>
                    <a:cubicBezTo>
                      <a:pt x="5" y="131"/>
                      <a:pt x="5" y="131"/>
                      <a:pt x="5" y="131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37" y="51"/>
                      <a:pt x="37" y="51"/>
                      <a:pt x="37" y="51"/>
                    </a:cubicBezTo>
                    <a:lnTo>
                      <a:pt x="37" y="32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îṧ1ïḍe">
                <a:extLst>
                  <a:ext uri="{FF2B5EF4-FFF2-40B4-BE49-F238E27FC236}">
                    <a16:creationId xmlns:a16="http://schemas.microsoft.com/office/drawing/2014/main" xmlns="" id="{0590CA18-4BB1-43D3-B04D-4E7226B42E9A}"/>
                  </a:ext>
                </a:extLst>
              </p:cNvPr>
              <p:cNvSpPr/>
              <p:nvPr/>
            </p:nvSpPr>
            <p:spPr bwMode="auto">
              <a:xfrm>
                <a:off x="4530725" y="1111251"/>
                <a:ext cx="604838" cy="1228725"/>
              </a:xfrm>
              <a:custGeom>
                <a:avLst/>
                <a:gdLst>
                  <a:gd name="T0" fmla="*/ 183 w 183"/>
                  <a:gd name="T1" fmla="*/ 185 h 373"/>
                  <a:gd name="T2" fmla="*/ 119 w 183"/>
                  <a:gd name="T3" fmla="*/ 20 h 373"/>
                  <a:gd name="T4" fmla="*/ 116 w 183"/>
                  <a:gd name="T5" fmla="*/ 15 h 373"/>
                  <a:gd name="T6" fmla="*/ 64 w 183"/>
                  <a:gd name="T7" fmla="*/ 16 h 373"/>
                  <a:gd name="T8" fmla="*/ 60 w 183"/>
                  <a:gd name="T9" fmla="*/ 21 h 373"/>
                  <a:gd name="T10" fmla="*/ 0 w 183"/>
                  <a:gd name="T11" fmla="*/ 181 h 373"/>
                  <a:gd name="T12" fmla="*/ 0 w 183"/>
                  <a:gd name="T13" fmla="*/ 320 h 373"/>
                  <a:gd name="T14" fmla="*/ 1 w 183"/>
                  <a:gd name="T15" fmla="*/ 320 h 373"/>
                  <a:gd name="T16" fmla="*/ 23 w 183"/>
                  <a:gd name="T17" fmla="*/ 354 h 373"/>
                  <a:gd name="T18" fmla="*/ 151 w 183"/>
                  <a:gd name="T19" fmla="*/ 348 h 373"/>
                  <a:gd name="T20" fmla="*/ 183 w 183"/>
                  <a:gd name="T21" fmla="*/ 307 h 373"/>
                  <a:gd name="T22" fmla="*/ 183 w 183"/>
                  <a:gd name="T23" fmla="*/ 307 h 373"/>
                  <a:gd name="T24" fmla="*/ 183 w 183"/>
                  <a:gd name="T25" fmla="*/ 185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3" h="373">
                    <a:moveTo>
                      <a:pt x="183" y="185"/>
                    </a:moveTo>
                    <a:cubicBezTo>
                      <a:pt x="183" y="124"/>
                      <a:pt x="160" y="65"/>
                      <a:pt x="119" y="20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2" y="0"/>
                      <a:pt x="77" y="0"/>
                      <a:pt x="64" y="16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22" y="65"/>
                      <a:pt x="0" y="122"/>
                      <a:pt x="0" y="181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1" y="320"/>
                      <a:pt x="1" y="320"/>
                      <a:pt x="1" y="320"/>
                    </a:cubicBezTo>
                    <a:cubicBezTo>
                      <a:pt x="0" y="333"/>
                      <a:pt x="7" y="345"/>
                      <a:pt x="23" y="354"/>
                    </a:cubicBezTo>
                    <a:cubicBezTo>
                      <a:pt x="56" y="373"/>
                      <a:pt x="113" y="370"/>
                      <a:pt x="151" y="348"/>
                    </a:cubicBezTo>
                    <a:cubicBezTo>
                      <a:pt x="172" y="336"/>
                      <a:pt x="183" y="321"/>
                      <a:pt x="183" y="307"/>
                    </a:cubicBezTo>
                    <a:cubicBezTo>
                      <a:pt x="183" y="307"/>
                      <a:pt x="183" y="307"/>
                      <a:pt x="183" y="307"/>
                    </a:cubicBezTo>
                    <a:lnTo>
                      <a:pt x="183" y="185"/>
                    </a:ln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iṥ1ïḍé">
                <a:extLst>
                  <a:ext uri="{FF2B5EF4-FFF2-40B4-BE49-F238E27FC236}">
                    <a16:creationId xmlns:a16="http://schemas.microsoft.com/office/drawing/2014/main" xmlns="" id="{7D8EFE9A-EE2F-4125-90A5-C1DF02844B0A}"/>
                  </a:ext>
                </a:extLst>
              </p:cNvPr>
              <p:cNvSpPr/>
              <p:nvPr/>
            </p:nvSpPr>
            <p:spPr bwMode="auto">
              <a:xfrm>
                <a:off x="4689475" y="1631951"/>
                <a:ext cx="257175" cy="257175"/>
              </a:xfrm>
              <a:prstGeom prst="ellipse">
                <a:avLst/>
              </a:pr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iSḷíḓè">
                <a:extLst>
                  <a:ext uri="{FF2B5EF4-FFF2-40B4-BE49-F238E27FC236}">
                    <a16:creationId xmlns:a16="http://schemas.microsoft.com/office/drawing/2014/main" xmlns="" id="{30912DBA-5110-43B1-813A-1C3414386677}"/>
                  </a:ext>
                </a:extLst>
              </p:cNvPr>
              <p:cNvSpPr/>
              <p:nvPr/>
            </p:nvSpPr>
            <p:spPr bwMode="auto">
              <a:xfrm>
                <a:off x="4729163" y="1671638"/>
                <a:ext cx="177800" cy="177800"/>
              </a:xfrm>
              <a:prstGeom prst="ellipse">
                <a:avLst/>
              </a:pr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îṩ1ïḓê">
                <a:extLst>
                  <a:ext uri="{FF2B5EF4-FFF2-40B4-BE49-F238E27FC236}">
                    <a16:creationId xmlns:a16="http://schemas.microsoft.com/office/drawing/2014/main" xmlns="" id="{EC1882CB-5C6C-4491-B196-88AE5DF83032}"/>
                  </a:ext>
                </a:extLst>
              </p:cNvPr>
              <p:cNvSpPr/>
              <p:nvPr/>
            </p:nvSpPr>
            <p:spPr bwMode="auto">
              <a:xfrm>
                <a:off x="4425950" y="2227263"/>
                <a:ext cx="125413" cy="382588"/>
              </a:xfrm>
              <a:custGeom>
                <a:avLst/>
                <a:gdLst>
                  <a:gd name="T0" fmla="*/ 38 w 38"/>
                  <a:gd name="T1" fmla="*/ 0 h 116"/>
                  <a:gd name="T2" fmla="*/ 16 w 38"/>
                  <a:gd name="T3" fmla="*/ 18 h 116"/>
                  <a:gd name="T4" fmla="*/ 0 w 38"/>
                  <a:gd name="T5" fmla="*/ 52 h 116"/>
                  <a:gd name="T6" fmla="*/ 0 w 38"/>
                  <a:gd name="T7" fmla="*/ 116 h 116"/>
                  <a:gd name="T8" fmla="*/ 38 w 38"/>
                  <a:gd name="T9" fmla="*/ 51 h 116"/>
                  <a:gd name="T10" fmla="*/ 38 w 38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6">
                    <a:moveTo>
                      <a:pt x="38" y="0"/>
                    </a:moveTo>
                    <a:cubicBezTo>
                      <a:pt x="16" y="18"/>
                      <a:pt x="16" y="18"/>
                      <a:pt x="16" y="18"/>
                    </a:cubicBezTo>
                    <a:cubicBezTo>
                      <a:pt x="6" y="27"/>
                      <a:pt x="0" y="39"/>
                      <a:pt x="0" y="5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38" y="51"/>
                      <a:pt x="38" y="51"/>
                      <a:pt x="38" y="51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ïṡḷiďè">
                <a:extLst>
                  <a:ext uri="{FF2B5EF4-FFF2-40B4-BE49-F238E27FC236}">
                    <a16:creationId xmlns:a16="http://schemas.microsoft.com/office/drawing/2014/main" xmlns="" id="{76C1ACD5-F5B4-4608-ACED-A1B5A3D88CA1}"/>
                  </a:ext>
                </a:extLst>
              </p:cNvPr>
              <p:cNvSpPr/>
              <p:nvPr/>
            </p:nvSpPr>
            <p:spPr bwMode="auto">
              <a:xfrm>
                <a:off x="5075238" y="2227263"/>
                <a:ext cx="125413" cy="382588"/>
              </a:xfrm>
              <a:custGeom>
                <a:avLst/>
                <a:gdLst>
                  <a:gd name="T0" fmla="*/ 0 w 38"/>
                  <a:gd name="T1" fmla="*/ 0 h 116"/>
                  <a:gd name="T2" fmla="*/ 22 w 38"/>
                  <a:gd name="T3" fmla="*/ 18 h 116"/>
                  <a:gd name="T4" fmla="*/ 38 w 38"/>
                  <a:gd name="T5" fmla="*/ 52 h 116"/>
                  <a:gd name="T6" fmla="*/ 38 w 38"/>
                  <a:gd name="T7" fmla="*/ 116 h 116"/>
                  <a:gd name="T8" fmla="*/ 0 w 38"/>
                  <a:gd name="T9" fmla="*/ 51 h 116"/>
                  <a:gd name="T10" fmla="*/ 0 w 38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6">
                    <a:moveTo>
                      <a:pt x="0" y="0"/>
                    </a:moveTo>
                    <a:cubicBezTo>
                      <a:pt x="22" y="18"/>
                      <a:pt x="22" y="18"/>
                      <a:pt x="22" y="18"/>
                    </a:cubicBezTo>
                    <a:cubicBezTo>
                      <a:pt x="32" y="27"/>
                      <a:pt x="38" y="39"/>
                      <a:pt x="38" y="52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ísḷîďê">
                <a:extLst>
                  <a:ext uri="{FF2B5EF4-FFF2-40B4-BE49-F238E27FC236}">
                    <a16:creationId xmlns:a16="http://schemas.microsoft.com/office/drawing/2014/main" xmlns="" id="{FE7B80AA-22EC-44D5-B48A-1A33E19F7DE6}"/>
                  </a:ext>
                </a:extLst>
              </p:cNvPr>
              <p:cNvSpPr/>
              <p:nvPr/>
            </p:nvSpPr>
            <p:spPr bwMode="auto">
              <a:xfrm>
                <a:off x="3873500" y="1565276"/>
                <a:ext cx="204788" cy="303213"/>
              </a:xfrm>
              <a:custGeom>
                <a:avLst/>
                <a:gdLst>
                  <a:gd name="T0" fmla="*/ 59 w 62"/>
                  <a:gd name="T1" fmla="*/ 31 h 92"/>
                  <a:gd name="T2" fmla="*/ 59 w 62"/>
                  <a:gd name="T3" fmla="*/ 17 h 92"/>
                  <a:gd name="T4" fmla="*/ 22 w 62"/>
                  <a:gd name="T5" fmla="*/ 9 h 92"/>
                  <a:gd name="T6" fmla="*/ 9 w 62"/>
                  <a:gd name="T7" fmla="*/ 56 h 92"/>
                  <a:gd name="T8" fmla="*/ 0 w 62"/>
                  <a:gd name="T9" fmla="*/ 92 h 92"/>
                  <a:gd name="T10" fmla="*/ 29 w 62"/>
                  <a:gd name="T11" fmla="*/ 77 h 92"/>
                  <a:gd name="T12" fmla="*/ 55 w 62"/>
                  <a:gd name="T13" fmla="*/ 67 h 92"/>
                  <a:gd name="T14" fmla="*/ 59 w 62"/>
                  <a:gd name="T15" fmla="*/ 3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92">
                    <a:moveTo>
                      <a:pt x="59" y="31"/>
                    </a:moveTo>
                    <a:cubicBezTo>
                      <a:pt x="59" y="31"/>
                      <a:pt x="62" y="23"/>
                      <a:pt x="59" y="17"/>
                    </a:cubicBezTo>
                    <a:cubicBezTo>
                      <a:pt x="55" y="10"/>
                      <a:pt x="36" y="0"/>
                      <a:pt x="22" y="9"/>
                    </a:cubicBezTo>
                    <a:cubicBezTo>
                      <a:pt x="8" y="18"/>
                      <a:pt x="9" y="45"/>
                      <a:pt x="9" y="56"/>
                    </a:cubicBezTo>
                    <a:cubicBezTo>
                      <a:pt x="10" y="67"/>
                      <a:pt x="0" y="92"/>
                      <a:pt x="0" y="92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55" y="67"/>
                      <a:pt x="55" y="67"/>
                      <a:pt x="55" y="67"/>
                    </a:cubicBezTo>
                    <a:lnTo>
                      <a:pt x="59" y="3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íŝ1íḓé">
                <a:extLst>
                  <a:ext uri="{FF2B5EF4-FFF2-40B4-BE49-F238E27FC236}">
                    <a16:creationId xmlns:a16="http://schemas.microsoft.com/office/drawing/2014/main" xmlns="" id="{52767228-BA25-4E93-B829-CD5320E39D3C}"/>
                  </a:ext>
                </a:extLst>
              </p:cNvPr>
              <p:cNvSpPr/>
              <p:nvPr/>
            </p:nvSpPr>
            <p:spPr bwMode="auto">
              <a:xfrm>
                <a:off x="4059238" y="1785938"/>
                <a:ext cx="131763" cy="234950"/>
              </a:xfrm>
              <a:custGeom>
                <a:avLst/>
                <a:gdLst>
                  <a:gd name="T0" fmla="*/ 0 w 40"/>
                  <a:gd name="T1" fmla="*/ 0 h 71"/>
                  <a:gd name="T2" fmla="*/ 39 w 40"/>
                  <a:gd name="T3" fmla="*/ 58 h 71"/>
                  <a:gd name="T4" fmla="*/ 25 w 40"/>
                  <a:gd name="T5" fmla="*/ 71 h 71"/>
                  <a:gd name="T6" fmla="*/ 6 w 40"/>
                  <a:gd name="T7" fmla="*/ 64 h 71"/>
                  <a:gd name="T8" fmla="*/ 0 w 40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0" y="0"/>
                    </a:moveTo>
                    <a:cubicBezTo>
                      <a:pt x="0" y="0"/>
                      <a:pt x="40" y="44"/>
                      <a:pt x="39" y="58"/>
                    </a:cubicBezTo>
                    <a:cubicBezTo>
                      <a:pt x="38" y="71"/>
                      <a:pt x="25" y="71"/>
                      <a:pt x="25" y="71"/>
                    </a:cubicBezTo>
                    <a:cubicBezTo>
                      <a:pt x="6" y="64"/>
                      <a:pt x="6" y="64"/>
                      <a:pt x="6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iṧlïdè">
                <a:extLst>
                  <a:ext uri="{FF2B5EF4-FFF2-40B4-BE49-F238E27FC236}">
                    <a16:creationId xmlns:a16="http://schemas.microsoft.com/office/drawing/2014/main" xmlns="" id="{A21B5B40-BC2C-4AE1-9F15-0EBAE7C3CB3B}"/>
                  </a:ext>
                </a:extLst>
              </p:cNvPr>
              <p:cNvSpPr/>
              <p:nvPr/>
            </p:nvSpPr>
            <p:spPr bwMode="auto">
              <a:xfrm>
                <a:off x="3943350" y="2587626"/>
                <a:ext cx="106363" cy="104775"/>
              </a:xfrm>
              <a:custGeom>
                <a:avLst/>
                <a:gdLst>
                  <a:gd name="T0" fmla="*/ 17 w 32"/>
                  <a:gd name="T1" fmla="*/ 4 h 32"/>
                  <a:gd name="T2" fmla="*/ 31 w 32"/>
                  <a:gd name="T3" fmla="*/ 26 h 32"/>
                  <a:gd name="T4" fmla="*/ 9 w 32"/>
                  <a:gd name="T5" fmla="*/ 22 h 32"/>
                  <a:gd name="T6" fmla="*/ 0 w 32"/>
                  <a:gd name="T7" fmla="*/ 8 h 32"/>
                  <a:gd name="T8" fmla="*/ 5 w 32"/>
                  <a:gd name="T9" fmla="*/ 0 h 32"/>
                  <a:gd name="T10" fmla="*/ 17 w 32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17" y="4"/>
                    </a:moveTo>
                    <a:cubicBezTo>
                      <a:pt x="17" y="4"/>
                      <a:pt x="32" y="19"/>
                      <a:pt x="31" y="26"/>
                    </a:cubicBezTo>
                    <a:cubicBezTo>
                      <a:pt x="30" y="32"/>
                      <a:pt x="17" y="31"/>
                      <a:pt x="9" y="22"/>
                    </a:cubicBezTo>
                    <a:cubicBezTo>
                      <a:pt x="0" y="13"/>
                      <a:pt x="0" y="12"/>
                      <a:pt x="0" y="8"/>
                    </a:cubicBezTo>
                    <a:cubicBezTo>
                      <a:pt x="0" y="3"/>
                      <a:pt x="5" y="0"/>
                      <a:pt x="5" y="0"/>
                    </a:cubicBez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ïsḷidé">
                <a:extLst>
                  <a:ext uri="{FF2B5EF4-FFF2-40B4-BE49-F238E27FC236}">
                    <a16:creationId xmlns:a16="http://schemas.microsoft.com/office/drawing/2014/main" xmlns="" id="{13DC1E4C-630E-46A9-ABCE-79FC27D19F3E}"/>
                  </a:ext>
                </a:extLst>
              </p:cNvPr>
              <p:cNvSpPr/>
              <p:nvPr/>
            </p:nvSpPr>
            <p:spPr bwMode="auto">
              <a:xfrm>
                <a:off x="3916363" y="2366963"/>
                <a:ext cx="90488" cy="246063"/>
              </a:xfrm>
              <a:custGeom>
                <a:avLst/>
                <a:gdLst>
                  <a:gd name="T0" fmla="*/ 3 w 27"/>
                  <a:gd name="T1" fmla="*/ 3 h 75"/>
                  <a:gd name="T2" fmla="*/ 1 w 27"/>
                  <a:gd name="T3" fmla="*/ 25 h 75"/>
                  <a:gd name="T4" fmla="*/ 10 w 27"/>
                  <a:gd name="T5" fmla="*/ 69 h 75"/>
                  <a:gd name="T6" fmla="*/ 14 w 27"/>
                  <a:gd name="T7" fmla="*/ 74 h 75"/>
                  <a:gd name="T8" fmla="*/ 20 w 27"/>
                  <a:gd name="T9" fmla="*/ 74 h 75"/>
                  <a:gd name="T10" fmla="*/ 25 w 27"/>
                  <a:gd name="T11" fmla="*/ 71 h 75"/>
                  <a:gd name="T12" fmla="*/ 27 w 27"/>
                  <a:gd name="T13" fmla="*/ 0 h 75"/>
                  <a:gd name="T14" fmla="*/ 3 w 27"/>
                  <a:gd name="T15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75">
                    <a:moveTo>
                      <a:pt x="3" y="3"/>
                    </a:moveTo>
                    <a:cubicBezTo>
                      <a:pt x="3" y="3"/>
                      <a:pt x="1" y="16"/>
                      <a:pt x="1" y="25"/>
                    </a:cubicBezTo>
                    <a:cubicBezTo>
                      <a:pt x="0" y="33"/>
                      <a:pt x="8" y="60"/>
                      <a:pt x="10" y="69"/>
                    </a:cubicBezTo>
                    <a:cubicBezTo>
                      <a:pt x="11" y="71"/>
                      <a:pt x="12" y="73"/>
                      <a:pt x="14" y="74"/>
                    </a:cubicBezTo>
                    <a:cubicBezTo>
                      <a:pt x="16" y="74"/>
                      <a:pt x="19" y="75"/>
                      <a:pt x="20" y="74"/>
                    </a:cubicBezTo>
                    <a:cubicBezTo>
                      <a:pt x="22" y="74"/>
                      <a:pt x="25" y="71"/>
                      <a:pt x="25" y="71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îš1iḓe">
                <a:extLst>
                  <a:ext uri="{FF2B5EF4-FFF2-40B4-BE49-F238E27FC236}">
                    <a16:creationId xmlns:a16="http://schemas.microsoft.com/office/drawing/2014/main" xmlns="" id="{B5289933-8961-4BC2-998E-4CD99E706DD0}"/>
                  </a:ext>
                </a:extLst>
              </p:cNvPr>
              <p:cNvSpPr/>
              <p:nvPr/>
            </p:nvSpPr>
            <p:spPr bwMode="auto">
              <a:xfrm>
                <a:off x="4029075" y="2551113"/>
                <a:ext cx="109538" cy="104775"/>
              </a:xfrm>
              <a:custGeom>
                <a:avLst/>
                <a:gdLst>
                  <a:gd name="T0" fmla="*/ 18 w 33"/>
                  <a:gd name="T1" fmla="*/ 4 h 32"/>
                  <a:gd name="T2" fmla="*/ 31 w 33"/>
                  <a:gd name="T3" fmla="*/ 26 h 32"/>
                  <a:gd name="T4" fmla="*/ 9 w 33"/>
                  <a:gd name="T5" fmla="*/ 22 h 32"/>
                  <a:gd name="T6" fmla="*/ 0 w 33"/>
                  <a:gd name="T7" fmla="*/ 7 h 32"/>
                  <a:gd name="T8" fmla="*/ 6 w 33"/>
                  <a:gd name="T9" fmla="*/ 0 h 32"/>
                  <a:gd name="T10" fmla="*/ 18 w 33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2">
                    <a:moveTo>
                      <a:pt x="18" y="4"/>
                    </a:moveTo>
                    <a:cubicBezTo>
                      <a:pt x="18" y="4"/>
                      <a:pt x="33" y="19"/>
                      <a:pt x="31" y="26"/>
                    </a:cubicBezTo>
                    <a:cubicBezTo>
                      <a:pt x="30" y="32"/>
                      <a:pt x="18" y="31"/>
                      <a:pt x="9" y="22"/>
                    </a:cubicBezTo>
                    <a:cubicBezTo>
                      <a:pt x="0" y="12"/>
                      <a:pt x="0" y="12"/>
                      <a:pt x="0" y="7"/>
                    </a:cubicBezTo>
                    <a:cubicBezTo>
                      <a:pt x="0" y="3"/>
                      <a:pt x="6" y="0"/>
                      <a:pt x="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íSļîḍe">
                <a:extLst>
                  <a:ext uri="{FF2B5EF4-FFF2-40B4-BE49-F238E27FC236}">
                    <a16:creationId xmlns:a16="http://schemas.microsoft.com/office/drawing/2014/main" xmlns="" id="{C9785DA0-1A74-4C02-BD07-085F8D987ECE}"/>
                  </a:ext>
                </a:extLst>
              </p:cNvPr>
              <p:cNvSpPr/>
              <p:nvPr/>
            </p:nvSpPr>
            <p:spPr bwMode="auto">
              <a:xfrm>
                <a:off x="4006850" y="2330451"/>
                <a:ext cx="88900" cy="246063"/>
              </a:xfrm>
              <a:custGeom>
                <a:avLst/>
                <a:gdLst>
                  <a:gd name="T0" fmla="*/ 2 w 27"/>
                  <a:gd name="T1" fmla="*/ 3 h 75"/>
                  <a:gd name="T2" fmla="*/ 0 w 27"/>
                  <a:gd name="T3" fmla="*/ 25 h 75"/>
                  <a:gd name="T4" fmla="*/ 9 w 27"/>
                  <a:gd name="T5" fmla="*/ 69 h 75"/>
                  <a:gd name="T6" fmla="*/ 14 w 27"/>
                  <a:gd name="T7" fmla="*/ 74 h 75"/>
                  <a:gd name="T8" fmla="*/ 19 w 27"/>
                  <a:gd name="T9" fmla="*/ 74 h 75"/>
                  <a:gd name="T10" fmla="*/ 25 w 27"/>
                  <a:gd name="T11" fmla="*/ 71 h 75"/>
                  <a:gd name="T12" fmla="*/ 27 w 27"/>
                  <a:gd name="T13" fmla="*/ 0 h 75"/>
                  <a:gd name="T14" fmla="*/ 2 w 27"/>
                  <a:gd name="T15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75">
                    <a:moveTo>
                      <a:pt x="2" y="3"/>
                    </a:moveTo>
                    <a:cubicBezTo>
                      <a:pt x="2" y="3"/>
                      <a:pt x="0" y="16"/>
                      <a:pt x="0" y="25"/>
                    </a:cubicBezTo>
                    <a:cubicBezTo>
                      <a:pt x="0" y="33"/>
                      <a:pt x="7" y="60"/>
                      <a:pt x="9" y="69"/>
                    </a:cubicBezTo>
                    <a:cubicBezTo>
                      <a:pt x="10" y="71"/>
                      <a:pt x="12" y="73"/>
                      <a:pt x="14" y="74"/>
                    </a:cubicBezTo>
                    <a:cubicBezTo>
                      <a:pt x="16" y="74"/>
                      <a:pt x="18" y="75"/>
                      <a:pt x="19" y="74"/>
                    </a:cubicBezTo>
                    <a:cubicBezTo>
                      <a:pt x="22" y="74"/>
                      <a:pt x="25" y="71"/>
                      <a:pt x="25" y="71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ïṣ1ïde">
                <a:extLst>
                  <a:ext uri="{FF2B5EF4-FFF2-40B4-BE49-F238E27FC236}">
                    <a16:creationId xmlns:a16="http://schemas.microsoft.com/office/drawing/2014/main" xmlns="" id="{D29BAF9D-BE01-4BA8-82EF-E45C5099059B}"/>
                  </a:ext>
                </a:extLst>
              </p:cNvPr>
              <p:cNvSpPr/>
              <p:nvPr/>
            </p:nvSpPr>
            <p:spPr bwMode="auto">
              <a:xfrm>
                <a:off x="3873500" y="2138363"/>
                <a:ext cx="228600" cy="250825"/>
              </a:xfrm>
              <a:custGeom>
                <a:avLst/>
                <a:gdLst>
                  <a:gd name="T0" fmla="*/ 69 w 69"/>
                  <a:gd name="T1" fmla="*/ 14 h 76"/>
                  <a:gd name="T2" fmla="*/ 68 w 69"/>
                  <a:gd name="T3" fmla="*/ 58 h 76"/>
                  <a:gd name="T4" fmla="*/ 47 w 69"/>
                  <a:gd name="T5" fmla="*/ 71 h 76"/>
                  <a:gd name="T6" fmla="*/ 8 w 69"/>
                  <a:gd name="T7" fmla="*/ 73 h 76"/>
                  <a:gd name="T8" fmla="*/ 0 w 69"/>
                  <a:gd name="T9" fmla="*/ 21 h 76"/>
                  <a:gd name="T10" fmla="*/ 69 w 69"/>
                  <a:gd name="T11" fmla="*/ 1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76">
                    <a:moveTo>
                      <a:pt x="69" y="14"/>
                    </a:moveTo>
                    <a:cubicBezTo>
                      <a:pt x="68" y="58"/>
                      <a:pt x="68" y="58"/>
                      <a:pt x="68" y="58"/>
                    </a:cubicBezTo>
                    <a:cubicBezTo>
                      <a:pt x="68" y="58"/>
                      <a:pt x="62" y="67"/>
                      <a:pt x="47" y="71"/>
                    </a:cubicBezTo>
                    <a:cubicBezTo>
                      <a:pt x="33" y="76"/>
                      <a:pt x="8" y="73"/>
                      <a:pt x="8" y="73"/>
                    </a:cubicBezTo>
                    <a:cubicBezTo>
                      <a:pt x="8" y="73"/>
                      <a:pt x="0" y="30"/>
                      <a:pt x="0" y="21"/>
                    </a:cubicBezTo>
                    <a:cubicBezTo>
                      <a:pt x="0" y="11"/>
                      <a:pt x="67" y="0"/>
                      <a:pt x="69" y="14"/>
                    </a:cubicBez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isḷíḓê">
                <a:extLst>
                  <a:ext uri="{FF2B5EF4-FFF2-40B4-BE49-F238E27FC236}">
                    <a16:creationId xmlns:a16="http://schemas.microsoft.com/office/drawing/2014/main" xmlns="" id="{4980733E-9223-401B-9719-9B846FBD698E}"/>
                  </a:ext>
                </a:extLst>
              </p:cNvPr>
              <p:cNvSpPr/>
              <p:nvPr/>
            </p:nvSpPr>
            <p:spPr bwMode="auto">
              <a:xfrm>
                <a:off x="3851275" y="1760538"/>
                <a:ext cx="260350" cy="509588"/>
              </a:xfrm>
              <a:custGeom>
                <a:avLst/>
                <a:gdLst>
                  <a:gd name="T0" fmla="*/ 55 w 79"/>
                  <a:gd name="T1" fmla="*/ 0 h 155"/>
                  <a:gd name="T2" fmla="*/ 66 w 79"/>
                  <a:gd name="T3" fmla="*/ 10 h 155"/>
                  <a:gd name="T4" fmla="*/ 74 w 79"/>
                  <a:gd name="T5" fmla="*/ 45 h 155"/>
                  <a:gd name="T6" fmla="*/ 69 w 79"/>
                  <a:gd name="T7" fmla="*/ 72 h 155"/>
                  <a:gd name="T8" fmla="*/ 79 w 79"/>
                  <a:gd name="T9" fmla="*/ 125 h 155"/>
                  <a:gd name="T10" fmla="*/ 63 w 79"/>
                  <a:gd name="T11" fmla="*/ 137 h 155"/>
                  <a:gd name="T12" fmla="*/ 53 w 79"/>
                  <a:gd name="T13" fmla="*/ 130 h 155"/>
                  <a:gd name="T14" fmla="*/ 38 w 79"/>
                  <a:gd name="T15" fmla="*/ 152 h 155"/>
                  <a:gd name="T16" fmla="*/ 0 w 79"/>
                  <a:gd name="T17" fmla="*/ 137 h 155"/>
                  <a:gd name="T18" fmla="*/ 5 w 79"/>
                  <a:gd name="T19" fmla="*/ 103 h 155"/>
                  <a:gd name="T20" fmla="*/ 11 w 79"/>
                  <a:gd name="T21" fmla="*/ 83 h 155"/>
                  <a:gd name="T22" fmla="*/ 0 w 79"/>
                  <a:gd name="T23" fmla="*/ 25 h 155"/>
                  <a:gd name="T24" fmla="*/ 30 w 79"/>
                  <a:gd name="T25" fmla="*/ 7 h 155"/>
                  <a:gd name="T26" fmla="*/ 55 w 79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" h="155">
                    <a:moveTo>
                      <a:pt x="55" y="0"/>
                    </a:moveTo>
                    <a:cubicBezTo>
                      <a:pt x="55" y="0"/>
                      <a:pt x="63" y="3"/>
                      <a:pt x="66" y="10"/>
                    </a:cubicBezTo>
                    <a:cubicBezTo>
                      <a:pt x="69" y="16"/>
                      <a:pt x="72" y="37"/>
                      <a:pt x="74" y="45"/>
                    </a:cubicBezTo>
                    <a:cubicBezTo>
                      <a:pt x="76" y="52"/>
                      <a:pt x="69" y="64"/>
                      <a:pt x="69" y="72"/>
                    </a:cubicBezTo>
                    <a:cubicBezTo>
                      <a:pt x="69" y="81"/>
                      <a:pt x="79" y="122"/>
                      <a:pt x="79" y="125"/>
                    </a:cubicBezTo>
                    <a:cubicBezTo>
                      <a:pt x="79" y="127"/>
                      <a:pt x="68" y="134"/>
                      <a:pt x="63" y="137"/>
                    </a:cubicBezTo>
                    <a:cubicBezTo>
                      <a:pt x="59" y="139"/>
                      <a:pt x="53" y="130"/>
                      <a:pt x="53" y="130"/>
                    </a:cubicBezTo>
                    <a:cubicBezTo>
                      <a:pt x="53" y="130"/>
                      <a:pt x="50" y="149"/>
                      <a:pt x="38" y="152"/>
                    </a:cubicBezTo>
                    <a:cubicBezTo>
                      <a:pt x="26" y="155"/>
                      <a:pt x="0" y="137"/>
                      <a:pt x="0" y="137"/>
                    </a:cubicBezTo>
                    <a:cubicBezTo>
                      <a:pt x="0" y="137"/>
                      <a:pt x="2" y="114"/>
                      <a:pt x="5" y="103"/>
                    </a:cubicBezTo>
                    <a:cubicBezTo>
                      <a:pt x="9" y="92"/>
                      <a:pt x="11" y="83"/>
                      <a:pt x="11" y="8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2" y="11"/>
                      <a:pt x="30" y="7"/>
                    </a:cubicBezTo>
                    <a:cubicBezTo>
                      <a:pt x="49" y="3"/>
                      <a:pt x="55" y="0"/>
                      <a:pt x="55" y="0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î$líḋê">
                <a:extLst>
                  <a:ext uri="{FF2B5EF4-FFF2-40B4-BE49-F238E27FC236}">
                    <a16:creationId xmlns:a16="http://schemas.microsoft.com/office/drawing/2014/main" xmlns="" id="{09DEEEF3-78D8-455E-B9C6-D26AF6DF91D4}"/>
                  </a:ext>
                </a:extLst>
              </p:cNvPr>
              <p:cNvSpPr/>
              <p:nvPr/>
            </p:nvSpPr>
            <p:spPr bwMode="auto">
              <a:xfrm>
                <a:off x="3943350" y="1717676"/>
                <a:ext cx="69850" cy="114300"/>
              </a:xfrm>
              <a:custGeom>
                <a:avLst/>
                <a:gdLst>
                  <a:gd name="T0" fmla="*/ 44 w 44"/>
                  <a:gd name="T1" fmla="*/ 33 h 72"/>
                  <a:gd name="T2" fmla="*/ 40 w 44"/>
                  <a:gd name="T3" fmla="*/ 58 h 72"/>
                  <a:gd name="T4" fmla="*/ 40 w 44"/>
                  <a:gd name="T5" fmla="*/ 72 h 72"/>
                  <a:gd name="T6" fmla="*/ 0 w 44"/>
                  <a:gd name="T7" fmla="*/ 48 h 72"/>
                  <a:gd name="T8" fmla="*/ 2 w 44"/>
                  <a:gd name="T9" fmla="*/ 0 h 72"/>
                  <a:gd name="T10" fmla="*/ 44 w 44"/>
                  <a:gd name="T11" fmla="*/ 3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72">
                    <a:moveTo>
                      <a:pt x="44" y="33"/>
                    </a:moveTo>
                    <a:lnTo>
                      <a:pt x="40" y="58"/>
                    </a:lnTo>
                    <a:lnTo>
                      <a:pt x="40" y="72"/>
                    </a:lnTo>
                    <a:lnTo>
                      <a:pt x="0" y="48"/>
                    </a:lnTo>
                    <a:lnTo>
                      <a:pt x="2" y="0"/>
                    </a:lnTo>
                    <a:lnTo>
                      <a:pt x="44" y="33"/>
                    </a:lnTo>
                    <a:close/>
                  </a:path>
                </a:pathLst>
              </a:custGeom>
              <a:solidFill>
                <a:srgbClr val="674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îṡ1ide">
                <a:extLst>
                  <a:ext uri="{FF2B5EF4-FFF2-40B4-BE49-F238E27FC236}">
                    <a16:creationId xmlns:a16="http://schemas.microsoft.com/office/drawing/2014/main" xmlns="" id="{9F80A27E-43EB-4A28-9DD2-AA5F02988BC8}"/>
                  </a:ext>
                </a:extLst>
              </p:cNvPr>
              <p:cNvSpPr/>
              <p:nvPr/>
            </p:nvSpPr>
            <p:spPr bwMode="auto">
              <a:xfrm>
                <a:off x="3940175" y="1638301"/>
                <a:ext cx="131763" cy="144463"/>
              </a:xfrm>
              <a:custGeom>
                <a:avLst/>
                <a:gdLst>
                  <a:gd name="T0" fmla="*/ 39 w 40"/>
                  <a:gd name="T1" fmla="*/ 6 h 44"/>
                  <a:gd name="T2" fmla="*/ 36 w 40"/>
                  <a:gd name="T3" fmla="*/ 33 h 44"/>
                  <a:gd name="T4" fmla="*/ 23 w 40"/>
                  <a:gd name="T5" fmla="*/ 44 h 44"/>
                  <a:gd name="T6" fmla="*/ 3 w 40"/>
                  <a:gd name="T7" fmla="*/ 31 h 44"/>
                  <a:gd name="T8" fmla="*/ 7 w 40"/>
                  <a:gd name="T9" fmla="*/ 21 h 44"/>
                  <a:gd name="T10" fmla="*/ 26 w 40"/>
                  <a:gd name="T11" fmla="*/ 3 h 44"/>
                  <a:gd name="T12" fmla="*/ 39 w 40"/>
                  <a:gd name="T1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4">
                    <a:moveTo>
                      <a:pt x="39" y="6"/>
                    </a:moveTo>
                    <a:cubicBezTo>
                      <a:pt x="39" y="6"/>
                      <a:pt x="40" y="27"/>
                      <a:pt x="36" y="33"/>
                    </a:cubicBezTo>
                    <a:cubicBezTo>
                      <a:pt x="32" y="38"/>
                      <a:pt x="29" y="44"/>
                      <a:pt x="23" y="44"/>
                    </a:cubicBezTo>
                    <a:cubicBezTo>
                      <a:pt x="18" y="44"/>
                      <a:pt x="7" y="36"/>
                      <a:pt x="3" y="31"/>
                    </a:cubicBezTo>
                    <a:cubicBezTo>
                      <a:pt x="0" y="25"/>
                      <a:pt x="6" y="25"/>
                      <a:pt x="7" y="21"/>
                    </a:cubicBezTo>
                    <a:cubicBezTo>
                      <a:pt x="9" y="17"/>
                      <a:pt x="16" y="6"/>
                      <a:pt x="26" y="3"/>
                    </a:cubicBezTo>
                    <a:cubicBezTo>
                      <a:pt x="35" y="0"/>
                      <a:pt x="39" y="0"/>
                      <a:pt x="39" y="6"/>
                    </a:cubicBez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5" name="ï$ḻiďé">
                <a:extLst>
                  <a:ext uri="{FF2B5EF4-FFF2-40B4-BE49-F238E27FC236}">
                    <a16:creationId xmlns:a16="http://schemas.microsoft.com/office/drawing/2014/main" xmlns="" id="{AB10FA3F-F310-4189-A908-B420F6F36A3D}"/>
                  </a:ext>
                </a:extLst>
              </p:cNvPr>
              <p:cNvSpPr/>
              <p:nvPr/>
            </p:nvSpPr>
            <p:spPr bwMode="auto">
              <a:xfrm>
                <a:off x="4002088" y="1868488"/>
                <a:ext cx="185738" cy="263525"/>
              </a:xfrm>
              <a:custGeom>
                <a:avLst/>
                <a:gdLst>
                  <a:gd name="T0" fmla="*/ 2 w 56"/>
                  <a:gd name="T1" fmla="*/ 79 h 80"/>
                  <a:gd name="T2" fmla="*/ 39 w 56"/>
                  <a:gd name="T3" fmla="*/ 67 h 80"/>
                  <a:gd name="T4" fmla="*/ 42 w 56"/>
                  <a:gd name="T5" fmla="*/ 63 h 80"/>
                  <a:gd name="T6" fmla="*/ 56 w 56"/>
                  <a:gd name="T7" fmla="*/ 2 h 80"/>
                  <a:gd name="T8" fmla="*/ 54 w 56"/>
                  <a:gd name="T9" fmla="*/ 0 h 80"/>
                  <a:gd name="T10" fmla="*/ 17 w 56"/>
                  <a:gd name="T11" fmla="*/ 13 h 80"/>
                  <a:gd name="T12" fmla="*/ 14 w 56"/>
                  <a:gd name="T13" fmla="*/ 16 h 80"/>
                  <a:gd name="T14" fmla="*/ 0 w 56"/>
                  <a:gd name="T15" fmla="*/ 77 h 80"/>
                  <a:gd name="T16" fmla="*/ 2 w 56"/>
                  <a:gd name="T17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0">
                    <a:moveTo>
                      <a:pt x="2" y="79"/>
                    </a:move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5"/>
                      <a:pt x="42" y="63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0"/>
                      <a:pt x="2" y="79"/>
                    </a:cubicBezTo>
                    <a:close/>
                  </a:path>
                </a:pathLst>
              </a:custGeom>
              <a:solidFill>
                <a:srgbClr val="B37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6" name="iṡľiďé">
                <a:extLst>
                  <a:ext uri="{FF2B5EF4-FFF2-40B4-BE49-F238E27FC236}">
                    <a16:creationId xmlns:a16="http://schemas.microsoft.com/office/drawing/2014/main" xmlns="" id="{94C51D58-DC93-4F2F-874F-8ED859647849}"/>
                  </a:ext>
                </a:extLst>
              </p:cNvPr>
              <p:cNvSpPr/>
              <p:nvPr/>
            </p:nvSpPr>
            <p:spPr bwMode="auto">
              <a:xfrm>
                <a:off x="4084638" y="1868488"/>
                <a:ext cx="69850" cy="49213"/>
              </a:xfrm>
              <a:custGeom>
                <a:avLst/>
                <a:gdLst>
                  <a:gd name="T0" fmla="*/ 0 w 44"/>
                  <a:gd name="T1" fmla="*/ 31 h 31"/>
                  <a:gd name="T2" fmla="*/ 40 w 44"/>
                  <a:gd name="T3" fmla="*/ 17 h 31"/>
                  <a:gd name="T4" fmla="*/ 44 w 44"/>
                  <a:gd name="T5" fmla="*/ 0 h 31"/>
                  <a:gd name="T6" fmla="*/ 5 w 44"/>
                  <a:gd name="T7" fmla="*/ 13 h 31"/>
                  <a:gd name="T8" fmla="*/ 0 w 44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1">
                    <a:moveTo>
                      <a:pt x="0" y="31"/>
                    </a:moveTo>
                    <a:lnTo>
                      <a:pt x="40" y="17"/>
                    </a:lnTo>
                    <a:lnTo>
                      <a:pt x="44" y="0"/>
                    </a:lnTo>
                    <a:lnTo>
                      <a:pt x="5" y="13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AA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is1îḓê">
                <a:extLst>
                  <a:ext uri="{FF2B5EF4-FFF2-40B4-BE49-F238E27FC236}">
                    <a16:creationId xmlns:a16="http://schemas.microsoft.com/office/drawing/2014/main" xmlns="" id="{53F11EBD-2E17-46EC-9300-BE9C9567D7A7}"/>
                  </a:ext>
                </a:extLst>
              </p:cNvPr>
              <p:cNvSpPr/>
              <p:nvPr/>
            </p:nvSpPr>
            <p:spPr bwMode="auto">
              <a:xfrm>
                <a:off x="3833813" y="1828801"/>
                <a:ext cx="215900" cy="290513"/>
              </a:xfrm>
              <a:custGeom>
                <a:avLst/>
                <a:gdLst>
                  <a:gd name="T0" fmla="*/ 5 w 65"/>
                  <a:gd name="T1" fmla="*/ 4 h 88"/>
                  <a:gd name="T2" fmla="*/ 3 w 65"/>
                  <a:gd name="T3" fmla="*/ 25 h 88"/>
                  <a:gd name="T4" fmla="*/ 27 w 65"/>
                  <a:gd name="T5" fmla="*/ 85 h 88"/>
                  <a:gd name="T6" fmla="*/ 65 w 65"/>
                  <a:gd name="T7" fmla="*/ 77 h 88"/>
                  <a:gd name="T8" fmla="*/ 63 w 65"/>
                  <a:gd name="T9" fmla="*/ 60 h 88"/>
                  <a:gd name="T10" fmla="*/ 39 w 65"/>
                  <a:gd name="T11" fmla="*/ 66 h 88"/>
                  <a:gd name="T12" fmla="*/ 17 w 65"/>
                  <a:gd name="T13" fmla="*/ 8 h 88"/>
                  <a:gd name="T14" fmla="*/ 5 w 65"/>
                  <a:gd name="T15" fmla="*/ 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88">
                    <a:moveTo>
                      <a:pt x="5" y="4"/>
                    </a:moveTo>
                    <a:cubicBezTo>
                      <a:pt x="5" y="4"/>
                      <a:pt x="0" y="10"/>
                      <a:pt x="3" y="25"/>
                    </a:cubicBezTo>
                    <a:cubicBezTo>
                      <a:pt x="5" y="40"/>
                      <a:pt x="18" y="82"/>
                      <a:pt x="27" y="85"/>
                    </a:cubicBezTo>
                    <a:cubicBezTo>
                      <a:pt x="36" y="88"/>
                      <a:pt x="65" y="77"/>
                      <a:pt x="65" y="77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9" y="66"/>
                      <a:pt x="24" y="16"/>
                      <a:pt x="17" y="8"/>
                    </a:cubicBezTo>
                    <a:cubicBezTo>
                      <a:pt x="9" y="0"/>
                      <a:pt x="5" y="4"/>
                      <a:pt x="5" y="4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is1iḑé">
                <a:extLst>
                  <a:ext uri="{FF2B5EF4-FFF2-40B4-BE49-F238E27FC236}">
                    <a16:creationId xmlns:a16="http://schemas.microsoft.com/office/drawing/2014/main" xmlns="" id="{6C0AA59D-437B-4AF3-B857-DA0476E45442}"/>
                  </a:ext>
                </a:extLst>
              </p:cNvPr>
              <p:cNvSpPr/>
              <p:nvPr/>
            </p:nvSpPr>
            <p:spPr bwMode="auto">
              <a:xfrm>
                <a:off x="4041775" y="2003426"/>
                <a:ext cx="69850" cy="79375"/>
              </a:xfrm>
              <a:custGeom>
                <a:avLst/>
                <a:gdLst>
                  <a:gd name="T0" fmla="*/ 0 w 21"/>
                  <a:gd name="T1" fmla="*/ 7 h 24"/>
                  <a:gd name="T2" fmla="*/ 6 w 21"/>
                  <a:gd name="T3" fmla="*/ 1 h 24"/>
                  <a:gd name="T4" fmla="*/ 6 w 21"/>
                  <a:gd name="T5" fmla="*/ 6 h 24"/>
                  <a:gd name="T6" fmla="*/ 17 w 21"/>
                  <a:gd name="T7" fmla="*/ 4 h 24"/>
                  <a:gd name="T8" fmla="*/ 12 w 21"/>
                  <a:gd name="T9" fmla="*/ 20 h 24"/>
                  <a:gd name="T10" fmla="*/ 2 w 21"/>
                  <a:gd name="T11" fmla="*/ 24 h 24"/>
                  <a:gd name="T12" fmla="*/ 0 w 21"/>
                  <a:gd name="T13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4">
                    <a:moveTo>
                      <a:pt x="0" y="7"/>
                    </a:moveTo>
                    <a:cubicBezTo>
                      <a:pt x="0" y="7"/>
                      <a:pt x="3" y="0"/>
                      <a:pt x="6" y="1"/>
                    </a:cubicBezTo>
                    <a:cubicBezTo>
                      <a:pt x="9" y="1"/>
                      <a:pt x="6" y="6"/>
                      <a:pt x="6" y="6"/>
                    </a:cubicBezTo>
                    <a:cubicBezTo>
                      <a:pt x="6" y="6"/>
                      <a:pt x="14" y="2"/>
                      <a:pt x="17" y="4"/>
                    </a:cubicBezTo>
                    <a:cubicBezTo>
                      <a:pt x="21" y="6"/>
                      <a:pt x="21" y="14"/>
                      <a:pt x="12" y="20"/>
                    </a:cubicBezTo>
                    <a:cubicBezTo>
                      <a:pt x="7" y="23"/>
                      <a:pt x="2" y="24"/>
                      <a:pt x="2" y="24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ïşḻîďe">
                <a:extLst>
                  <a:ext uri="{FF2B5EF4-FFF2-40B4-BE49-F238E27FC236}">
                    <a16:creationId xmlns:a16="http://schemas.microsoft.com/office/drawing/2014/main" xmlns="" id="{1930DFB4-A612-4C7F-ACBB-DD7493236822}"/>
                  </a:ext>
                </a:extLst>
              </p:cNvPr>
              <p:cNvSpPr/>
              <p:nvPr/>
            </p:nvSpPr>
            <p:spPr bwMode="auto">
              <a:xfrm>
                <a:off x="3933825" y="1697038"/>
                <a:ext cx="36513" cy="46038"/>
              </a:xfrm>
              <a:custGeom>
                <a:avLst/>
                <a:gdLst>
                  <a:gd name="T0" fmla="*/ 10 w 11"/>
                  <a:gd name="T1" fmla="*/ 5 h 14"/>
                  <a:gd name="T2" fmla="*/ 2 w 11"/>
                  <a:gd name="T3" fmla="*/ 3 h 14"/>
                  <a:gd name="T4" fmla="*/ 7 w 11"/>
                  <a:gd name="T5" fmla="*/ 14 h 14"/>
                  <a:gd name="T6" fmla="*/ 10 w 11"/>
                  <a:gd name="T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4">
                    <a:moveTo>
                      <a:pt x="10" y="5"/>
                    </a:moveTo>
                    <a:cubicBezTo>
                      <a:pt x="10" y="5"/>
                      <a:pt x="4" y="0"/>
                      <a:pt x="2" y="3"/>
                    </a:cubicBezTo>
                    <a:cubicBezTo>
                      <a:pt x="0" y="7"/>
                      <a:pt x="4" y="14"/>
                      <a:pt x="7" y="14"/>
                    </a:cubicBezTo>
                    <a:cubicBezTo>
                      <a:pt x="11" y="14"/>
                      <a:pt x="10" y="5"/>
                      <a:pt x="10" y="5"/>
                    </a:cubicBez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iŝļidê">
                <a:extLst>
                  <a:ext uri="{FF2B5EF4-FFF2-40B4-BE49-F238E27FC236}">
                    <a16:creationId xmlns:a16="http://schemas.microsoft.com/office/drawing/2014/main" xmlns="" id="{E060593B-5BDA-4C7B-A25C-F22DA8678054}"/>
                  </a:ext>
                </a:extLst>
              </p:cNvPr>
              <p:cNvSpPr/>
              <p:nvPr/>
            </p:nvSpPr>
            <p:spPr bwMode="auto">
              <a:xfrm>
                <a:off x="4013200" y="3578226"/>
                <a:ext cx="184150" cy="131763"/>
              </a:xfrm>
              <a:custGeom>
                <a:avLst/>
                <a:gdLst>
                  <a:gd name="T0" fmla="*/ 55 w 56"/>
                  <a:gd name="T1" fmla="*/ 24 h 40"/>
                  <a:gd name="T2" fmla="*/ 53 w 56"/>
                  <a:gd name="T3" fmla="*/ 34 h 40"/>
                  <a:gd name="T4" fmla="*/ 40 w 56"/>
                  <a:gd name="T5" fmla="*/ 38 h 40"/>
                  <a:gd name="T6" fmla="*/ 25 w 56"/>
                  <a:gd name="T7" fmla="*/ 27 h 40"/>
                  <a:gd name="T8" fmla="*/ 1 w 56"/>
                  <a:gd name="T9" fmla="*/ 7 h 40"/>
                  <a:gd name="T10" fmla="*/ 42 w 56"/>
                  <a:gd name="T11" fmla="*/ 11 h 40"/>
                  <a:gd name="T12" fmla="*/ 55 w 56"/>
                  <a:gd name="T13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40">
                    <a:moveTo>
                      <a:pt x="55" y="24"/>
                    </a:moveTo>
                    <a:cubicBezTo>
                      <a:pt x="55" y="24"/>
                      <a:pt x="56" y="28"/>
                      <a:pt x="53" y="34"/>
                    </a:cubicBezTo>
                    <a:cubicBezTo>
                      <a:pt x="51" y="40"/>
                      <a:pt x="45" y="40"/>
                      <a:pt x="40" y="38"/>
                    </a:cubicBezTo>
                    <a:cubicBezTo>
                      <a:pt x="34" y="35"/>
                      <a:pt x="30" y="29"/>
                      <a:pt x="25" y="27"/>
                    </a:cubicBezTo>
                    <a:cubicBezTo>
                      <a:pt x="20" y="26"/>
                      <a:pt x="0" y="14"/>
                      <a:pt x="1" y="7"/>
                    </a:cubicBezTo>
                    <a:cubicBezTo>
                      <a:pt x="2" y="0"/>
                      <a:pt x="34" y="6"/>
                      <a:pt x="42" y="11"/>
                    </a:cubicBezTo>
                    <a:cubicBezTo>
                      <a:pt x="50" y="16"/>
                      <a:pt x="55" y="24"/>
                      <a:pt x="55" y="24"/>
                    </a:cubicBez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is1iḋè">
                <a:extLst>
                  <a:ext uri="{FF2B5EF4-FFF2-40B4-BE49-F238E27FC236}">
                    <a16:creationId xmlns:a16="http://schemas.microsoft.com/office/drawing/2014/main" xmlns="" id="{F1BD4863-69B7-4174-9A53-E48CF180173E}"/>
                  </a:ext>
                </a:extLst>
              </p:cNvPr>
              <p:cNvSpPr/>
              <p:nvPr/>
            </p:nvSpPr>
            <p:spPr bwMode="auto">
              <a:xfrm>
                <a:off x="4127500" y="3335338"/>
                <a:ext cx="531813" cy="328613"/>
              </a:xfrm>
              <a:custGeom>
                <a:avLst/>
                <a:gdLst>
                  <a:gd name="T0" fmla="*/ 161 w 161"/>
                  <a:gd name="T1" fmla="*/ 11 h 100"/>
                  <a:gd name="T2" fmla="*/ 156 w 161"/>
                  <a:gd name="T3" fmla="*/ 39 h 100"/>
                  <a:gd name="T4" fmla="*/ 107 w 161"/>
                  <a:gd name="T5" fmla="*/ 53 h 100"/>
                  <a:gd name="T6" fmla="*/ 50 w 161"/>
                  <a:gd name="T7" fmla="*/ 37 h 100"/>
                  <a:gd name="T8" fmla="*/ 20 w 161"/>
                  <a:gd name="T9" fmla="*/ 98 h 100"/>
                  <a:gd name="T10" fmla="*/ 19 w 161"/>
                  <a:gd name="T11" fmla="*/ 98 h 100"/>
                  <a:gd name="T12" fmla="*/ 0 w 161"/>
                  <a:gd name="T13" fmla="*/ 84 h 100"/>
                  <a:gd name="T14" fmla="*/ 38 w 161"/>
                  <a:gd name="T15" fmla="*/ 5 h 100"/>
                  <a:gd name="T16" fmla="*/ 106 w 161"/>
                  <a:gd name="T17" fmla="*/ 5 h 100"/>
                  <a:gd name="T18" fmla="*/ 161 w 161"/>
                  <a:gd name="T19" fmla="*/ 1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00">
                    <a:moveTo>
                      <a:pt x="161" y="11"/>
                    </a:moveTo>
                    <a:cubicBezTo>
                      <a:pt x="161" y="11"/>
                      <a:pt x="161" y="32"/>
                      <a:pt x="156" y="39"/>
                    </a:cubicBezTo>
                    <a:cubicBezTo>
                      <a:pt x="150" y="45"/>
                      <a:pt x="129" y="59"/>
                      <a:pt x="107" y="53"/>
                    </a:cubicBezTo>
                    <a:cubicBezTo>
                      <a:pt x="84" y="47"/>
                      <a:pt x="50" y="37"/>
                      <a:pt x="50" y="37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0" y="100"/>
                      <a:pt x="2" y="93"/>
                      <a:pt x="0" y="84"/>
                    </a:cubicBezTo>
                    <a:cubicBezTo>
                      <a:pt x="0" y="84"/>
                      <a:pt x="24" y="10"/>
                      <a:pt x="38" y="5"/>
                    </a:cubicBezTo>
                    <a:cubicBezTo>
                      <a:pt x="52" y="0"/>
                      <a:pt x="106" y="5"/>
                      <a:pt x="106" y="5"/>
                    </a:cubicBezTo>
                    <a:lnTo>
                      <a:pt x="161" y="11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îṥlîḋe">
                <a:extLst>
                  <a:ext uri="{FF2B5EF4-FFF2-40B4-BE49-F238E27FC236}">
                    <a16:creationId xmlns:a16="http://schemas.microsoft.com/office/drawing/2014/main" xmlns="" id="{EA630CDB-D280-4EBF-907B-9B625A224106}"/>
                  </a:ext>
                </a:extLst>
              </p:cNvPr>
              <p:cNvSpPr/>
              <p:nvPr/>
            </p:nvSpPr>
            <p:spPr bwMode="auto">
              <a:xfrm>
                <a:off x="4181475" y="3025776"/>
                <a:ext cx="330200" cy="338138"/>
              </a:xfrm>
              <a:custGeom>
                <a:avLst/>
                <a:gdLst>
                  <a:gd name="T0" fmla="*/ 97 w 100"/>
                  <a:gd name="T1" fmla="*/ 66 h 103"/>
                  <a:gd name="T2" fmla="*/ 64 w 100"/>
                  <a:gd name="T3" fmla="*/ 47 h 103"/>
                  <a:gd name="T4" fmla="*/ 11 w 100"/>
                  <a:gd name="T5" fmla="*/ 77 h 103"/>
                  <a:gd name="T6" fmla="*/ 63 w 100"/>
                  <a:gd name="T7" fmla="*/ 2 h 103"/>
                  <a:gd name="T8" fmla="*/ 61 w 100"/>
                  <a:gd name="T9" fmla="*/ 1 h 103"/>
                  <a:gd name="T10" fmla="*/ 55 w 100"/>
                  <a:gd name="T11" fmla="*/ 1 h 103"/>
                  <a:gd name="T12" fmla="*/ 3 w 100"/>
                  <a:gd name="T13" fmla="*/ 31 h 103"/>
                  <a:gd name="T14" fmla="*/ 0 w 100"/>
                  <a:gd name="T15" fmla="*/ 36 h 103"/>
                  <a:gd name="T16" fmla="*/ 0 w 100"/>
                  <a:gd name="T17" fmla="*/ 77 h 103"/>
                  <a:gd name="T18" fmla="*/ 3 w 100"/>
                  <a:gd name="T19" fmla="*/ 82 h 103"/>
                  <a:gd name="T20" fmla="*/ 39 w 100"/>
                  <a:gd name="T21" fmla="*/ 102 h 103"/>
                  <a:gd name="T22" fmla="*/ 44 w 100"/>
                  <a:gd name="T23" fmla="*/ 102 h 103"/>
                  <a:gd name="T24" fmla="*/ 99 w 100"/>
                  <a:gd name="T25" fmla="*/ 70 h 103"/>
                  <a:gd name="T26" fmla="*/ 100 w 100"/>
                  <a:gd name="T27" fmla="*/ 69 h 103"/>
                  <a:gd name="T28" fmla="*/ 100 w 100"/>
                  <a:gd name="T29" fmla="*/ 69 h 103"/>
                  <a:gd name="T30" fmla="*/ 100 w 100"/>
                  <a:gd name="T31" fmla="*/ 66 h 103"/>
                  <a:gd name="T32" fmla="*/ 97 w 100"/>
                  <a:gd name="T33" fmla="*/ 6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3">
                    <a:moveTo>
                      <a:pt x="97" y="66"/>
                    </a:moveTo>
                    <a:cubicBezTo>
                      <a:pt x="64" y="47"/>
                      <a:pt x="64" y="47"/>
                      <a:pt x="64" y="47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59" y="0"/>
                      <a:pt x="57" y="0"/>
                      <a:pt x="55" y="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2" y="32"/>
                      <a:pt x="0" y="34"/>
                      <a:pt x="0" y="3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1"/>
                      <a:pt x="3" y="82"/>
                    </a:cubicBezTo>
                    <a:cubicBezTo>
                      <a:pt x="39" y="102"/>
                      <a:pt x="39" y="102"/>
                      <a:pt x="39" y="102"/>
                    </a:cubicBezTo>
                    <a:cubicBezTo>
                      <a:pt x="40" y="103"/>
                      <a:pt x="42" y="103"/>
                      <a:pt x="44" y="102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100" y="70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7" y="66"/>
                      <a:pt x="97" y="66"/>
                      <a:pt x="97" y="66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îsļidê">
                <a:extLst>
                  <a:ext uri="{FF2B5EF4-FFF2-40B4-BE49-F238E27FC236}">
                    <a16:creationId xmlns:a16="http://schemas.microsoft.com/office/drawing/2014/main" xmlns="" id="{73FEEF69-F89D-4014-869B-CE2F0F3A7EA8}"/>
                  </a:ext>
                </a:extLst>
              </p:cNvPr>
              <p:cNvSpPr/>
              <p:nvPr/>
            </p:nvSpPr>
            <p:spPr bwMode="auto">
              <a:xfrm>
                <a:off x="4194175" y="3170238"/>
                <a:ext cx="317500" cy="184150"/>
              </a:xfrm>
              <a:custGeom>
                <a:avLst/>
                <a:gdLst>
                  <a:gd name="T0" fmla="*/ 0 w 96"/>
                  <a:gd name="T1" fmla="*/ 34 h 56"/>
                  <a:gd name="T2" fmla="*/ 35 w 96"/>
                  <a:gd name="T3" fmla="*/ 55 h 56"/>
                  <a:gd name="T4" fmla="*/ 40 w 96"/>
                  <a:gd name="T5" fmla="*/ 55 h 56"/>
                  <a:gd name="T6" fmla="*/ 95 w 96"/>
                  <a:gd name="T7" fmla="*/ 23 h 56"/>
                  <a:gd name="T8" fmla="*/ 95 w 96"/>
                  <a:gd name="T9" fmla="*/ 20 h 56"/>
                  <a:gd name="T10" fmla="*/ 60 w 96"/>
                  <a:gd name="T11" fmla="*/ 0 h 56"/>
                  <a:gd name="T12" fmla="*/ 0 w 96"/>
                  <a:gd name="T13" fmla="*/ 3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56">
                    <a:moveTo>
                      <a:pt x="0" y="34"/>
                    </a:moveTo>
                    <a:cubicBezTo>
                      <a:pt x="35" y="55"/>
                      <a:pt x="35" y="55"/>
                      <a:pt x="35" y="55"/>
                    </a:cubicBezTo>
                    <a:cubicBezTo>
                      <a:pt x="36" y="56"/>
                      <a:pt x="38" y="56"/>
                      <a:pt x="40" y="55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2"/>
                      <a:pt x="96" y="21"/>
                      <a:pt x="95" y="2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34"/>
                      <a:pt x="0" y="34"/>
                      <a:pt x="0" y="34"/>
                    </a:cubicBezTo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ïŝļiḋe">
                <a:extLst>
                  <a:ext uri="{FF2B5EF4-FFF2-40B4-BE49-F238E27FC236}">
                    <a16:creationId xmlns:a16="http://schemas.microsoft.com/office/drawing/2014/main" xmlns="" id="{5637BA0E-1B57-47A4-9D2E-9213CD92353D}"/>
                  </a:ext>
                </a:extLst>
              </p:cNvPr>
              <p:cNvSpPr/>
              <p:nvPr/>
            </p:nvSpPr>
            <p:spPr bwMode="auto">
              <a:xfrm>
                <a:off x="4194175" y="3028951"/>
                <a:ext cx="198438" cy="254000"/>
              </a:xfrm>
              <a:custGeom>
                <a:avLst/>
                <a:gdLst>
                  <a:gd name="T0" fmla="*/ 0 w 60"/>
                  <a:gd name="T1" fmla="*/ 77 h 77"/>
                  <a:gd name="T2" fmla="*/ 0 w 60"/>
                  <a:gd name="T3" fmla="*/ 37 h 77"/>
                  <a:gd name="T4" fmla="*/ 2 w 60"/>
                  <a:gd name="T5" fmla="*/ 32 h 77"/>
                  <a:gd name="T6" fmla="*/ 56 w 60"/>
                  <a:gd name="T7" fmla="*/ 1 h 77"/>
                  <a:gd name="T8" fmla="*/ 60 w 60"/>
                  <a:gd name="T9" fmla="*/ 3 h 77"/>
                  <a:gd name="T10" fmla="*/ 60 w 60"/>
                  <a:gd name="T11" fmla="*/ 43 h 77"/>
                  <a:gd name="T12" fmla="*/ 0 w 60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77">
                    <a:moveTo>
                      <a:pt x="0" y="77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5"/>
                      <a:pt x="1" y="33"/>
                      <a:pt x="2" y="3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8" y="0"/>
                      <a:pt x="60" y="1"/>
                      <a:pt x="60" y="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0" y="77"/>
                      <a:pt x="0" y="77"/>
                      <a:pt x="0" y="77"/>
                    </a:cubicBezTo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ïṡľíďè">
                <a:extLst>
                  <a:ext uri="{FF2B5EF4-FFF2-40B4-BE49-F238E27FC236}">
                    <a16:creationId xmlns:a16="http://schemas.microsoft.com/office/drawing/2014/main" xmlns="" id="{86F97DD8-939E-4735-AF37-70B07792B39D}"/>
                  </a:ext>
                </a:extLst>
              </p:cNvPr>
              <p:cNvSpPr/>
              <p:nvPr/>
            </p:nvSpPr>
            <p:spPr bwMode="auto">
              <a:xfrm>
                <a:off x="4203700" y="3044826"/>
                <a:ext cx="179388" cy="220663"/>
              </a:xfrm>
              <a:custGeom>
                <a:avLst/>
                <a:gdLst>
                  <a:gd name="T0" fmla="*/ 0 w 54"/>
                  <a:gd name="T1" fmla="*/ 67 h 67"/>
                  <a:gd name="T2" fmla="*/ 0 w 54"/>
                  <a:gd name="T3" fmla="*/ 33 h 67"/>
                  <a:gd name="T4" fmla="*/ 2 w 54"/>
                  <a:gd name="T5" fmla="*/ 30 h 67"/>
                  <a:gd name="T6" fmla="*/ 51 w 54"/>
                  <a:gd name="T7" fmla="*/ 1 h 67"/>
                  <a:gd name="T8" fmla="*/ 54 w 54"/>
                  <a:gd name="T9" fmla="*/ 3 h 67"/>
                  <a:gd name="T10" fmla="*/ 54 w 54"/>
                  <a:gd name="T11" fmla="*/ 35 h 67"/>
                  <a:gd name="T12" fmla="*/ 0 w 54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67">
                    <a:moveTo>
                      <a:pt x="0" y="67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2"/>
                      <a:pt x="0" y="31"/>
                      <a:pt x="2" y="3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0"/>
                      <a:pt x="54" y="1"/>
                      <a:pt x="54" y="3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0" y="67"/>
                      <a:pt x="0" y="67"/>
                      <a:pt x="0" y="67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ïs1iḍé">
                <a:extLst>
                  <a:ext uri="{FF2B5EF4-FFF2-40B4-BE49-F238E27FC236}">
                    <a16:creationId xmlns:a16="http://schemas.microsoft.com/office/drawing/2014/main" xmlns="" id="{87D7999F-8E49-4F36-BDA3-4977B0C51E74}"/>
                  </a:ext>
                </a:extLst>
              </p:cNvPr>
              <p:cNvSpPr/>
              <p:nvPr/>
            </p:nvSpPr>
            <p:spPr bwMode="auto">
              <a:xfrm>
                <a:off x="4221163" y="3182938"/>
                <a:ext cx="227013" cy="131763"/>
              </a:xfrm>
              <a:custGeom>
                <a:avLst/>
                <a:gdLst>
                  <a:gd name="T0" fmla="*/ 0 w 143"/>
                  <a:gd name="T1" fmla="*/ 61 h 83"/>
                  <a:gd name="T2" fmla="*/ 106 w 143"/>
                  <a:gd name="T3" fmla="*/ 0 h 83"/>
                  <a:gd name="T4" fmla="*/ 143 w 143"/>
                  <a:gd name="T5" fmla="*/ 21 h 83"/>
                  <a:gd name="T6" fmla="*/ 37 w 143"/>
                  <a:gd name="T7" fmla="*/ 83 h 83"/>
                  <a:gd name="T8" fmla="*/ 0 w 143"/>
                  <a:gd name="T9" fmla="*/ 6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83">
                    <a:moveTo>
                      <a:pt x="0" y="61"/>
                    </a:moveTo>
                    <a:lnTo>
                      <a:pt x="106" y="0"/>
                    </a:lnTo>
                    <a:lnTo>
                      <a:pt x="143" y="21"/>
                    </a:lnTo>
                    <a:lnTo>
                      <a:pt x="37" y="83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7" name="ïşḻîḍe">
                <a:extLst>
                  <a:ext uri="{FF2B5EF4-FFF2-40B4-BE49-F238E27FC236}">
                    <a16:creationId xmlns:a16="http://schemas.microsoft.com/office/drawing/2014/main" xmlns="" id="{1BE4991F-134A-42C8-8068-45B49335897B}"/>
                  </a:ext>
                </a:extLst>
              </p:cNvPr>
              <p:cNvSpPr/>
              <p:nvPr/>
            </p:nvSpPr>
            <p:spPr bwMode="auto">
              <a:xfrm>
                <a:off x="4349750" y="3259138"/>
                <a:ext cx="76200" cy="46038"/>
              </a:xfrm>
              <a:custGeom>
                <a:avLst/>
                <a:gdLst>
                  <a:gd name="T0" fmla="*/ 0 w 48"/>
                  <a:gd name="T1" fmla="*/ 19 h 29"/>
                  <a:gd name="T2" fmla="*/ 31 w 48"/>
                  <a:gd name="T3" fmla="*/ 0 h 29"/>
                  <a:gd name="T4" fmla="*/ 48 w 48"/>
                  <a:gd name="T5" fmla="*/ 10 h 29"/>
                  <a:gd name="T6" fmla="*/ 19 w 48"/>
                  <a:gd name="T7" fmla="*/ 29 h 29"/>
                  <a:gd name="T8" fmla="*/ 0 w 48"/>
                  <a:gd name="T9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9">
                    <a:moveTo>
                      <a:pt x="0" y="19"/>
                    </a:moveTo>
                    <a:lnTo>
                      <a:pt x="31" y="0"/>
                    </a:lnTo>
                    <a:lnTo>
                      <a:pt x="48" y="10"/>
                    </a:lnTo>
                    <a:lnTo>
                      <a:pt x="19" y="2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íSḷïdê">
                <a:extLst>
                  <a:ext uri="{FF2B5EF4-FFF2-40B4-BE49-F238E27FC236}">
                    <a16:creationId xmlns:a16="http://schemas.microsoft.com/office/drawing/2014/main" xmlns="" id="{6AC54FA6-503B-4A9D-A042-14E45129BFB7}"/>
                  </a:ext>
                </a:extLst>
              </p:cNvPr>
              <p:cNvSpPr/>
              <p:nvPr/>
            </p:nvSpPr>
            <p:spPr bwMode="auto">
              <a:xfrm>
                <a:off x="4203700" y="3236913"/>
                <a:ext cx="50800" cy="28575"/>
              </a:xfrm>
              <a:custGeom>
                <a:avLst/>
                <a:gdLst>
                  <a:gd name="T0" fmla="*/ 32 w 32"/>
                  <a:gd name="T1" fmla="*/ 0 h 18"/>
                  <a:gd name="T2" fmla="*/ 0 w 32"/>
                  <a:gd name="T3" fmla="*/ 18 h 18"/>
                  <a:gd name="T4" fmla="*/ 32 w 3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8">
                    <a:moveTo>
                      <a:pt x="32" y="0"/>
                    </a:moveTo>
                    <a:lnTo>
                      <a:pt x="0" y="1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595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9" name="íşḷîdè">
                <a:extLst>
                  <a:ext uri="{FF2B5EF4-FFF2-40B4-BE49-F238E27FC236}">
                    <a16:creationId xmlns:a16="http://schemas.microsoft.com/office/drawing/2014/main" xmlns="" id="{7BF91118-EDAE-4FDB-86D6-077E9FECAB59}"/>
                  </a:ext>
                </a:extLst>
              </p:cNvPr>
              <p:cNvSpPr/>
              <p:nvPr/>
            </p:nvSpPr>
            <p:spPr bwMode="auto">
              <a:xfrm>
                <a:off x="4203700" y="3236913"/>
                <a:ext cx="50800" cy="28575"/>
              </a:xfrm>
              <a:custGeom>
                <a:avLst/>
                <a:gdLst>
                  <a:gd name="T0" fmla="*/ 32 w 32"/>
                  <a:gd name="T1" fmla="*/ 0 h 18"/>
                  <a:gd name="T2" fmla="*/ 0 w 32"/>
                  <a:gd name="T3" fmla="*/ 18 h 18"/>
                  <a:gd name="T4" fmla="*/ 32 w 3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8">
                    <a:moveTo>
                      <a:pt x="32" y="0"/>
                    </a:moveTo>
                    <a:lnTo>
                      <a:pt x="0" y="18"/>
                    </a:lnTo>
                    <a:lnTo>
                      <a:pt x="3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0" name="işḻiḋê">
                <a:extLst>
                  <a:ext uri="{FF2B5EF4-FFF2-40B4-BE49-F238E27FC236}">
                    <a16:creationId xmlns:a16="http://schemas.microsoft.com/office/drawing/2014/main" xmlns="" id="{22E45961-2F0C-4E12-A88B-CAC69D419018}"/>
                  </a:ext>
                </a:extLst>
              </p:cNvPr>
              <p:cNvSpPr/>
              <p:nvPr/>
            </p:nvSpPr>
            <p:spPr bwMode="auto">
              <a:xfrm>
                <a:off x="4203700" y="3065463"/>
                <a:ext cx="142875" cy="200025"/>
              </a:xfrm>
              <a:custGeom>
                <a:avLst/>
                <a:gdLst>
                  <a:gd name="T0" fmla="*/ 90 w 90"/>
                  <a:gd name="T1" fmla="*/ 0 h 126"/>
                  <a:gd name="T2" fmla="*/ 15 w 90"/>
                  <a:gd name="T3" fmla="*/ 43 h 126"/>
                  <a:gd name="T4" fmla="*/ 0 w 90"/>
                  <a:gd name="T5" fmla="*/ 72 h 126"/>
                  <a:gd name="T6" fmla="*/ 0 w 90"/>
                  <a:gd name="T7" fmla="*/ 126 h 126"/>
                  <a:gd name="T8" fmla="*/ 32 w 90"/>
                  <a:gd name="T9" fmla="*/ 108 h 126"/>
                  <a:gd name="T10" fmla="*/ 90 w 90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26">
                    <a:moveTo>
                      <a:pt x="90" y="0"/>
                    </a:moveTo>
                    <a:lnTo>
                      <a:pt x="15" y="43"/>
                    </a:lnTo>
                    <a:lnTo>
                      <a:pt x="0" y="72"/>
                    </a:lnTo>
                    <a:lnTo>
                      <a:pt x="0" y="126"/>
                    </a:lnTo>
                    <a:lnTo>
                      <a:pt x="32" y="108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7E7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1" name="ïśļïḓe">
                <a:extLst>
                  <a:ext uri="{FF2B5EF4-FFF2-40B4-BE49-F238E27FC236}">
                    <a16:creationId xmlns:a16="http://schemas.microsoft.com/office/drawing/2014/main" xmlns="" id="{8A80E8E1-CCB3-4355-A103-8688126FD257}"/>
                  </a:ext>
                </a:extLst>
              </p:cNvPr>
              <p:cNvSpPr/>
              <p:nvPr/>
            </p:nvSpPr>
            <p:spPr bwMode="auto">
              <a:xfrm>
                <a:off x="4203700" y="3065463"/>
                <a:ext cx="142875" cy="200025"/>
              </a:xfrm>
              <a:custGeom>
                <a:avLst/>
                <a:gdLst>
                  <a:gd name="T0" fmla="*/ 90 w 90"/>
                  <a:gd name="T1" fmla="*/ 0 h 126"/>
                  <a:gd name="T2" fmla="*/ 15 w 90"/>
                  <a:gd name="T3" fmla="*/ 43 h 126"/>
                  <a:gd name="T4" fmla="*/ 0 w 90"/>
                  <a:gd name="T5" fmla="*/ 72 h 126"/>
                  <a:gd name="T6" fmla="*/ 0 w 90"/>
                  <a:gd name="T7" fmla="*/ 126 h 126"/>
                  <a:gd name="T8" fmla="*/ 32 w 90"/>
                  <a:gd name="T9" fmla="*/ 108 h 126"/>
                  <a:gd name="T10" fmla="*/ 90 w 90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26">
                    <a:moveTo>
                      <a:pt x="90" y="0"/>
                    </a:moveTo>
                    <a:lnTo>
                      <a:pt x="15" y="43"/>
                    </a:lnTo>
                    <a:lnTo>
                      <a:pt x="0" y="72"/>
                    </a:lnTo>
                    <a:lnTo>
                      <a:pt x="0" y="126"/>
                    </a:lnTo>
                    <a:lnTo>
                      <a:pt x="32" y="108"/>
                    </a:lnTo>
                    <a:lnTo>
                      <a:pt x="9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2" name="ïṥḷïḍe">
                <a:extLst>
                  <a:ext uri="{FF2B5EF4-FFF2-40B4-BE49-F238E27FC236}">
                    <a16:creationId xmlns:a16="http://schemas.microsoft.com/office/drawing/2014/main" xmlns="" id="{BB4D5966-5833-4E0B-8A79-6905D2ACCD21}"/>
                  </a:ext>
                </a:extLst>
              </p:cNvPr>
              <p:cNvSpPr/>
              <p:nvPr/>
            </p:nvSpPr>
            <p:spPr bwMode="auto">
              <a:xfrm>
                <a:off x="4300538" y="3054351"/>
                <a:ext cx="82550" cy="155575"/>
              </a:xfrm>
              <a:custGeom>
                <a:avLst/>
                <a:gdLst>
                  <a:gd name="T0" fmla="*/ 20 w 25"/>
                  <a:gd name="T1" fmla="*/ 36 h 47"/>
                  <a:gd name="T2" fmla="*/ 0 w 25"/>
                  <a:gd name="T3" fmla="*/ 47 h 47"/>
                  <a:gd name="T4" fmla="*/ 20 w 25"/>
                  <a:gd name="T5" fmla="*/ 36 h 47"/>
                  <a:gd name="T6" fmla="*/ 20 w 25"/>
                  <a:gd name="T7" fmla="*/ 36 h 47"/>
                  <a:gd name="T8" fmla="*/ 25 w 25"/>
                  <a:gd name="T9" fmla="*/ 0 h 47"/>
                  <a:gd name="T10" fmla="*/ 25 w 25"/>
                  <a:gd name="T11" fmla="*/ 0 h 47"/>
                  <a:gd name="T12" fmla="*/ 25 w 25"/>
                  <a:gd name="T13" fmla="*/ 25 h 47"/>
                  <a:gd name="T14" fmla="*/ 25 w 25"/>
                  <a:gd name="T15" fmla="*/ 0 h 47"/>
                  <a:gd name="T16" fmla="*/ 25 w 25"/>
                  <a:gd name="T17" fmla="*/ 0 h 47"/>
                  <a:gd name="T18" fmla="*/ 25 w 25"/>
                  <a:gd name="T19" fmla="*/ 0 h 47"/>
                  <a:gd name="T20" fmla="*/ 25 w 25"/>
                  <a:gd name="T21" fmla="*/ 0 h 47"/>
                  <a:gd name="T22" fmla="*/ 25 w 25"/>
                  <a:gd name="T23" fmla="*/ 0 h 47"/>
                  <a:gd name="T24" fmla="*/ 25 w 25"/>
                  <a:gd name="T25" fmla="*/ 0 h 47"/>
                  <a:gd name="T26" fmla="*/ 25 w 25"/>
                  <a:gd name="T27" fmla="*/ 0 h 47"/>
                  <a:gd name="T28" fmla="*/ 25 w 25"/>
                  <a:gd name="T29" fmla="*/ 0 h 47"/>
                  <a:gd name="T30" fmla="*/ 25 w 25"/>
                  <a:gd name="T31" fmla="*/ 0 h 47"/>
                  <a:gd name="T32" fmla="*/ 25 w 25"/>
                  <a:gd name="T33" fmla="*/ 0 h 47"/>
                  <a:gd name="T34" fmla="*/ 25 w 25"/>
                  <a:gd name="T3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47">
                    <a:moveTo>
                      <a:pt x="20" y="36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595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iślîḓe">
                <a:extLst>
                  <a:ext uri="{FF2B5EF4-FFF2-40B4-BE49-F238E27FC236}">
                    <a16:creationId xmlns:a16="http://schemas.microsoft.com/office/drawing/2014/main" xmlns="" id="{7BA7578F-1F02-409C-9D9C-05EAEDB9223B}"/>
                  </a:ext>
                </a:extLst>
              </p:cNvPr>
              <p:cNvSpPr/>
              <p:nvPr/>
            </p:nvSpPr>
            <p:spPr bwMode="auto">
              <a:xfrm>
                <a:off x="4289425" y="3048001"/>
                <a:ext cx="93663" cy="168275"/>
              </a:xfrm>
              <a:custGeom>
                <a:avLst/>
                <a:gdLst>
                  <a:gd name="T0" fmla="*/ 27 w 28"/>
                  <a:gd name="T1" fmla="*/ 0 h 51"/>
                  <a:gd name="T2" fmla="*/ 0 w 28"/>
                  <a:gd name="T3" fmla="*/ 51 h 51"/>
                  <a:gd name="T4" fmla="*/ 3 w 28"/>
                  <a:gd name="T5" fmla="*/ 49 h 51"/>
                  <a:gd name="T6" fmla="*/ 23 w 28"/>
                  <a:gd name="T7" fmla="*/ 38 h 51"/>
                  <a:gd name="T8" fmla="*/ 28 w 28"/>
                  <a:gd name="T9" fmla="*/ 27 h 51"/>
                  <a:gd name="T10" fmla="*/ 28 w 28"/>
                  <a:gd name="T11" fmla="*/ 2 h 51"/>
                  <a:gd name="T12" fmla="*/ 28 w 28"/>
                  <a:gd name="T13" fmla="*/ 2 h 51"/>
                  <a:gd name="T14" fmla="*/ 28 w 28"/>
                  <a:gd name="T15" fmla="*/ 2 h 51"/>
                  <a:gd name="T16" fmla="*/ 28 w 28"/>
                  <a:gd name="T17" fmla="*/ 2 h 51"/>
                  <a:gd name="T18" fmla="*/ 28 w 28"/>
                  <a:gd name="T19" fmla="*/ 2 h 51"/>
                  <a:gd name="T20" fmla="*/ 28 w 28"/>
                  <a:gd name="T21" fmla="*/ 2 h 51"/>
                  <a:gd name="T22" fmla="*/ 28 w 28"/>
                  <a:gd name="T23" fmla="*/ 2 h 51"/>
                  <a:gd name="T24" fmla="*/ 28 w 28"/>
                  <a:gd name="T25" fmla="*/ 2 h 51"/>
                  <a:gd name="T26" fmla="*/ 27 w 28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51">
                    <a:moveTo>
                      <a:pt x="27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7" y="0"/>
                    </a:cubicBezTo>
                  </a:path>
                </a:pathLst>
              </a:custGeom>
              <a:solidFill>
                <a:srgbClr val="7E7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4" name="íşľîḓê">
                <a:extLst>
                  <a:ext uri="{FF2B5EF4-FFF2-40B4-BE49-F238E27FC236}">
                    <a16:creationId xmlns:a16="http://schemas.microsoft.com/office/drawing/2014/main" xmlns="" id="{CA7C15AE-152F-4484-B850-0B73EED7B30D}"/>
                  </a:ext>
                </a:extLst>
              </p:cNvPr>
              <p:cNvSpPr/>
              <p:nvPr/>
            </p:nvSpPr>
            <p:spPr bwMode="auto">
              <a:xfrm>
                <a:off x="4368800" y="3173413"/>
                <a:ext cx="82550" cy="92075"/>
              </a:xfrm>
              <a:custGeom>
                <a:avLst/>
                <a:gdLst>
                  <a:gd name="T0" fmla="*/ 25 w 25"/>
                  <a:gd name="T1" fmla="*/ 7 h 28"/>
                  <a:gd name="T2" fmla="*/ 14 w 25"/>
                  <a:gd name="T3" fmla="*/ 0 h 28"/>
                  <a:gd name="T4" fmla="*/ 0 w 25"/>
                  <a:gd name="T5" fmla="*/ 16 h 28"/>
                  <a:gd name="T6" fmla="*/ 3 w 25"/>
                  <a:gd name="T7" fmla="*/ 22 h 28"/>
                  <a:gd name="T8" fmla="*/ 6 w 25"/>
                  <a:gd name="T9" fmla="*/ 20 h 28"/>
                  <a:gd name="T10" fmla="*/ 9 w 25"/>
                  <a:gd name="T11" fmla="*/ 22 h 28"/>
                  <a:gd name="T12" fmla="*/ 18 w 25"/>
                  <a:gd name="T13" fmla="*/ 28 h 28"/>
                  <a:gd name="T14" fmla="*/ 25 w 25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8">
                    <a:moveTo>
                      <a:pt x="25" y="7"/>
                    </a:moveTo>
                    <a:cubicBezTo>
                      <a:pt x="25" y="7"/>
                      <a:pt x="19" y="1"/>
                      <a:pt x="14" y="0"/>
                    </a:cubicBezTo>
                    <a:cubicBezTo>
                      <a:pt x="9" y="0"/>
                      <a:pt x="0" y="11"/>
                      <a:pt x="0" y="16"/>
                    </a:cubicBezTo>
                    <a:cubicBezTo>
                      <a:pt x="0" y="22"/>
                      <a:pt x="2" y="22"/>
                      <a:pt x="3" y="22"/>
                    </a:cubicBezTo>
                    <a:cubicBezTo>
                      <a:pt x="5" y="22"/>
                      <a:pt x="6" y="20"/>
                      <a:pt x="6" y="20"/>
                    </a:cubicBezTo>
                    <a:cubicBezTo>
                      <a:pt x="6" y="20"/>
                      <a:pt x="8" y="21"/>
                      <a:pt x="9" y="22"/>
                    </a:cubicBezTo>
                    <a:cubicBezTo>
                      <a:pt x="10" y="24"/>
                      <a:pt x="11" y="28"/>
                      <a:pt x="18" y="28"/>
                    </a:cubicBezTo>
                    <a:cubicBezTo>
                      <a:pt x="25" y="27"/>
                      <a:pt x="25" y="7"/>
                      <a:pt x="25" y="7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5" name="îṡ1ïdè">
                <a:extLst>
                  <a:ext uri="{FF2B5EF4-FFF2-40B4-BE49-F238E27FC236}">
                    <a16:creationId xmlns:a16="http://schemas.microsoft.com/office/drawing/2014/main" xmlns="" id="{9F25B859-E395-4597-A3CC-BC27CA1D12D7}"/>
                  </a:ext>
                </a:extLst>
              </p:cNvPr>
              <p:cNvSpPr/>
              <p:nvPr/>
            </p:nvSpPr>
            <p:spPr bwMode="auto">
              <a:xfrm>
                <a:off x="4422775" y="3001963"/>
                <a:ext cx="190500" cy="284163"/>
              </a:xfrm>
              <a:custGeom>
                <a:avLst/>
                <a:gdLst>
                  <a:gd name="T0" fmla="*/ 9 w 58"/>
                  <a:gd name="T1" fmla="*/ 59 h 86"/>
                  <a:gd name="T2" fmla="*/ 2 w 58"/>
                  <a:gd name="T3" fmla="*/ 65 h 86"/>
                  <a:gd name="T4" fmla="*/ 2 w 58"/>
                  <a:gd name="T5" fmla="*/ 80 h 86"/>
                  <a:gd name="T6" fmla="*/ 41 w 58"/>
                  <a:gd name="T7" fmla="*/ 82 h 86"/>
                  <a:gd name="T8" fmla="*/ 56 w 58"/>
                  <a:gd name="T9" fmla="*/ 25 h 86"/>
                  <a:gd name="T10" fmla="*/ 40 w 58"/>
                  <a:gd name="T11" fmla="*/ 1 h 86"/>
                  <a:gd name="T12" fmla="*/ 29 w 58"/>
                  <a:gd name="T13" fmla="*/ 18 h 86"/>
                  <a:gd name="T14" fmla="*/ 26 w 58"/>
                  <a:gd name="T15" fmla="*/ 56 h 86"/>
                  <a:gd name="T16" fmla="*/ 9 w 58"/>
                  <a:gd name="T17" fmla="*/ 5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86">
                    <a:moveTo>
                      <a:pt x="9" y="59"/>
                    </a:moveTo>
                    <a:cubicBezTo>
                      <a:pt x="9" y="59"/>
                      <a:pt x="5" y="59"/>
                      <a:pt x="2" y="65"/>
                    </a:cubicBezTo>
                    <a:cubicBezTo>
                      <a:pt x="0" y="71"/>
                      <a:pt x="2" y="80"/>
                      <a:pt x="2" y="80"/>
                    </a:cubicBezTo>
                    <a:cubicBezTo>
                      <a:pt x="2" y="80"/>
                      <a:pt x="34" y="86"/>
                      <a:pt x="41" y="82"/>
                    </a:cubicBezTo>
                    <a:cubicBezTo>
                      <a:pt x="48" y="78"/>
                      <a:pt x="58" y="45"/>
                      <a:pt x="56" y="25"/>
                    </a:cubicBezTo>
                    <a:cubicBezTo>
                      <a:pt x="54" y="4"/>
                      <a:pt x="48" y="0"/>
                      <a:pt x="40" y="1"/>
                    </a:cubicBezTo>
                    <a:cubicBezTo>
                      <a:pt x="32" y="2"/>
                      <a:pt x="29" y="6"/>
                      <a:pt x="29" y="18"/>
                    </a:cubicBezTo>
                    <a:cubicBezTo>
                      <a:pt x="28" y="29"/>
                      <a:pt x="28" y="53"/>
                      <a:pt x="26" y="56"/>
                    </a:cubicBezTo>
                    <a:cubicBezTo>
                      <a:pt x="24" y="60"/>
                      <a:pt x="9" y="59"/>
                      <a:pt x="9" y="59"/>
                    </a:cubicBez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îŝḷïďe">
                <a:extLst>
                  <a:ext uri="{FF2B5EF4-FFF2-40B4-BE49-F238E27FC236}">
                    <a16:creationId xmlns:a16="http://schemas.microsoft.com/office/drawing/2014/main" xmlns="" id="{0920E9BC-19B4-4388-8997-3F96259D7F89}"/>
                  </a:ext>
                </a:extLst>
              </p:cNvPr>
              <p:cNvSpPr/>
              <p:nvPr/>
            </p:nvSpPr>
            <p:spPr bwMode="auto">
              <a:xfrm>
                <a:off x="4260850" y="3249613"/>
                <a:ext cx="82550" cy="95250"/>
              </a:xfrm>
              <a:custGeom>
                <a:avLst/>
                <a:gdLst>
                  <a:gd name="T0" fmla="*/ 25 w 25"/>
                  <a:gd name="T1" fmla="*/ 7 h 29"/>
                  <a:gd name="T2" fmla="*/ 14 w 25"/>
                  <a:gd name="T3" fmla="*/ 0 h 29"/>
                  <a:gd name="T4" fmla="*/ 0 w 25"/>
                  <a:gd name="T5" fmla="*/ 16 h 29"/>
                  <a:gd name="T6" fmla="*/ 3 w 25"/>
                  <a:gd name="T7" fmla="*/ 22 h 29"/>
                  <a:gd name="T8" fmla="*/ 6 w 25"/>
                  <a:gd name="T9" fmla="*/ 20 h 29"/>
                  <a:gd name="T10" fmla="*/ 9 w 25"/>
                  <a:gd name="T11" fmla="*/ 22 h 29"/>
                  <a:gd name="T12" fmla="*/ 18 w 25"/>
                  <a:gd name="T13" fmla="*/ 28 h 29"/>
                  <a:gd name="T14" fmla="*/ 25 w 25"/>
                  <a:gd name="T1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9">
                    <a:moveTo>
                      <a:pt x="25" y="7"/>
                    </a:moveTo>
                    <a:cubicBezTo>
                      <a:pt x="25" y="7"/>
                      <a:pt x="19" y="1"/>
                      <a:pt x="14" y="0"/>
                    </a:cubicBezTo>
                    <a:cubicBezTo>
                      <a:pt x="9" y="0"/>
                      <a:pt x="0" y="11"/>
                      <a:pt x="0" y="16"/>
                    </a:cubicBezTo>
                    <a:cubicBezTo>
                      <a:pt x="0" y="22"/>
                      <a:pt x="2" y="22"/>
                      <a:pt x="3" y="22"/>
                    </a:cubicBezTo>
                    <a:cubicBezTo>
                      <a:pt x="5" y="22"/>
                      <a:pt x="6" y="20"/>
                      <a:pt x="6" y="20"/>
                    </a:cubicBezTo>
                    <a:cubicBezTo>
                      <a:pt x="6" y="20"/>
                      <a:pt x="8" y="21"/>
                      <a:pt x="9" y="22"/>
                    </a:cubicBezTo>
                    <a:cubicBezTo>
                      <a:pt x="10" y="24"/>
                      <a:pt x="11" y="29"/>
                      <a:pt x="18" y="28"/>
                    </a:cubicBezTo>
                    <a:cubicBezTo>
                      <a:pt x="25" y="27"/>
                      <a:pt x="25" y="7"/>
                      <a:pt x="25" y="7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íṥlîďé">
                <a:extLst>
                  <a:ext uri="{FF2B5EF4-FFF2-40B4-BE49-F238E27FC236}">
                    <a16:creationId xmlns:a16="http://schemas.microsoft.com/office/drawing/2014/main" xmlns="" id="{D329FD23-5BF1-42C7-BF58-8BBE2EE865E2}"/>
                  </a:ext>
                </a:extLst>
              </p:cNvPr>
              <p:cNvSpPr/>
              <p:nvPr/>
            </p:nvSpPr>
            <p:spPr bwMode="auto">
              <a:xfrm>
                <a:off x="4405313" y="2995613"/>
                <a:ext cx="260350" cy="441325"/>
              </a:xfrm>
              <a:custGeom>
                <a:avLst/>
                <a:gdLst>
                  <a:gd name="T0" fmla="*/ 20 w 79"/>
                  <a:gd name="T1" fmla="*/ 15 h 134"/>
                  <a:gd name="T2" fmla="*/ 3 w 79"/>
                  <a:gd name="T3" fmla="*/ 31 h 134"/>
                  <a:gd name="T4" fmla="*/ 8 w 79"/>
                  <a:gd name="T5" fmla="*/ 90 h 134"/>
                  <a:gd name="T6" fmla="*/ 7 w 79"/>
                  <a:gd name="T7" fmla="*/ 120 h 134"/>
                  <a:gd name="T8" fmla="*/ 50 w 79"/>
                  <a:gd name="T9" fmla="*/ 130 h 134"/>
                  <a:gd name="T10" fmla="*/ 79 w 79"/>
                  <a:gd name="T11" fmla="*/ 110 h 134"/>
                  <a:gd name="T12" fmla="*/ 78 w 79"/>
                  <a:gd name="T13" fmla="*/ 80 h 134"/>
                  <a:gd name="T14" fmla="*/ 76 w 79"/>
                  <a:gd name="T15" fmla="*/ 16 h 134"/>
                  <a:gd name="T16" fmla="*/ 50 w 79"/>
                  <a:gd name="T17" fmla="*/ 1 h 134"/>
                  <a:gd name="T18" fmla="*/ 20 w 79"/>
                  <a:gd name="T19" fmla="*/ 1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134">
                    <a:moveTo>
                      <a:pt x="20" y="15"/>
                    </a:moveTo>
                    <a:cubicBezTo>
                      <a:pt x="20" y="15"/>
                      <a:pt x="7" y="23"/>
                      <a:pt x="3" y="31"/>
                    </a:cubicBezTo>
                    <a:cubicBezTo>
                      <a:pt x="0" y="39"/>
                      <a:pt x="9" y="73"/>
                      <a:pt x="8" y="90"/>
                    </a:cubicBezTo>
                    <a:cubicBezTo>
                      <a:pt x="7" y="106"/>
                      <a:pt x="4" y="114"/>
                      <a:pt x="7" y="120"/>
                    </a:cubicBezTo>
                    <a:cubicBezTo>
                      <a:pt x="11" y="127"/>
                      <a:pt x="34" y="134"/>
                      <a:pt x="50" y="130"/>
                    </a:cubicBezTo>
                    <a:cubicBezTo>
                      <a:pt x="67" y="126"/>
                      <a:pt x="79" y="115"/>
                      <a:pt x="79" y="110"/>
                    </a:cubicBezTo>
                    <a:cubicBezTo>
                      <a:pt x="79" y="104"/>
                      <a:pt x="78" y="89"/>
                      <a:pt x="78" y="80"/>
                    </a:cubicBezTo>
                    <a:cubicBezTo>
                      <a:pt x="78" y="71"/>
                      <a:pt x="79" y="31"/>
                      <a:pt x="76" y="16"/>
                    </a:cubicBezTo>
                    <a:cubicBezTo>
                      <a:pt x="72" y="2"/>
                      <a:pt x="54" y="0"/>
                      <a:pt x="50" y="1"/>
                    </a:cubicBezTo>
                    <a:cubicBezTo>
                      <a:pt x="46" y="2"/>
                      <a:pt x="20" y="15"/>
                      <a:pt x="20" y="15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8" name="iṣļîḑê">
                <a:extLst>
                  <a:ext uri="{FF2B5EF4-FFF2-40B4-BE49-F238E27FC236}">
                    <a16:creationId xmlns:a16="http://schemas.microsoft.com/office/drawing/2014/main" xmlns="" id="{68AF704B-6A95-4C7F-9E05-D5AAF0877D11}"/>
                  </a:ext>
                </a:extLst>
              </p:cNvPr>
              <p:cNvSpPr/>
              <p:nvPr/>
            </p:nvSpPr>
            <p:spPr bwMode="auto">
              <a:xfrm>
                <a:off x="4429125" y="2830513"/>
                <a:ext cx="141288" cy="223838"/>
              </a:xfrm>
              <a:custGeom>
                <a:avLst/>
                <a:gdLst>
                  <a:gd name="T0" fmla="*/ 4 w 43"/>
                  <a:gd name="T1" fmla="*/ 10 h 68"/>
                  <a:gd name="T2" fmla="*/ 4 w 43"/>
                  <a:gd name="T3" fmla="*/ 50 h 68"/>
                  <a:gd name="T4" fmla="*/ 13 w 43"/>
                  <a:gd name="T5" fmla="*/ 56 h 68"/>
                  <a:gd name="T6" fmla="*/ 13 w 43"/>
                  <a:gd name="T7" fmla="*/ 65 h 68"/>
                  <a:gd name="T8" fmla="*/ 30 w 43"/>
                  <a:gd name="T9" fmla="*/ 65 h 68"/>
                  <a:gd name="T10" fmla="*/ 43 w 43"/>
                  <a:gd name="T11" fmla="*/ 57 h 68"/>
                  <a:gd name="T12" fmla="*/ 43 w 43"/>
                  <a:gd name="T13" fmla="*/ 0 h 68"/>
                  <a:gd name="T14" fmla="*/ 4 w 43"/>
                  <a:gd name="T15" fmla="*/ 1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8">
                    <a:moveTo>
                      <a:pt x="4" y="10"/>
                    </a:moveTo>
                    <a:cubicBezTo>
                      <a:pt x="4" y="10"/>
                      <a:pt x="0" y="45"/>
                      <a:pt x="4" y="50"/>
                    </a:cubicBezTo>
                    <a:cubicBezTo>
                      <a:pt x="8" y="55"/>
                      <a:pt x="13" y="56"/>
                      <a:pt x="13" y="56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3" y="65"/>
                      <a:pt x="20" y="68"/>
                      <a:pt x="30" y="65"/>
                    </a:cubicBezTo>
                    <a:cubicBezTo>
                      <a:pt x="41" y="62"/>
                      <a:pt x="43" y="57"/>
                      <a:pt x="43" y="57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iṥlïḓè">
                <a:extLst>
                  <a:ext uri="{FF2B5EF4-FFF2-40B4-BE49-F238E27FC236}">
                    <a16:creationId xmlns:a16="http://schemas.microsoft.com/office/drawing/2014/main" xmlns="" id="{0E449C1F-A8BC-4112-80A5-99550BEEE405}"/>
                  </a:ext>
                </a:extLst>
              </p:cNvPr>
              <p:cNvSpPr/>
              <p:nvPr/>
            </p:nvSpPr>
            <p:spPr bwMode="auto">
              <a:xfrm>
                <a:off x="4425950" y="2751138"/>
                <a:ext cx="220663" cy="274638"/>
              </a:xfrm>
              <a:custGeom>
                <a:avLst/>
                <a:gdLst>
                  <a:gd name="T0" fmla="*/ 5 w 67"/>
                  <a:gd name="T1" fmla="*/ 34 h 83"/>
                  <a:gd name="T2" fmla="*/ 1 w 67"/>
                  <a:gd name="T3" fmla="*/ 26 h 83"/>
                  <a:gd name="T4" fmla="*/ 5 w 67"/>
                  <a:gd name="T5" fmla="*/ 6 h 83"/>
                  <a:gd name="T6" fmla="*/ 11 w 67"/>
                  <a:gd name="T7" fmla="*/ 6 h 83"/>
                  <a:gd name="T8" fmla="*/ 16 w 67"/>
                  <a:gd name="T9" fmla="*/ 2 h 83"/>
                  <a:gd name="T10" fmla="*/ 21 w 67"/>
                  <a:gd name="T11" fmla="*/ 4 h 83"/>
                  <a:gd name="T12" fmla="*/ 25 w 67"/>
                  <a:gd name="T13" fmla="*/ 1 h 83"/>
                  <a:gd name="T14" fmla="*/ 30 w 67"/>
                  <a:gd name="T15" fmla="*/ 3 h 83"/>
                  <a:gd name="T16" fmla="*/ 60 w 67"/>
                  <a:gd name="T17" fmla="*/ 20 h 83"/>
                  <a:gd name="T18" fmla="*/ 57 w 67"/>
                  <a:gd name="T19" fmla="*/ 72 h 83"/>
                  <a:gd name="T20" fmla="*/ 30 w 67"/>
                  <a:gd name="T21" fmla="*/ 80 h 83"/>
                  <a:gd name="T22" fmla="*/ 16 w 67"/>
                  <a:gd name="T23" fmla="*/ 59 h 83"/>
                  <a:gd name="T24" fmla="*/ 11 w 67"/>
                  <a:gd name="T25" fmla="*/ 57 h 83"/>
                  <a:gd name="T26" fmla="*/ 11 w 67"/>
                  <a:gd name="T27" fmla="*/ 36 h 83"/>
                  <a:gd name="T28" fmla="*/ 5 w 67"/>
                  <a:gd name="T29" fmla="*/ 3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83">
                    <a:moveTo>
                      <a:pt x="5" y="34"/>
                    </a:moveTo>
                    <a:cubicBezTo>
                      <a:pt x="5" y="34"/>
                      <a:pt x="2" y="32"/>
                      <a:pt x="1" y="26"/>
                    </a:cubicBezTo>
                    <a:cubicBezTo>
                      <a:pt x="0" y="21"/>
                      <a:pt x="1" y="8"/>
                      <a:pt x="5" y="6"/>
                    </a:cubicBezTo>
                    <a:cubicBezTo>
                      <a:pt x="8" y="4"/>
                      <a:pt x="11" y="6"/>
                      <a:pt x="11" y="6"/>
                    </a:cubicBezTo>
                    <a:cubicBezTo>
                      <a:pt x="11" y="6"/>
                      <a:pt x="13" y="2"/>
                      <a:pt x="16" y="2"/>
                    </a:cubicBezTo>
                    <a:cubicBezTo>
                      <a:pt x="19" y="1"/>
                      <a:pt x="21" y="4"/>
                      <a:pt x="21" y="4"/>
                    </a:cubicBezTo>
                    <a:cubicBezTo>
                      <a:pt x="21" y="4"/>
                      <a:pt x="22" y="0"/>
                      <a:pt x="25" y="1"/>
                    </a:cubicBezTo>
                    <a:cubicBezTo>
                      <a:pt x="28" y="1"/>
                      <a:pt x="30" y="3"/>
                      <a:pt x="30" y="3"/>
                    </a:cubicBezTo>
                    <a:cubicBezTo>
                      <a:pt x="30" y="3"/>
                      <a:pt x="53" y="4"/>
                      <a:pt x="60" y="20"/>
                    </a:cubicBezTo>
                    <a:cubicBezTo>
                      <a:pt x="67" y="36"/>
                      <a:pt x="64" y="64"/>
                      <a:pt x="57" y="72"/>
                    </a:cubicBezTo>
                    <a:cubicBezTo>
                      <a:pt x="49" y="80"/>
                      <a:pt x="37" y="83"/>
                      <a:pt x="30" y="80"/>
                    </a:cubicBezTo>
                    <a:cubicBezTo>
                      <a:pt x="23" y="78"/>
                      <a:pt x="16" y="59"/>
                      <a:pt x="16" y="59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0" name="î$ľîḋè">
                <a:extLst>
                  <a:ext uri="{FF2B5EF4-FFF2-40B4-BE49-F238E27FC236}">
                    <a16:creationId xmlns:a16="http://schemas.microsoft.com/office/drawing/2014/main" xmlns="" id="{FAEF7210-CDE4-45DF-B133-9157EBBB153D}"/>
                  </a:ext>
                </a:extLst>
              </p:cNvPr>
              <p:cNvSpPr/>
              <p:nvPr/>
            </p:nvSpPr>
            <p:spPr bwMode="auto">
              <a:xfrm>
                <a:off x="4478338" y="2897188"/>
                <a:ext cx="33338" cy="71438"/>
              </a:xfrm>
              <a:custGeom>
                <a:avLst/>
                <a:gdLst>
                  <a:gd name="T0" fmla="*/ 0 w 10"/>
                  <a:gd name="T1" fmla="*/ 15 h 22"/>
                  <a:gd name="T2" fmla="*/ 0 w 10"/>
                  <a:gd name="T3" fmla="*/ 0 h 22"/>
                  <a:gd name="T4" fmla="*/ 9 w 10"/>
                  <a:gd name="T5" fmla="*/ 7 h 22"/>
                  <a:gd name="T6" fmla="*/ 3 w 10"/>
                  <a:gd name="T7" fmla="*/ 21 h 22"/>
                  <a:gd name="T8" fmla="*/ 0 w 10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2">
                    <a:moveTo>
                      <a:pt x="0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9" y="1"/>
                      <a:pt x="9" y="7"/>
                    </a:cubicBezTo>
                    <a:cubicBezTo>
                      <a:pt x="10" y="12"/>
                      <a:pt x="8" y="20"/>
                      <a:pt x="3" y="21"/>
                    </a:cubicBezTo>
                    <a:cubicBezTo>
                      <a:pt x="0" y="22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1" name="isľídé">
                <a:extLst>
                  <a:ext uri="{FF2B5EF4-FFF2-40B4-BE49-F238E27FC236}">
                    <a16:creationId xmlns:a16="http://schemas.microsoft.com/office/drawing/2014/main" xmlns="" id="{EBAF2724-2477-4123-879D-3D2A399C64A5}"/>
                  </a:ext>
                </a:extLst>
              </p:cNvPr>
              <p:cNvSpPr/>
              <p:nvPr/>
            </p:nvSpPr>
            <p:spPr bwMode="auto">
              <a:xfrm>
                <a:off x="4313238" y="3078163"/>
                <a:ext cx="192088" cy="282575"/>
              </a:xfrm>
              <a:custGeom>
                <a:avLst/>
                <a:gdLst>
                  <a:gd name="T0" fmla="*/ 9 w 58"/>
                  <a:gd name="T1" fmla="*/ 59 h 86"/>
                  <a:gd name="T2" fmla="*/ 2 w 58"/>
                  <a:gd name="T3" fmla="*/ 65 h 86"/>
                  <a:gd name="T4" fmla="*/ 2 w 58"/>
                  <a:gd name="T5" fmla="*/ 80 h 86"/>
                  <a:gd name="T6" fmla="*/ 41 w 58"/>
                  <a:gd name="T7" fmla="*/ 82 h 86"/>
                  <a:gd name="T8" fmla="*/ 56 w 58"/>
                  <a:gd name="T9" fmla="*/ 25 h 86"/>
                  <a:gd name="T10" fmla="*/ 40 w 58"/>
                  <a:gd name="T11" fmla="*/ 1 h 86"/>
                  <a:gd name="T12" fmla="*/ 29 w 58"/>
                  <a:gd name="T13" fmla="*/ 18 h 86"/>
                  <a:gd name="T14" fmla="*/ 26 w 58"/>
                  <a:gd name="T15" fmla="*/ 56 h 86"/>
                  <a:gd name="T16" fmla="*/ 9 w 58"/>
                  <a:gd name="T17" fmla="*/ 5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86">
                    <a:moveTo>
                      <a:pt x="9" y="59"/>
                    </a:moveTo>
                    <a:cubicBezTo>
                      <a:pt x="9" y="59"/>
                      <a:pt x="5" y="59"/>
                      <a:pt x="2" y="65"/>
                    </a:cubicBezTo>
                    <a:cubicBezTo>
                      <a:pt x="0" y="71"/>
                      <a:pt x="2" y="80"/>
                      <a:pt x="2" y="80"/>
                    </a:cubicBezTo>
                    <a:cubicBezTo>
                      <a:pt x="2" y="80"/>
                      <a:pt x="34" y="86"/>
                      <a:pt x="41" y="82"/>
                    </a:cubicBezTo>
                    <a:cubicBezTo>
                      <a:pt x="48" y="78"/>
                      <a:pt x="58" y="45"/>
                      <a:pt x="56" y="25"/>
                    </a:cubicBezTo>
                    <a:cubicBezTo>
                      <a:pt x="54" y="5"/>
                      <a:pt x="48" y="0"/>
                      <a:pt x="40" y="1"/>
                    </a:cubicBezTo>
                    <a:cubicBezTo>
                      <a:pt x="32" y="3"/>
                      <a:pt x="30" y="6"/>
                      <a:pt x="29" y="18"/>
                    </a:cubicBezTo>
                    <a:cubicBezTo>
                      <a:pt x="28" y="29"/>
                      <a:pt x="28" y="53"/>
                      <a:pt x="26" y="56"/>
                    </a:cubicBezTo>
                    <a:cubicBezTo>
                      <a:pt x="24" y="60"/>
                      <a:pt x="9" y="59"/>
                      <a:pt x="9" y="59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íSľiḋè">
                <a:extLst>
                  <a:ext uri="{FF2B5EF4-FFF2-40B4-BE49-F238E27FC236}">
                    <a16:creationId xmlns:a16="http://schemas.microsoft.com/office/drawing/2014/main" xmlns="" id="{18C00324-C2A2-4E35-9849-B73A6F611560}"/>
                  </a:ext>
                </a:extLst>
              </p:cNvPr>
              <p:cNvSpPr/>
              <p:nvPr/>
            </p:nvSpPr>
            <p:spPr bwMode="auto">
              <a:xfrm>
                <a:off x="3673475" y="4171951"/>
                <a:ext cx="1630363" cy="949325"/>
              </a:xfrm>
              <a:custGeom>
                <a:avLst/>
                <a:gdLst>
                  <a:gd name="T0" fmla="*/ 143 w 494"/>
                  <a:gd name="T1" fmla="*/ 0 h 288"/>
                  <a:gd name="T2" fmla="*/ 100 w 494"/>
                  <a:gd name="T3" fmla="*/ 11 h 288"/>
                  <a:gd name="T4" fmla="*/ 19 w 494"/>
                  <a:gd name="T5" fmla="*/ 58 h 288"/>
                  <a:gd name="T6" fmla="*/ 19 w 494"/>
                  <a:gd name="T7" fmla="*/ 108 h 288"/>
                  <a:gd name="T8" fmla="*/ 309 w 494"/>
                  <a:gd name="T9" fmla="*/ 277 h 288"/>
                  <a:gd name="T10" fmla="*/ 352 w 494"/>
                  <a:gd name="T11" fmla="*/ 288 h 288"/>
                  <a:gd name="T12" fmla="*/ 394 w 494"/>
                  <a:gd name="T13" fmla="*/ 277 h 288"/>
                  <a:gd name="T14" fmla="*/ 475 w 494"/>
                  <a:gd name="T15" fmla="*/ 230 h 288"/>
                  <a:gd name="T16" fmla="*/ 475 w 494"/>
                  <a:gd name="T17" fmla="*/ 180 h 288"/>
                  <a:gd name="T18" fmla="*/ 185 w 494"/>
                  <a:gd name="T19" fmla="*/ 11 h 288"/>
                  <a:gd name="T20" fmla="*/ 143 w 494"/>
                  <a:gd name="T2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4" h="288">
                    <a:moveTo>
                      <a:pt x="143" y="0"/>
                    </a:moveTo>
                    <a:cubicBezTo>
                      <a:pt x="128" y="0"/>
                      <a:pt x="113" y="3"/>
                      <a:pt x="100" y="1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0" y="69"/>
                      <a:pt x="0" y="97"/>
                      <a:pt x="19" y="108"/>
                    </a:cubicBezTo>
                    <a:cubicBezTo>
                      <a:pt x="309" y="277"/>
                      <a:pt x="309" y="277"/>
                      <a:pt x="309" y="277"/>
                    </a:cubicBezTo>
                    <a:cubicBezTo>
                      <a:pt x="322" y="284"/>
                      <a:pt x="337" y="288"/>
                      <a:pt x="352" y="288"/>
                    </a:cubicBezTo>
                    <a:cubicBezTo>
                      <a:pt x="366" y="288"/>
                      <a:pt x="381" y="284"/>
                      <a:pt x="394" y="277"/>
                    </a:cubicBezTo>
                    <a:cubicBezTo>
                      <a:pt x="475" y="230"/>
                      <a:pt x="475" y="230"/>
                      <a:pt x="475" y="230"/>
                    </a:cubicBezTo>
                    <a:cubicBezTo>
                      <a:pt x="494" y="219"/>
                      <a:pt x="494" y="191"/>
                      <a:pt x="475" y="180"/>
                    </a:cubicBezTo>
                    <a:cubicBezTo>
                      <a:pt x="185" y="11"/>
                      <a:pt x="185" y="11"/>
                      <a:pt x="185" y="11"/>
                    </a:cubicBezTo>
                    <a:cubicBezTo>
                      <a:pt x="172" y="3"/>
                      <a:pt x="157" y="0"/>
                      <a:pt x="143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ïṧ1ïḑe">
                <a:extLst>
                  <a:ext uri="{FF2B5EF4-FFF2-40B4-BE49-F238E27FC236}">
                    <a16:creationId xmlns:a16="http://schemas.microsoft.com/office/drawing/2014/main" xmlns="" id="{8CC20164-6B30-49B8-8322-705B2C0A11B4}"/>
                  </a:ext>
                </a:extLst>
              </p:cNvPr>
              <p:cNvSpPr/>
              <p:nvPr/>
            </p:nvSpPr>
            <p:spPr bwMode="auto">
              <a:xfrm>
                <a:off x="3689350" y="4141788"/>
                <a:ext cx="1597025" cy="976313"/>
              </a:xfrm>
              <a:custGeom>
                <a:avLst/>
                <a:gdLst>
                  <a:gd name="T0" fmla="*/ 15 w 484"/>
                  <a:gd name="T1" fmla="*/ 61 h 296"/>
                  <a:gd name="T2" fmla="*/ 95 w 484"/>
                  <a:gd name="T3" fmla="*/ 15 h 296"/>
                  <a:gd name="T4" fmla="*/ 180 w 484"/>
                  <a:gd name="T5" fmla="*/ 15 h 296"/>
                  <a:gd name="T6" fmla="*/ 413 w 484"/>
                  <a:gd name="T7" fmla="*/ 151 h 296"/>
                  <a:gd name="T8" fmla="*/ 484 w 484"/>
                  <a:gd name="T9" fmla="*/ 178 h 296"/>
                  <a:gd name="T10" fmla="*/ 484 w 484"/>
                  <a:gd name="T11" fmla="*/ 209 h 296"/>
                  <a:gd name="T12" fmla="*/ 470 w 484"/>
                  <a:gd name="T13" fmla="*/ 234 h 296"/>
                  <a:gd name="T14" fmla="*/ 389 w 484"/>
                  <a:gd name="T15" fmla="*/ 281 h 296"/>
                  <a:gd name="T16" fmla="*/ 304 w 484"/>
                  <a:gd name="T17" fmla="*/ 281 h 296"/>
                  <a:gd name="T18" fmla="*/ 14 w 484"/>
                  <a:gd name="T19" fmla="*/ 112 h 296"/>
                  <a:gd name="T20" fmla="*/ 0 w 484"/>
                  <a:gd name="T21" fmla="*/ 87 h 296"/>
                  <a:gd name="T22" fmla="*/ 0 w 484"/>
                  <a:gd name="T23" fmla="*/ 87 h 296"/>
                  <a:gd name="T24" fmla="*/ 0 w 484"/>
                  <a:gd name="T25" fmla="*/ 56 h 296"/>
                  <a:gd name="T26" fmla="*/ 15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15" y="61"/>
                    </a:moveTo>
                    <a:cubicBezTo>
                      <a:pt x="95" y="15"/>
                      <a:pt x="95" y="15"/>
                      <a:pt x="95" y="15"/>
                    </a:cubicBezTo>
                    <a:cubicBezTo>
                      <a:pt x="122" y="0"/>
                      <a:pt x="154" y="0"/>
                      <a:pt x="180" y="15"/>
                    </a:cubicBezTo>
                    <a:cubicBezTo>
                      <a:pt x="413" y="151"/>
                      <a:pt x="413" y="151"/>
                      <a:pt x="413" y="151"/>
                    </a:cubicBezTo>
                    <a:cubicBezTo>
                      <a:pt x="484" y="178"/>
                      <a:pt x="484" y="178"/>
                      <a:pt x="484" y="178"/>
                    </a:cubicBezTo>
                    <a:cubicBezTo>
                      <a:pt x="484" y="209"/>
                      <a:pt x="484" y="209"/>
                      <a:pt x="484" y="209"/>
                    </a:cubicBezTo>
                    <a:cubicBezTo>
                      <a:pt x="484" y="219"/>
                      <a:pt x="480" y="228"/>
                      <a:pt x="470" y="234"/>
                    </a:cubicBezTo>
                    <a:cubicBezTo>
                      <a:pt x="389" y="281"/>
                      <a:pt x="389" y="281"/>
                      <a:pt x="389" y="281"/>
                    </a:cubicBezTo>
                    <a:cubicBezTo>
                      <a:pt x="363" y="296"/>
                      <a:pt x="330" y="296"/>
                      <a:pt x="304" y="281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5" y="107"/>
                      <a:pt x="0" y="9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5" y="61"/>
                    </a:lnTo>
                    <a:close/>
                  </a:path>
                </a:pathLst>
              </a:custGeom>
              <a:solidFill>
                <a:srgbClr val="B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íşḷiḓè">
                <a:extLst>
                  <a:ext uri="{FF2B5EF4-FFF2-40B4-BE49-F238E27FC236}">
                    <a16:creationId xmlns:a16="http://schemas.microsoft.com/office/drawing/2014/main" xmlns="" id="{72A67FB3-9836-4298-A6D3-62069F327D37}"/>
                  </a:ext>
                </a:extLst>
              </p:cNvPr>
              <p:cNvSpPr/>
              <p:nvPr/>
            </p:nvSpPr>
            <p:spPr bwMode="auto">
              <a:xfrm>
                <a:off x="3689350" y="4141788"/>
                <a:ext cx="1597025" cy="976313"/>
              </a:xfrm>
              <a:custGeom>
                <a:avLst/>
                <a:gdLst>
                  <a:gd name="T0" fmla="*/ 15 w 484"/>
                  <a:gd name="T1" fmla="*/ 61 h 296"/>
                  <a:gd name="T2" fmla="*/ 95 w 484"/>
                  <a:gd name="T3" fmla="*/ 15 h 296"/>
                  <a:gd name="T4" fmla="*/ 180 w 484"/>
                  <a:gd name="T5" fmla="*/ 15 h 296"/>
                  <a:gd name="T6" fmla="*/ 413 w 484"/>
                  <a:gd name="T7" fmla="*/ 151 h 296"/>
                  <a:gd name="T8" fmla="*/ 484 w 484"/>
                  <a:gd name="T9" fmla="*/ 178 h 296"/>
                  <a:gd name="T10" fmla="*/ 484 w 484"/>
                  <a:gd name="T11" fmla="*/ 209 h 296"/>
                  <a:gd name="T12" fmla="*/ 470 w 484"/>
                  <a:gd name="T13" fmla="*/ 234 h 296"/>
                  <a:gd name="T14" fmla="*/ 389 w 484"/>
                  <a:gd name="T15" fmla="*/ 281 h 296"/>
                  <a:gd name="T16" fmla="*/ 304 w 484"/>
                  <a:gd name="T17" fmla="*/ 281 h 296"/>
                  <a:gd name="T18" fmla="*/ 14 w 484"/>
                  <a:gd name="T19" fmla="*/ 112 h 296"/>
                  <a:gd name="T20" fmla="*/ 0 w 484"/>
                  <a:gd name="T21" fmla="*/ 87 h 296"/>
                  <a:gd name="T22" fmla="*/ 0 w 484"/>
                  <a:gd name="T23" fmla="*/ 87 h 296"/>
                  <a:gd name="T24" fmla="*/ 0 w 484"/>
                  <a:gd name="T25" fmla="*/ 56 h 296"/>
                  <a:gd name="T26" fmla="*/ 15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15" y="61"/>
                    </a:moveTo>
                    <a:cubicBezTo>
                      <a:pt x="95" y="15"/>
                      <a:pt x="95" y="15"/>
                      <a:pt x="95" y="15"/>
                    </a:cubicBezTo>
                    <a:cubicBezTo>
                      <a:pt x="122" y="0"/>
                      <a:pt x="154" y="0"/>
                      <a:pt x="180" y="15"/>
                    </a:cubicBezTo>
                    <a:cubicBezTo>
                      <a:pt x="413" y="151"/>
                      <a:pt x="413" y="151"/>
                      <a:pt x="413" y="151"/>
                    </a:cubicBezTo>
                    <a:cubicBezTo>
                      <a:pt x="484" y="178"/>
                      <a:pt x="484" y="178"/>
                      <a:pt x="484" y="178"/>
                    </a:cubicBezTo>
                    <a:cubicBezTo>
                      <a:pt x="484" y="209"/>
                      <a:pt x="484" y="209"/>
                      <a:pt x="484" y="209"/>
                    </a:cubicBezTo>
                    <a:cubicBezTo>
                      <a:pt x="484" y="219"/>
                      <a:pt x="480" y="228"/>
                      <a:pt x="470" y="234"/>
                    </a:cubicBezTo>
                    <a:cubicBezTo>
                      <a:pt x="389" y="281"/>
                      <a:pt x="389" y="281"/>
                      <a:pt x="389" y="281"/>
                    </a:cubicBezTo>
                    <a:cubicBezTo>
                      <a:pt x="363" y="296"/>
                      <a:pt x="330" y="296"/>
                      <a:pt x="304" y="281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5" y="107"/>
                      <a:pt x="0" y="9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5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íşḻíḍé">
                <a:extLst>
                  <a:ext uri="{FF2B5EF4-FFF2-40B4-BE49-F238E27FC236}">
                    <a16:creationId xmlns:a16="http://schemas.microsoft.com/office/drawing/2014/main" xmlns="" id="{4F25B040-0DD7-49D2-941F-4F2F6D129385}"/>
                  </a:ext>
                </a:extLst>
              </p:cNvPr>
              <p:cNvSpPr/>
              <p:nvPr/>
            </p:nvSpPr>
            <p:spPr bwMode="auto">
              <a:xfrm>
                <a:off x="3673475" y="4040188"/>
                <a:ext cx="1630363" cy="974725"/>
              </a:xfrm>
              <a:custGeom>
                <a:avLst/>
                <a:gdLst>
                  <a:gd name="T0" fmla="*/ 475 w 494"/>
                  <a:gd name="T1" fmla="*/ 234 h 296"/>
                  <a:gd name="T2" fmla="*/ 394 w 494"/>
                  <a:gd name="T3" fmla="*/ 281 h 296"/>
                  <a:gd name="T4" fmla="*/ 309 w 494"/>
                  <a:gd name="T5" fmla="*/ 281 h 296"/>
                  <a:gd name="T6" fmla="*/ 19 w 494"/>
                  <a:gd name="T7" fmla="*/ 112 h 296"/>
                  <a:gd name="T8" fmla="*/ 19 w 494"/>
                  <a:gd name="T9" fmla="*/ 62 h 296"/>
                  <a:gd name="T10" fmla="*/ 100 w 494"/>
                  <a:gd name="T11" fmla="*/ 15 h 296"/>
                  <a:gd name="T12" fmla="*/ 185 w 494"/>
                  <a:gd name="T13" fmla="*/ 15 h 296"/>
                  <a:gd name="T14" fmla="*/ 475 w 494"/>
                  <a:gd name="T15" fmla="*/ 183 h 296"/>
                  <a:gd name="T16" fmla="*/ 475 w 494"/>
                  <a:gd name="T17" fmla="*/ 2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4" h="296">
                    <a:moveTo>
                      <a:pt x="475" y="234"/>
                    </a:moveTo>
                    <a:cubicBezTo>
                      <a:pt x="394" y="281"/>
                      <a:pt x="394" y="281"/>
                      <a:pt x="394" y="281"/>
                    </a:cubicBezTo>
                    <a:cubicBezTo>
                      <a:pt x="368" y="296"/>
                      <a:pt x="335" y="296"/>
                      <a:pt x="309" y="281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0" y="101"/>
                      <a:pt x="0" y="73"/>
                      <a:pt x="19" y="62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27" y="0"/>
                      <a:pt x="159" y="0"/>
                      <a:pt x="185" y="15"/>
                    </a:cubicBezTo>
                    <a:cubicBezTo>
                      <a:pt x="475" y="183"/>
                      <a:pt x="475" y="183"/>
                      <a:pt x="475" y="183"/>
                    </a:cubicBezTo>
                    <a:cubicBezTo>
                      <a:pt x="494" y="195"/>
                      <a:pt x="494" y="223"/>
                      <a:pt x="475" y="234"/>
                    </a:cubicBez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îṧlïḍê">
                <a:extLst>
                  <a:ext uri="{FF2B5EF4-FFF2-40B4-BE49-F238E27FC236}">
                    <a16:creationId xmlns:a16="http://schemas.microsoft.com/office/drawing/2014/main" xmlns="" id="{BBD12B55-6F31-4E76-A18F-0CBF5E8FF162}"/>
                  </a:ext>
                </a:extLst>
              </p:cNvPr>
              <p:cNvSpPr/>
              <p:nvPr/>
            </p:nvSpPr>
            <p:spPr bwMode="auto">
              <a:xfrm>
                <a:off x="4065588" y="3694113"/>
                <a:ext cx="1069975" cy="1081088"/>
              </a:xfrm>
              <a:custGeom>
                <a:avLst/>
                <a:gdLst>
                  <a:gd name="T0" fmla="*/ 0 w 324"/>
                  <a:gd name="T1" fmla="*/ 141 h 328"/>
                  <a:gd name="T2" fmla="*/ 0 w 324"/>
                  <a:gd name="T3" fmla="*/ 16 h 328"/>
                  <a:gd name="T4" fmla="*/ 42 w 324"/>
                  <a:gd name="T5" fmla="*/ 9 h 328"/>
                  <a:gd name="T6" fmla="*/ 94 w 324"/>
                  <a:gd name="T7" fmla="*/ 78 h 328"/>
                  <a:gd name="T8" fmla="*/ 152 w 324"/>
                  <a:gd name="T9" fmla="*/ 44 h 328"/>
                  <a:gd name="T10" fmla="*/ 196 w 324"/>
                  <a:gd name="T11" fmla="*/ 190 h 328"/>
                  <a:gd name="T12" fmla="*/ 243 w 324"/>
                  <a:gd name="T13" fmla="*/ 153 h 328"/>
                  <a:gd name="T14" fmla="*/ 292 w 324"/>
                  <a:gd name="T15" fmla="*/ 198 h 328"/>
                  <a:gd name="T16" fmla="*/ 324 w 324"/>
                  <a:gd name="T17" fmla="*/ 189 h 328"/>
                  <a:gd name="T18" fmla="*/ 324 w 324"/>
                  <a:gd name="T19" fmla="*/ 328 h 328"/>
                  <a:gd name="T20" fmla="*/ 0 w 324"/>
                  <a:gd name="T21" fmla="*/ 14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4" h="328">
                    <a:moveTo>
                      <a:pt x="0" y="141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24" y="0"/>
                      <a:pt x="42" y="9"/>
                    </a:cubicBezTo>
                    <a:cubicBezTo>
                      <a:pt x="60" y="18"/>
                      <a:pt x="73" y="64"/>
                      <a:pt x="94" y="78"/>
                    </a:cubicBezTo>
                    <a:cubicBezTo>
                      <a:pt x="116" y="92"/>
                      <a:pt x="128" y="34"/>
                      <a:pt x="152" y="44"/>
                    </a:cubicBezTo>
                    <a:cubicBezTo>
                      <a:pt x="175" y="54"/>
                      <a:pt x="179" y="170"/>
                      <a:pt x="196" y="190"/>
                    </a:cubicBezTo>
                    <a:cubicBezTo>
                      <a:pt x="214" y="210"/>
                      <a:pt x="231" y="154"/>
                      <a:pt x="243" y="153"/>
                    </a:cubicBezTo>
                    <a:cubicBezTo>
                      <a:pt x="254" y="153"/>
                      <a:pt x="270" y="195"/>
                      <a:pt x="292" y="198"/>
                    </a:cubicBezTo>
                    <a:cubicBezTo>
                      <a:pt x="313" y="202"/>
                      <a:pt x="324" y="189"/>
                      <a:pt x="324" y="189"/>
                    </a:cubicBezTo>
                    <a:cubicBezTo>
                      <a:pt x="324" y="328"/>
                      <a:pt x="324" y="328"/>
                      <a:pt x="324" y="328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7" name="iṧľïḍé">
                <a:extLst>
                  <a:ext uri="{FF2B5EF4-FFF2-40B4-BE49-F238E27FC236}">
                    <a16:creationId xmlns:a16="http://schemas.microsoft.com/office/drawing/2014/main" xmlns="" id="{20D14CB6-43E1-42F4-BE80-1B059D9BF095}"/>
                  </a:ext>
                </a:extLst>
              </p:cNvPr>
              <p:cNvSpPr/>
              <p:nvPr/>
            </p:nvSpPr>
            <p:spPr bwMode="auto">
              <a:xfrm>
                <a:off x="3841750" y="3746501"/>
                <a:ext cx="1293813" cy="1157288"/>
              </a:xfrm>
              <a:custGeom>
                <a:avLst/>
                <a:gdLst>
                  <a:gd name="T0" fmla="*/ 0 w 392"/>
                  <a:gd name="T1" fmla="*/ 39 h 351"/>
                  <a:gd name="T2" fmla="*/ 68 w 392"/>
                  <a:gd name="T3" fmla="*/ 0 h 351"/>
                  <a:gd name="T4" fmla="*/ 205 w 392"/>
                  <a:gd name="T5" fmla="*/ 130 h 351"/>
                  <a:gd name="T6" fmla="*/ 291 w 392"/>
                  <a:gd name="T7" fmla="*/ 202 h 351"/>
                  <a:gd name="T8" fmla="*/ 392 w 392"/>
                  <a:gd name="T9" fmla="*/ 312 h 351"/>
                  <a:gd name="T10" fmla="*/ 325 w 392"/>
                  <a:gd name="T11" fmla="*/ 351 h 351"/>
                  <a:gd name="T12" fmla="*/ 0 w 392"/>
                  <a:gd name="T13" fmla="*/ 3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2" h="351">
                    <a:moveTo>
                      <a:pt x="0" y="39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133" y="82"/>
                      <a:pt x="205" y="130"/>
                    </a:cubicBezTo>
                    <a:cubicBezTo>
                      <a:pt x="276" y="177"/>
                      <a:pt x="257" y="187"/>
                      <a:pt x="291" y="202"/>
                    </a:cubicBezTo>
                    <a:cubicBezTo>
                      <a:pt x="325" y="218"/>
                      <a:pt x="392" y="312"/>
                      <a:pt x="392" y="312"/>
                    </a:cubicBezTo>
                    <a:cubicBezTo>
                      <a:pt x="325" y="351"/>
                      <a:pt x="325" y="351"/>
                      <a:pt x="325" y="351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íšľïďê">
                <a:extLst>
                  <a:ext uri="{FF2B5EF4-FFF2-40B4-BE49-F238E27FC236}">
                    <a16:creationId xmlns:a16="http://schemas.microsoft.com/office/drawing/2014/main" xmlns="" id="{1A3B807F-C4E7-42FD-BB56-8E8D3F302548}"/>
                  </a:ext>
                </a:extLst>
              </p:cNvPr>
              <p:cNvSpPr/>
              <p:nvPr/>
            </p:nvSpPr>
            <p:spPr bwMode="auto">
              <a:xfrm>
                <a:off x="4292600" y="3841751"/>
                <a:ext cx="565150" cy="627063"/>
              </a:xfrm>
              <a:custGeom>
                <a:avLst/>
                <a:gdLst>
                  <a:gd name="T0" fmla="*/ 0 w 356"/>
                  <a:gd name="T1" fmla="*/ 83 h 395"/>
                  <a:gd name="T2" fmla="*/ 144 w 356"/>
                  <a:gd name="T3" fmla="*/ 0 h 395"/>
                  <a:gd name="T4" fmla="*/ 161 w 356"/>
                  <a:gd name="T5" fmla="*/ 77 h 395"/>
                  <a:gd name="T6" fmla="*/ 215 w 356"/>
                  <a:gd name="T7" fmla="*/ 281 h 395"/>
                  <a:gd name="T8" fmla="*/ 221 w 356"/>
                  <a:gd name="T9" fmla="*/ 305 h 395"/>
                  <a:gd name="T10" fmla="*/ 356 w 356"/>
                  <a:gd name="T11" fmla="*/ 227 h 395"/>
                  <a:gd name="T12" fmla="*/ 300 w 356"/>
                  <a:gd name="T13" fmla="*/ 395 h 395"/>
                  <a:gd name="T14" fmla="*/ 173 w 356"/>
                  <a:gd name="T15" fmla="*/ 359 h 395"/>
                  <a:gd name="T16" fmla="*/ 0 w 356"/>
                  <a:gd name="T17" fmla="*/ 83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395">
                    <a:moveTo>
                      <a:pt x="0" y="83"/>
                    </a:moveTo>
                    <a:lnTo>
                      <a:pt x="144" y="0"/>
                    </a:lnTo>
                    <a:lnTo>
                      <a:pt x="161" y="77"/>
                    </a:lnTo>
                    <a:lnTo>
                      <a:pt x="215" y="281"/>
                    </a:lnTo>
                    <a:lnTo>
                      <a:pt x="221" y="305"/>
                    </a:lnTo>
                    <a:lnTo>
                      <a:pt x="356" y="227"/>
                    </a:lnTo>
                    <a:lnTo>
                      <a:pt x="300" y="395"/>
                    </a:lnTo>
                    <a:lnTo>
                      <a:pt x="173" y="359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íṣļíḋè">
                <a:extLst>
                  <a:ext uri="{FF2B5EF4-FFF2-40B4-BE49-F238E27FC236}">
                    <a16:creationId xmlns:a16="http://schemas.microsoft.com/office/drawing/2014/main" xmlns="" id="{E46E9D53-9682-4F9D-ABA9-C885862A530F}"/>
                  </a:ext>
                </a:extLst>
              </p:cNvPr>
              <p:cNvSpPr/>
              <p:nvPr/>
            </p:nvSpPr>
            <p:spPr bwMode="auto">
              <a:xfrm>
                <a:off x="3841750" y="3822701"/>
                <a:ext cx="1071563" cy="1081088"/>
              </a:xfrm>
              <a:custGeom>
                <a:avLst/>
                <a:gdLst>
                  <a:gd name="T0" fmla="*/ 0 w 325"/>
                  <a:gd name="T1" fmla="*/ 141 h 328"/>
                  <a:gd name="T2" fmla="*/ 0 w 325"/>
                  <a:gd name="T3" fmla="*/ 16 h 328"/>
                  <a:gd name="T4" fmla="*/ 42 w 325"/>
                  <a:gd name="T5" fmla="*/ 9 h 328"/>
                  <a:gd name="T6" fmla="*/ 95 w 325"/>
                  <a:gd name="T7" fmla="*/ 78 h 328"/>
                  <a:gd name="T8" fmla="*/ 152 w 325"/>
                  <a:gd name="T9" fmla="*/ 44 h 328"/>
                  <a:gd name="T10" fmla="*/ 196 w 325"/>
                  <a:gd name="T11" fmla="*/ 190 h 328"/>
                  <a:gd name="T12" fmla="*/ 243 w 325"/>
                  <a:gd name="T13" fmla="*/ 153 h 328"/>
                  <a:gd name="T14" fmla="*/ 292 w 325"/>
                  <a:gd name="T15" fmla="*/ 198 h 328"/>
                  <a:gd name="T16" fmla="*/ 325 w 325"/>
                  <a:gd name="T17" fmla="*/ 189 h 328"/>
                  <a:gd name="T18" fmla="*/ 325 w 325"/>
                  <a:gd name="T19" fmla="*/ 328 h 328"/>
                  <a:gd name="T20" fmla="*/ 0 w 325"/>
                  <a:gd name="T21" fmla="*/ 14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5" h="328">
                    <a:moveTo>
                      <a:pt x="0" y="141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24" y="0"/>
                      <a:pt x="42" y="9"/>
                    </a:cubicBezTo>
                    <a:cubicBezTo>
                      <a:pt x="61" y="18"/>
                      <a:pt x="73" y="64"/>
                      <a:pt x="95" y="78"/>
                    </a:cubicBezTo>
                    <a:cubicBezTo>
                      <a:pt x="116" y="92"/>
                      <a:pt x="129" y="34"/>
                      <a:pt x="152" y="44"/>
                    </a:cubicBezTo>
                    <a:cubicBezTo>
                      <a:pt x="175" y="54"/>
                      <a:pt x="179" y="170"/>
                      <a:pt x="196" y="190"/>
                    </a:cubicBezTo>
                    <a:cubicBezTo>
                      <a:pt x="214" y="210"/>
                      <a:pt x="232" y="154"/>
                      <a:pt x="243" y="153"/>
                    </a:cubicBezTo>
                    <a:cubicBezTo>
                      <a:pt x="254" y="153"/>
                      <a:pt x="271" y="195"/>
                      <a:pt x="292" y="198"/>
                    </a:cubicBezTo>
                    <a:cubicBezTo>
                      <a:pt x="313" y="202"/>
                      <a:pt x="325" y="189"/>
                      <a:pt x="325" y="189"/>
                    </a:cubicBezTo>
                    <a:cubicBezTo>
                      <a:pt x="325" y="328"/>
                      <a:pt x="325" y="328"/>
                      <a:pt x="325" y="328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îšľide">
                <a:extLst>
                  <a:ext uri="{FF2B5EF4-FFF2-40B4-BE49-F238E27FC236}">
                    <a16:creationId xmlns:a16="http://schemas.microsoft.com/office/drawing/2014/main" xmlns="" id="{1A5D1BC9-D8E5-41C2-B570-29D7986DFE2F}"/>
                  </a:ext>
                </a:extLst>
              </p:cNvPr>
              <p:cNvSpPr/>
              <p:nvPr/>
            </p:nvSpPr>
            <p:spPr bwMode="auto">
              <a:xfrm>
                <a:off x="4913313" y="4316413"/>
                <a:ext cx="222250" cy="587375"/>
              </a:xfrm>
              <a:custGeom>
                <a:avLst/>
                <a:gdLst>
                  <a:gd name="T0" fmla="*/ 0 w 140"/>
                  <a:gd name="T1" fmla="*/ 81 h 370"/>
                  <a:gd name="T2" fmla="*/ 140 w 140"/>
                  <a:gd name="T3" fmla="*/ 0 h 370"/>
                  <a:gd name="T4" fmla="*/ 140 w 140"/>
                  <a:gd name="T5" fmla="*/ 289 h 370"/>
                  <a:gd name="T6" fmla="*/ 0 w 140"/>
                  <a:gd name="T7" fmla="*/ 370 h 370"/>
                  <a:gd name="T8" fmla="*/ 0 w 140"/>
                  <a:gd name="T9" fmla="*/ 81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370">
                    <a:moveTo>
                      <a:pt x="0" y="81"/>
                    </a:moveTo>
                    <a:lnTo>
                      <a:pt x="140" y="0"/>
                    </a:lnTo>
                    <a:lnTo>
                      <a:pt x="140" y="289"/>
                    </a:lnTo>
                    <a:lnTo>
                      <a:pt x="0" y="37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1" name="îṧļïḑè">
                <a:extLst>
                  <a:ext uri="{FF2B5EF4-FFF2-40B4-BE49-F238E27FC236}">
                    <a16:creationId xmlns:a16="http://schemas.microsoft.com/office/drawing/2014/main" xmlns="" id="{D8EDACC7-460E-4529-BCE8-8475ACCAFD16}"/>
                  </a:ext>
                </a:extLst>
              </p:cNvPr>
              <p:cNvSpPr/>
              <p:nvPr/>
            </p:nvSpPr>
            <p:spPr bwMode="auto">
              <a:xfrm>
                <a:off x="3824288" y="3806826"/>
                <a:ext cx="1106488" cy="687388"/>
              </a:xfrm>
              <a:custGeom>
                <a:avLst/>
                <a:gdLst>
                  <a:gd name="T0" fmla="*/ 305 w 335"/>
                  <a:gd name="T1" fmla="*/ 209 h 209"/>
                  <a:gd name="T2" fmla="*/ 296 w 335"/>
                  <a:gd name="T3" fmla="*/ 208 h 209"/>
                  <a:gd name="T4" fmla="*/ 262 w 335"/>
                  <a:gd name="T5" fmla="*/ 178 h 209"/>
                  <a:gd name="T6" fmla="*/ 248 w 335"/>
                  <a:gd name="T7" fmla="*/ 163 h 209"/>
                  <a:gd name="T8" fmla="*/ 248 w 335"/>
                  <a:gd name="T9" fmla="*/ 163 h 209"/>
                  <a:gd name="T10" fmla="*/ 236 w 335"/>
                  <a:gd name="T11" fmla="*/ 178 h 209"/>
                  <a:gd name="T12" fmla="*/ 210 w 335"/>
                  <a:gd name="T13" fmla="*/ 204 h 209"/>
                  <a:gd name="T14" fmla="*/ 198 w 335"/>
                  <a:gd name="T15" fmla="*/ 198 h 209"/>
                  <a:gd name="T16" fmla="*/ 179 w 335"/>
                  <a:gd name="T17" fmla="*/ 130 h 209"/>
                  <a:gd name="T18" fmla="*/ 155 w 335"/>
                  <a:gd name="T19" fmla="*/ 53 h 209"/>
                  <a:gd name="T20" fmla="*/ 131 w 335"/>
                  <a:gd name="T21" fmla="*/ 70 h 209"/>
                  <a:gd name="T22" fmla="*/ 97 w 335"/>
                  <a:gd name="T23" fmla="*/ 87 h 209"/>
                  <a:gd name="T24" fmla="*/ 68 w 335"/>
                  <a:gd name="T25" fmla="*/ 49 h 209"/>
                  <a:gd name="T26" fmla="*/ 45 w 335"/>
                  <a:gd name="T27" fmla="*/ 18 h 209"/>
                  <a:gd name="T28" fmla="*/ 7 w 335"/>
                  <a:gd name="T29" fmla="*/ 25 h 209"/>
                  <a:gd name="T30" fmla="*/ 1 w 335"/>
                  <a:gd name="T31" fmla="*/ 24 h 209"/>
                  <a:gd name="T32" fmla="*/ 2 w 335"/>
                  <a:gd name="T33" fmla="*/ 18 h 209"/>
                  <a:gd name="T34" fmla="*/ 49 w 335"/>
                  <a:gd name="T35" fmla="*/ 10 h 209"/>
                  <a:gd name="T36" fmla="*/ 76 w 335"/>
                  <a:gd name="T37" fmla="*/ 44 h 209"/>
                  <a:gd name="T38" fmla="*/ 102 w 335"/>
                  <a:gd name="T39" fmla="*/ 79 h 209"/>
                  <a:gd name="T40" fmla="*/ 124 w 335"/>
                  <a:gd name="T41" fmla="*/ 64 h 209"/>
                  <a:gd name="T42" fmla="*/ 159 w 335"/>
                  <a:gd name="T43" fmla="*/ 45 h 209"/>
                  <a:gd name="T44" fmla="*/ 187 w 335"/>
                  <a:gd name="T45" fmla="*/ 128 h 209"/>
                  <a:gd name="T46" fmla="*/ 205 w 335"/>
                  <a:gd name="T47" fmla="*/ 193 h 209"/>
                  <a:gd name="T48" fmla="*/ 210 w 335"/>
                  <a:gd name="T49" fmla="*/ 195 h 209"/>
                  <a:gd name="T50" fmla="*/ 229 w 335"/>
                  <a:gd name="T51" fmla="*/ 174 h 209"/>
                  <a:gd name="T52" fmla="*/ 248 w 335"/>
                  <a:gd name="T53" fmla="*/ 154 h 209"/>
                  <a:gd name="T54" fmla="*/ 269 w 335"/>
                  <a:gd name="T55" fmla="*/ 173 h 209"/>
                  <a:gd name="T56" fmla="*/ 298 w 335"/>
                  <a:gd name="T57" fmla="*/ 199 h 209"/>
                  <a:gd name="T58" fmla="*/ 326 w 335"/>
                  <a:gd name="T59" fmla="*/ 191 h 209"/>
                  <a:gd name="T60" fmla="*/ 333 w 335"/>
                  <a:gd name="T61" fmla="*/ 191 h 209"/>
                  <a:gd name="T62" fmla="*/ 333 w 335"/>
                  <a:gd name="T63" fmla="*/ 197 h 209"/>
                  <a:gd name="T64" fmla="*/ 305 w 335"/>
                  <a:gd name="T65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5" h="209">
                    <a:moveTo>
                      <a:pt x="305" y="209"/>
                    </a:moveTo>
                    <a:cubicBezTo>
                      <a:pt x="302" y="209"/>
                      <a:pt x="299" y="208"/>
                      <a:pt x="296" y="208"/>
                    </a:cubicBezTo>
                    <a:cubicBezTo>
                      <a:pt x="283" y="205"/>
                      <a:pt x="272" y="191"/>
                      <a:pt x="262" y="178"/>
                    </a:cubicBezTo>
                    <a:cubicBezTo>
                      <a:pt x="258" y="172"/>
                      <a:pt x="251" y="163"/>
                      <a:pt x="248" y="163"/>
                    </a:cubicBezTo>
                    <a:cubicBezTo>
                      <a:pt x="248" y="163"/>
                      <a:pt x="248" y="163"/>
                      <a:pt x="248" y="163"/>
                    </a:cubicBezTo>
                    <a:cubicBezTo>
                      <a:pt x="246" y="164"/>
                      <a:pt x="240" y="172"/>
                      <a:pt x="236" y="178"/>
                    </a:cubicBezTo>
                    <a:cubicBezTo>
                      <a:pt x="229" y="191"/>
                      <a:pt x="221" y="203"/>
                      <a:pt x="210" y="204"/>
                    </a:cubicBezTo>
                    <a:cubicBezTo>
                      <a:pt x="206" y="204"/>
                      <a:pt x="202" y="202"/>
                      <a:pt x="198" y="198"/>
                    </a:cubicBezTo>
                    <a:cubicBezTo>
                      <a:pt x="189" y="188"/>
                      <a:pt x="185" y="161"/>
                      <a:pt x="179" y="130"/>
                    </a:cubicBezTo>
                    <a:cubicBezTo>
                      <a:pt x="173" y="98"/>
                      <a:pt x="166" y="58"/>
                      <a:pt x="155" y="53"/>
                    </a:cubicBezTo>
                    <a:cubicBezTo>
                      <a:pt x="147" y="50"/>
                      <a:pt x="141" y="57"/>
                      <a:pt x="131" y="70"/>
                    </a:cubicBezTo>
                    <a:cubicBezTo>
                      <a:pt x="122" y="81"/>
                      <a:pt x="111" y="96"/>
                      <a:pt x="97" y="87"/>
                    </a:cubicBezTo>
                    <a:cubicBezTo>
                      <a:pt x="86" y="79"/>
                      <a:pt x="77" y="64"/>
                      <a:pt x="68" y="49"/>
                    </a:cubicBezTo>
                    <a:cubicBezTo>
                      <a:pt x="61" y="36"/>
                      <a:pt x="53" y="22"/>
                      <a:pt x="45" y="18"/>
                    </a:cubicBezTo>
                    <a:cubicBezTo>
                      <a:pt x="29" y="10"/>
                      <a:pt x="8" y="25"/>
                      <a:pt x="7" y="25"/>
                    </a:cubicBezTo>
                    <a:cubicBezTo>
                      <a:pt x="5" y="27"/>
                      <a:pt x="3" y="26"/>
                      <a:pt x="1" y="24"/>
                    </a:cubicBezTo>
                    <a:cubicBezTo>
                      <a:pt x="0" y="22"/>
                      <a:pt x="0" y="19"/>
                      <a:pt x="2" y="18"/>
                    </a:cubicBezTo>
                    <a:cubicBezTo>
                      <a:pt x="4" y="17"/>
                      <a:pt x="29" y="0"/>
                      <a:pt x="49" y="10"/>
                    </a:cubicBezTo>
                    <a:cubicBezTo>
                      <a:pt x="60" y="15"/>
                      <a:pt x="68" y="29"/>
                      <a:pt x="76" y="44"/>
                    </a:cubicBezTo>
                    <a:cubicBezTo>
                      <a:pt x="84" y="58"/>
                      <a:pt x="92" y="73"/>
                      <a:pt x="102" y="79"/>
                    </a:cubicBezTo>
                    <a:cubicBezTo>
                      <a:pt x="109" y="84"/>
                      <a:pt x="114" y="78"/>
                      <a:pt x="124" y="64"/>
                    </a:cubicBezTo>
                    <a:cubicBezTo>
                      <a:pt x="134" y="52"/>
                      <a:pt x="144" y="39"/>
                      <a:pt x="159" y="45"/>
                    </a:cubicBezTo>
                    <a:cubicBezTo>
                      <a:pt x="173" y="51"/>
                      <a:pt x="179" y="82"/>
                      <a:pt x="187" y="128"/>
                    </a:cubicBezTo>
                    <a:cubicBezTo>
                      <a:pt x="192" y="156"/>
                      <a:pt x="198" y="184"/>
                      <a:pt x="205" y="193"/>
                    </a:cubicBezTo>
                    <a:cubicBezTo>
                      <a:pt x="207" y="196"/>
                      <a:pt x="209" y="195"/>
                      <a:pt x="210" y="195"/>
                    </a:cubicBezTo>
                    <a:cubicBezTo>
                      <a:pt x="215" y="195"/>
                      <a:pt x="223" y="183"/>
                      <a:pt x="229" y="174"/>
                    </a:cubicBezTo>
                    <a:cubicBezTo>
                      <a:pt x="236" y="162"/>
                      <a:pt x="241" y="154"/>
                      <a:pt x="248" y="154"/>
                    </a:cubicBezTo>
                    <a:cubicBezTo>
                      <a:pt x="255" y="154"/>
                      <a:pt x="261" y="163"/>
                      <a:pt x="269" y="173"/>
                    </a:cubicBezTo>
                    <a:cubicBezTo>
                      <a:pt x="277" y="184"/>
                      <a:pt x="288" y="197"/>
                      <a:pt x="298" y="199"/>
                    </a:cubicBezTo>
                    <a:cubicBezTo>
                      <a:pt x="316" y="203"/>
                      <a:pt x="326" y="192"/>
                      <a:pt x="326" y="191"/>
                    </a:cubicBezTo>
                    <a:cubicBezTo>
                      <a:pt x="328" y="189"/>
                      <a:pt x="331" y="189"/>
                      <a:pt x="333" y="191"/>
                    </a:cubicBezTo>
                    <a:cubicBezTo>
                      <a:pt x="334" y="192"/>
                      <a:pt x="335" y="195"/>
                      <a:pt x="333" y="197"/>
                    </a:cubicBezTo>
                    <a:cubicBezTo>
                      <a:pt x="333" y="197"/>
                      <a:pt x="323" y="209"/>
                      <a:pt x="305" y="209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išliďê">
                <a:extLst>
                  <a:ext uri="{FF2B5EF4-FFF2-40B4-BE49-F238E27FC236}">
                    <a16:creationId xmlns:a16="http://schemas.microsoft.com/office/drawing/2014/main" xmlns="" id="{93A96BBF-2159-4E64-95B8-80D6F4006C89}"/>
                  </a:ext>
                </a:extLst>
              </p:cNvPr>
              <p:cNvSpPr/>
              <p:nvPr/>
            </p:nvSpPr>
            <p:spPr bwMode="auto">
              <a:xfrm>
                <a:off x="3722688" y="3789363"/>
                <a:ext cx="214313" cy="146050"/>
              </a:xfrm>
              <a:custGeom>
                <a:avLst/>
                <a:gdLst>
                  <a:gd name="T0" fmla="*/ 60 w 65"/>
                  <a:gd name="T1" fmla="*/ 30 h 44"/>
                  <a:gd name="T2" fmla="*/ 12 w 65"/>
                  <a:gd name="T3" fmla="*/ 2 h 44"/>
                  <a:gd name="T4" fmla="*/ 2 w 65"/>
                  <a:gd name="T5" fmla="*/ 4 h 44"/>
                  <a:gd name="T6" fmla="*/ 5 w 65"/>
                  <a:gd name="T7" fmla="*/ 14 h 44"/>
                  <a:gd name="T8" fmla="*/ 53 w 65"/>
                  <a:gd name="T9" fmla="*/ 42 h 44"/>
                  <a:gd name="T10" fmla="*/ 63 w 65"/>
                  <a:gd name="T11" fmla="*/ 40 h 44"/>
                  <a:gd name="T12" fmla="*/ 60 w 65"/>
                  <a:gd name="T13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4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7" y="44"/>
                      <a:pt x="61" y="43"/>
                      <a:pt x="63" y="40"/>
                    </a:cubicBezTo>
                    <a:cubicBezTo>
                      <a:pt x="65" y="36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îṡļíďê">
                <a:extLst>
                  <a:ext uri="{FF2B5EF4-FFF2-40B4-BE49-F238E27FC236}">
                    <a16:creationId xmlns:a16="http://schemas.microsoft.com/office/drawing/2014/main" xmlns="" id="{4E2408D9-768A-4083-8EF9-98DB3431A150}"/>
                  </a:ext>
                </a:extLst>
              </p:cNvPr>
              <p:cNvSpPr/>
              <p:nvPr/>
            </p:nvSpPr>
            <p:spPr bwMode="auto">
              <a:xfrm>
                <a:off x="3722688" y="3976688"/>
                <a:ext cx="214313" cy="149225"/>
              </a:xfrm>
              <a:custGeom>
                <a:avLst/>
                <a:gdLst>
                  <a:gd name="T0" fmla="*/ 60 w 65"/>
                  <a:gd name="T1" fmla="*/ 30 h 45"/>
                  <a:gd name="T2" fmla="*/ 12 w 65"/>
                  <a:gd name="T3" fmla="*/ 2 h 45"/>
                  <a:gd name="T4" fmla="*/ 2 w 65"/>
                  <a:gd name="T5" fmla="*/ 5 h 45"/>
                  <a:gd name="T6" fmla="*/ 5 w 65"/>
                  <a:gd name="T7" fmla="*/ 15 h 45"/>
                  <a:gd name="T8" fmla="*/ 53 w 65"/>
                  <a:gd name="T9" fmla="*/ 43 h 45"/>
                  <a:gd name="T10" fmla="*/ 63 w 65"/>
                  <a:gd name="T11" fmla="*/ 40 h 45"/>
                  <a:gd name="T12" fmla="*/ 60 w 65"/>
                  <a:gd name="T13" fmla="*/ 3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5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5"/>
                    </a:cubicBezTo>
                    <a:cubicBezTo>
                      <a:pt x="0" y="8"/>
                      <a:pt x="1" y="13"/>
                      <a:pt x="5" y="15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7" y="45"/>
                      <a:pt x="61" y="43"/>
                      <a:pt x="63" y="40"/>
                    </a:cubicBezTo>
                    <a:cubicBezTo>
                      <a:pt x="65" y="37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4" name="iṡḻïḋê">
                <a:extLst>
                  <a:ext uri="{FF2B5EF4-FFF2-40B4-BE49-F238E27FC236}">
                    <a16:creationId xmlns:a16="http://schemas.microsoft.com/office/drawing/2014/main" xmlns="" id="{6DA6F14F-32ED-4E6B-B3DF-D9D57169F1DE}"/>
                  </a:ext>
                </a:extLst>
              </p:cNvPr>
              <p:cNvSpPr/>
              <p:nvPr/>
            </p:nvSpPr>
            <p:spPr bwMode="auto">
              <a:xfrm>
                <a:off x="3722688" y="4168776"/>
                <a:ext cx="214313" cy="144463"/>
              </a:xfrm>
              <a:custGeom>
                <a:avLst/>
                <a:gdLst>
                  <a:gd name="T0" fmla="*/ 60 w 65"/>
                  <a:gd name="T1" fmla="*/ 30 h 44"/>
                  <a:gd name="T2" fmla="*/ 12 w 65"/>
                  <a:gd name="T3" fmla="*/ 2 h 44"/>
                  <a:gd name="T4" fmla="*/ 2 w 65"/>
                  <a:gd name="T5" fmla="*/ 4 h 44"/>
                  <a:gd name="T6" fmla="*/ 5 w 65"/>
                  <a:gd name="T7" fmla="*/ 14 h 44"/>
                  <a:gd name="T8" fmla="*/ 53 w 65"/>
                  <a:gd name="T9" fmla="*/ 42 h 44"/>
                  <a:gd name="T10" fmla="*/ 63 w 65"/>
                  <a:gd name="T11" fmla="*/ 40 h 44"/>
                  <a:gd name="T12" fmla="*/ 60 w 65"/>
                  <a:gd name="T13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4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7" y="44"/>
                      <a:pt x="61" y="43"/>
                      <a:pt x="63" y="40"/>
                    </a:cubicBezTo>
                    <a:cubicBezTo>
                      <a:pt x="65" y="36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5" name="iśľïḍé">
                <a:extLst>
                  <a:ext uri="{FF2B5EF4-FFF2-40B4-BE49-F238E27FC236}">
                    <a16:creationId xmlns:a16="http://schemas.microsoft.com/office/drawing/2014/main" xmlns="" id="{FD2B39F3-30EA-47F2-8D4C-9E28E9BA840B}"/>
                  </a:ext>
                </a:extLst>
              </p:cNvPr>
              <p:cNvSpPr/>
              <p:nvPr/>
            </p:nvSpPr>
            <p:spPr bwMode="auto">
              <a:xfrm>
                <a:off x="7159625" y="1393826"/>
                <a:ext cx="950913" cy="1216025"/>
              </a:xfrm>
              <a:custGeom>
                <a:avLst/>
                <a:gdLst>
                  <a:gd name="T0" fmla="*/ 264 w 288"/>
                  <a:gd name="T1" fmla="*/ 123 h 369"/>
                  <a:gd name="T2" fmla="*/ 58 w 288"/>
                  <a:gd name="T3" fmla="*/ 4 h 369"/>
                  <a:gd name="T4" fmla="*/ 37 w 288"/>
                  <a:gd name="T5" fmla="*/ 5 h 369"/>
                  <a:gd name="T6" fmla="*/ 0 w 288"/>
                  <a:gd name="T7" fmla="*/ 27 h 369"/>
                  <a:gd name="T8" fmla="*/ 29 w 288"/>
                  <a:gd name="T9" fmla="*/ 68 h 369"/>
                  <a:gd name="T10" fmla="*/ 29 w 288"/>
                  <a:gd name="T11" fmla="*/ 184 h 369"/>
                  <a:gd name="T12" fmla="*/ 53 w 288"/>
                  <a:gd name="T13" fmla="*/ 226 h 369"/>
                  <a:gd name="T14" fmla="*/ 195 w 288"/>
                  <a:gd name="T15" fmla="*/ 308 h 369"/>
                  <a:gd name="T16" fmla="*/ 237 w 288"/>
                  <a:gd name="T17" fmla="*/ 369 h 369"/>
                  <a:gd name="T18" fmla="*/ 277 w 288"/>
                  <a:gd name="T19" fmla="*/ 345 h 369"/>
                  <a:gd name="T20" fmla="*/ 288 w 288"/>
                  <a:gd name="T21" fmla="*/ 328 h 369"/>
                  <a:gd name="T22" fmla="*/ 288 w 288"/>
                  <a:gd name="T23" fmla="*/ 165 h 369"/>
                  <a:gd name="T24" fmla="*/ 264 w 288"/>
                  <a:gd name="T25" fmla="*/ 1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8" h="369">
                    <a:moveTo>
                      <a:pt x="264" y="123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0" y="0"/>
                      <a:pt x="42" y="1"/>
                      <a:pt x="37" y="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184"/>
                      <a:pt x="29" y="184"/>
                      <a:pt x="29" y="184"/>
                    </a:cubicBezTo>
                    <a:cubicBezTo>
                      <a:pt x="29" y="201"/>
                      <a:pt x="38" y="217"/>
                      <a:pt x="53" y="226"/>
                    </a:cubicBezTo>
                    <a:cubicBezTo>
                      <a:pt x="195" y="308"/>
                      <a:pt x="195" y="308"/>
                      <a:pt x="195" y="308"/>
                    </a:cubicBezTo>
                    <a:cubicBezTo>
                      <a:pt x="237" y="369"/>
                      <a:pt x="237" y="369"/>
                      <a:pt x="237" y="369"/>
                    </a:cubicBezTo>
                    <a:cubicBezTo>
                      <a:pt x="277" y="345"/>
                      <a:pt x="277" y="345"/>
                      <a:pt x="277" y="345"/>
                    </a:cubicBezTo>
                    <a:cubicBezTo>
                      <a:pt x="283" y="342"/>
                      <a:pt x="288" y="336"/>
                      <a:pt x="288" y="328"/>
                    </a:cubicBezTo>
                    <a:cubicBezTo>
                      <a:pt x="288" y="165"/>
                      <a:pt x="288" y="165"/>
                      <a:pt x="288" y="165"/>
                    </a:cubicBezTo>
                    <a:cubicBezTo>
                      <a:pt x="288" y="148"/>
                      <a:pt x="279" y="132"/>
                      <a:pt x="264" y="123"/>
                    </a:cubicBezTo>
                    <a:close/>
                  </a:path>
                </a:pathLst>
              </a:custGeom>
              <a:solidFill>
                <a:srgbClr val="FF79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íşḷíḋé">
                <a:extLst>
                  <a:ext uri="{FF2B5EF4-FFF2-40B4-BE49-F238E27FC236}">
                    <a16:creationId xmlns:a16="http://schemas.microsoft.com/office/drawing/2014/main" xmlns="" id="{A7E63AC6-CE9B-4FD1-8EA6-6ACA1A8F5D76}"/>
                  </a:ext>
                </a:extLst>
              </p:cNvPr>
              <p:cNvSpPr/>
              <p:nvPr/>
            </p:nvSpPr>
            <p:spPr bwMode="auto">
              <a:xfrm>
                <a:off x="7123113" y="1460501"/>
                <a:ext cx="854075" cy="1173163"/>
              </a:xfrm>
              <a:custGeom>
                <a:avLst/>
                <a:gdLst>
                  <a:gd name="T0" fmla="*/ 235 w 259"/>
                  <a:gd name="T1" fmla="*/ 127 h 356"/>
                  <a:gd name="T2" fmla="*/ 29 w 259"/>
                  <a:gd name="T3" fmla="*/ 8 h 356"/>
                  <a:gd name="T4" fmla="*/ 0 w 259"/>
                  <a:gd name="T5" fmla="*/ 24 h 356"/>
                  <a:gd name="T6" fmla="*/ 0 w 259"/>
                  <a:gd name="T7" fmla="*/ 188 h 356"/>
                  <a:gd name="T8" fmla="*/ 24 w 259"/>
                  <a:gd name="T9" fmla="*/ 229 h 356"/>
                  <a:gd name="T10" fmla="*/ 72 w 259"/>
                  <a:gd name="T11" fmla="*/ 257 h 356"/>
                  <a:gd name="T12" fmla="*/ 72 w 259"/>
                  <a:gd name="T13" fmla="*/ 257 h 356"/>
                  <a:gd name="T14" fmla="*/ 46 w 259"/>
                  <a:gd name="T15" fmla="*/ 298 h 356"/>
                  <a:gd name="T16" fmla="*/ 119 w 259"/>
                  <a:gd name="T17" fmla="*/ 284 h 356"/>
                  <a:gd name="T18" fmla="*/ 230 w 259"/>
                  <a:gd name="T19" fmla="*/ 348 h 356"/>
                  <a:gd name="T20" fmla="*/ 259 w 259"/>
                  <a:gd name="T21" fmla="*/ 332 h 356"/>
                  <a:gd name="T22" fmla="*/ 259 w 259"/>
                  <a:gd name="T23" fmla="*/ 169 h 356"/>
                  <a:gd name="T24" fmla="*/ 235 w 259"/>
                  <a:gd name="T25" fmla="*/ 127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9" h="356">
                    <a:moveTo>
                      <a:pt x="235" y="127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16" y="0"/>
                      <a:pt x="0" y="10"/>
                      <a:pt x="0" y="24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5"/>
                      <a:pt x="9" y="221"/>
                      <a:pt x="24" y="229"/>
                    </a:cubicBezTo>
                    <a:cubicBezTo>
                      <a:pt x="72" y="257"/>
                      <a:pt x="72" y="257"/>
                      <a:pt x="72" y="257"/>
                    </a:cubicBezTo>
                    <a:cubicBezTo>
                      <a:pt x="72" y="257"/>
                      <a:pt x="72" y="257"/>
                      <a:pt x="72" y="257"/>
                    </a:cubicBezTo>
                    <a:cubicBezTo>
                      <a:pt x="46" y="298"/>
                      <a:pt x="46" y="298"/>
                      <a:pt x="46" y="298"/>
                    </a:cubicBezTo>
                    <a:cubicBezTo>
                      <a:pt x="119" y="284"/>
                      <a:pt x="119" y="284"/>
                      <a:pt x="119" y="284"/>
                    </a:cubicBezTo>
                    <a:cubicBezTo>
                      <a:pt x="230" y="348"/>
                      <a:pt x="230" y="348"/>
                      <a:pt x="230" y="348"/>
                    </a:cubicBezTo>
                    <a:cubicBezTo>
                      <a:pt x="243" y="356"/>
                      <a:pt x="259" y="347"/>
                      <a:pt x="259" y="332"/>
                    </a:cubicBezTo>
                    <a:cubicBezTo>
                      <a:pt x="259" y="169"/>
                      <a:pt x="259" y="169"/>
                      <a:pt x="259" y="169"/>
                    </a:cubicBezTo>
                    <a:cubicBezTo>
                      <a:pt x="259" y="151"/>
                      <a:pt x="250" y="136"/>
                      <a:pt x="235" y="127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ïṥlïďe">
                <a:extLst>
                  <a:ext uri="{FF2B5EF4-FFF2-40B4-BE49-F238E27FC236}">
                    <a16:creationId xmlns:a16="http://schemas.microsoft.com/office/drawing/2014/main" xmlns="" id="{C37EBB56-D454-453D-87B2-DBAD2C3E5B70}"/>
                  </a:ext>
                </a:extLst>
              </p:cNvPr>
              <p:cNvSpPr/>
              <p:nvPr/>
            </p:nvSpPr>
            <p:spPr bwMode="auto">
              <a:xfrm>
                <a:off x="7356475" y="1785938"/>
                <a:ext cx="387350" cy="557213"/>
              </a:xfrm>
              <a:custGeom>
                <a:avLst/>
                <a:gdLst>
                  <a:gd name="T0" fmla="*/ 61 w 117"/>
                  <a:gd name="T1" fmla="*/ 5 h 169"/>
                  <a:gd name="T2" fmla="*/ 77 w 117"/>
                  <a:gd name="T3" fmla="*/ 56 h 169"/>
                  <a:gd name="T4" fmla="*/ 79 w 117"/>
                  <a:gd name="T5" fmla="*/ 59 h 169"/>
                  <a:gd name="T6" fmla="*/ 114 w 117"/>
                  <a:gd name="T7" fmla="*/ 86 h 169"/>
                  <a:gd name="T8" fmla="*/ 116 w 117"/>
                  <a:gd name="T9" fmla="*/ 94 h 169"/>
                  <a:gd name="T10" fmla="*/ 90 w 117"/>
                  <a:gd name="T11" fmla="*/ 112 h 169"/>
                  <a:gd name="T12" fmla="*/ 90 w 117"/>
                  <a:gd name="T13" fmla="*/ 115 h 169"/>
                  <a:gd name="T14" fmla="*/ 96 w 117"/>
                  <a:gd name="T15" fmla="*/ 165 h 169"/>
                  <a:gd name="T16" fmla="*/ 91 w 117"/>
                  <a:gd name="T17" fmla="*/ 166 h 169"/>
                  <a:gd name="T18" fmla="*/ 60 w 117"/>
                  <a:gd name="T19" fmla="*/ 126 h 169"/>
                  <a:gd name="T20" fmla="*/ 58 w 117"/>
                  <a:gd name="T21" fmla="*/ 125 h 169"/>
                  <a:gd name="T22" fmla="*/ 26 w 117"/>
                  <a:gd name="T23" fmla="*/ 129 h 169"/>
                  <a:gd name="T24" fmla="*/ 22 w 117"/>
                  <a:gd name="T25" fmla="*/ 122 h 169"/>
                  <a:gd name="T26" fmla="*/ 28 w 117"/>
                  <a:gd name="T27" fmla="*/ 79 h 169"/>
                  <a:gd name="T28" fmla="*/ 27 w 117"/>
                  <a:gd name="T29" fmla="*/ 76 h 169"/>
                  <a:gd name="T30" fmla="*/ 2 w 117"/>
                  <a:gd name="T31" fmla="*/ 28 h 169"/>
                  <a:gd name="T32" fmla="*/ 4 w 117"/>
                  <a:gd name="T33" fmla="*/ 22 h 169"/>
                  <a:gd name="T34" fmla="*/ 39 w 117"/>
                  <a:gd name="T35" fmla="*/ 36 h 169"/>
                  <a:gd name="T36" fmla="*/ 41 w 117"/>
                  <a:gd name="T37" fmla="*/ 35 h 169"/>
                  <a:gd name="T38" fmla="*/ 56 w 117"/>
                  <a:gd name="T39" fmla="*/ 2 h 169"/>
                  <a:gd name="T40" fmla="*/ 61 w 117"/>
                  <a:gd name="T41" fmla="*/ 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169">
                    <a:moveTo>
                      <a:pt x="61" y="5"/>
                    </a:moveTo>
                    <a:cubicBezTo>
                      <a:pt x="77" y="56"/>
                      <a:pt x="77" y="56"/>
                      <a:pt x="77" y="56"/>
                    </a:cubicBezTo>
                    <a:cubicBezTo>
                      <a:pt x="77" y="57"/>
                      <a:pt x="78" y="59"/>
                      <a:pt x="79" y="59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6" y="88"/>
                      <a:pt x="117" y="92"/>
                      <a:pt x="116" y="94"/>
                    </a:cubicBezTo>
                    <a:cubicBezTo>
                      <a:pt x="90" y="112"/>
                      <a:pt x="90" y="112"/>
                      <a:pt x="90" y="112"/>
                    </a:cubicBezTo>
                    <a:cubicBezTo>
                      <a:pt x="90" y="112"/>
                      <a:pt x="89" y="113"/>
                      <a:pt x="90" y="11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8"/>
                      <a:pt x="94" y="169"/>
                      <a:pt x="91" y="166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59" y="125"/>
                      <a:pt x="58" y="125"/>
                      <a:pt x="58" y="125"/>
                    </a:cubicBezTo>
                    <a:cubicBezTo>
                      <a:pt x="26" y="129"/>
                      <a:pt x="26" y="129"/>
                      <a:pt x="26" y="129"/>
                    </a:cubicBezTo>
                    <a:cubicBezTo>
                      <a:pt x="24" y="129"/>
                      <a:pt x="22" y="125"/>
                      <a:pt x="22" y="122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8" y="78"/>
                      <a:pt x="28" y="77"/>
                      <a:pt x="27" y="76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0" y="25"/>
                      <a:pt x="1" y="22"/>
                      <a:pt x="4" y="22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6"/>
                      <a:pt x="40" y="36"/>
                      <a:pt x="41" y="35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0"/>
                      <a:pt x="60" y="1"/>
                      <a:pt x="6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8" name="îsḷïḑê">
                <a:extLst>
                  <a:ext uri="{FF2B5EF4-FFF2-40B4-BE49-F238E27FC236}">
                    <a16:creationId xmlns:a16="http://schemas.microsoft.com/office/drawing/2014/main" xmlns="" id="{2FA63C20-C302-4CE5-9A27-661B26365063}"/>
                  </a:ext>
                </a:extLst>
              </p:cNvPr>
              <p:cNvSpPr/>
              <p:nvPr/>
            </p:nvSpPr>
            <p:spPr bwMode="auto">
              <a:xfrm>
                <a:off x="5537200" y="2052638"/>
                <a:ext cx="452438" cy="633413"/>
              </a:xfrm>
              <a:custGeom>
                <a:avLst/>
                <a:gdLst>
                  <a:gd name="T0" fmla="*/ 65 w 137"/>
                  <a:gd name="T1" fmla="*/ 184 h 192"/>
                  <a:gd name="T2" fmla="*/ 0 w 137"/>
                  <a:gd name="T3" fmla="*/ 60 h 192"/>
                  <a:gd name="T4" fmla="*/ 44 w 137"/>
                  <a:gd name="T5" fmla="*/ 0 h 192"/>
                  <a:gd name="T6" fmla="*/ 72 w 137"/>
                  <a:gd name="T7" fmla="*/ 8 h 192"/>
                  <a:gd name="T8" fmla="*/ 137 w 137"/>
                  <a:gd name="T9" fmla="*/ 132 h 192"/>
                  <a:gd name="T10" fmla="*/ 93 w 137"/>
                  <a:gd name="T11" fmla="*/ 192 h 192"/>
                  <a:gd name="T12" fmla="*/ 65 w 137"/>
                  <a:gd name="T13" fmla="*/ 184 h 192"/>
                  <a:gd name="T14" fmla="*/ 13 w 137"/>
                  <a:gd name="T15" fmla="*/ 60 h 192"/>
                  <a:gd name="T16" fmla="*/ 72 w 137"/>
                  <a:gd name="T17" fmla="*/ 173 h 192"/>
                  <a:gd name="T18" fmla="*/ 93 w 137"/>
                  <a:gd name="T19" fmla="*/ 179 h 192"/>
                  <a:gd name="T20" fmla="*/ 124 w 137"/>
                  <a:gd name="T21" fmla="*/ 132 h 192"/>
                  <a:gd name="T22" fmla="*/ 65 w 137"/>
                  <a:gd name="T23" fmla="*/ 19 h 192"/>
                  <a:gd name="T24" fmla="*/ 44 w 137"/>
                  <a:gd name="T25" fmla="*/ 13 h 192"/>
                  <a:gd name="T26" fmla="*/ 13 w 137"/>
                  <a:gd name="T27" fmla="*/ 6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7" h="192">
                    <a:moveTo>
                      <a:pt x="65" y="184"/>
                    </a:moveTo>
                    <a:cubicBezTo>
                      <a:pt x="30" y="163"/>
                      <a:pt x="0" y="108"/>
                      <a:pt x="0" y="60"/>
                    </a:cubicBezTo>
                    <a:cubicBezTo>
                      <a:pt x="0" y="23"/>
                      <a:pt x="18" y="0"/>
                      <a:pt x="44" y="0"/>
                    </a:cubicBezTo>
                    <a:cubicBezTo>
                      <a:pt x="53" y="0"/>
                      <a:pt x="62" y="2"/>
                      <a:pt x="72" y="8"/>
                    </a:cubicBezTo>
                    <a:cubicBezTo>
                      <a:pt x="108" y="29"/>
                      <a:pt x="137" y="84"/>
                      <a:pt x="137" y="132"/>
                    </a:cubicBezTo>
                    <a:cubicBezTo>
                      <a:pt x="137" y="168"/>
                      <a:pt x="120" y="192"/>
                      <a:pt x="93" y="192"/>
                    </a:cubicBezTo>
                    <a:cubicBezTo>
                      <a:pt x="84" y="192"/>
                      <a:pt x="75" y="189"/>
                      <a:pt x="65" y="184"/>
                    </a:cubicBezTo>
                    <a:close/>
                    <a:moveTo>
                      <a:pt x="13" y="60"/>
                    </a:moveTo>
                    <a:cubicBezTo>
                      <a:pt x="13" y="104"/>
                      <a:pt x="40" y="154"/>
                      <a:pt x="72" y="173"/>
                    </a:cubicBezTo>
                    <a:cubicBezTo>
                      <a:pt x="79" y="177"/>
                      <a:pt x="87" y="179"/>
                      <a:pt x="93" y="179"/>
                    </a:cubicBezTo>
                    <a:cubicBezTo>
                      <a:pt x="112" y="179"/>
                      <a:pt x="124" y="161"/>
                      <a:pt x="124" y="132"/>
                    </a:cubicBezTo>
                    <a:cubicBezTo>
                      <a:pt x="124" y="88"/>
                      <a:pt x="98" y="38"/>
                      <a:pt x="65" y="19"/>
                    </a:cubicBezTo>
                    <a:cubicBezTo>
                      <a:pt x="58" y="15"/>
                      <a:pt x="51" y="13"/>
                      <a:pt x="44" y="13"/>
                    </a:cubicBezTo>
                    <a:cubicBezTo>
                      <a:pt x="25" y="13"/>
                      <a:pt x="13" y="31"/>
                      <a:pt x="13" y="60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ï$ḻíďé">
                <a:extLst>
                  <a:ext uri="{FF2B5EF4-FFF2-40B4-BE49-F238E27FC236}">
                    <a16:creationId xmlns:a16="http://schemas.microsoft.com/office/drawing/2014/main" xmlns="" id="{B5CA9E7C-B848-43FC-8BDC-785480262E76}"/>
                  </a:ext>
                </a:extLst>
              </p:cNvPr>
              <p:cNvSpPr/>
              <p:nvPr/>
            </p:nvSpPr>
            <p:spPr bwMode="auto">
              <a:xfrm>
                <a:off x="5676900" y="2224088"/>
                <a:ext cx="174625" cy="290513"/>
              </a:xfrm>
              <a:custGeom>
                <a:avLst/>
                <a:gdLst>
                  <a:gd name="T0" fmla="*/ 0 w 53"/>
                  <a:gd name="T1" fmla="*/ 29 h 88"/>
                  <a:gd name="T2" fmla="*/ 27 w 53"/>
                  <a:gd name="T3" fmla="*/ 79 h 88"/>
                  <a:gd name="T4" fmla="*/ 53 w 53"/>
                  <a:gd name="T5" fmla="*/ 59 h 88"/>
                  <a:gd name="T6" fmla="*/ 27 w 53"/>
                  <a:gd name="T7" fmla="*/ 8 h 88"/>
                  <a:gd name="T8" fmla="*/ 0 w 53"/>
                  <a:gd name="T9" fmla="*/ 2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88">
                    <a:moveTo>
                      <a:pt x="0" y="29"/>
                    </a:moveTo>
                    <a:cubicBezTo>
                      <a:pt x="0" y="48"/>
                      <a:pt x="12" y="71"/>
                      <a:pt x="27" y="79"/>
                    </a:cubicBezTo>
                    <a:cubicBezTo>
                      <a:pt x="41" y="88"/>
                      <a:pt x="53" y="79"/>
                      <a:pt x="53" y="59"/>
                    </a:cubicBezTo>
                    <a:cubicBezTo>
                      <a:pt x="53" y="40"/>
                      <a:pt x="41" y="17"/>
                      <a:pt x="27" y="8"/>
                    </a:cubicBezTo>
                    <a:cubicBezTo>
                      <a:pt x="12" y="0"/>
                      <a:pt x="0" y="9"/>
                      <a:pt x="0" y="29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iŝļïḓe">
                <a:extLst>
                  <a:ext uri="{FF2B5EF4-FFF2-40B4-BE49-F238E27FC236}">
                    <a16:creationId xmlns:a16="http://schemas.microsoft.com/office/drawing/2014/main" xmlns="" id="{9AEEA972-8C01-42C5-A56F-54D2D6B37219}"/>
                  </a:ext>
                </a:extLst>
              </p:cNvPr>
              <p:cNvSpPr/>
              <p:nvPr/>
            </p:nvSpPr>
            <p:spPr bwMode="auto">
              <a:xfrm>
                <a:off x="5518150" y="2020888"/>
                <a:ext cx="492125" cy="687388"/>
              </a:xfrm>
              <a:custGeom>
                <a:avLst/>
                <a:gdLst>
                  <a:gd name="T0" fmla="*/ 99 w 149"/>
                  <a:gd name="T1" fmla="*/ 209 h 209"/>
                  <a:gd name="T2" fmla="*/ 121 w 149"/>
                  <a:gd name="T3" fmla="*/ 203 h 209"/>
                  <a:gd name="T4" fmla="*/ 149 w 149"/>
                  <a:gd name="T5" fmla="*/ 142 h 209"/>
                  <a:gd name="T6" fmla="*/ 136 w 149"/>
                  <a:gd name="T7" fmla="*/ 129 h 209"/>
                  <a:gd name="T8" fmla="*/ 123 w 149"/>
                  <a:gd name="T9" fmla="*/ 142 h 209"/>
                  <a:gd name="T10" fmla="*/ 109 w 149"/>
                  <a:gd name="T11" fmla="*/ 180 h 209"/>
                  <a:gd name="T12" fmla="*/ 81 w 149"/>
                  <a:gd name="T13" fmla="*/ 177 h 209"/>
                  <a:gd name="T14" fmla="*/ 26 w 149"/>
                  <a:gd name="T15" fmla="*/ 70 h 209"/>
                  <a:gd name="T16" fmla="*/ 41 w 149"/>
                  <a:gd name="T17" fmla="*/ 31 h 209"/>
                  <a:gd name="T18" fmla="*/ 68 w 149"/>
                  <a:gd name="T19" fmla="*/ 35 h 209"/>
                  <a:gd name="T20" fmla="*/ 86 w 149"/>
                  <a:gd name="T21" fmla="*/ 30 h 209"/>
                  <a:gd name="T22" fmla="*/ 81 w 149"/>
                  <a:gd name="T23" fmla="*/ 12 h 209"/>
                  <a:gd name="T24" fmla="*/ 28 w 149"/>
                  <a:gd name="T25" fmla="*/ 9 h 209"/>
                  <a:gd name="T26" fmla="*/ 0 w 149"/>
                  <a:gd name="T27" fmla="*/ 70 h 209"/>
                  <a:gd name="T28" fmla="*/ 68 w 149"/>
                  <a:gd name="T29" fmla="*/ 199 h 209"/>
                  <a:gd name="T30" fmla="*/ 99 w 149"/>
                  <a:gd name="T31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09">
                    <a:moveTo>
                      <a:pt x="99" y="209"/>
                    </a:moveTo>
                    <a:cubicBezTo>
                      <a:pt x="107" y="209"/>
                      <a:pt x="115" y="207"/>
                      <a:pt x="121" y="203"/>
                    </a:cubicBezTo>
                    <a:cubicBezTo>
                      <a:pt x="139" y="193"/>
                      <a:pt x="149" y="170"/>
                      <a:pt x="149" y="142"/>
                    </a:cubicBezTo>
                    <a:cubicBezTo>
                      <a:pt x="149" y="134"/>
                      <a:pt x="144" y="129"/>
                      <a:pt x="136" y="129"/>
                    </a:cubicBezTo>
                    <a:cubicBezTo>
                      <a:pt x="129" y="129"/>
                      <a:pt x="123" y="134"/>
                      <a:pt x="123" y="142"/>
                    </a:cubicBezTo>
                    <a:cubicBezTo>
                      <a:pt x="123" y="160"/>
                      <a:pt x="118" y="175"/>
                      <a:pt x="109" y="180"/>
                    </a:cubicBezTo>
                    <a:cubicBezTo>
                      <a:pt x="100" y="186"/>
                      <a:pt x="89" y="181"/>
                      <a:pt x="81" y="177"/>
                    </a:cubicBezTo>
                    <a:cubicBezTo>
                      <a:pt x="51" y="160"/>
                      <a:pt x="26" y="111"/>
                      <a:pt x="26" y="70"/>
                    </a:cubicBezTo>
                    <a:cubicBezTo>
                      <a:pt x="26" y="51"/>
                      <a:pt x="31" y="37"/>
                      <a:pt x="41" y="31"/>
                    </a:cubicBezTo>
                    <a:cubicBezTo>
                      <a:pt x="50" y="26"/>
                      <a:pt x="61" y="30"/>
                      <a:pt x="68" y="35"/>
                    </a:cubicBezTo>
                    <a:cubicBezTo>
                      <a:pt x="74" y="38"/>
                      <a:pt x="82" y="36"/>
                      <a:pt x="86" y="30"/>
                    </a:cubicBezTo>
                    <a:cubicBezTo>
                      <a:pt x="89" y="24"/>
                      <a:pt x="87" y="16"/>
                      <a:pt x="81" y="12"/>
                    </a:cubicBezTo>
                    <a:cubicBezTo>
                      <a:pt x="62" y="1"/>
                      <a:pt x="43" y="0"/>
                      <a:pt x="28" y="9"/>
                    </a:cubicBezTo>
                    <a:cubicBezTo>
                      <a:pt x="10" y="19"/>
                      <a:pt x="0" y="42"/>
                      <a:pt x="0" y="70"/>
                    </a:cubicBezTo>
                    <a:cubicBezTo>
                      <a:pt x="0" y="121"/>
                      <a:pt x="30" y="177"/>
                      <a:pt x="68" y="199"/>
                    </a:cubicBezTo>
                    <a:cubicBezTo>
                      <a:pt x="79" y="206"/>
                      <a:pt x="89" y="209"/>
                      <a:pt x="99" y="209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isľîḓê">
                <a:extLst>
                  <a:ext uri="{FF2B5EF4-FFF2-40B4-BE49-F238E27FC236}">
                    <a16:creationId xmlns:a16="http://schemas.microsoft.com/office/drawing/2014/main" xmlns="" id="{4BE45FA6-A691-4EA4-A131-E0268D8E8E84}"/>
                  </a:ext>
                </a:extLst>
              </p:cNvPr>
              <p:cNvSpPr/>
              <p:nvPr/>
            </p:nvSpPr>
            <p:spPr bwMode="auto">
              <a:xfrm>
                <a:off x="6184900" y="5661026"/>
                <a:ext cx="152400" cy="177800"/>
              </a:xfrm>
              <a:custGeom>
                <a:avLst/>
                <a:gdLst>
                  <a:gd name="T0" fmla="*/ 25 w 46"/>
                  <a:gd name="T1" fmla="*/ 4 h 54"/>
                  <a:gd name="T2" fmla="*/ 17 w 46"/>
                  <a:gd name="T3" fmla="*/ 11 h 54"/>
                  <a:gd name="T4" fmla="*/ 7 w 46"/>
                  <a:gd name="T5" fmla="*/ 30 h 54"/>
                  <a:gd name="T6" fmla="*/ 6 w 46"/>
                  <a:gd name="T7" fmla="*/ 50 h 54"/>
                  <a:gd name="T8" fmla="*/ 25 w 46"/>
                  <a:gd name="T9" fmla="*/ 43 h 54"/>
                  <a:gd name="T10" fmla="*/ 36 w 46"/>
                  <a:gd name="T11" fmla="*/ 26 h 54"/>
                  <a:gd name="T12" fmla="*/ 36 w 46"/>
                  <a:gd name="T13" fmla="*/ 33 h 54"/>
                  <a:gd name="T14" fmla="*/ 42 w 46"/>
                  <a:gd name="T15" fmla="*/ 30 h 54"/>
                  <a:gd name="T16" fmla="*/ 44 w 46"/>
                  <a:gd name="T17" fmla="*/ 4 h 54"/>
                  <a:gd name="T18" fmla="*/ 34 w 46"/>
                  <a:gd name="T19" fmla="*/ 0 h 54"/>
                  <a:gd name="T20" fmla="*/ 25 w 46"/>
                  <a:gd name="T2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54">
                    <a:moveTo>
                      <a:pt x="25" y="4"/>
                    </a:moveTo>
                    <a:cubicBezTo>
                      <a:pt x="22" y="5"/>
                      <a:pt x="19" y="8"/>
                      <a:pt x="17" y="11"/>
                    </a:cubicBezTo>
                    <a:cubicBezTo>
                      <a:pt x="14" y="17"/>
                      <a:pt x="10" y="25"/>
                      <a:pt x="7" y="30"/>
                    </a:cubicBezTo>
                    <a:cubicBezTo>
                      <a:pt x="2" y="38"/>
                      <a:pt x="0" y="47"/>
                      <a:pt x="6" y="50"/>
                    </a:cubicBezTo>
                    <a:cubicBezTo>
                      <a:pt x="12" y="54"/>
                      <a:pt x="18" y="51"/>
                      <a:pt x="25" y="43"/>
                    </a:cubicBezTo>
                    <a:cubicBezTo>
                      <a:pt x="31" y="38"/>
                      <a:pt x="36" y="26"/>
                      <a:pt x="36" y="26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6" y="7"/>
                      <a:pt x="44" y="4"/>
                    </a:cubicBezTo>
                    <a:cubicBezTo>
                      <a:pt x="42" y="1"/>
                      <a:pt x="34" y="0"/>
                      <a:pt x="34" y="0"/>
                    </a:cubicBez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ïṡ1ïḍè">
                <a:extLst>
                  <a:ext uri="{FF2B5EF4-FFF2-40B4-BE49-F238E27FC236}">
                    <a16:creationId xmlns:a16="http://schemas.microsoft.com/office/drawing/2014/main" xmlns="" id="{A7C74CC5-29BF-4C0E-9E9F-5E84DE2408C8}"/>
                  </a:ext>
                </a:extLst>
              </p:cNvPr>
              <p:cNvSpPr/>
              <p:nvPr/>
            </p:nvSpPr>
            <p:spPr bwMode="auto">
              <a:xfrm>
                <a:off x="6307138" y="5707063"/>
                <a:ext cx="152400" cy="177800"/>
              </a:xfrm>
              <a:custGeom>
                <a:avLst/>
                <a:gdLst>
                  <a:gd name="T0" fmla="*/ 26 w 46"/>
                  <a:gd name="T1" fmla="*/ 4 h 54"/>
                  <a:gd name="T2" fmla="*/ 17 w 46"/>
                  <a:gd name="T3" fmla="*/ 11 h 54"/>
                  <a:gd name="T4" fmla="*/ 7 w 46"/>
                  <a:gd name="T5" fmla="*/ 30 h 54"/>
                  <a:gd name="T6" fmla="*/ 6 w 46"/>
                  <a:gd name="T7" fmla="*/ 50 h 54"/>
                  <a:gd name="T8" fmla="*/ 25 w 46"/>
                  <a:gd name="T9" fmla="*/ 43 h 54"/>
                  <a:gd name="T10" fmla="*/ 36 w 46"/>
                  <a:gd name="T11" fmla="*/ 27 h 54"/>
                  <a:gd name="T12" fmla="*/ 36 w 46"/>
                  <a:gd name="T13" fmla="*/ 33 h 54"/>
                  <a:gd name="T14" fmla="*/ 42 w 46"/>
                  <a:gd name="T15" fmla="*/ 30 h 54"/>
                  <a:gd name="T16" fmla="*/ 44 w 46"/>
                  <a:gd name="T17" fmla="*/ 4 h 54"/>
                  <a:gd name="T18" fmla="*/ 34 w 46"/>
                  <a:gd name="T19" fmla="*/ 0 h 54"/>
                  <a:gd name="T20" fmla="*/ 26 w 46"/>
                  <a:gd name="T2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54">
                    <a:moveTo>
                      <a:pt x="26" y="4"/>
                    </a:moveTo>
                    <a:cubicBezTo>
                      <a:pt x="22" y="5"/>
                      <a:pt x="19" y="8"/>
                      <a:pt x="17" y="11"/>
                    </a:cubicBezTo>
                    <a:cubicBezTo>
                      <a:pt x="15" y="17"/>
                      <a:pt x="10" y="25"/>
                      <a:pt x="7" y="30"/>
                    </a:cubicBezTo>
                    <a:cubicBezTo>
                      <a:pt x="2" y="38"/>
                      <a:pt x="0" y="47"/>
                      <a:pt x="6" y="50"/>
                    </a:cubicBezTo>
                    <a:cubicBezTo>
                      <a:pt x="13" y="54"/>
                      <a:pt x="18" y="51"/>
                      <a:pt x="25" y="43"/>
                    </a:cubicBezTo>
                    <a:cubicBezTo>
                      <a:pt x="31" y="38"/>
                      <a:pt x="36" y="27"/>
                      <a:pt x="36" y="27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6" y="7"/>
                      <a:pt x="44" y="4"/>
                    </a:cubicBezTo>
                    <a:cubicBezTo>
                      <a:pt x="42" y="1"/>
                      <a:pt x="34" y="0"/>
                      <a:pt x="34" y="0"/>
                    </a:cubicBez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î$ľïḋe">
                <a:extLst>
                  <a:ext uri="{FF2B5EF4-FFF2-40B4-BE49-F238E27FC236}">
                    <a16:creationId xmlns:a16="http://schemas.microsoft.com/office/drawing/2014/main" xmlns="" id="{9332D5B7-4489-416C-A399-B27B7D1DA743}"/>
                  </a:ext>
                </a:extLst>
              </p:cNvPr>
              <p:cNvSpPr/>
              <p:nvPr/>
            </p:nvSpPr>
            <p:spPr bwMode="auto">
              <a:xfrm>
                <a:off x="6365875" y="5413376"/>
                <a:ext cx="122238" cy="327025"/>
              </a:xfrm>
              <a:custGeom>
                <a:avLst/>
                <a:gdLst>
                  <a:gd name="T0" fmla="*/ 0 w 37"/>
                  <a:gd name="T1" fmla="*/ 0 h 99"/>
                  <a:gd name="T2" fmla="*/ 5 w 37"/>
                  <a:gd name="T3" fmla="*/ 96 h 99"/>
                  <a:gd name="T4" fmla="*/ 13 w 37"/>
                  <a:gd name="T5" fmla="*/ 99 h 99"/>
                  <a:gd name="T6" fmla="*/ 23 w 37"/>
                  <a:gd name="T7" fmla="*/ 94 h 99"/>
                  <a:gd name="T8" fmla="*/ 28 w 37"/>
                  <a:gd name="T9" fmla="*/ 67 h 99"/>
                  <a:gd name="T10" fmla="*/ 35 w 37"/>
                  <a:gd name="T11" fmla="*/ 24 h 99"/>
                  <a:gd name="T12" fmla="*/ 29 w 37"/>
                  <a:gd name="T13" fmla="*/ 2 h 99"/>
                  <a:gd name="T14" fmla="*/ 0 w 37"/>
                  <a:gd name="T15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99">
                    <a:moveTo>
                      <a:pt x="0" y="0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96"/>
                      <a:pt x="8" y="99"/>
                      <a:pt x="13" y="99"/>
                    </a:cubicBezTo>
                    <a:cubicBezTo>
                      <a:pt x="17" y="99"/>
                      <a:pt x="23" y="94"/>
                      <a:pt x="23" y="94"/>
                    </a:cubicBezTo>
                    <a:cubicBezTo>
                      <a:pt x="23" y="94"/>
                      <a:pt x="24" y="81"/>
                      <a:pt x="28" y="67"/>
                    </a:cubicBezTo>
                    <a:cubicBezTo>
                      <a:pt x="32" y="53"/>
                      <a:pt x="37" y="35"/>
                      <a:pt x="35" y="24"/>
                    </a:cubicBezTo>
                    <a:cubicBezTo>
                      <a:pt x="33" y="13"/>
                      <a:pt x="29" y="2"/>
                      <a:pt x="29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ïśḷíde">
                <a:extLst>
                  <a:ext uri="{FF2B5EF4-FFF2-40B4-BE49-F238E27FC236}">
                    <a16:creationId xmlns:a16="http://schemas.microsoft.com/office/drawing/2014/main" xmlns="" id="{08BC00F8-43C7-4794-9364-01A346B242FD}"/>
                  </a:ext>
                </a:extLst>
              </p:cNvPr>
              <p:cNvSpPr/>
              <p:nvPr/>
            </p:nvSpPr>
            <p:spPr bwMode="auto">
              <a:xfrm>
                <a:off x="6248400" y="5345113"/>
                <a:ext cx="125413" cy="349250"/>
              </a:xfrm>
              <a:custGeom>
                <a:avLst/>
                <a:gdLst>
                  <a:gd name="T0" fmla="*/ 0 w 38"/>
                  <a:gd name="T1" fmla="*/ 7 h 106"/>
                  <a:gd name="T2" fmla="*/ 5 w 38"/>
                  <a:gd name="T3" fmla="*/ 103 h 106"/>
                  <a:gd name="T4" fmla="*/ 13 w 38"/>
                  <a:gd name="T5" fmla="*/ 105 h 106"/>
                  <a:gd name="T6" fmla="*/ 22 w 38"/>
                  <a:gd name="T7" fmla="*/ 101 h 106"/>
                  <a:gd name="T8" fmla="*/ 28 w 38"/>
                  <a:gd name="T9" fmla="*/ 65 h 106"/>
                  <a:gd name="T10" fmla="*/ 33 w 38"/>
                  <a:gd name="T11" fmla="*/ 17 h 106"/>
                  <a:gd name="T12" fmla="*/ 0 w 38"/>
                  <a:gd name="T13" fmla="*/ 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06">
                    <a:moveTo>
                      <a:pt x="0" y="7"/>
                    </a:moveTo>
                    <a:cubicBezTo>
                      <a:pt x="5" y="103"/>
                      <a:pt x="5" y="103"/>
                      <a:pt x="5" y="103"/>
                    </a:cubicBezTo>
                    <a:cubicBezTo>
                      <a:pt x="5" y="103"/>
                      <a:pt x="7" y="106"/>
                      <a:pt x="13" y="105"/>
                    </a:cubicBezTo>
                    <a:cubicBezTo>
                      <a:pt x="19" y="105"/>
                      <a:pt x="22" y="101"/>
                      <a:pt x="22" y="101"/>
                    </a:cubicBezTo>
                    <a:cubicBezTo>
                      <a:pt x="22" y="101"/>
                      <a:pt x="24" y="78"/>
                      <a:pt x="28" y="65"/>
                    </a:cubicBezTo>
                    <a:cubicBezTo>
                      <a:pt x="32" y="52"/>
                      <a:pt x="38" y="33"/>
                      <a:pt x="33" y="17"/>
                    </a:cubicBezTo>
                    <a:cubicBezTo>
                      <a:pt x="29" y="0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îS1idé">
                <a:extLst>
                  <a:ext uri="{FF2B5EF4-FFF2-40B4-BE49-F238E27FC236}">
                    <a16:creationId xmlns:a16="http://schemas.microsoft.com/office/drawing/2014/main" xmlns="" id="{6E9965CD-0DD5-4BE4-B326-CA6693EC5A95}"/>
                  </a:ext>
                </a:extLst>
              </p:cNvPr>
              <p:cNvSpPr/>
              <p:nvPr/>
            </p:nvSpPr>
            <p:spPr bwMode="auto">
              <a:xfrm>
                <a:off x="6221413" y="5143501"/>
                <a:ext cx="293688" cy="296863"/>
              </a:xfrm>
              <a:custGeom>
                <a:avLst/>
                <a:gdLst>
                  <a:gd name="T0" fmla="*/ 0 w 89"/>
                  <a:gd name="T1" fmla="*/ 5 h 90"/>
                  <a:gd name="T2" fmla="*/ 6 w 89"/>
                  <a:gd name="T3" fmla="*/ 66 h 90"/>
                  <a:gd name="T4" fmla="*/ 38 w 89"/>
                  <a:gd name="T5" fmla="*/ 85 h 90"/>
                  <a:gd name="T6" fmla="*/ 81 w 89"/>
                  <a:gd name="T7" fmla="*/ 87 h 90"/>
                  <a:gd name="T8" fmla="*/ 89 w 89"/>
                  <a:gd name="T9" fmla="*/ 14 h 90"/>
                  <a:gd name="T10" fmla="*/ 21 w 89"/>
                  <a:gd name="T11" fmla="*/ 0 h 90"/>
                  <a:gd name="T12" fmla="*/ 0 w 89"/>
                  <a:gd name="T13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90">
                    <a:moveTo>
                      <a:pt x="0" y="5"/>
                    </a:moveTo>
                    <a:cubicBezTo>
                      <a:pt x="6" y="66"/>
                      <a:pt x="6" y="66"/>
                      <a:pt x="6" y="66"/>
                    </a:cubicBezTo>
                    <a:cubicBezTo>
                      <a:pt x="6" y="66"/>
                      <a:pt x="21" y="80"/>
                      <a:pt x="38" y="85"/>
                    </a:cubicBezTo>
                    <a:cubicBezTo>
                      <a:pt x="55" y="90"/>
                      <a:pt x="81" y="87"/>
                      <a:pt x="81" y="87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ïsḻiďé">
                <a:extLst>
                  <a:ext uri="{FF2B5EF4-FFF2-40B4-BE49-F238E27FC236}">
                    <a16:creationId xmlns:a16="http://schemas.microsoft.com/office/drawing/2014/main" xmlns="" id="{C20EAF2D-B1BB-471F-9AF3-46395B4CDF26}"/>
                  </a:ext>
                </a:extLst>
              </p:cNvPr>
              <p:cNvSpPr/>
              <p:nvPr/>
            </p:nvSpPr>
            <p:spPr bwMode="auto">
              <a:xfrm>
                <a:off x="6111875" y="4649788"/>
                <a:ext cx="155575" cy="368300"/>
              </a:xfrm>
              <a:custGeom>
                <a:avLst/>
                <a:gdLst>
                  <a:gd name="T0" fmla="*/ 47 w 47"/>
                  <a:gd name="T1" fmla="*/ 0 h 112"/>
                  <a:gd name="T2" fmla="*/ 22 w 47"/>
                  <a:gd name="T3" fmla="*/ 29 h 112"/>
                  <a:gd name="T4" fmla="*/ 10 w 47"/>
                  <a:gd name="T5" fmla="*/ 98 h 112"/>
                  <a:gd name="T6" fmla="*/ 39 w 47"/>
                  <a:gd name="T7" fmla="*/ 76 h 112"/>
                  <a:gd name="T8" fmla="*/ 47 w 4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12">
                    <a:moveTo>
                      <a:pt x="47" y="0"/>
                    </a:moveTo>
                    <a:cubicBezTo>
                      <a:pt x="47" y="0"/>
                      <a:pt x="31" y="10"/>
                      <a:pt x="22" y="29"/>
                    </a:cubicBezTo>
                    <a:cubicBezTo>
                      <a:pt x="14" y="47"/>
                      <a:pt x="0" y="85"/>
                      <a:pt x="10" y="98"/>
                    </a:cubicBezTo>
                    <a:cubicBezTo>
                      <a:pt x="20" y="112"/>
                      <a:pt x="37" y="88"/>
                      <a:pt x="39" y="76"/>
                    </a:cubicBezTo>
                    <a:cubicBezTo>
                      <a:pt x="42" y="65"/>
                      <a:pt x="47" y="0"/>
                      <a:pt x="47" y="0"/>
                    </a:cubicBez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7" name="îSľïḓe">
                <a:extLst>
                  <a:ext uri="{FF2B5EF4-FFF2-40B4-BE49-F238E27FC236}">
                    <a16:creationId xmlns:a16="http://schemas.microsoft.com/office/drawing/2014/main" xmlns="" id="{F7A19FC0-E271-4F33-9638-666893AB630B}"/>
                  </a:ext>
                </a:extLst>
              </p:cNvPr>
              <p:cNvSpPr/>
              <p:nvPr/>
            </p:nvSpPr>
            <p:spPr bwMode="auto">
              <a:xfrm>
                <a:off x="6330950" y="4494213"/>
                <a:ext cx="153988" cy="250825"/>
              </a:xfrm>
              <a:custGeom>
                <a:avLst/>
                <a:gdLst>
                  <a:gd name="T0" fmla="*/ 31 w 47"/>
                  <a:gd name="T1" fmla="*/ 0 h 76"/>
                  <a:gd name="T2" fmla="*/ 43 w 47"/>
                  <a:gd name="T3" fmla="*/ 41 h 76"/>
                  <a:gd name="T4" fmla="*/ 41 w 47"/>
                  <a:gd name="T5" fmla="*/ 76 h 76"/>
                  <a:gd name="T6" fmla="*/ 0 w 47"/>
                  <a:gd name="T7" fmla="*/ 55 h 76"/>
                  <a:gd name="T8" fmla="*/ 31 w 47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6">
                    <a:moveTo>
                      <a:pt x="31" y="0"/>
                    </a:moveTo>
                    <a:cubicBezTo>
                      <a:pt x="31" y="0"/>
                      <a:pt x="39" y="20"/>
                      <a:pt x="43" y="41"/>
                    </a:cubicBezTo>
                    <a:cubicBezTo>
                      <a:pt x="47" y="63"/>
                      <a:pt x="41" y="76"/>
                      <a:pt x="41" y="7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16" y="0"/>
                      <a:pt x="31" y="0"/>
                    </a:cubicBez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8" name="ïšḻîďé">
                <a:extLst>
                  <a:ext uri="{FF2B5EF4-FFF2-40B4-BE49-F238E27FC236}">
                    <a16:creationId xmlns:a16="http://schemas.microsoft.com/office/drawing/2014/main" xmlns="" id="{C3B8944A-63D9-4FE1-967F-485B3D63D427}"/>
                  </a:ext>
                </a:extLst>
              </p:cNvPr>
              <p:cNvSpPr/>
              <p:nvPr/>
            </p:nvSpPr>
            <p:spPr bwMode="auto">
              <a:xfrm>
                <a:off x="6202363" y="4629151"/>
                <a:ext cx="325438" cy="642938"/>
              </a:xfrm>
              <a:custGeom>
                <a:avLst/>
                <a:gdLst>
                  <a:gd name="T0" fmla="*/ 59 w 99"/>
                  <a:gd name="T1" fmla="*/ 2 h 195"/>
                  <a:gd name="T2" fmla="*/ 91 w 99"/>
                  <a:gd name="T3" fmla="*/ 23 h 195"/>
                  <a:gd name="T4" fmla="*/ 88 w 99"/>
                  <a:gd name="T5" fmla="*/ 85 h 195"/>
                  <a:gd name="T6" fmla="*/ 83 w 99"/>
                  <a:gd name="T7" fmla="*/ 112 h 195"/>
                  <a:gd name="T8" fmla="*/ 93 w 99"/>
                  <a:gd name="T9" fmla="*/ 138 h 195"/>
                  <a:gd name="T10" fmla="*/ 99 w 99"/>
                  <a:gd name="T11" fmla="*/ 171 h 195"/>
                  <a:gd name="T12" fmla="*/ 71 w 99"/>
                  <a:gd name="T13" fmla="*/ 191 h 195"/>
                  <a:gd name="T14" fmla="*/ 44 w 99"/>
                  <a:gd name="T15" fmla="*/ 186 h 195"/>
                  <a:gd name="T16" fmla="*/ 36 w 99"/>
                  <a:gd name="T17" fmla="*/ 164 h 195"/>
                  <a:gd name="T18" fmla="*/ 23 w 99"/>
                  <a:gd name="T19" fmla="*/ 180 h 195"/>
                  <a:gd name="T20" fmla="*/ 2 w 99"/>
                  <a:gd name="T21" fmla="*/ 161 h 195"/>
                  <a:gd name="T22" fmla="*/ 8 w 99"/>
                  <a:gd name="T23" fmla="*/ 127 h 195"/>
                  <a:gd name="T24" fmla="*/ 16 w 99"/>
                  <a:gd name="T25" fmla="*/ 107 h 195"/>
                  <a:gd name="T26" fmla="*/ 5 w 99"/>
                  <a:gd name="T27" fmla="*/ 63 h 195"/>
                  <a:gd name="T28" fmla="*/ 15 w 99"/>
                  <a:gd name="T29" fmla="*/ 11 h 195"/>
                  <a:gd name="T30" fmla="*/ 36 w 99"/>
                  <a:gd name="T31" fmla="*/ 1 h 195"/>
                  <a:gd name="T32" fmla="*/ 59 w 99"/>
                  <a:gd name="T33" fmla="*/ 2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9" h="195">
                    <a:moveTo>
                      <a:pt x="59" y="2"/>
                    </a:moveTo>
                    <a:cubicBezTo>
                      <a:pt x="59" y="2"/>
                      <a:pt x="85" y="17"/>
                      <a:pt x="91" y="23"/>
                    </a:cubicBezTo>
                    <a:cubicBezTo>
                      <a:pt x="96" y="28"/>
                      <a:pt x="91" y="68"/>
                      <a:pt x="88" y="85"/>
                    </a:cubicBezTo>
                    <a:cubicBezTo>
                      <a:pt x="85" y="102"/>
                      <a:pt x="83" y="112"/>
                      <a:pt x="83" y="112"/>
                    </a:cubicBezTo>
                    <a:cubicBezTo>
                      <a:pt x="83" y="112"/>
                      <a:pt x="88" y="118"/>
                      <a:pt x="93" y="138"/>
                    </a:cubicBezTo>
                    <a:cubicBezTo>
                      <a:pt x="99" y="158"/>
                      <a:pt x="99" y="165"/>
                      <a:pt x="99" y="171"/>
                    </a:cubicBezTo>
                    <a:cubicBezTo>
                      <a:pt x="99" y="177"/>
                      <a:pt x="83" y="186"/>
                      <a:pt x="71" y="191"/>
                    </a:cubicBezTo>
                    <a:cubicBezTo>
                      <a:pt x="60" y="195"/>
                      <a:pt x="52" y="190"/>
                      <a:pt x="44" y="186"/>
                    </a:cubicBezTo>
                    <a:cubicBezTo>
                      <a:pt x="36" y="182"/>
                      <a:pt x="36" y="164"/>
                      <a:pt x="36" y="164"/>
                    </a:cubicBezTo>
                    <a:cubicBezTo>
                      <a:pt x="36" y="164"/>
                      <a:pt x="32" y="180"/>
                      <a:pt x="23" y="180"/>
                    </a:cubicBezTo>
                    <a:cubicBezTo>
                      <a:pt x="14" y="180"/>
                      <a:pt x="3" y="165"/>
                      <a:pt x="2" y="161"/>
                    </a:cubicBezTo>
                    <a:cubicBezTo>
                      <a:pt x="0" y="157"/>
                      <a:pt x="4" y="139"/>
                      <a:pt x="8" y="127"/>
                    </a:cubicBezTo>
                    <a:cubicBezTo>
                      <a:pt x="12" y="116"/>
                      <a:pt x="16" y="107"/>
                      <a:pt x="16" y="107"/>
                    </a:cubicBezTo>
                    <a:cubicBezTo>
                      <a:pt x="16" y="107"/>
                      <a:pt x="5" y="80"/>
                      <a:pt x="5" y="63"/>
                    </a:cubicBezTo>
                    <a:cubicBezTo>
                      <a:pt x="4" y="47"/>
                      <a:pt x="8" y="22"/>
                      <a:pt x="15" y="11"/>
                    </a:cubicBezTo>
                    <a:cubicBezTo>
                      <a:pt x="22" y="0"/>
                      <a:pt x="35" y="1"/>
                      <a:pt x="36" y="1"/>
                    </a:cubicBezTo>
                    <a:cubicBezTo>
                      <a:pt x="37" y="1"/>
                      <a:pt x="59" y="2"/>
                      <a:pt x="59" y="2"/>
                    </a:cubicBez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iśľîḓè">
                <a:extLst>
                  <a:ext uri="{FF2B5EF4-FFF2-40B4-BE49-F238E27FC236}">
                    <a16:creationId xmlns:a16="http://schemas.microsoft.com/office/drawing/2014/main" xmlns="" id="{30E3B612-399C-48DE-AB17-1498B45F6C37}"/>
                  </a:ext>
                </a:extLst>
              </p:cNvPr>
              <p:cNvSpPr/>
              <p:nvPr/>
            </p:nvSpPr>
            <p:spPr bwMode="auto">
              <a:xfrm>
                <a:off x="6294438" y="4672013"/>
                <a:ext cx="95250" cy="182563"/>
              </a:xfrm>
              <a:custGeom>
                <a:avLst/>
                <a:gdLst>
                  <a:gd name="T0" fmla="*/ 29 w 29"/>
                  <a:gd name="T1" fmla="*/ 0 h 55"/>
                  <a:gd name="T2" fmla="*/ 11 w 29"/>
                  <a:gd name="T3" fmla="*/ 33 h 55"/>
                  <a:gd name="T4" fmla="*/ 3 w 29"/>
                  <a:gd name="T5" fmla="*/ 55 h 55"/>
                  <a:gd name="T6" fmla="*/ 1 w 29"/>
                  <a:gd name="T7" fmla="*/ 25 h 55"/>
                  <a:gd name="T8" fmla="*/ 3 w 29"/>
                  <a:gd name="T9" fmla="*/ 1 h 55"/>
                  <a:gd name="T10" fmla="*/ 29 w 29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55">
                    <a:moveTo>
                      <a:pt x="29" y="0"/>
                    </a:moveTo>
                    <a:cubicBezTo>
                      <a:pt x="29" y="0"/>
                      <a:pt x="17" y="20"/>
                      <a:pt x="11" y="33"/>
                    </a:cubicBezTo>
                    <a:cubicBezTo>
                      <a:pt x="5" y="45"/>
                      <a:pt x="3" y="55"/>
                      <a:pt x="3" y="55"/>
                    </a:cubicBezTo>
                    <a:cubicBezTo>
                      <a:pt x="3" y="55"/>
                      <a:pt x="1" y="38"/>
                      <a:pt x="1" y="25"/>
                    </a:cubicBezTo>
                    <a:cubicBezTo>
                      <a:pt x="0" y="12"/>
                      <a:pt x="3" y="1"/>
                      <a:pt x="3" y="1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0" name="îṥ1idé">
                <a:extLst>
                  <a:ext uri="{FF2B5EF4-FFF2-40B4-BE49-F238E27FC236}">
                    <a16:creationId xmlns:a16="http://schemas.microsoft.com/office/drawing/2014/main" xmlns="" id="{DD0AB1A6-E039-4A11-AEDA-EC8F31149C9B}"/>
                  </a:ext>
                </a:extLst>
              </p:cNvPr>
              <p:cNvSpPr/>
              <p:nvPr/>
            </p:nvSpPr>
            <p:spPr bwMode="auto">
              <a:xfrm>
                <a:off x="6303963" y="4583113"/>
                <a:ext cx="85725" cy="109538"/>
              </a:xfrm>
              <a:custGeom>
                <a:avLst/>
                <a:gdLst>
                  <a:gd name="T0" fmla="*/ 0 w 54"/>
                  <a:gd name="T1" fmla="*/ 27 h 69"/>
                  <a:gd name="T2" fmla="*/ 0 w 54"/>
                  <a:gd name="T3" fmla="*/ 58 h 69"/>
                  <a:gd name="T4" fmla="*/ 17 w 54"/>
                  <a:gd name="T5" fmla="*/ 69 h 69"/>
                  <a:gd name="T6" fmla="*/ 54 w 54"/>
                  <a:gd name="T7" fmla="*/ 56 h 69"/>
                  <a:gd name="T8" fmla="*/ 54 w 54"/>
                  <a:gd name="T9" fmla="*/ 0 h 69"/>
                  <a:gd name="T10" fmla="*/ 0 w 54"/>
                  <a:gd name="T11" fmla="*/ 2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69">
                    <a:moveTo>
                      <a:pt x="0" y="27"/>
                    </a:moveTo>
                    <a:lnTo>
                      <a:pt x="0" y="58"/>
                    </a:lnTo>
                    <a:lnTo>
                      <a:pt x="17" y="69"/>
                    </a:lnTo>
                    <a:lnTo>
                      <a:pt x="54" y="56"/>
                    </a:lnTo>
                    <a:lnTo>
                      <a:pt x="54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E69C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1" name="ïšlîďe">
                <a:extLst>
                  <a:ext uri="{FF2B5EF4-FFF2-40B4-BE49-F238E27FC236}">
                    <a16:creationId xmlns:a16="http://schemas.microsoft.com/office/drawing/2014/main" xmlns="" id="{93F78761-AF1C-41F4-B7B9-C28A3EEA874A}"/>
                  </a:ext>
                </a:extLst>
              </p:cNvPr>
              <p:cNvSpPr/>
              <p:nvPr/>
            </p:nvSpPr>
            <p:spPr bwMode="auto">
              <a:xfrm>
                <a:off x="6240463" y="4457701"/>
                <a:ext cx="161925" cy="182563"/>
              </a:xfrm>
              <a:custGeom>
                <a:avLst/>
                <a:gdLst>
                  <a:gd name="T0" fmla="*/ 1 w 49"/>
                  <a:gd name="T1" fmla="*/ 9 h 55"/>
                  <a:gd name="T2" fmla="*/ 2 w 49"/>
                  <a:gd name="T3" fmla="*/ 39 h 55"/>
                  <a:gd name="T4" fmla="*/ 16 w 49"/>
                  <a:gd name="T5" fmla="*/ 54 h 55"/>
                  <a:gd name="T6" fmla="*/ 48 w 49"/>
                  <a:gd name="T7" fmla="*/ 40 h 55"/>
                  <a:gd name="T8" fmla="*/ 48 w 49"/>
                  <a:gd name="T9" fmla="*/ 6 h 55"/>
                  <a:gd name="T10" fmla="*/ 19 w 49"/>
                  <a:gd name="T11" fmla="*/ 0 h 55"/>
                  <a:gd name="T12" fmla="*/ 1 w 49"/>
                  <a:gd name="T13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5">
                    <a:moveTo>
                      <a:pt x="1" y="9"/>
                    </a:moveTo>
                    <a:cubicBezTo>
                      <a:pt x="1" y="9"/>
                      <a:pt x="0" y="32"/>
                      <a:pt x="2" y="39"/>
                    </a:cubicBezTo>
                    <a:cubicBezTo>
                      <a:pt x="5" y="46"/>
                      <a:pt x="10" y="55"/>
                      <a:pt x="16" y="54"/>
                    </a:cubicBezTo>
                    <a:cubicBezTo>
                      <a:pt x="23" y="54"/>
                      <a:pt x="46" y="47"/>
                      <a:pt x="48" y="40"/>
                    </a:cubicBezTo>
                    <a:cubicBezTo>
                      <a:pt x="49" y="32"/>
                      <a:pt x="48" y="6"/>
                      <a:pt x="48" y="6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2" name="íṥlïde">
                <a:extLst>
                  <a:ext uri="{FF2B5EF4-FFF2-40B4-BE49-F238E27FC236}">
                    <a16:creationId xmlns:a16="http://schemas.microsoft.com/office/drawing/2014/main" xmlns="" id="{3BFD5032-E4F7-4F6E-A557-35B32DA7A70D}"/>
                  </a:ext>
                </a:extLst>
              </p:cNvPr>
              <p:cNvSpPr/>
              <p:nvPr/>
            </p:nvSpPr>
            <p:spPr bwMode="auto">
              <a:xfrm>
                <a:off x="6215063" y="4325938"/>
                <a:ext cx="233363" cy="222250"/>
              </a:xfrm>
              <a:custGeom>
                <a:avLst/>
                <a:gdLst>
                  <a:gd name="T0" fmla="*/ 27 w 71"/>
                  <a:gd name="T1" fmla="*/ 40 h 67"/>
                  <a:gd name="T2" fmla="*/ 32 w 71"/>
                  <a:gd name="T3" fmla="*/ 52 h 67"/>
                  <a:gd name="T4" fmla="*/ 56 w 71"/>
                  <a:gd name="T5" fmla="*/ 56 h 67"/>
                  <a:gd name="T6" fmla="*/ 56 w 71"/>
                  <a:gd name="T7" fmla="*/ 67 h 67"/>
                  <a:gd name="T8" fmla="*/ 69 w 71"/>
                  <a:gd name="T9" fmla="*/ 51 h 67"/>
                  <a:gd name="T10" fmla="*/ 58 w 71"/>
                  <a:gd name="T11" fmla="*/ 11 h 67"/>
                  <a:gd name="T12" fmla="*/ 39 w 71"/>
                  <a:gd name="T13" fmla="*/ 4 h 67"/>
                  <a:gd name="T14" fmla="*/ 26 w 71"/>
                  <a:gd name="T15" fmla="*/ 2 h 67"/>
                  <a:gd name="T16" fmla="*/ 1 w 71"/>
                  <a:gd name="T17" fmla="*/ 29 h 67"/>
                  <a:gd name="T18" fmla="*/ 9 w 71"/>
                  <a:gd name="T19" fmla="*/ 49 h 67"/>
                  <a:gd name="T20" fmla="*/ 27 w 71"/>
                  <a:gd name="T21" fmla="*/ 4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67">
                    <a:moveTo>
                      <a:pt x="27" y="40"/>
                    </a:moveTo>
                    <a:cubicBezTo>
                      <a:pt x="27" y="40"/>
                      <a:pt x="28" y="47"/>
                      <a:pt x="32" y="52"/>
                    </a:cubicBezTo>
                    <a:cubicBezTo>
                      <a:pt x="37" y="57"/>
                      <a:pt x="56" y="56"/>
                      <a:pt x="56" y="5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6" y="67"/>
                      <a:pt x="67" y="62"/>
                      <a:pt x="69" y="51"/>
                    </a:cubicBezTo>
                    <a:cubicBezTo>
                      <a:pt x="71" y="41"/>
                      <a:pt x="67" y="18"/>
                      <a:pt x="58" y="11"/>
                    </a:cubicBezTo>
                    <a:cubicBezTo>
                      <a:pt x="50" y="4"/>
                      <a:pt x="39" y="4"/>
                      <a:pt x="39" y="4"/>
                    </a:cubicBezTo>
                    <a:cubicBezTo>
                      <a:pt x="39" y="4"/>
                      <a:pt x="35" y="0"/>
                      <a:pt x="26" y="2"/>
                    </a:cubicBezTo>
                    <a:cubicBezTo>
                      <a:pt x="16" y="3"/>
                      <a:pt x="2" y="14"/>
                      <a:pt x="1" y="29"/>
                    </a:cubicBezTo>
                    <a:cubicBezTo>
                      <a:pt x="0" y="44"/>
                      <a:pt x="3" y="48"/>
                      <a:pt x="9" y="49"/>
                    </a:cubicBezTo>
                    <a:cubicBezTo>
                      <a:pt x="14" y="50"/>
                      <a:pt x="27" y="40"/>
                      <a:pt x="27" y="40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3" name="îşľîḑe">
                <a:extLst>
                  <a:ext uri="{FF2B5EF4-FFF2-40B4-BE49-F238E27FC236}">
                    <a16:creationId xmlns:a16="http://schemas.microsoft.com/office/drawing/2014/main" xmlns="" id="{78A92CEE-9129-4C04-BAE8-2E359C712A87}"/>
                  </a:ext>
                </a:extLst>
              </p:cNvPr>
              <p:cNvSpPr/>
              <p:nvPr/>
            </p:nvSpPr>
            <p:spPr bwMode="auto">
              <a:xfrm>
                <a:off x="6383338" y="4500563"/>
                <a:ext cx="22225" cy="231775"/>
              </a:xfrm>
              <a:custGeom>
                <a:avLst/>
                <a:gdLst>
                  <a:gd name="T0" fmla="*/ 0 w 7"/>
                  <a:gd name="T1" fmla="*/ 0 h 70"/>
                  <a:gd name="T2" fmla="*/ 0 w 7"/>
                  <a:gd name="T3" fmla="*/ 70 h 70"/>
                  <a:gd name="T4" fmla="*/ 5 w 7"/>
                  <a:gd name="T5" fmla="*/ 61 h 70"/>
                  <a:gd name="T6" fmla="*/ 7 w 7"/>
                  <a:gd name="T7" fmla="*/ 0 h 70"/>
                  <a:gd name="T8" fmla="*/ 0 w 7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0">
                    <a:moveTo>
                      <a:pt x="0" y="0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3" y="68"/>
                      <a:pt x="5" y="61"/>
                    </a:cubicBezTo>
                    <a:cubicBezTo>
                      <a:pt x="7" y="53"/>
                      <a:pt x="7" y="0"/>
                      <a:pt x="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íS1íďê">
                <a:extLst>
                  <a:ext uri="{FF2B5EF4-FFF2-40B4-BE49-F238E27FC236}">
                    <a16:creationId xmlns:a16="http://schemas.microsoft.com/office/drawing/2014/main" xmlns="" id="{946650CC-B7D4-430A-9DB7-182B523A8E6E}"/>
                  </a:ext>
                </a:extLst>
              </p:cNvPr>
              <p:cNvSpPr/>
              <p:nvPr/>
            </p:nvSpPr>
            <p:spPr bwMode="auto">
              <a:xfrm>
                <a:off x="6435725" y="4699001"/>
                <a:ext cx="204788" cy="398463"/>
              </a:xfrm>
              <a:custGeom>
                <a:avLst/>
                <a:gdLst>
                  <a:gd name="T0" fmla="*/ 20 w 62"/>
                  <a:gd name="T1" fmla="*/ 2 h 121"/>
                  <a:gd name="T2" fmla="*/ 55 w 62"/>
                  <a:gd name="T3" fmla="*/ 60 h 121"/>
                  <a:gd name="T4" fmla="*/ 58 w 62"/>
                  <a:gd name="T5" fmla="*/ 87 h 121"/>
                  <a:gd name="T6" fmla="*/ 31 w 62"/>
                  <a:gd name="T7" fmla="*/ 121 h 121"/>
                  <a:gd name="T8" fmla="*/ 20 w 62"/>
                  <a:gd name="T9" fmla="*/ 102 h 121"/>
                  <a:gd name="T10" fmla="*/ 37 w 62"/>
                  <a:gd name="T11" fmla="*/ 77 h 121"/>
                  <a:gd name="T12" fmla="*/ 6 w 62"/>
                  <a:gd name="T13" fmla="*/ 30 h 121"/>
                  <a:gd name="T14" fmla="*/ 20 w 62"/>
                  <a:gd name="T15" fmla="*/ 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21">
                    <a:moveTo>
                      <a:pt x="20" y="2"/>
                    </a:moveTo>
                    <a:cubicBezTo>
                      <a:pt x="20" y="2"/>
                      <a:pt x="48" y="44"/>
                      <a:pt x="55" y="60"/>
                    </a:cubicBezTo>
                    <a:cubicBezTo>
                      <a:pt x="62" y="76"/>
                      <a:pt x="60" y="80"/>
                      <a:pt x="58" y="87"/>
                    </a:cubicBezTo>
                    <a:cubicBezTo>
                      <a:pt x="55" y="94"/>
                      <a:pt x="31" y="121"/>
                      <a:pt x="31" y="121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37" y="77"/>
                      <a:pt x="37" y="77"/>
                      <a:pt x="37" y="77"/>
                    </a:cubicBezTo>
                    <a:cubicBezTo>
                      <a:pt x="37" y="77"/>
                      <a:pt x="12" y="48"/>
                      <a:pt x="6" y="30"/>
                    </a:cubicBezTo>
                    <a:cubicBezTo>
                      <a:pt x="0" y="12"/>
                      <a:pt x="11" y="0"/>
                      <a:pt x="20" y="2"/>
                    </a:cubicBez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iṩľíḑè">
                <a:extLst>
                  <a:ext uri="{FF2B5EF4-FFF2-40B4-BE49-F238E27FC236}">
                    <a16:creationId xmlns:a16="http://schemas.microsoft.com/office/drawing/2014/main" xmlns="" id="{28D4F999-2591-4CFD-AF60-D93AB324D3EE}"/>
                  </a:ext>
                </a:extLst>
              </p:cNvPr>
              <p:cNvSpPr/>
              <p:nvPr/>
            </p:nvSpPr>
            <p:spPr bwMode="auto">
              <a:xfrm>
                <a:off x="6459538" y="5035551"/>
                <a:ext cx="82550" cy="88900"/>
              </a:xfrm>
              <a:custGeom>
                <a:avLst/>
                <a:gdLst>
                  <a:gd name="T0" fmla="*/ 13 w 25"/>
                  <a:gd name="T1" fmla="*/ 0 h 27"/>
                  <a:gd name="T2" fmla="*/ 21 w 25"/>
                  <a:gd name="T3" fmla="*/ 5 h 27"/>
                  <a:gd name="T4" fmla="*/ 24 w 25"/>
                  <a:gd name="T5" fmla="*/ 19 h 27"/>
                  <a:gd name="T6" fmla="*/ 13 w 25"/>
                  <a:gd name="T7" fmla="*/ 26 h 27"/>
                  <a:gd name="T8" fmla="*/ 1 w 25"/>
                  <a:gd name="T9" fmla="*/ 17 h 27"/>
                  <a:gd name="T10" fmla="*/ 13 w 25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7">
                    <a:moveTo>
                      <a:pt x="13" y="0"/>
                    </a:moveTo>
                    <a:cubicBezTo>
                      <a:pt x="13" y="0"/>
                      <a:pt x="17" y="0"/>
                      <a:pt x="21" y="5"/>
                    </a:cubicBezTo>
                    <a:cubicBezTo>
                      <a:pt x="25" y="10"/>
                      <a:pt x="24" y="19"/>
                      <a:pt x="24" y="19"/>
                    </a:cubicBezTo>
                    <a:cubicBezTo>
                      <a:pt x="24" y="19"/>
                      <a:pt x="20" y="26"/>
                      <a:pt x="13" y="26"/>
                    </a:cubicBezTo>
                    <a:cubicBezTo>
                      <a:pt x="6" y="27"/>
                      <a:pt x="2" y="24"/>
                      <a:pt x="1" y="17"/>
                    </a:cubicBezTo>
                    <a:cubicBezTo>
                      <a:pt x="0" y="10"/>
                      <a:pt x="4" y="2"/>
                      <a:pt x="13" y="0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6" name="îṥ1îḋê">
                <a:extLst>
                  <a:ext uri="{FF2B5EF4-FFF2-40B4-BE49-F238E27FC236}">
                    <a16:creationId xmlns:a16="http://schemas.microsoft.com/office/drawing/2014/main" xmlns="" id="{0AE41FB5-00BF-4E05-8799-C62978FF1F0A}"/>
                  </a:ext>
                </a:extLst>
              </p:cNvPr>
              <p:cNvSpPr/>
              <p:nvPr/>
            </p:nvSpPr>
            <p:spPr bwMode="auto">
              <a:xfrm>
                <a:off x="6197600" y="4665663"/>
                <a:ext cx="20638" cy="76200"/>
              </a:xfrm>
              <a:custGeom>
                <a:avLst/>
                <a:gdLst>
                  <a:gd name="T0" fmla="*/ 13 w 13"/>
                  <a:gd name="T1" fmla="*/ 48 h 48"/>
                  <a:gd name="T2" fmla="*/ 0 w 13"/>
                  <a:gd name="T3" fmla="*/ 40 h 48"/>
                  <a:gd name="T4" fmla="*/ 0 w 13"/>
                  <a:gd name="T5" fmla="*/ 9 h 48"/>
                  <a:gd name="T6" fmla="*/ 13 w 13"/>
                  <a:gd name="T7" fmla="*/ 0 h 48"/>
                  <a:gd name="T8" fmla="*/ 13 w 13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8">
                    <a:moveTo>
                      <a:pt x="13" y="48"/>
                    </a:moveTo>
                    <a:lnTo>
                      <a:pt x="0" y="40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48"/>
                    </a:lnTo>
                    <a:close/>
                  </a:path>
                </a:pathLst>
              </a:custGeom>
              <a:solidFill>
                <a:srgbClr val="AA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ï$ḻîdè">
                <a:extLst>
                  <a:ext uri="{FF2B5EF4-FFF2-40B4-BE49-F238E27FC236}">
                    <a16:creationId xmlns:a16="http://schemas.microsoft.com/office/drawing/2014/main" xmlns="" id="{C53B77AB-526F-409D-B0B8-5FA6EE63B03E}"/>
                  </a:ext>
                </a:extLst>
              </p:cNvPr>
              <p:cNvSpPr/>
              <p:nvPr/>
            </p:nvSpPr>
            <p:spPr bwMode="auto">
              <a:xfrm>
                <a:off x="6218238" y="4640263"/>
                <a:ext cx="19050" cy="101600"/>
              </a:xfrm>
              <a:custGeom>
                <a:avLst/>
                <a:gdLst>
                  <a:gd name="T0" fmla="*/ 0 w 12"/>
                  <a:gd name="T1" fmla="*/ 14 h 64"/>
                  <a:gd name="T2" fmla="*/ 0 w 12"/>
                  <a:gd name="T3" fmla="*/ 64 h 64"/>
                  <a:gd name="T4" fmla="*/ 12 w 12"/>
                  <a:gd name="T5" fmla="*/ 56 h 64"/>
                  <a:gd name="T6" fmla="*/ 12 w 12"/>
                  <a:gd name="T7" fmla="*/ 0 h 64"/>
                  <a:gd name="T8" fmla="*/ 0 w 12"/>
                  <a:gd name="T9" fmla="*/ 1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4">
                    <a:moveTo>
                      <a:pt x="0" y="14"/>
                    </a:moveTo>
                    <a:lnTo>
                      <a:pt x="0" y="64"/>
                    </a:lnTo>
                    <a:lnTo>
                      <a:pt x="12" y="56"/>
                    </a:lnTo>
                    <a:lnTo>
                      <a:pt x="12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8" name="íṡlíďê">
                <a:extLst>
                  <a:ext uri="{FF2B5EF4-FFF2-40B4-BE49-F238E27FC236}">
                    <a16:creationId xmlns:a16="http://schemas.microsoft.com/office/drawing/2014/main" xmlns="" id="{18A0C480-1591-4449-9F29-8501BEB148B5}"/>
                  </a:ext>
                </a:extLst>
              </p:cNvPr>
              <p:cNvSpPr/>
              <p:nvPr/>
            </p:nvSpPr>
            <p:spPr bwMode="auto">
              <a:xfrm>
                <a:off x="6162675" y="4695826"/>
                <a:ext cx="101600" cy="115888"/>
              </a:xfrm>
              <a:custGeom>
                <a:avLst/>
                <a:gdLst>
                  <a:gd name="T0" fmla="*/ 10 w 31"/>
                  <a:gd name="T1" fmla="*/ 2 h 35"/>
                  <a:gd name="T2" fmla="*/ 19 w 31"/>
                  <a:gd name="T3" fmla="*/ 0 h 35"/>
                  <a:gd name="T4" fmla="*/ 28 w 31"/>
                  <a:gd name="T5" fmla="*/ 7 h 35"/>
                  <a:gd name="T6" fmla="*/ 28 w 31"/>
                  <a:gd name="T7" fmla="*/ 29 h 35"/>
                  <a:gd name="T8" fmla="*/ 8 w 31"/>
                  <a:gd name="T9" fmla="*/ 34 h 35"/>
                  <a:gd name="T10" fmla="*/ 10 w 31"/>
                  <a:gd name="T11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5">
                    <a:moveTo>
                      <a:pt x="10" y="2"/>
                    </a:moveTo>
                    <a:cubicBezTo>
                      <a:pt x="10" y="2"/>
                      <a:pt x="15" y="0"/>
                      <a:pt x="19" y="0"/>
                    </a:cubicBezTo>
                    <a:cubicBezTo>
                      <a:pt x="23" y="0"/>
                      <a:pt x="27" y="3"/>
                      <a:pt x="28" y="7"/>
                    </a:cubicBezTo>
                    <a:cubicBezTo>
                      <a:pt x="29" y="10"/>
                      <a:pt x="31" y="23"/>
                      <a:pt x="28" y="29"/>
                    </a:cubicBezTo>
                    <a:cubicBezTo>
                      <a:pt x="25" y="35"/>
                      <a:pt x="15" y="35"/>
                      <a:pt x="8" y="34"/>
                    </a:cubicBezTo>
                    <a:cubicBezTo>
                      <a:pt x="2" y="32"/>
                      <a:pt x="0" y="8"/>
                      <a:pt x="10" y="2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9" name="ïşḻïḓê">
                <a:extLst>
                  <a:ext uri="{FF2B5EF4-FFF2-40B4-BE49-F238E27FC236}">
                    <a16:creationId xmlns:a16="http://schemas.microsoft.com/office/drawing/2014/main" xmlns="" id="{E18AE967-23AD-46BD-9AA7-819564356731}"/>
                  </a:ext>
                </a:extLst>
              </p:cNvPr>
              <p:cNvSpPr/>
              <p:nvPr/>
            </p:nvSpPr>
            <p:spPr bwMode="auto">
              <a:xfrm>
                <a:off x="6086475" y="4557713"/>
                <a:ext cx="190500" cy="193675"/>
              </a:xfrm>
              <a:custGeom>
                <a:avLst/>
                <a:gdLst>
                  <a:gd name="T0" fmla="*/ 58 w 58"/>
                  <a:gd name="T1" fmla="*/ 14 h 59"/>
                  <a:gd name="T2" fmla="*/ 52 w 58"/>
                  <a:gd name="T3" fmla="*/ 1 h 59"/>
                  <a:gd name="T4" fmla="*/ 48 w 58"/>
                  <a:gd name="T5" fmla="*/ 1 h 59"/>
                  <a:gd name="T6" fmla="*/ 46 w 58"/>
                  <a:gd name="T7" fmla="*/ 1 h 59"/>
                  <a:gd name="T8" fmla="*/ 22 w 58"/>
                  <a:gd name="T9" fmla="*/ 5 h 59"/>
                  <a:gd name="T10" fmla="*/ 0 w 58"/>
                  <a:gd name="T11" fmla="*/ 2 h 59"/>
                  <a:gd name="T12" fmla="*/ 30 w 58"/>
                  <a:gd name="T13" fmla="*/ 59 h 59"/>
                  <a:gd name="T14" fmla="*/ 33 w 58"/>
                  <a:gd name="T15" fmla="*/ 52 h 59"/>
                  <a:gd name="T16" fmla="*/ 49 w 58"/>
                  <a:gd name="T17" fmla="*/ 26 h 59"/>
                  <a:gd name="T18" fmla="*/ 56 w 58"/>
                  <a:gd name="T19" fmla="*/ 19 h 59"/>
                  <a:gd name="T20" fmla="*/ 58 w 58"/>
                  <a:gd name="T21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59">
                    <a:moveTo>
                      <a:pt x="58" y="14"/>
                    </a:moveTo>
                    <a:cubicBezTo>
                      <a:pt x="58" y="9"/>
                      <a:pt x="55" y="3"/>
                      <a:pt x="52" y="1"/>
                    </a:cubicBezTo>
                    <a:cubicBezTo>
                      <a:pt x="50" y="0"/>
                      <a:pt x="49" y="0"/>
                      <a:pt x="48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37" y="2"/>
                      <a:pt x="32" y="5"/>
                      <a:pt x="22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7" y="43"/>
                      <a:pt x="42" y="34"/>
                      <a:pt x="49" y="26"/>
                    </a:cubicBezTo>
                    <a:cubicBezTo>
                      <a:pt x="51" y="24"/>
                      <a:pt x="53" y="21"/>
                      <a:pt x="56" y="19"/>
                    </a:cubicBezTo>
                    <a:cubicBezTo>
                      <a:pt x="58" y="18"/>
                      <a:pt x="58" y="17"/>
                      <a:pt x="58" y="14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îṩḻíḑé">
                <a:extLst>
                  <a:ext uri="{FF2B5EF4-FFF2-40B4-BE49-F238E27FC236}">
                    <a16:creationId xmlns:a16="http://schemas.microsoft.com/office/drawing/2014/main" xmlns="" id="{6EF18564-7961-402A-9164-CAE919AE78C5}"/>
                  </a:ext>
                </a:extLst>
              </p:cNvPr>
              <p:cNvSpPr/>
              <p:nvPr/>
            </p:nvSpPr>
            <p:spPr bwMode="auto">
              <a:xfrm>
                <a:off x="6046788" y="4543426"/>
                <a:ext cx="147638" cy="244475"/>
              </a:xfrm>
              <a:custGeom>
                <a:avLst/>
                <a:gdLst>
                  <a:gd name="T0" fmla="*/ 45 w 45"/>
                  <a:gd name="T1" fmla="*/ 50 h 74"/>
                  <a:gd name="T2" fmla="*/ 23 w 45"/>
                  <a:gd name="T3" fmla="*/ 67 h 74"/>
                  <a:gd name="T4" fmla="*/ 0 w 45"/>
                  <a:gd name="T5" fmla="*/ 24 h 74"/>
                  <a:gd name="T6" fmla="*/ 23 w 45"/>
                  <a:gd name="T7" fmla="*/ 7 h 74"/>
                  <a:gd name="T8" fmla="*/ 45 w 45"/>
                  <a:gd name="T9" fmla="*/ 5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74">
                    <a:moveTo>
                      <a:pt x="45" y="50"/>
                    </a:moveTo>
                    <a:cubicBezTo>
                      <a:pt x="45" y="66"/>
                      <a:pt x="35" y="74"/>
                      <a:pt x="23" y="67"/>
                    </a:cubicBezTo>
                    <a:cubicBezTo>
                      <a:pt x="10" y="59"/>
                      <a:pt x="0" y="40"/>
                      <a:pt x="0" y="24"/>
                    </a:cubicBezTo>
                    <a:cubicBezTo>
                      <a:pt x="0" y="8"/>
                      <a:pt x="10" y="0"/>
                      <a:pt x="23" y="7"/>
                    </a:cubicBezTo>
                    <a:cubicBezTo>
                      <a:pt x="35" y="14"/>
                      <a:pt x="45" y="33"/>
                      <a:pt x="45" y="50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ïSḻïdé">
                <a:extLst>
                  <a:ext uri="{FF2B5EF4-FFF2-40B4-BE49-F238E27FC236}">
                    <a16:creationId xmlns:a16="http://schemas.microsoft.com/office/drawing/2014/main" xmlns="" id="{FABD6717-27A9-4B62-9D87-C5E80C2C6C1D}"/>
                  </a:ext>
                </a:extLst>
              </p:cNvPr>
              <p:cNvSpPr/>
              <p:nvPr/>
            </p:nvSpPr>
            <p:spPr bwMode="auto">
              <a:xfrm>
                <a:off x="6069013" y="4579938"/>
                <a:ext cx="103188" cy="171450"/>
              </a:xfrm>
              <a:custGeom>
                <a:avLst/>
                <a:gdLst>
                  <a:gd name="T0" fmla="*/ 31 w 31"/>
                  <a:gd name="T1" fmla="*/ 35 h 52"/>
                  <a:gd name="T2" fmla="*/ 16 w 31"/>
                  <a:gd name="T3" fmla="*/ 47 h 52"/>
                  <a:gd name="T4" fmla="*/ 0 w 31"/>
                  <a:gd name="T5" fmla="*/ 17 h 52"/>
                  <a:gd name="T6" fmla="*/ 16 w 31"/>
                  <a:gd name="T7" fmla="*/ 5 h 52"/>
                  <a:gd name="T8" fmla="*/ 31 w 31"/>
                  <a:gd name="T9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2">
                    <a:moveTo>
                      <a:pt x="31" y="35"/>
                    </a:moveTo>
                    <a:cubicBezTo>
                      <a:pt x="31" y="47"/>
                      <a:pt x="24" y="52"/>
                      <a:pt x="16" y="47"/>
                    </a:cubicBezTo>
                    <a:cubicBezTo>
                      <a:pt x="7" y="42"/>
                      <a:pt x="0" y="28"/>
                      <a:pt x="0" y="17"/>
                    </a:cubicBezTo>
                    <a:cubicBezTo>
                      <a:pt x="0" y="5"/>
                      <a:pt x="7" y="0"/>
                      <a:pt x="16" y="5"/>
                    </a:cubicBezTo>
                    <a:cubicBezTo>
                      <a:pt x="24" y="10"/>
                      <a:pt x="31" y="23"/>
                      <a:pt x="31" y="35"/>
                    </a:cubicBez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iSḷîḑè">
                <a:extLst>
                  <a:ext uri="{FF2B5EF4-FFF2-40B4-BE49-F238E27FC236}">
                    <a16:creationId xmlns:a16="http://schemas.microsoft.com/office/drawing/2014/main" xmlns="" id="{0DD3DD1F-B255-43F9-B265-6C7A6BB8B6CD}"/>
                  </a:ext>
                </a:extLst>
              </p:cNvPr>
              <p:cNvSpPr/>
              <p:nvPr/>
            </p:nvSpPr>
            <p:spPr bwMode="auto">
              <a:xfrm>
                <a:off x="6105525" y="4616451"/>
                <a:ext cx="66675" cy="79375"/>
              </a:xfrm>
              <a:custGeom>
                <a:avLst/>
                <a:gdLst>
                  <a:gd name="T0" fmla="*/ 0 w 20"/>
                  <a:gd name="T1" fmla="*/ 6 h 24"/>
                  <a:gd name="T2" fmla="*/ 9 w 20"/>
                  <a:gd name="T3" fmla="*/ 24 h 24"/>
                  <a:gd name="T4" fmla="*/ 20 w 20"/>
                  <a:gd name="T5" fmla="*/ 18 h 24"/>
                  <a:gd name="T6" fmla="*/ 11 w 20"/>
                  <a:gd name="T7" fmla="*/ 0 h 24"/>
                  <a:gd name="T8" fmla="*/ 0 w 20"/>
                  <a:gd name="T9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6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1"/>
                      <a:pt x="15" y="4"/>
                      <a:pt x="11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íṧḻïďé">
                <a:extLst>
                  <a:ext uri="{FF2B5EF4-FFF2-40B4-BE49-F238E27FC236}">
                    <a16:creationId xmlns:a16="http://schemas.microsoft.com/office/drawing/2014/main" xmlns="" id="{5F8EA98F-CE15-4BC9-8562-5EA77F6FEE78}"/>
                  </a:ext>
                </a:extLst>
              </p:cNvPr>
              <p:cNvSpPr/>
              <p:nvPr/>
            </p:nvSpPr>
            <p:spPr bwMode="auto">
              <a:xfrm>
                <a:off x="6099175" y="4629151"/>
                <a:ext cx="42863" cy="73025"/>
              </a:xfrm>
              <a:custGeom>
                <a:avLst/>
                <a:gdLst>
                  <a:gd name="T0" fmla="*/ 13 w 13"/>
                  <a:gd name="T1" fmla="*/ 15 h 22"/>
                  <a:gd name="T2" fmla="*/ 7 w 13"/>
                  <a:gd name="T3" fmla="*/ 20 h 22"/>
                  <a:gd name="T4" fmla="*/ 0 w 13"/>
                  <a:gd name="T5" fmla="*/ 7 h 22"/>
                  <a:gd name="T6" fmla="*/ 7 w 13"/>
                  <a:gd name="T7" fmla="*/ 2 h 22"/>
                  <a:gd name="T8" fmla="*/ 13 w 13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13" y="15"/>
                    </a:moveTo>
                    <a:cubicBezTo>
                      <a:pt x="13" y="20"/>
                      <a:pt x="10" y="22"/>
                      <a:pt x="7" y="20"/>
                    </a:cubicBezTo>
                    <a:cubicBezTo>
                      <a:pt x="3" y="18"/>
                      <a:pt x="0" y="12"/>
                      <a:pt x="0" y="7"/>
                    </a:cubicBezTo>
                    <a:cubicBezTo>
                      <a:pt x="0" y="2"/>
                      <a:pt x="3" y="0"/>
                      <a:pt x="7" y="2"/>
                    </a:cubicBezTo>
                    <a:cubicBezTo>
                      <a:pt x="10" y="4"/>
                      <a:pt x="13" y="10"/>
                      <a:pt x="13" y="15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îṧļîḑé">
                <a:extLst>
                  <a:ext uri="{FF2B5EF4-FFF2-40B4-BE49-F238E27FC236}">
                    <a16:creationId xmlns:a16="http://schemas.microsoft.com/office/drawing/2014/main" xmlns="" id="{F6ED0073-FE89-4B41-A725-AFEC168E0FF7}"/>
                  </a:ext>
                </a:extLst>
              </p:cNvPr>
              <p:cNvSpPr/>
              <p:nvPr/>
            </p:nvSpPr>
            <p:spPr bwMode="auto">
              <a:xfrm>
                <a:off x="6230938" y="4557713"/>
                <a:ext cx="46038" cy="68263"/>
              </a:xfrm>
              <a:custGeom>
                <a:avLst/>
                <a:gdLst>
                  <a:gd name="T0" fmla="*/ 8 w 14"/>
                  <a:gd name="T1" fmla="*/ 1 h 21"/>
                  <a:gd name="T2" fmla="*/ 4 w 14"/>
                  <a:gd name="T3" fmla="*/ 1 h 21"/>
                  <a:gd name="T4" fmla="*/ 2 w 14"/>
                  <a:gd name="T5" fmla="*/ 1 h 21"/>
                  <a:gd name="T6" fmla="*/ 0 w 14"/>
                  <a:gd name="T7" fmla="*/ 1 h 21"/>
                  <a:gd name="T8" fmla="*/ 7 w 14"/>
                  <a:gd name="T9" fmla="*/ 10 h 21"/>
                  <a:gd name="T10" fmla="*/ 9 w 14"/>
                  <a:gd name="T11" fmla="*/ 21 h 21"/>
                  <a:gd name="T12" fmla="*/ 12 w 14"/>
                  <a:gd name="T13" fmla="*/ 19 h 21"/>
                  <a:gd name="T14" fmla="*/ 14 w 14"/>
                  <a:gd name="T15" fmla="*/ 14 h 21"/>
                  <a:gd name="T16" fmla="*/ 8 w 14"/>
                  <a:gd name="T17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1">
                    <a:moveTo>
                      <a:pt x="8" y="1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3" y="2"/>
                      <a:pt x="5" y="5"/>
                      <a:pt x="7" y="10"/>
                    </a:cubicBezTo>
                    <a:cubicBezTo>
                      <a:pt x="10" y="16"/>
                      <a:pt x="9" y="19"/>
                      <a:pt x="9" y="21"/>
                    </a:cubicBezTo>
                    <a:cubicBezTo>
                      <a:pt x="10" y="21"/>
                      <a:pt x="11" y="20"/>
                      <a:pt x="12" y="19"/>
                    </a:cubicBezTo>
                    <a:cubicBezTo>
                      <a:pt x="14" y="18"/>
                      <a:pt x="14" y="17"/>
                      <a:pt x="14" y="14"/>
                    </a:cubicBezTo>
                    <a:cubicBezTo>
                      <a:pt x="14" y="9"/>
                      <a:pt x="11" y="3"/>
                      <a:pt x="8" y="1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íŝḷidê">
                <a:extLst>
                  <a:ext uri="{FF2B5EF4-FFF2-40B4-BE49-F238E27FC236}">
                    <a16:creationId xmlns:a16="http://schemas.microsoft.com/office/drawing/2014/main" xmlns="" id="{22BE1A6F-365D-4C0F-9EC5-C954B96A964D}"/>
                  </a:ext>
                </a:extLst>
              </p:cNvPr>
              <p:cNvSpPr/>
              <p:nvPr/>
            </p:nvSpPr>
            <p:spPr bwMode="auto">
              <a:xfrm>
                <a:off x="6891338" y="4294188"/>
                <a:ext cx="1630363" cy="947738"/>
              </a:xfrm>
              <a:custGeom>
                <a:avLst/>
                <a:gdLst>
                  <a:gd name="T0" fmla="*/ 351 w 494"/>
                  <a:gd name="T1" fmla="*/ 0 h 288"/>
                  <a:gd name="T2" fmla="*/ 309 w 494"/>
                  <a:gd name="T3" fmla="*/ 11 h 288"/>
                  <a:gd name="T4" fmla="*/ 19 w 494"/>
                  <a:gd name="T5" fmla="*/ 180 h 288"/>
                  <a:gd name="T6" fmla="*/ 19 w 494"/>
                  <a:gd name="T7" fmla="*/ 230 h 288"/>
                  <a:gd name="T8" fmla="*/ 100 w 494"/>
                  <a:gd name="T9" fmla="*/ 277 h 288"/>
                  <a:gd name="T10" fmla="*/ 142 w 494"/>
                  <a:gd name="T11" fmla="*/ 288 h 288"/>
                  <a:gd name="T12" fmla="*/ 185 w 494"/>
                  <a:gd name="T13" fmla="*/ 277 h 288"/>
                  <a:gd name="T14" fmla="*/ 475 w 494"/>
                  <a:gd name="T15" fmla="*/ 108 h 288"/>
                  <a:gd name="T16" fmla="*/ 475 w 494"/>
                  <a:gd name="T17" fmla="*/ 58 h 288"/>
                  <a:gd name="T18" fmla="*/ 394 w 494"/>
                  <a:gd name="T19" fmla="*/ 11 h 288"/>
                  <a:gd name="T20" fmla="*/ 351 w 494"/>
                  <a:gd name="T2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4" h="288">
                    <a:moveTo>
                      <a:pt x="351" y="0"/>
                    </a:moveTo>
                    <a:cubicBezTo>
                      <a:pt x="337" y="0"/>
                      <a:pt x="322" y="3"/>
                      <a:pt x="309" y="11"/>
                    </a:cubicBezTo>
                    <a:cubicBezTo>
                      <a:pt x="19" y="180"/>
                      <a:pt x="19" y="180"/>
                      <a:pt x="19" y="180"/>
                    </a:cubicBezTo>
                    <a:cubicBezTo>
                      <a:pt x="0" y="191"/>
                      <a:pt x="0" y="219"/>
                      <a:pt x="19" y="230"/>
                    </a:cubicBezTo>
                    <a:cubicBezTo>
                      <a:pt x="100" y="277"/>
                      <a:pt x="100" y="277"/>
                      <a:pt x="100" y="277"/>
                    </a:cubicBezTo>
                    <a:cubicBezTo>
                      <a:pt x="113" y="284"/>
                      <a:pt x="128" y="288"/>
                      <a:pt x="142" y="288"/>
                    </a:cubicBezTo>
                    <a:cubicBezTo>
                      <a:pt x="157" y="288"/>
                      <a:pt x="172" y="284"/>
                      <a:pt x="185" y="277"/>
                    </a:cubicBezTo>
                    <a:cubicBezTo>
                      <a:pt x="475" y="108"/>
                      <a:pt x="475" y="108"/>
                      <a:pt x="475" y="108"/>
                    </a:cubicBezTo>
                    <a:cubicBezTo>
                      <a:pt x="494" y="97"/>
                      <a:pt x="494" y="69"/>
                      <a:pt x="475" y="58"/>
                    </a:cubicBezTo>
                    <a:cubicBezTo>
                      <a:pt x="394" y="11"/>
                      <a:pt x="394" y="11"/>
                      <a:pt x="394" y="11"/>
                    </a:cubicBezTo>
                    <a:cubicBezTo>
                      <a:pt x="381" y="3"/>
                      <a:pt x="366" y="0"/>
                      <a:pt x="351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6" name="iṩļíḓe">
                <a:extLst>
                  <a:ext uri="{FF2B5EF4-FFF2-40B4-BE49-F238E27FC236}">
                    <a16:creationId xmlns:a16="http://schemas.microsoft.com/office/drawing/2014/main" xmlns="" id="{021C56E4-7500-4689-9280-0C525D2D83C0}"/>
                  </a:ext>
                </a:extLst>
              </p:cNvPr>
              <p:cNvSpPr/>
              <p:nvPr/>
            </p:nvSpPr>
            <p:spPr bwMode="auto">
              <a:xfrm>
                <a:off x="6908800" y="4264026"/>
                <a:ext cx="1597025" cy="974725"/>
              </a:xfrm>
              <a:custGeom>
                <a:avLst/>
                <a:gdLst>
                  <a:gd name="T0" fmla="*/ 469 w 484"/>
                  <a:gd name="T1" fmla="*/ 61 h 296"/>
                  <a:gd name="T2" fmla="*/ 389 w 484"/>
                  <a:gd name="T3" fmla="*/ 15 h 296"/>
                  <a:gd name="T4" fmla="*/ 304 w 484"/>
                  <a:gd name="T5" fmla="*/ 15 h 296"/>
                  <a:gd name="T6" fmla="*/ 71 w 484"/>
                  <a:gd name="T7" fmla="*/ 151 h 296"/>
                  <a:gd name="T8" fmla="*/ 0 w 484"/>
                  <a:gd name="T9" fmla="*/ 178 h 296"/>
                  <a:gd name="T10" fmla="*/ 0 w 484"/>
                  <a:gd name="T11" fmla="*/ 209 h 296"/>
                  <a:gd name="T12" fmla="*/ 14 w 484"/>
                  <a:gd name="T13" fmla="*/ 234 h 296"/>
                  <a:gd name="T14" fmla="*/ 95 w 484"/>
                  <a:gd name="T15" fmla="*/ 281 h 296"/>
                  <a:gd name="T16" fmla="*/ 180 w 484"/>
                  <a:gd name="T17" fmla="*/ 281 h 296"/>
                  <a:gd name="T18" fmla="*/ 470 w 484"/>
                  <a:gd name="T19" fmla="*/ 112 h 296"/>
                  <a:gd name="T20" fmla="*/ 484 w 484"/>
                  <a:gd name="T21" fmla="*/ 87 h 296"/>
                  <a:gd name="T22" fmla="*/ 484 w 484"/>
                  <a:gd name="T23" fmla="*/ 87 h 296"/>
                  <a:gd name="T24" fmla="*/ 484 w 484"/>
                  <a:gd name="T25" fmla="*/ 56 h 296"/>
                  <a:gd name="T26" fmla="*/ 469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469" y="61"/>
                    </a:moveTo>
                    <a:cubicBezTo>
                      <a:pt x="389" y="15"/>
                      <a:pt x="389" y="15"/>
                      <a:pt x="389" y="15"/>
                    </a:cubicBezTo>
                    <a:cubicBezTo>
                      <a:pt x="362" y="0"/>
                      <a:pt x="330" y="0"/>
                      <a:pt x="304" y="15"/>
                    </a:cubicBezTo>
                    <a:cubicBezTo>
                      <a:pt x="71" y="151"/>
                      <a:pt x="71" y="151"/>
                      <a:pt x="71" y="151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0" y="219"/>
                      <a:pt x="4" y="228"/>
                      <a:pt x="14" y="234"/>
                    </a:cubicBezTo>
                    <a:cubicBezTo>
                      <a:pt x="95" y="281"/>
                      <a:pt x="95" y="281"/>
                      <a:pt x="95" y="281"/>
                    </a:cubicBezTo>
                    <a:cubicBezTo>
                      <a:pt x="121" y="296"/>
                      <a:pt x="154" y="296"/>
                      <a:pt x="180" y="281"/>
                    </a:cubicBezTo>
                    <a:cubicBezTo>
                      <a:pt x="470" y="112"/>
                      <a:pt x="470" y="112"/>
                      <a:pt x="470" y="112"/>
                    </a:cubicBezTo>
                    <a:cubicBezTo>
                      <a:pt x="479" y="107"/>
                      <a:pt x="484" y="97"/>
                      <a:pt x="484" y="87"/>
                    </a:cubicBezTo>
                    <a:cubicBezTo>
                      <a:pt x="484" y="87"/>
                      <a:pt x="484" y="87"/>
                      <a:pt x="484" y="87"/>
                    </a:cubicBezTo>
                    <a:cubicBezTo>
                      <a:pt x="484" y="56"/>
                      <a:pt x="484" y="56"/>
                      <a:pt x="484" y="56"/>
                    </a:cubicBezTo>
                    <a:lnTo>
                      <a:pt x="469" y="61"/>
                    </a:lnTo>
                    <a:close/>
                  </a:path>
                </a:pathLst>
              </a:custGeom>
              <a:solidFill>
                <a:srgbClr val="B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íṥlîdê">
                <a:extLst>
                  <a:ext uri="{FF2B5EF4-FFF2-40B4-BE49-F238E27FC236}">
                    <a16:creationId xmlns:a16="http://schemas.microsoft.com/office/drawing/2014/main" xmlns="" id="{3997EF57-CE79-471E-A4A6-C6479022827D}"/>
                  </a:ext>
                </a:extLst>
              </p:cNvPr>
              <p:cNvSpPr/>
              <p:nvPr/>
            </p:nvSpPr>
            <p:spPr bwMode="auto">
              <a:xfrm>
                <a:off x="6908800" y="4264026"/>
                <a:ext cx="1597025" cy="974725"/>
              </a:xfrm>
              <a:custGeom>
                <a:avLst/>
                <a:gdLst>
                  <a:gd name="T0" fmla="*/ 469 w 484"/>
                  <a:gd name="T1" fmla="*/ 61 h 296"/>
                  <a:gd name="T2" fmla="*/ 389 w 484"/>
                  <a:gd name="T3" fmla="*/ 15 h 296"/>
                  <a:gd name="T4" fmla="*/ 304 w 484"/>
                  <a:gd name="T5" fmla="*/ 15 h 296"/>
                  <a:gd name="T6" fmla="*/ 71 w 484"/>
                  <a:gd name="T7" fmla="*/ 151 h 296"/>
                  <a:gd name="T8" fmla="*/ 0 w 484"/>
                  <a:gd name="T9" fmla="*/ 178 h 296"/>
                  <a:gd name="T10" fmla="*/ 0 w 484"/>
                  <a:gd name="T11" fmla="*/ 209 h 296"/>
                  <a:gd name="T12" fmla="*/ 14 w 484"/>
                  <a:gd name="T13" fmla="*/ 234 h 296"/>
                  <a:gd name="T14" fmla="*/ 95 w 484"/>
                  <a:gd name="T15" fmla="*/ 281 h 296"/>
                  <a:gd name="T16" fmla="*/ 180 w 484"/>
                  <a:gd name="T17" fmla="*/ 281 h 296"/>
                  <a:gd name="T18" fmla="*/ 470 w 484"/>
                  <a:gd name="T19" fmla="*/ 112 h 296"/>
                  <a:gd name="T20" fmla="*/ 484 w 484"/>
                  <a:gd name="T21" fmla="*/ 87 h 296"/>
                  <a:gd name="T22" fmla="*/ 484 w 484"/>
                  <a:gd name="T23" fmla="*/ 87 h 296"/>
                  <a:gd name="T24" fmla="*/ 484 w 484"/>
                  <a:gd name="T25" fmla="*/ 56 h 296"/>
                  <a:gd name="T26" fmla="*/ 469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469" y="61"/>
                    </a:moveTo>
                    <a:cubicBezTo>
                      <a:pt x="389" y="15"/>
                      <a:pt x="389" y="15"/>
                      <a:pt x="389" y="15"/>
                    </a:cubicBezTo>
                    <a:cubicBezTo>
                      <a:pt x="362" y="0"/>
                      <a:pt x="330" y="0"/>
                      <a:pt x="304" y="15"/>
                    </a:cubicBezTo>
                    <a:cubicBezTo>
                      <a:pt x="71" y="151"/>
                      <a:pt x="71" y="151"/>
                      <a:pt x="71" y="151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0" y="219"/>
                      <a:pt x="4" y="228"/>
                      <a:pt x="14" y="234"/>
                    </a:cubicBezTo>
                    <a:cubicBezTo>
                      <a:pt x="95" y="281"/>
                      <a:pt x="95" y="281"/>
                      <a:pt x="95" y="281"/>
                    </a:cubicBezTo>
                    <a:cubicBezTo>
                      <a:pt x="121" y="296"/>
                      <a:pt x="154" y="296"/>
                      <a:pt x="180" y="281"/>
                    </a:cubicBezTo>
                    <a:cubicBezTo>
                      <a:pt x="470" y="112"/>
                      <a:pt x="470" y="112"/>
                      <a:pt x="470" y="112"/>
                    </a:cubicBezTo>
                    <a:cubicBezTo>
                      <a:pt x="479" y="107"/>
                      <a:pt x="484" y="97"/>
                      <a:pt x="484" y="87"/>
                    </a:cubicBezTo>
                    <a:cubicBezTo>
                      <a:pt x="484" y="87"/>
                      <a:pt x="484" y="87"/>
                      <a:pt x="484" y="87"/>
                    </a:cubicBezTo>
                    <a:cubicBezTo>
                      <a:pt x="484" y="56"/>
                      <a:pt x="484" y="56"/>
                      <a:pt x="484" y="56"/>
                    </a:cubicBezTo>
                    <a:lnTo>
                      <a:pt x="469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iṩľíḑe">
                <a:extLst>
                  <a:ext uri="{FF2B5EF4-FFF2-40B4-BE49-F238E27FC236}">
                    <a16:creationId xmlns:a16="http://schemas.microsoft.com/office/drawing/2014/main" xmlns="" id="{53ADE60F-88AE-4E9E-AA18-9390DF730AF1}"/>
                  </a:ext>
                </a:extLst>
              </p:cNvPr>
              <p:cNvSpPr/>
              <p:nvPr/>
            </p:nvSpPr>
            <p:spPr bwMode="auto">
              <a:xfrm>
                <a:off x="6891338" y="4162426"/>
                <a:ext cx="1630363" cy="974725"/>
              </a:xfrm>
              <a:custGeom>
                <a:avLst/>
                <a:gdLst>
                  <a:gd name="T0" fmla="*/ 19 w 494"/>
                  <a:gd name="T1" fmla="*/ 234 h 296"/>
                  <a:gd name="T2" fmla="*/ 100 w 494"/>
                  <a:gd name="T3" fmla="*/ 280 h 296"/>
                  <a:gd name="T4" fmla="*/ 185 w 494"/>
                  <a:gd name="T5" fmla="*/ 280 h 296"/>
                  <a:gd name="T6" fmla="*/ 475 w 494"/>
                  <a:gd name="T7" fmla="*/ 112 h 296"/>
                  <a:gd name="T8" fmla="*/ 475 w 494"/>
                  <a:gd name="T9" fmla="*/ 61 h 296"/>
                  <a:gd name="T10" fmla="*/ 394 w 494"/>
                  <a:gd name="T11" fmla="*/ 15 h 296"/>
                  <a:gd name="T12" fmla="*/ 309 w 494"/>
                  <a:gd name="T13" fmla="*/ 15 h 296"/>
                  <a:gd name="T14" fmla="*/ 19 w 494"/>
                  <a:gd name="T15" fmla="*/ 183 h 296"/>
                  <a:gd name="T16" fmla="*/ 19 w 494"/>
                  <a:gd name="T17" fmla="*/ 2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4" h="296">
                    <a:moveTo>
                      <a:pt x="19" y="234"/>
                    </a:moveTo>
                    <a:cubicBezTo>
                      <a:pt x="100" y="280"/>
                      <a:pt x="100" y="280"/>
                      <a:pt x="100" y="280"/>
                    </a:cubicBezTo>
                    <a:cubicBezTo>
                      <a:pt x="126" y="296"/>
                      <a:pt x="159" y="296"/>
                      <a:pt x="185" y="280"/>
                    </a:cubicBezTo>
                    <a:cubicBezTo>
                      <a:pt x="475" y="112"/>
                      <a:pt x="475" y="112"/>
                      <a:pt x="475" y="112"/>
                    </a:cubicBezTo>
                    <a:cubicBezTo>
                      <a:pt x="494" y="101"/>
                      <a:pt x="494" y="73"/>
                      <a:pt x="475" y="61"/>
                    </a:cubicBezTo>
                    <a:cubicBezTo>
                      <a:pt x="394" y="15"/>
                      <a:pt x="394" y="15"/>
                      <a:pt x="394" y="15"/>
                    </a:cubicBezTo>
                    <a:cubicBezTo>
                      <a:pt x="367" y="0"/>
                      <a:pt x="335" y="0"/>
                      <a:pt x="309" y="15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0" y="195"/>
                      <a:pt x="0" y="223"/>
                      <a:pt x="19" y="234"/>
                    </a:cubicBez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9" name="iṧļíďê">
                <a:extLst>
                  <a:ext uri="{FF2B5EF4-FFF2-40B4-BE49-F238E27FC236}">
                    <a16:creationId xmlns:a16="http://schemas.microsoft.com/office/drawing/2014/main" xmlns="" id="{FE44842E-A2DF-4E08-8FF0-EC34C8C34EAC}"/>
                  </a:ext>
                </a:extLst>
              </p:cNvPr>
              <p:cNvSpPr/>
              <p:nvPr/>
            </p:nvSpPr>
            <p:spPr bwMode="auto">
              <a:xfrm>
                <a:off x="7832725" y="3529013"/>
                <a:ext cx="431800" cy="250825"/>
              </a:xfrm>
              <a:custGeom>
                <a:avLst/>
                <a:gdLst>
                  <a:gd name="T0" fmla="*/ 272 w 272"/>
                  <a:gd name="T1" fmla="*/ 75 h 158"/>
                  <a:gd name="T2" fmla="*/ 145 w 272"/>
                  <a:gd name="T3" fmla="*/ 0 h 158"/>
                  <a:gd name="T4" fmla="*/ 0 w 272"/>
                  <a:gd name="T5" fmla="*/ 85 h 158"/>
                  <a:gd name="T6" fmla="*/ 127 w 272"/>
                  <a:gd name="T7" fmla="*/ 158 h 158"/>
                  <a:gd name="T8" fmla="*/ 272 w 272"/>
                  <a:gd name="T9" fmla="*/ 7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8">
                    <a:moveTo>
                      <a:pt x="272" y="75"/>
                    </a:moveTo>
                    <a:lnTo>
                      <a:pt x="145" y="0"/>
                    </a:lnTo>
                    <a:lnTo>
                      <a:pt x="0" y="85"/>
                    </a:lnTo>
                    <a:lnTo>
                      <a:pt x="127" y="158"/>
                    </a:lnTo>
                    <a:lnTo>
                      <a:pt x="272" y="75"/>
                    </a:ln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0" name="ïṡļíḍè">
                <a:extLst>
                  <a:ext uri="{FF2B5EF4-FFF2-40B4-BE49-F238E27FC236}">
                    <a16:creationId xmlns:a16="http://schemas.microsoft.com/office/drawing/2014/main" xmlns="" id="{AC32F170-AEB9-4E16-AA47-91C4EE48C11D}"/>
                  </a:ext>
                </a:extLst>
              </p:cNvPr>
              <p:cNvSpPr/>
              <p:nvPr/>
            </p:nvSpPr>
            <p:spPr bwMode="auto">
              <a:xfrm>
                <a:off x="8034338" y="3648076"/>
                <a:ext cx="230188" cy="952500"/>
              </a:xfrm>
              <a:custGeom>
                <a:avLst/>
                <a:gdLst>
                  <a:gd name="T0" fmla="*/ 145 w 145"/>
                  <a:gd name="T1" fmla="*/ 0 h 600"/>
                  <a:gd name="T2" fmla="*/ 145 w 145"/>
                  <a:gd name="T3" fmla="*/ 517 h 600"/>
                  <a:gd name="T4" fmla="*/ 0 w 145"/>
                  <a:gd name="T5" fmla="*/ 600 h 600"/>
                  <a:gd name="T6" fmla="*/ 0 w 145"/>
                  <a:gd name="T7" fmla="*/ 83 h 600"/>
                  <a:gd name="T8" fmla="*/ 145 w 145"/>
                  <a:gd name="T9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600">
                    <a:moveTo>
                      <a:pt x="145" y="0"/>
                    </a:moveTo>
                    <a:lnTo>
                      <a:pt x="145" y="517"/>
                    </a:lnTo>
                    <a:lnTo>
                      <a:pt x="0" y="600"/>
                    </a:lnTo>
                    <a:lnTo>
                      <a:pt x="0" y="8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CD61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1" name="ï$ḻïḍe">
                <a:extLst>
                  <a:ext uri="{FF2B5EF4-FFF2-40B4-BE49-F238E27FC236}">
                    <a16:creationId xmlns:a16="http://schemas.microsoft.com/office/drawing/2014/main" xmlns="" id="{B47A2AA4-55BA-4B3B-99D6-6A5943F341CB}"/>
                  </a:ext>
                </a:extLst>
              </p:cNvPr>
              <p:cNvSpPr/>
              <p:nvPr/>
            </p:nvSpPr>
            <p:spPr bwMode="auto">
              <a:xfrm>
                <a:off x="7832725" y="3663951"/>
                <a:ext cx="201613" cy="936625"/>
              </a:xfrm>
              <a:custGeom>
                <a:avLst/>
                <a:gdLst>
                  <a:gd name="T0" fmla="*/ 127 w 127"/>
                  <a:gd name="T1" fmla="*/ 590 h 590"/>
                  <a:gd name="T2" fmla="*/ 0 w 127"/>
                  <a:gd name="T3" fmla="*/ 517 h 590"/>
                  <a:gd name="T4" fmla="*/ 0 w 127"/>
                  <a:gd name="T5" fmla="*/ 0 h 590"/>
                  <a:gd name="T6" fmla="*/ 127 w 127"/>
                  <a:gd name="T7" fmla="*/ 73 h 590"/>
                  <a:gd name="T8" fmla="*/ 127 w 127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90">
                    <a:moveTo>
                      <a:pt x="127" y="590"/>
                    </a:moveTo>
                    <a:lnTo>
                      <a:pt x="0" y="517"/>
                    </a:lnTo>
                    <a:lnTo>
                      <a:pt x="0" y="0"/>
                    </a:lnTo>
                    <a:lnTo>
                      <a:pt x="127" y="73"/>
                    </a:lnTo>
                    <a:lnTo>
                      <a:pt x="127" y="590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2" name="ïS1ïḍè">
                <a:extLst>
                  <a:ext uri="{FF2B5EF4-FFF2-40B4-BE49-F238E27FC236}">
                    <a16:creationId xmlns:a16="http://schemas.microsoft.com/office/drawing/2014/main" xmlns="" id="{6E4A04C3-6833-4174-8BDD-5395652CCE64}"/>
                  </a:ext>
                </a:extLst>
              </p:cNvPr>
              <p:cNvSpPr/>
              <p:nvPr/>
            </p:nvSpPr>
            <p:spPr bwMode="auto">
              <a:xfrm>
                <a:off x="7505700" y="3957638"/>
                <a:ext cx="431800" cy="247650"/>
              </a:xfrm>
              <a:custGeom>
                <a:avLst/>
                <a:gdLst>
                  <a:gd name="T0" fmla="*/ 272 w 272"/>
                  <a:gd name="T1" fmla="*/ 73 h 156"/>
                  <a:gd name="T2" fmla="*/ 146 w 272"/>
                  <a:gd name="T3" fmla="*/ 0 h 156"/>
                  <a:gd name="T4" fmla="*/ 0 w 272"/>
                  <a:gd name="T5" fmla="*/ 83 h 156"/>
                  <a:gd name="T6" fmla="*/ 127 w 272"/>
                  <a:gd name="T7" fmla="*/ 156 h 156"/>
                  <a:gd name="T8" fmla="*/ 272 w 272"/>
                  <a:gd name="T9" fmla="*/ 7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6">
                    <a:moveTo>
                      <a:pt x="272" y="73"/>
                    </a:moveTo>
                    <a:lnTo>
                      <a:pt x="146" y="0"/>
                    </a:lnTo>
                    <a:lnTo>
                      <a:pt x="0" y="83"/>
                    </a:lnTo>
                    <a:lnTo>
                      <a:pt x="127" y="156"/>
                    </a:lnTo>
                    <a:lnTo>
                      <a:pt x="272" y="73"/>
                    </a:lnTo>
                    <a:close/>
                  </a:path>
                </a:pathLst>
              </a:custGeom>
              <a:solidFill>
                <a:srgbClr val="FF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3" name="íSḷîḍe">
                <a:extLst>
                  <a:ext uri="{FF2B5EF4-FFF2-40B4-BE49-F238E27FC236}">
                    <a16:creationId xmlns:a16="http://schemas.microsoft.com/office/drawing/2014/main" xmlns="" id="{45029ACC-6B4F-4C18-8C29-EC7AAE58DD77}"/>
                  </a:ext>
                </a:extLst>
              </p:cNvPr>
              <p:cNvSpPr/>
              <p:nvPr/>
            </p:nvSpPr>
            <p:spPr bwMode="auto">
              <a:xfrm>
                <a:off x="7707313" y="4073526"/>
                <a:ext cx="230188" cy="714375"/>
              </a:xfrm>
              <a:custGeom>
                <a:avLst/>
                <a:gdLst>
                  <a:gd name="T0" fmla="*/ 145 w 145"/>
                  <a:gd name="T1" fmla="*/ 0 h 450"/>
                  <a:gd name="T2" fmla="*/ 145 w 145"/>
                  <a:gd name="T3" fmla="*/ 367 h 450"/>
                  <a:gd name="T4" fmla="*/ 0 w 145"/>
                  <a:gd name="T5" fmla="*/ 450 h 450"/>
                  <a:gd name="T6" fmla="*/ 0 w 145"/>
                  <a:gd name="T7" fmla="*/ 83 h 450"/>
                  <a:gd name="T8" fmla="*/ 145 w 145"/>
                  <a:gd name="T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50">
                    <a:moveTo>
                      <a:pt x="145" y="0"/>
                    </a:moveTo>
                    <a:lnTo>
                      <a:pt x="145" y="367"/>
                    </a:lnTo>
                    <a:lnTo>
                      <a:pt x="0" y="450"/>
                    </a:lnTo>
                    <a:lnTo>
                      <a:pt x="0" y="8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4" name="iS1îdè">
                <a:extLst>
                  <a:ext uri="{FF2B5EF4-FFF2-40B4-BE49-F238E27FC236}">
                    <a16:creationId xmlns:a16="http://schemas.microsoft.com/office/drawing/2014/main" xmlns="" id="{D18596E9-5FDA-4B12-88B6-15D7D80510D9}"/>
                  </a:ext>
                </a:extLst>
              </p:cNvPr>
              <p:cNvSpPr/>
              <p:nvPr/>
            </p:nvSpPr>
            <p:spPr bwMode="auto">
              <a:xfrm>
                <a:off x="7505700" y="4089401"/>
                <a:ext cx="201613" cy="698500"/>
              </a:xfrm>
              <a:custGeom>
                <a:avLst/>
                <a:gdLst>
                  <a:gd name="T0" fmla="*/ 127 w 127"/>
                  <a:gd name="T1" fmla="*/ 440 h 440"/>
                  <a:gd name="T2" fmla="*/ 0 w 127"/>
                  <a:gd name="T3" fmla="*/ 367 h 440"/>
                  <a:gd name="T4" fmla="*/ 0 w 127"/>
                  <a:gd name="T5" fmla="*/ 0 h 440"/>
                  <a:gd name="T6" fmla="*/ 127 w 127"/>
                  <a:gd name="T7" fmla="*/ 73 h 440"/>
                  <a:gd name="T8" fmla="*/ 127 w 127"/>
                  <a:gd name="T9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440">
                    <a:moveTo>
                      <a:pt x="127" y="440"/>
                    </a:moveTo>
                    <a:lnTo>
                      <a:pt x="0" y="367"/>
                    </a:lnTo>
                    <a:lnTo>
                      <a:pt x="0" y="0"/>
                    </a:lnTo>
                    <a:lnTo>
                      <a:pt x="127" y="73"/>
                    </a:lnTo>
                    <a:lnTo>
                      <a:pt x="127" y="44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5" name="iṧļïḋè">
                <a:extLst>
                  <a:ext uri="{FF2B5EF4-FFF2-40B4-BE49-F238E27FC236}">
                    <a16:creationId xmlns:a16="http://schemas.microsoft.com/office/drawing/2014/main" xmlns="" id="{412722B9-23AA-4703-A4B9-80FC1E87E8FA}"/>
                  </a:ext>
                </a:extLst>
              </p:cNvPr>
              <p:cNvSpPr/>
              <p:nvPr/>
            </p:nvSpPr>
            <p:spPr bwMode="auto">
              <a:xfrm>
                <a:off x="7178675" y="4376738"/>
                <a:ext cx="433388" cy="249238"/>
              </a:xfrm>
              <a:custGeom>
                <a:avLst/>
                <a:gdLst>
                  <a:gd name="T0" fmla="*/ 273 w 273"/>
                  <a:gd name="T1" fmla="*/ 72 h 157"/>
                  <a:gd name="T2" fmla="*/ 146 w 273"/>
                  <a:gd name="T3" fmla="*/ 0 h 157"/>
                  <a:gd name="T4" fmla="*/ 0 w 273"/>
                  <a:gd name="T5" fmla="*/ 83 h 157"/>
                  <a:gd name="T6" fmla="*/ 127 w 273"/>
                  <a:gd name="T7" fmla="*/ 157 h 157"/>
                  <a:gd name="T8" fmla="*/ 273 w 273"/>
                  <a:gd name="T9" fmla="*/ 7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57">
                    <a:moveTo>
                      <a:pt x="273" y="72"/>
                    </a:moveTo>
                    <a:lnTo>
                      <a:pt x="146" y="0"/>
                    </a:lnTo>
                    <a:lnTo>
                      <a:pt x="0" y="83"/>
                    </a:lnTo>
                    <a:lnTo>
                      <a:pt x="127" y="157"/>
                    </a:lnTo>
                    <a:lnTo>
                      <a:pt x="273" y="72"/>
                    </a:lnTo>
                    <a:close/>
                  </a:path>
                </a:pathLst>
              </a:custGeom>
              <a:solidFill>
                <a:srgbClr val="8D8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6" name="îS1ïḓê">
                <a:extLst>
                  <a:ext uri="{FF2B5EF4-FFF2-40B4-BE49-F238E27FC236}">
                    <a16:creationId xmlns:a16="http://schemas.microsoft.com/office/drawing/2014/main" xmlns="" id="{691F35D0-F687-4A16-BB8E-83BAAA65872E}"/>
                  </a:ext>
                </a:extLst>
              </p:cNvPr>
              <p:cNvSpPr/>
              <p:nvPr/>
            </p:nvSpPr>
            <p:spPr bwMode="auto">
              <a:xfrm>
                <a:off x="7380288" y="4491038"/>
                <a:ext cx="231775" cy="487363"/>
              </a:xfrm>
              <a:custGeom>
                <a:avLst/>
                <a:gdLst>
                  <a:gd name="T0" fmla="*/ 146 w 146"/>
                  <a:gd name="T1" fmla="*/ 0 h 307"/>
                  <a:gd name="T2" fmla="*/ 146 w 146"/>
                  <a:gd name="T3" fmla="*/ 222 h 307"/>
                  <a:gd name="T4" fmla="*/ 0 w 146"/>
                  <a:gd name="T5" fmla="*/ 307 h 307"/>
                  <a:gd name="T6" fmla="*/ 0 w 146"/>
                  <a:gd name="T7" fmla="*/ 85 h 307"/>
                  <a:gd name="T8" fmla="*/ 146 w 146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07">
                    <a:moveTo>
                      <a:pt x="146" y="0"/>
                    </a:moveTo>
                    <a:lnTo>
                      <a:pt x="146" y="222"/>
                    </a:lnTo>
                    <a:lnTo>
                      <a:pt x="0" y="307"/>
                    </a:lnTo>
                    <a:lnTo>
                      <a:pt x="0" y="85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7" name="ïS1íḑé">
                <a:extLst>
                  <a:ext uri="{FF2B5EF4-FFF2-40B4-BE49-F238E27FC236}">
                    <a16:creationId xmlns:a16="http://schemas.microsoft.com/office/drawing/2014/main" xmlns="" id="{3CBCFB8D-3562-469C-B2FA-0FB92888B9B6}"/>
                  </a:ext>
                </a:extLst>
              </p:cNvPr>
              <p:cNvSpPr/>
              <p:nvPr/>
            </p:nvSpPr>
            <p:spPr bwMode="auto">
              <a:xfrm>
                <a:off x="7178675" y="4508501"/>
                <a:ext cx="201613" cy="469900"/>
              </a:xfrm>
              <a:custGeom>
                <a:avLst/>
                <a:gdLst>
                  <a:gd name="T0" fmla="*/ 127 w 127"/>
                  <a:gd name="T1" fmla="*/ 296 h 296"/>
                  <a:gd name="T2" fmla="*/ 0 w 127"/>
                  <a:gd name="T3" fmla="*/ 222 h 296"/>
                  <a:gd name="T4" fmla="*/ 0 w 127"/>
                  <a:gd name="T5" fmla="*/ 0 h 296"/>
                  <a:gd name="T6" fmla="*/ 127 w 127"/>
                  <a:gd name="T7" fmla="*/ 74 h 296"/>
                  <a:gd name="T8" fmla="*/ 127 w 127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96">
                    <a:moveTo>
                      <a:pt x="127" y="296"/>
                    </a:moveTo>
                    <a:lnTo>
                      <a:pt x="0" y="222"/>
                    </a:lnTo>
                    <a:lnTo>
                      <a:pt x="0" y="0"/>
                    </a:lnTo>
                    <a:lnTo>
                      <a:pt x="127" y="74"/>
                    </a:lnTo>
                    <a:lnTo>
                      <a:pt x="127" y="296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8" name="ï$ľiďê">
                <a:extLst>
                  <a:ext uri="{FF2B5EF4-FFF2-40B4-BE49-F238E27FC236}">
                    <a16:creationId xmlns:a16="http://schemas.microsoft.com/office/drawing/2014/main" xmlns="" id="{1806B33A-2178-4BFB-8457-BB3AFAE6FB2B}"/>
                  </a:ext>
                </a:extLst>
              </p:cNvPr>
              <p:cNvSpPr/>
              <p:nvPr/>
            </p:nvSpPr>
            <p:spPr bwMode="auto">
              <a:xfrm>
                <a:off x="5451475" y="1298576"/>
                <a:ext cx="1162050" cy="979488"/>
              </a:xfrm>
              <a:custGeom>
                <a:avLst/>
                <a:gdLst>
                  <a:gd name="T0" fmla="*/ 0 w 732"/>
                  <a:gd name="T1" fmla="*/ 0 h 617"/>
                  <a:gd name="T2" fmla="*/ 732 w 732"/>
                  <a:gd name="T3" fmla="*/ 419 h 617"/>
                  <a:gd name="T4" fmla="*/ 732 w 732"/>
                  <a:gd name="T5" fmla="*/ 617 h 617"/>
                  <a:gd name="T6" fmla="*/ 0 w 732"/>
                  <a:gd name="T7" fmla="*/ 195 h 617"/>
                  <a:gd name="T8" fmla="*/ 0 w 732"/>
                  <a:gd name="T9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2" h="617">
                    <a:moveTo>
                      <a:pt x="0" y="0"/>
                    </a:moveTo>
                    <a:lnTo>
                      <a:pt x="732" y="419"/>
                    </a:lnTo>
                    <a:lnTo>
                      <a:pt x="732" y="617"/>
                    </a:lnTo>
                    <a:lnTo>
                      <a:pt x="0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9" name="iśḻíḋè">
                <a:extLst>
                  <a:ext uri="{FF2B5EF4-FFF2-40B4-BE49-F238E27FC236}">
                    <a16:creationId xmlns:a16="http://schemas.microsoft.com/office/drawing/2014/main" xmlns="" id="{801A1EDC-544F-4179-84C4-51A1FF2B53FC}"/>
                  </a:ext>
                </a:extLst>
              </p:cNvPr>
              <p:cNvSpPr/>
              <p:nvPr/>
            </p:nvSpPr>
            <p:spPr bwMode="auto">
              <a:xfrm>
                <a:off x="5451475" y="1239838"/>
                <a:ext cx="1262063" cy="723900"/>
              </a:xfrm>
              <a:custGeom>
                <a:avLst/>
                <a:gdLst>
                  <a:gd name="T0" fmla="*/ 65 w 795"/>
                  <a:gd name="T1" fmla="*/ 0 h 456"/>
                  <a:gd name="T2" fmla="*/ 0 w 795"/>
                  <a:gd name="T3" fmla="*/ 37 h 456"/>
                  <a:gd name="T4" fmla="*/ 732 w 795"/>
                  <a:gd name="T5" fmla="*/ 456 h 456"/>
                  <a:gd name="T6" fmla="*/ 795 w 795"/>
                  <a:gd name="T7" fmla="*/ 421 h 456"/>
                  <a:gd name="T8" fmla="*/ 65 w 795"/>
                  <a:gd name="T9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5" h="456">
                    <a:moveTo>
                      <a:pt x="65" y="0"/>
                    </a:moveTo>
                    <a:lnTo>
                      <a:pt x="0" y="37"/>
                    </a:lnTo>
                    <a:lnTo>
                      <a:pt x="732" y="456"/>
                    </a:lnTo>
                    <a:lnTo>
                      <a:pt x="795" y="42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0" name="í$lîḓé">
                <a:extLst>
                  <a:ext uri="{FF2B5EF4-FFF2-40B4-BE49-F238E27FC236}">
                    <a16:creationId xmlns:a16="http://schemas.microsoft.com/office/drawing/2014/main" xmlns="" id="{31C34484-6BD2-442F-B1B5-9C04E971E728}"/>
                  </a:ext>
                </a:extLst>
              </p:cNvPr>
              <p:cNvSpPr/>
              <p:nvPr/>
            </p:nvSpPr>
            <p:spPr bwMode="auto">
              <a:xfrm>
                <a:off x="6613525" y="1908176"/>
                <a:ext cx="100013" cy="369888"/>
              </a:xfrm>
              <a:custGeom>
                <a:avLst/>
                <a:gdLst>
                  <a:gd name="T0" fmla="*/ 0 w 63"/>
                  <a:gd name="T1" fmla="*/ 233 h 233"/>
                  <a:gd name="T2" fmla="*/ 63 w 63"/>
                  <a:gd name="T3" fmla="*/ 197 h 233"/>
                  <a:gd name="T4" fmla="*/ 63 w 63"/>
                  <a:gd name="T5" fmla="*/ 0 h 233"/>
                  <a:gd name="T6" fmla="*/ 0 w 63"/>
                  <a:gd name="T7" fmla="*/ 35 h 233"/>
                  <a:gd name="T8" fmla="*/ 0 w 63"/>
                  <a:gd name="T9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33">
                    <a:moveTo>
                      <a:pt x="0" y="233"/>
                    </a:moveTo>
                    <a:lnTo>
                      <a:pt x="63" y="197"/>
                    </a:lnTo>
                    <a:lnTo>
                      <a:pt x="63" y="0"/>
                    </a:lnTo>
                    <a:lnTo>
                      <a:pt x="0" y="35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1" name="íSḷïḋè">
                <a:extLst>
                  <a:ext uri="{FF2B5EF4-FFF2-40B4-BE49-F238E27FC236}">
                    <a16:creationId xmlns:a16="http://schemas.microsoft.com/office/drawing/2014/main" xmlns="" id="{832B9ED5-4B23-4C25-B24C-EA20CEA2FA4D}"/>
                  </a:ext>
                </a:extLst>
              </p:cNvPr>
              <p:cNvSpPr/>
              <p:nvPr/>
            </p:nvSpPr>
            <p:spPr bwMode="auto">
              <a:xfrm>
                <a:off x="6211888" y="2211388"/>
                <a:ext cx="1125538" cy="1538288"/>
              </a:xfrm>
              <a:custGeom>
                <a:avLst/>
                <a:gdLst>
                  <a:gd name="T0" fmla="*/ 331 w 341"/>
                  <a:gd name="T1" fmla="*/ 175 h 467"/>
                  <a:gd name="T2" fmla="*/ 30 w 341"/>
                  <a:gd name="T3" fmla="*/ 1 h 467"/>
                  <a:gd name="T4" fmla="*/ 24 w 341"/>
                  <a:gd name="T5" fmla="*/ 1 h 467"/>
                  <a:gd name="T6" fmla="*/ 24 w 341"/>
                  <a:gd name="T7" fmla="*/ 1 h 467"/>
                  <a:gd name="T8" fmla="*/ 23 w 341"/>
                  <a:gd name="T9" fmla="*/ 2 h 467"/>
                  <a:gd name="T10" fmla="*/ 4 w 341"/>
                  <a:gd name="T11" fmla="*/ 13 h 467"/>
                  <a:gd name="T12" fmla="*/ 0 w 341"/>
                  <a:gd name="T13" fmla="*/ 18 h 467"/>
                  <a:gd name="T14" fmla="*/ 0 w 341"/>
                  <a:gd name="T15" fmla="*/ 274 h 467"/>
                  <a:gd name="T16" fmla="*/ 10 w 341"/>
                  <a:gd name="T17" fmla="*/ 292 h 467"/>
                  <a:gd name="T18" fmla="*/ 312 w 341"/>
                  <a:gd name="T19" fmla="*/ 466 h 467"/>
                  <a:gd name="T20" fmla="*/ 318 w 341"/>
                  <a:gd name="T21" fmla="*/ 465 h 467"/>
                  <a:gd name="T22" fmla="*/ 338 w 341"/>
                  <a:gd name="T23" fmla="*/ 454 h 467"/>
                  <a:gd name="T24" fmla="*/ 341 w 341"/>
                  <a:gd name="T25" fmla="*/ 448 h 467"/>
                  <a:gd name="T26" fmla="*/ 341 w 341"/>
                  <a:gd name="T27" fmla="*/ 192 h 467"/>
                  <a:gd name="T28" fmla="*/ 331 w 341"/>
                  <a:gd name="T29" fmla="*/ 175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1" h="467">
                    <a:moveTo>
                      <a:pt x="331" y="175"/>
                    </a:moveTo>
                    <a:cubicBezTo>
                      <a:pt x="30" y="1"/>
                      <a:pt x="30" y="1"/>
                      <a:pt x="30" y="1"/>
                    </a:cubicBezTo>
                    <a:cubicBezTo>
                      <a:pt x="28" y="0"/>
                      <a:pt x="26" y="0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274"/>
                      <a:pt x="0" y="274"/>
                      <a:pt x="0" y="274"/>
                    </a:cubicBezTo>
                    <a:cubicBezTo>
                      <a:pt x="0" y="282"/>
                      <a:pt x="4" y="288"/>
                      <a:pt x="10" y="292"/>
                    </a:cubicBezTo>
                    <a:cubicBezTo>
                      <a:pt x="312" y="466"/>
                      <a:pt x="312" y="466"/>
                      <a:pt x="312" y="466"/>
                    </a:cubicBezTo>
                    <a:cubicBezTo>
                      <a:pt x="314" y="467"/>
                      <a:pt x="316" y="467"/>
                      <a:pt x="318" y="465"/>
                    </a:cubicBezTo>
                    <a:cubicBezTo>
                      <a:pt x="338" y="454"/>
                      <a:pt x="338" y="454"/>
                      <a:pt x="338" y="454"/>
                    </a:cubicBezTo>
                    <a:cubicBezTo>
                      <a:pt x="340" y="453"/>
                      <a:pt x="341" y="451"/>
                      <a:pt x="341" y="448"/>
                    </a:cubicBezTo>
                    <a:cubicBezTo>
                      <a:pt x="341" y="192"/>
                      <a:pt x="341" y="192"/>
                      <a:pt x="341" y="192"/>
                    </a:cubicBezTo>
                    <a:cubicBezTo>
                      <a:pt x="341" y="185"/>
                      <a:pt x="338" y="179"/>
                      <a:pt x="331" y="175"/>
                    </a:cubicBezTo>
                  </a:path>
                </a:pathLst>
              </a:custGeom>
              <a:solidFill>
                <a:srgbClr val="414176">
                  <a:alpha val="7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2" name="íṥlïḓè">
                <a:extLst>
                  <a:ext uri="{FF2B5EF4-FFF2-40B4-BE49-F238E27FC236}">
                    <a16:creationId xmlns:a16="http://schemas.microsoft.com/office/drawing/2014/main" xmlns="" id="{24C622D3-4531-4EF1-A2E5-D73FBB124D8F}"/>
                  </a:ext>
                </a:extLst>
              </p:cNvPr>
              <p:cNvSpPr/>
              <p:nvPr/>
            </p:nvSpPr>
            <p:spPr bwMode="auto">
              <a:xfrm>
                <a:off x="6211888" y="2244726"/>
                <a:ext cx="1058863" cy="1508125"/>
              </a:xfrm>
              <a:custGeom>
                <a:avLst/>
                <a:gdLst>
                  <a:gd name="T0" fmla="*/ 321 w 321"/>
                  <a:gd name="T1" fmla="*/ 194 h 458"/>
                  <a:gd name="T2" fmla="*/ 321 w 321"/>
                  <a:gd name="T3" fmla="*/ 450 h 458"/>
                  <a:gd name="T4" fmla="*/ 312 w 321"/>
                  <a:gd name="T5" fmla="*/ 456 h 458"/>
                  <a:gd name="T6" fmla="*/ 10 w 321"/>
                  <a:gd name="T7" fmla="*/ 282 h 458"/>
                  <a:gd name="T8" fmla="*/ 0 w 321"/>
                  <a:gd name="T9" fmla="*/ 264 h 458"/>
                  <a:gd name="T10" fmla="*/ 0 w 321"/>
                  <a:gd name="T11" fmla="*/ 8 h 458"/>
                  <a:gd name="T12" fmla="*/ 10 w 321"/>
                  <a:gd name="T13" fmla="*/ 3 h 458"/>
                  <a:gd name="T14" fmla="*/ 311 w 321"/>
                  <a:gd name="T15" fmla="*/ 177 h 458"/>
                  <a:gd name="T16" fmla="*/ 321 w 321"/>
                  <a:gd name="T17" fmla="*/ 19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1" h="458">
                    <a:moveTo>
                      <a:pt x="321" y="194"/>
                    </a:moveTo>
                    <a:cubicBezTo>
                      <a:pt x="321" y="450"/>
                      <a:pt x="321" y="450"/>
                      <a:pt x="321" y="450"/>
                    </a:cubicBezTo>
                    <a:cubicBezTo>
                      <a:pt x="321" y="455"/>
                      <a:pt x="316" y="458"/>
                      <a:pt x="312" y="456"/>
                    </a:cubicBezTo>
                    <a:cubicBezTo>
                      <a:pt x="10" y="282"/>
                      <a:pt x="10" y="282"/>
                      <a:pt x="10" y="282"/>
                    </a:cubicBezTo>
                    <a:cubicBezTo>
                      <a:pt x="4" y="278"/>
                      <a:pt x="0" y="272"/>
                      <a:pt x="0" y="26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6" y="0"/>
                      <a:pt x="10" y="3"/>
                    </a:cubicBezTo>
                    <a:cubicBezTo>
                      <a:pt x="311" y="177"/>
                      <a:pt x="311" y="177"/>
                      <a:pt x="311" y="177"/>
                    </a:cubicBezTo>
                    <a:cubicBezTo>
                      <a:pt x="317" y="180"/>
                      <a:pt x="321" y="187"/>
                      <a:pt x="321" y="194"/>
                    </a:cubicBezTo>
                  </a:path>
                </a:pathLst>
              </a:custGeom>
              <a:solidFill>
                <a:srgbClr val="3C3C73">
                  <a:alpha val="9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3" name="iṧľîḓê">
                <a:extLst>
                  <a:ext uri="{FF2B5EF4-FFF2-40B4-BE49-F238E27FC236}">
                    <a16:creationId xmlns:a16="http://schemas.microsoft.com/office/drawing/2014/main" xmlns="" id="{C630615A-3C55-4629-A45A-A501AC5B15FD}"/>
                  </a:ext>
                </a:extLst>
              </p:cNvPr>
              <p:cNvSpPr/>
              <p:nvPr/>
            </p:nvSpPr>
            <p:spPr bwMode="auto">
              <a:xfrm>
                <a:off x="6307138" y="2584451"/>
                <a:ext cx="868363" cy="901700"/>
              </a:xfrm>
              <a:custGeom>
                <a:avLst/>
                <a:gdLst>
                  <a:gd name="T0" fmla="*/ 0 w 263"/>
                  <a:gd name="T1" fmla="*/ 0 h 274"/>
                  <a:gd name="T2" fmla="*/ 0 w 263"/>
                  <a:gd name="T3" fmla="*/ 122 h 274"/>
                  <a:gd name="T4" fmla="*/ 263 w 263"/>
                  <a:gd name="T5" fmla="*/ 274 h 274"/>
                  <a:gd name="T6" fmla="*/ 263 w 263"/>
                  <a:gd name="T7" fmla="*/ 194 h 274"/>
                  <a:gd name="T8" fmla="*/ 251 w 263"/>
                  <a:gd name="T9" fmla="*/ 199 h 274"/>
                  <a:gd name="T10" fmla="*/ 223 w 263"/>
                  <a:gd name="T11" fmla="*/ 186 h 274"/>
                  <a:gd name="T12" fmla="*/ 160 w 263"/>
                  <a:gd name="T13" fmla="*/ 114 h 274"/>
                  <a:gd name="T14" fmla="*/ 133 w 263"/>
                  <a:gd name="T15" fmla="*/ 106 h 274"/>
                  <a:gd name="T16" fmla="*/ 109 w 263"/>
                  <a:gd name="T17" fmla="*/ 109 h 274"/>
                  <a:gd name="T18" fmla="*/ 87 w 263"/>
                  <a:gd name="T19" fmla="*/ 112 h 274"/>
                  <a:gd name="T20" fmla="*/ 76 w 263"/>
                  <a:gd name="T21" fmla="*/ 110 h 274"/>
                  <a:gd name="T22" fmla="*/ 0 w 263"/>
                  <a:gd name="T2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3" h="274">
                    <a:moveTo>
                      <a:pt x="0" y="0"/>
                    </a:moveTo>
                    <a:cubicBezTo>
                      <a:pt x="0" y="122"/>
                      <a:pt x="0" y="122"/>
                      <a:pt x="0" y="122"/>
                    </a:cubicBezTo>
                    <a:cubicBezTo>
                      <a:pt x="263" y="274"/>
                      <a:pt x="263" y="274"/>
                      <a:pt x="263" y="274"/>
                    </a:cubicBezTo>
                    <a:cubicBezTo>
                      <a:pt x="263" y="194"/>
                      <a:pt x="263" y="194"/>
                      <a:pt x="263" y="194"/>
                    </a:cubicBezTo>
                    <a:cubicBezTo>
                      <a:pt x="263" y="194"/>
                      <a:pt x="260" y="199"/>
                      <a:pt x="251" y="199"/>
                    </a:cubicBezTo>
                    <a:cubicBezTo>
                      <a:pt x="245" y="199"/>
                      <a:pt x="235" y="196"/>
                      <a:pt x="223" y="186"/>
                    </a:cubicBezTo>
                    <a:cubicBezTo>
                      <a:pt x="202" y="167"/>
                      <a:pt x="191" y="136"/>
                      <a:pt x="160" y="114"/>
                    </a:cubicBezTo>
                    <a:cubicBezTo>
                      <a:pt x="151" y="108"/>
                      <a:pt x="142" y="106"/>
                      <a:pt x="133" y="106"/>
                    </a:cubicBezTo>
                    <a:cubicBezTo>
                      <a:pt x="125" y="106"/>
                      <a:pt x="117" y="108"/>
                      <a:pt x="109" y="109"/>
                    </a:cubicBezTo>
                    <a:cubicBezTo>
                      <a:pt x="101" y="111"/>
                      <a:pt x="94" y="112"/>
                      <a:pt x="87" y="112"/>
                    </a:cubicBezTo>
                    <a:cubicBezTo>
                      <a:pt x="84" y="112"/>
                      <a:pt x="80" y="112"/>
                      <a:pt x="76" y="110"/>
                    </a:cubicBezTo>
                    <a:cubicBezTo>
                      <a:pt x="33" y="92"/>
                      <a:pt x="0" y="0"/>
                      <a:pt x="0" y="0"/>
                    </a:cubicBezTo>
                  </a:path>
                </a:pathLst>
              </a:custGeom>
              <a:gradFill>
                <a:gsLst>
                  <a:gs pos="0">
                    <a:srgbClr val="38386B"/>
                  </a:gs>
                  <a:gs pos="100000">
                    <a:srgbClr val="414176">
                      <a:alpha val="7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4" name="ïSḻïḓe">
                <a:extLst>
                  <a:ext uri="{FF2B5EF4-FFF2-40B4-BE49-F238E27FC236}">
                    <a16:creationId xmlns:a16="http://schemas.microsoft.com/office/drawing/2014/main" xmlns="" id="{3277846D-BED2-41F8-9AC4-746C13776FCB}"/>
                  </a:ext>
                </a:extLst>
              </p:cNvPr>
              <p:cNvSpPr/>
              <p:nvPr/>
            </p:nvSpPr>
            <p:spPr bwMode="auto">
              <a:xfrm>
                <a:off x="6307138" y="2520951"/>
                <a:ext cx="868363" cy="965200"/>
              </a:xfrm>
              <a:custGeom>
                <a:avLst/>
                <a:gdLst>
                  <a:gd name="T0" fmla="*/ 0 w 263"/>
                  <a:gd name="T1" fmla="*/ 81 h 293"/>
                  <a:gd name="T2" fmla="*/ 76 w 263"/>
                  <a:gd name="T3" fmla="*/ 39 h 293"/>
                  <a:gd name="T4" fmla="*/ 154 w 263"/>
                  <a:gd name="T5" fmla="*/ 207 h 293"/>
                  <a:gd name="T6" fmla="*/ 222 w 263"/>
                  <a:gd name="T7" fmla="*/ 158 h 293"/>
                  <a:gd name="T8" fmla="*/ 263 w 263"/>
                  <a:gd name="T9" fmla="*/ 177 h 293"/>
                  <a:gd name="T10" fmla="*/ 263 w 263"/>
                  <a:gd name="T11" fmla="*/ 293 h 293"/>
                  <a:gd name="T12" fmla="*/ 0 w 263"/>
                  <a:gd name="T13" fmla="*/ 141 h 293"/>
                  <a:gd name="T14" fmla="*/ 0 w 263"/>
                  <a:gd name="T15" fmla="*/ 8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293">
                    <a:moveTo>
                      <a:pt x="0" y="81"/>
                    </a:moveTo>
                    <a:cubicBezTo>
                      <a:pt x="36" y="97"/>
                      <a:pt x="52" y="0"/>
                      <a:pt x="76" y="39"/>
                    </a:cubicBezTo>
                    <a:cubicBezTo>
                      <a:pt x="99" y="77"/>
                      <a:pt x="116" y="184"/>
                      <a:pt x="154" y="207"/>
                    </a:cubicBezTo>
                    <a:cubicBezTo>
                      <a:pt x="192" y="230"/>
                      <a:pt x="208" y="167"/>
                      <a:pt x="222" y="158"/>
                    </a:cubicBezTo>
                    <a:cubicBezTo>
                      <a:pt x="236" y="150"/>
                      <a:pt x="263" y="177"/>
                      <a:pt x="263" y="177"/>
                    </a:cubicBezTo>
                    <a:cubicBezTo>
                      <a:pt x="263" y="293"/>
                      <a:pt x="263" y="293"/>
                      <a:pt x="263" y="293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0" y="81"/>
                    </a:lnTo>
                    <a:close/>
                  </a:path>
                </a:pathLst>
              </a:custGeom>
              <a:gradFill>
                <a:gsLst>
                  <a:gs pos="0">
                    <a:srgbClr val="E3A048">
                      <a:alpha val="95000"/>
                    </a:srgbClr>
                  </a:gs>
                  <a:gs pos="100000">
                    <a:srgbClr val="414176">
                      <a:alpha val="7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5" name="ísḷîḍé">
                <a:extLst>
                  <a:ext uri="{FF2B5EF4-FFF2-40B4-BE49-F238E27FC236}">
                    <a16:creationId xmlns:a16="http://schemas.microsoft.com/office/drawing/2014/main" xmlns="" id="{A80C3C36-9A38-4380-BC12-513CE9A4CBFD}"/>
                  </a:ext>
                </a:extLst>
              </p:cNvPr>
              <p:cNvSpPr/>
              <p:nvPr/>
            </p:nvSpPr>
            <p:spPr bwMode="auto">
              <a:xfrm>
                <a:off x="6297613" y="2609851"/>
                <a:ext cx="887413" cy="619125"/>
              </a:xfrm>
              <a:custGeom>
                <a:avLst/>
                <a:gdLst>
                  <a:gd name="T0" fmla="*/ 268 w 269"/>
                  <a:gd name="T1" fmla="*/ 148 h 188"/>
                  <a:gd name="T2" fmla="*/ 256 w 269"/>
                  <a:gd name="T3" fmla="*/ 138 h 188"/>
                  <a:gd name="T4" fmla="*/ 244 w 269"/>
                  <a:gd name="T5" fmla="*/ 131 h 188"/>
                  <a:gd name="T6" fmla="*/ 231 w 269"/>
                  <a:gd name="T7" fmla="*/ 127 h 188"/>
                  <a:gd name="T8" fmla="*/ 224 w 269"/>
                  <a:gd name="T9" fmla="*/ 129 h 188"/>
                  <a:gd name="T10" fmla="*/ 218 w 269"/>
                  <a:gd name="T11" fmla="*/ 134 h 188"/>
                  <a:gd name="T12" fmla="*/ 210 w 269"/>
                  <a:gd name="T13" fmla="*/ 148 h 188"/>
                  <a:gd name="T14" fmla="*/ 193 w 269"/>
                  <a:gd name="T15" fmla="*/ 171 h 188"/>
                  <a:gd name="T16" fmla="*/ 184 w 269"/>
                  <a:gd name="T17" fmla="*/ 180 h 188"/>
                  <a:gd name="T18" fmla="*/ 173 w 269"/>
                  <a:gd name="T19" fmla="*/ 183 h 188"/>
                  <a:gd name="T20" fmla="*/ 158 w 269"/>
                  <a:gd name="T21" fmla="*/ 178 h 188"/>
                  <a:gd name="T22" fmla="*/ 134 w 269"/>
                  <a:gd name="T23" fmla="*/ 148 h 188"/>
                  <a:gd name="T24" fmla="*/ 106 w 269"/>
                  <a:gd name="T25" fmla="*/ 75 h 188"/>
                  <a:gd name="T26" fmla="*/ 81 w 269"/>
                  <a:gd name="T27" fmla="*/ 10 h 188"/>
                  <a:gd name="T28" fmla="*/ 75 w 269"/>
                  <a:gd name="T29" fmla="*/ 3 h 188"/>
                  <a:gd name="T30" fmla="*/ 68 w 269"/>
                  <a:gd name="T31" fmla="*/ 0 h 188"/>
                  <a:gd name="T32" fmla="*/ 60 w 269"/>
                  <a:gd name="T33" fmla="*/ 3 h 188"/>
                  <a:gd name="T34" fmla="*/ 49 w 269"/>
                  <a:gd name="T35" fmla="*/ 16 h 188"/>
                  <a:gd name="T36" fmla="*/ 31 w 269"/>
                  <a:gd name="T37" fmla="*/ 41 h 188"/>
                  <a:gd name="T38" fmla="*/ 21 w 269"/>
                  <a:gd name="T39" fmla="*/ 50 h 188"/>
                  <a:gd name="T40" fmla="*/ 11 w 269"/>
                  <a:gd name="T41" fmla="*/ 54 h 188"/>
                  <a:gd name="T42" fmla="*/ 4 w 269"/>
                  <a:gd name="T43" fmla="*/ 52 h 188"/>
                  <a:gd name="T44" fmla="*/ 1 w 269"/>
                  <a:gd name="T45" fmla="*/ 53 h 188"/>
                  <a:gd name="T46" fmla="*/ 2 w 269"/>
                  <a:gd name="T47" fmla="*/ 57 h 188"/>
                  <a:gd name="T48" fmla="*/ 11 w 269"/>
                  <a:gd name="T49" fmla="*/ 59 h 188"/>
                  <a:gd name="T50" fmla="*/ 30 w 269"/>
                  <a:gd name="T51" fmla="*/ 50 h 188"/>
                  <a:gd name="T52" fmla="*/ 51 w 269"/>
                  <a:gd name="T53" fmla="*/ 21 h 188"/>
                  <a:gd name="T54" fmla="*/ 60 w 269"/>
                  <a:gd name="T55" fmla="*/ 9 h 188"/>
                  <a:gd name="T56" fmla="*/ 64 w 269"/>
                  <a:gd name="T57" fmla="*/ 6 h 188"/>
                  <a:gd name="T58" fmla="*/ 68 w 269"/>
                  <a:gd name="T59" fmla="*/ 5 h 188"/>
                  <a:gd name="T60" fmla="*/ 72 w 269"/>
                  <a:gd name="T61" fmla="*/ 7 h 188"/>
                  <a:gd name="T62" fmla="*/ 77 w 269"/>
                  <a:gd name="T63" fmla="*/ 13 h 188"/>
                  <a:gd name="T64" fmla="*/ 93 w 269"/>
                  <a:gd name="T65" fmla="*/ 52 h 188"/>
                  <a:gd name="T66" fmla="*/ 119 w 269"/>
                  <a:gd name="T67" fmla="*/ 128 h 188"/>
                  <a:gd name="T68" fmla="*/ 136 w 269"/>
                  <a:gd name="T69" fmla="*/ 161 h 188"/>
                  <a:gd name="T70" fmla="*/ 156 w 269"/>
                  <a:gd name="T71" fmla="*/ 182 h 188"/>
                  <a:gd name="T72" fmla="*/ 173 w 269"/>
                  <a:gd name="T73" fmla="*/ 188 h 188"/>
                  <a:gd name="T74" fmla="*/ 192 w 269"/>
                  <a:gd name="T75" fmla="*/ 180 h 188"/>
                  <a:gd name="T76" fmla="*/ 212 w 269"/>
                  <a:gd name="T77" fmla="*/ 153 h 188"/>
                  <a:gd name="T78" fmla="*/ 220 w 269"/>
                  <a:gd name="T79" fmla="*/ 140 h 188"/>
                  <a:gd name="T80" fmla="*/ 226 w 269"/>
                  <a:gd name="T81" fmla="*/ 134 h 188"/>
                  <a:gd name="T82" fmla="*/ 231 w 269"/>
                  <a:gd name="T83" fmla="*/ 132 h 188"/>
                  <a:gd name="T84" fmla="*/ 242 w 269"/>
                  <a:gd name="T85" fmla="*/ 135 h 188"/>
                  <a:gd name="T86" fmla="*/ 258 w 269"/>
                  <a:gd name="T87" fmla="*/ 145 h 188"/>
                  <a:gd name="T88" fmla="*/ 263 w 269"/>
                  <a:gd name="T89" fmla="*/ 150 h 188"/>
                  <a:gd name="T90" fmla="*/ 264 w 269"/>
                  <a:gd name="T91" fmla="*/ 151 h 188"/>
                  <a:gd name="T92" fmla="*/ 265 w 269"/>
                  <a:gd name="T93" fmla="*/ 152 h 188"/>
                  <a:gd name="T94" fmla="*/ 268 w 269"/>
                  <a:gd name="T95" fmla="*/ 152 h 188"/>
                  <a:gd name="T96" fmla="*/ 268 w 269"/>
                  <a:gd name="T97" fmla="*/ 14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9" h="188">
                    <a:moveTo>
                      <a:pt x="268" y="148"/>
                    </a:moveTo>
                    <a:cubicBezTo>
                      <a:pt x="268" y="148"/>
                      <a:pt x="263" y="143"/>
                      <a:pt x="256" y="138"/>
                    </a:cubicBezTo>
                    <a:cubicBezTo>
                      <a:pt x="252" y="135"/>
                      <a:pt x="248" y="133"/>
                      <a:pt x="244" y="131"/>
                    </a:cubicBezTo>
                    <a:cubicBezTo>
                      <a:pt x="240" y="129"/>
                      <a:pt x="235" y="127"/>
                      <a:pt x="231" y="127"/>
                    </a:cubicBezTo>
                    <a:cubicBezTo>
                      <a:pt x="229" y="127"/>
                      <a:pt x="226" y="128"/>
                      <a:pt x="224" y="129"/>
                    </a:cubicBezTo>
                    <a:cubicBezTo>
                      <a:pt x="222" y="131"/>
                      <a:pt x="220" y="132"/>
                      <a:pt x="218" y="134"/>
                    </a:cubicBezTo>
                    <a:cubicBezTo>
                      <a:pt x="216" y="138"/>
                      <a:pt x="213" y="143"/>
                      <a:pt x="210" y="148"/>
                    </a:cubicBezTo>
                    <a:cubicBezTo>
                      <a:pt x="205" y="156"/>
                      <a:pt x="200" y="165"/>
                      <a:pt x="193" y="171"/>
                    </a:cubicBezTo>
                    <a:cubicBezTo>
                      <a:pt x="190" y="175"/>
                      <a:pt x="187" y="178"/>
                      <a:pt x="184" y="180"/>
                    </a:cubicBezTo>
                    <a:cubicBezTo>
                      <a:pt x="180" y="182"/>
                      <a:pt x="177" y="183"/>
                      <a:pt x="173" y="183"/>
                    </a:cubicBezTo>
                    <a:cubicBezTo>
                      <a:pt x="168" y="183"/>
                      <a:pt x="164" y="181"/>
                      <a:pt x="158" y="178"/>
                    </a:cubicBezTo>
                    <a:cubicBezTo>
                      <a:pt x="149" y="173"/>
                      <a:pt x="141" y="162"/>
                      <a:pt x="134" y="148"/>
                    </a:cubicBezTo>
                    <a:cubicBezTo>
                      <a:pt x="123" y="128"/>
                      <a:pt x="115" y="101"/>
                      <a:pt x="106" y="75"/>
                    </a:cubicBezTo>
                    <a:cubicBezTo>
                      <a:pt x="98" y="49"/>
                      <a:pt x="90" y="25"/>
                      <a:pt x="81" y="10"/>
                    </a:cubicBezTo>
                    <a:cubicBezTo>
                      <a:pt x="79" y="7"/>
                      <a:pt x="77" y="5"/>
                      <a:pt x="75" y="3"/>
                    </a:cubicBezTo>
                    <a:cubicBezTo>
                      <a:pt x="72" y="1"/>
                      <a:pt x="70" y="0"/>
                      <a:pt x="68" y="0"/>
                    </a:cubicBezTo>
                    <a:cubicBezTo>
                      <a:pt x="65" y="0"/>
                      <a:pt x="62" y="1"/>
                      <a:pt x="60" y="3"/>
                    </a:cubicBezTo>
                    <a:cubicBezTo>
                      <a:pt x="56" y="6"/>
                      <a:pt x="52" y="11"/>
                      <a:pt x="49" y="16"/>
                    </a:cubicBezTo>
                    <a:cubicBezTo>
                      <a:pt x="43" y="24"/>
                      <a:pt x="37" y="34"/>
                      <a:pt x="31" y="41"/>
                    </a:cubicBezTo>
                    <a:cubicBezTo>
                      <a:pt x="28" y="45"/>
                      <a:pt x="25" y="48"/>
                      <a:pt x="21" y="50"/>
                    </a:cubicBezTo>
                    <a:cubicBezTo>
                      <a:pt x="18" y="53"/>
                      <a:pt x="15" y="54"/>
                      <a:pt x="11" y="54"/>
                    </a:cubicBezTo>
                    <a:cubicBezTo>
                      <a:pt x="9" y="54"/>
                      <a:pt x="7" y="53"/>
                      <a:pt x="4" y="52"/>
                    </a:cubicBezTo>
                    <a:cubicBezTo>
                      <a:pt x="3" y="52"/>
                      <a:pt x="1" y="52"/>
                      <a:pt x="1" y="53"/>
                    </a:cubicBezTo>
                    <a:cubicBezTo>
                      <a:pt x="0" y="55"/>
                      <a:pt x="1" y="56"/>
                      <a:pt x="2" y="57"/>
                    </a:cubicBezTo>
                    <a:cubicBezTo>
                      <a:pt x="5" y="58"/>
                      <a:pt x="8" y="59"/>
                      <a:pt x="11" y="59"/>
                    </a:cubicBezTo>
                    <a:cubicBezTo>
                      <a:pt x="18" y="59"/>
                      <a:pt x="25" y="55"/>
                      <a:pt x="30" y="50"/>
                    </a:cubicBezTo>
                    <a:cubicBezTo>
                      <a:pt x="38" y="42"/>
                      <a:pt x="45" y="30"/>
                      <a:pt x="51" y="21"/>
                    </a:cubicBezTo>
                    <a:cubicBezTo>
                      <a:pt x="54" y="16"/>
                      <a:pt x="57" y="12"/>
                      <a:pt x="60" y="9"/>
                    </a:cubicBezTo>
                    <a:cubicBezTo>
                      <a:pt x="62" y="8"/>
                      <a:pt x="63" y="7"/>
                      <a:pt x="64" y="6"/>
                    </a:cubicBezTo>
                    <a:cubicBezTo>
                      <a:pt x="65" y="5"/>
                      <a:pt x="67" y="5"/>
                      <a:pt x="68" y="5"/>
                    </a:cubicBezTo>
                    <a:cubicBezTo>
                      <a:pt x="69" y="5"/>
                      <a:pt x="70" y="6"/>
                      <a:pt x="72" y="7"/>
                    </a:cubicBezTo>
                    <a:cubicBezTo>
                      <a:pt x="73" y="8"/>
                      <a:pt x="75" y="10"/>
                      <a:pt x="77" y="13"/>
                    </a:cubicBezTo>
                    <a:cubicBezTo>
                      <a:pt x="82" y="22"/>
                      <a:pt x="88" y="36"/>
                      <a:pt x="93" y="52"/>
                    </a:cubicBezTo>
                    <a:cubicBezTo>
                      <a:pt x="101" y="75"/>
                      <a:pt x="110" y="103"/>
                      <a:pt x="119" y="128"/>
                    </a:cubicBezTo>
                    <a:cubicBezTo>
                      <a:pt x="124" y="140"/>
                      <a:pt x="130" y="151"/>
                      <a:pt x="136" y="161"/>
                    </a:cubicBezTo>
                    <a:cubicBezTo>
                      <a:pt x="142" y="170"/>
                      <a:pt x="148" y="178"/>
                      <a:pt x="156" y="182"/>
                    </a:cubicBezTo>
                    <a:cubicBezTo>
                      <a:pt x="162" y="186"/>
                      <a:pt x="167" y="188"/>
                      <a:pt x="173" y="188"/>
                    </a:cubicBezTo>
                    <a:cubicBezTo>
                      <a:pt x="180" y="188"/>
                      <a:pt x="187" y="184"/>
                      <a:pt x="192" y="180"/>
                    </a:cubicBezTo>
                    <a:cubicBezTo>
                      <a:pt x="200" y="173"/>
                      <a:pt x="207" y="162"/>
                      <a:pt x="212" y="153"/>
                    </a:cubicBezTo>
                    <a:cubicBezTo>
                      <a:pt x="215" y="148"/>
                      <a:pt x="218" y="144"/>
                      <a:pt x="220" y="140"/>
                    </a:cubicBezTo>
                    <a:cubicBezTo>
                      <a:pt x="222" y="137"/>
                      <a:pt x="225" y="135"/>
                      <a:pt x="226" y="134"/>
                    </a:cubicBezTo>
                    <a:cubicBezTo>
                      <a:pt x="228" y="133"/>
                      <a:pt x="229" y="132"/>
                      <a:pt x="231" y="132"/>
                    </a:cubicBezTo>
                    <a:cubicBezTo>
                      <a:pt x="234" y="132"/>
                      <a:pt x="238" y="133"/>
                      <a:pt x="242" y="135"/>
                    </a:cubicBezTo>
                    <a:cubicBezTo>
                      <a:pt x="247" y="138"/>
                      <a:pt x="253" y="142"/>
                      <a:pt x="258" y="145"/>
                    </a:cubicBezTo>
                    <a:cubicBezTo>
                      <a:pt x="260" y="147"/>
                      <a:pt x="262" y="149"/>
                      <a:pt x="263" y="150"/>
                    </a:cubicBezTo>
                    <a:cubicBezTo>
                      <a:pt x="263" y="150"/>
                      <a:pt x="264" y="151"/>
                      <a:pt x="264" y="151"/>
                    </a:cubicBezTo>
                    <a:cubicBezTo>
                      <a:pt x="265" y="152"/>
                      <a:pt x="265" y="152"/>
                      <a:pt x="265" y="152"/>
                    </a:cubicBezTo>
                    <a:cubicBezTo>
                      <a:pt x="266" y="153"/>
                      <a:pt x="267" y="153"/>
                      <a:pt x="268" y="152"/>
                    </a:cubicBezTo>
                    <a:cubicBezTo>
                      <a:pt x="269" y="151"/>
                      <a:pt x="269" y="149"/>
                      <a:pt x="268" y="148"/>
                    </a:cubicBez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6" name="îślíďé">
                <a:extLst>
                  <a:ext uri="{FF2B5EF4-FFF2-40B4-BE49-F238E27FC236}">
                    <a16:creationId xmlns:a16="http://schemas.microsoft.com/office/drawing/2014/main" xmlns="" id="{3BCD8F33-28BA-4C87-8BC6-F00130605D68}"/>
                  </a:ext>
                </a:extLst>
              </p:cNvPr>
              <p:cNvSpPr/>
              <p:nvPr/>
            </p:nvSpPr>
            <p:spPr bwMode="auto">
              <a:xfrm>
                <a:off x="6300788" y="2425701"/>
                <a:ext cx="12700" cy="639763"/>
              </a:xfrm>
              <a:custGeom>
                <a:avLst/>
                <a:gdLst>
                  <a:gd name="T0" fmla="*/ 4 w 4"/>
                  <a:gd name="T1" fmla="*/ 192 h 194"/>
                  <a:gd name="T2" fmla="*/ 4 w 4"/>
                  <a:gd name="T3" fmla="*/ 3 h 194"/>
                  <a:gd name="T4" fmla="*/ 2 w 4"/>
                  <a:gd name="T5" fmla="*/ 0 h 194"/>
                  <a:gd name="T6" fmla="*/ 0 w 4"/>
                  <a:gd name="T7" fmla="*/ 3 h 194"/>
                  <a:gd name="T8" fmla="*/ 0 w 4"/>
                  <a:gd name="T9" fmla="*/ 192 h 194"/>
                  <a:gd name="T10" fmla="*/ 2 w 4"/>
                  <a:gd name="T11" fmla="*/ 194 h 194"/>
                  <a:gd name="T12" fmla="*/ 4 w 4"/>
                  <a:gd name="T13" fmla="*/ 19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94">
                    <a:moveTo>
                      <a:pt x="4" y="192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3"/>
                      <a:pt x="1" y="194"/>
                      <a:pt x="2" y="194"/>
                    </a:cubicBezTo>
                    <a:cubicBezTo>
                      <a:pt x="3" y="194"/>
                      <a:pt x="4" y="193"/>
                      <a:pt x="4" y="19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ïsḻiďè">
                <a:extLst>
                  <a:ext uri="{FF2B5EF4-FFF2-40B4-BE49-F238E27FC236}">
                    <a16:creationId xmlns:a16="http://schemas.microsoft.com/office/drawing/2014/main" xmlns="" id="{83F05A30-60D0-4974-8711-285D47960114}"/>
                  </a:ext>
                </a:extLst>
              </p:cNvPr>
              <p:cNvSpPr/>
              <p:nvPr/>
            </p:nvSpPr>
            <p:spPr bwMode="auto">
              <a:xfrm>
                <a:off x="7169150" y="2925763"/>
                <a:ext cx="15875" cy="639763"/>
              </a:xfrm>
              <a:custGeom>
                <a:avLst/>
                <a:gdLst>
                  <a:gd name="T0" fmla="*/ 0 w 5"/>
                  <a:gd name="T1" fmla="*/ 3 h 194"/>
                  <a:gd name="T2" fmla="*/ 0 w 5"/>
                  <a:gd name="T3" fmla="*/ 192 h 194"/>
                  <a:gd name="T4" fmla="*/ 2 w 5"/>
                  <a:gd name="T5" fmla="*/ 194 h 194"/>
                  <a:gd name="T6" fmla="*/ 5 w 5"/>
                  <a:gd name="T7" fmla="*/ 192 h 194"/>
                  <a:gd name="T8" fmla="*/ 5 w 5"/>
                  <a:gd name="T9" fmla="*/ 3 h 194"/>
                  <a:gd name="T10" fmla="*/ 2 w 5"/>
                  <a:gd name="T11" fmla="*/ 0 h 194"/>
                  <a:gd name="T12" fmla="*/ 0 w 5"/>
                  <a:gd name="T13" fmla="*/ 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3"/>
                    </a:move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3"/>
                      <a:pt x="1" y="194"/>
                      <a:pt x="2" y="194"/>
                    </a:cubicBezTo>
                    <a:cubicBezTo>
                      <a:pt x="4" y="194"/>
                      <a:pt x="5" y="193"/>
                      <a:pt x="5" y="19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8" name="îsľíḍè">
                <a:extLst>
                  <a:ext uri="{FF2B5EF4-FFF2-40B4-BE49-F238E27FC236}">
                    <a16:creationId xmlns:a16="http://schemas.microsoft.com/office/drawing/2014/main" xmlns="" id="{94CD74B7-53FC-4B8A-8357-F9F7B088A460}"/>
                  </a:ext>
                </a:extLst>
              </p:cNvPr>
              <p:cNvSpPr/>
              <p:nvPr/>
            </p:nvSpPr>
            <p:spPr bwMode="auto">
              <a:xfrm>
                <a:off x="6297613" y="2573338"/>
                <a:ext cx="887413" cy="676275"/>
              </a:xfrm>
              <a:custGeom>
                <a:avLst/>
                <a:gdLst>
                  <a:gd name="T0" fmla="*/ 264 w 269"/>
                  <a:gd name="T1" fmla="*/ 195 h 205"/>
                  <a:gd name="T2" fmla="*/ 266 w 269"/>
                  <a:gd name="T3" fmla="*/ 196 h 205"/>
                  <a:gd name="T4" fmla="*/ 264 w 269"/>
                  <a:gd name="T5" fmla="*/ 195 h 205"/>
                  <a:gd name="T6" fmla="*/ 264 w 269"/>
                  <a:gd name="T7" fmla="*/ 195 h 205"/>
                  <a:gd name="T8" fmla="*/ 266 w 269"/>
                  <a:gd name="T9" fmla="*/ 196 h 205"/>
                  <a:gd name="T10" fmla="*/ 264 w 269"/>
                  <a:gd name="T11" fmla="*/ 195 h 205"/>
                  <a:gd name="T12" fmla="*/ 264 w 269"/>
                  <a:gd name="T13" fmla="*/ 196 h 205"/>
                  <a:gd name="T14" fmla="*/ 254 w 269"/>
                  <a:gd name="T15" fmla="*/ 200 h 205"/>
                  <a:gd name="T16" fmla="*/ 228 w 269"/>
                  <a:gd name="T17" fmla="*/ 187 h 205"/>
                  <a:gd name="T18" fmla="*/ 200 w 269"/>
                  <a:gd name="T19" fmla="*/ 153 h 205"/>
                  <a:gd name="T20" fmla="*/ 164 w 269"/>
                  <a:gd name="T21" fmla="*/ 115 h 205"/>
                  <a:gd name="T22" fmla="*/ 136 w 269"/>
                  <a:gd name="T23" fmla="*/ 107 h 205"/>
                  <a:gd name="T24" fmla="*/ 112 w 269"/>
                  <a:gd name="T25" fmla="*/ 110 h 205"/>
                  <a:gd name="T26" fmla="*/ 90 w 269"/>
                  <a:gd name="T27" fmla="*/ 113 h 205"/>
                  <a:gd name="T28" fmla="*/ 80 w 269"/>
                  <a:gd name="T29" fmla="*/ 111 h 205"/>
                  <a:gd name="T30" fmla="*/ 51 w 269"/>
                  <a:gd name="T31" fmla="*/ 87 h 205"/>
                  <a:gd name="T32" fmla="*/ 18 w 269"/>
                  <a:gd name="T33" fmla="*/ 32 h 205"/>
                  <a:gd name="T34" fmla="*/ 9 w 269"/>
                  <a:gd name="T35" fmla="*/ 11 h 205"/>
                  <a:gd name="T36" fmla="*/ 6 w 269"/>
                  <a:gd name="T37" fmla="*/ 4 h 205"/>
                  <a:gd name="T38" fmla="*/ 5 w 269"/>
                  <a:gd name="T39" fmla="*/ 2 h 205"/>
                  <a:gd name="T40" fmla="*/ 2 w 269"/>
                  <a:gd name="T41" fmla="*/ 1 h 205"/>
                  <a:gd name="T42" fmla="*/ 1 w 269"/>
                  <a:gd name="T43" fmla="*/ 4 h 205"/>
                  <a:gd name="T44" fmla="*/ 23 w 269"/>
                  <a:gd name="T45" fmla="*/ 53 h 205"/>
                  <a:gd name="T46" fmla="*/ 47 w 269"/>
                  <a:gd name="T47" fmla="*/ 90 h 205"/>
                  <a:gd name="T48" fmla="*/ 79 w 269"/>
                  <a:gd name="T49" fmla="*/ 116 h 205"/>
                  <a:gd name="T50" fmla="*/ 90 w 269"/>
                  <a:gd name="T51" fmla="*/ 118 h 205"/>
                  <a:gd name="T52" fmla="*/ 113 w 269"/>
                  <a:gd name="T53" fmla="*/ 115 h 205"/>
                  <a:gd name="T54" fmla="*/ 136 w 269"/>
                  <a:gd name="T55" fmla="*/ 112 h 205"/>
                  <a:gd name="T56" fmla="*/ 162 w 269"/>
                  <a:gd name="T57" fmla="*/ 119 h 205"/>
                  <a:gd name="T58" fmla="*/ 196 w 269"/>
                  <a:gd name="T59" fmla="*/ 156 h 205"/>
                  <a:gd name="T60" fmla="*/ 225 w 269"/>
                  <a:gd name="T61" fmla="*/ 190 h 205"/>
                  <a:gd name="T62" fmla="*/ 254 w 269"/>
                  <a:gd name="T63" fmla="*/ 205 h 205"/>
                  <a:gd name="T64" fmla="*/ 265 w 269"/>
                  <a:gd name="T65" fmla="*/ 201 h 205"/>
                  <a:gd name="T66" fmla="*/ 269 w 269"/>
                  <a:gd name="T67" fmla="*/ 198 h 205"/>
                  <a:gd name="T68" fmla="*/ 268 w 269"/>
                  <a:gd name="T69" fmla="*/ 195 h 205"/>
                  <a:gd name="T70" fmla="*/ 264 w 269"/>
                  <a:gd name="T71" fmla="*/ 19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9" h="205">
                    <a:moveTo>
                      <a:pt x="264" y="195"/>
                    </a:moveTo>
                    <a:cubicBezTo>
                      <a:pt x="266" y="196"/>
                      <a:pt x="266" y="196"/>
                      <a:pt x="266" y="196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6" y="196"/>
                      <a:pt x="266" y="196"/>
                      <a:pt x="266" y="196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4" y="195"/>
                      <a:pt x="264" y="196"/>
                      <a:pt x="264" y="196"/>
                    </a:cubicBezTo>
                    <a:cubicBezTo>
                      <a:pt x="263" y="197"/>
                      <a:pt x="260" y="200"/>
                      <a:pt x="254" y="200"/>
                    </a:cubicBezTo>
                    <a:cubicBezTo>
                      <a:pt x="248" y="200"/>
                      <a:pt x="240" y="197"/>
                      <a:pt x="228" y="187"/>
                    </a:cubicBezTo>
                    <a:cubicBezTo>
                      <a:pt x="217" y="178"/>
                      <a:pt x="209" y="166"/>
                      <a:pt x="200" y="153"/>
                    </a:cubicBezTo>
                    <a:cubicBezTo>
                      <a:pt x="191" y="140"/>
                      <a:pt x="180" y="126"/>
                      <a:pt x="164" y="115"/>
                    </a:cubicBezTo>
                    <a:cubicBezTo>
                      <a:pt x="155" y="109"/>
                      <a:pt x="146" y="107"/>
                      <a:pt x="136" y="107"/>
                    </a:cubicBezTo>
                    <a:cubicBezTo>
                      <a:pt x="128" y="107"/>
                      <a:pt x="119" y="108"/>
                      <a:pt x="112" y="110"/>
                    </a:cubicBezTo>
                    <a:cubicBezTo>
                      <a:pt x="104" y="111"/>
                      <a:pt x="97" y="113"/>
                      <a:pt x="90" y="113"/>
                    </a:cubicBezTo>
                    <a:cubicBezTo>
                      <a:pt x="87" y="113"/>
                      <a:pt x="83" y="112"/>
                      <a:pt x="80" y="111"/>
                    </a:cubicBezTo>
                    <a:cubicBezTo>
                      <a:pt x="70" y="107"/>
                      <a:pt x="60" y="98"/>
                      <a:pt x="51" y="87"/>
                    </a:cubicBezTo>
                    <a:cubicBezTo>
                      <a:pt x="37" y="70"/>
                      <a:pt x="26" y="49"/>
                      <a:pt x="18" y="32"/>
                    </a:cubicBezTo>
                    <a:cubicBezTo>
                      <a:pt x="14" y="24"/>
                      <a:pt x="11" y="16"/>
                      <a:pt x="9" y="11"/>
                    </a:cubicBezTo>
                    <a:cubicBezTo>
                      <a:pt x="8" y="8"/>
                      <a:pt x="7" y="6"/>
                      <a:pt x="6" y="4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1"/>
                      <a:pt x="3" y="0"/>
                      <a:pt x="2" y="1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9" y="27"/>
                      <a:pt x="23" y="53"/>
                    </a:cubicBezTo>
                    <a:cubicBezTo>
                      <a:pt x="30" y="65"/>
                      <a:pt x="38" y="79"/>
                      <a:pt x="47" y="90"/>
                    </a:cubicBezTo>
                    <a:cubicBezTo>
                      <a:pt x="57" y="101"/>
                      <a:pt x="67" y="111"/>
                      <a:pt x="79" y="116"/>
                    </a:cubicBezTo>
                    <a:cubicBezTo>
                      <a:pt x="82" y="117"/>
                      <a:pt x="86" y="118"/>
                      <a:pt x="90" y="118"/>
                    </a:cubicBezTo>
                    <a:cubicBezTo>
                      <a:pt x="97" y="118"/>
                      <a:pt x="105" y="116"/>
                      <a:pt x="113" y="115"/>
                    </a:cubicBezTo>
                    <a:cubicBezTo>
                      <a:pt x="120" y="113"/>
                      <a:pt x="128" y="112"/>
                      <a:pt x="136" y="112"/>
                    </a:cubicBezTo>
                    <a:cubicBezTo>
                      <a:pt x="145" y="112"/>
                      <a:pt x="153" y="113"/>
                      <a:pt x="162" y="119"/>
                    </a:cubicBezTo>
                    <a:cubicBezTo>
                      <a:pt x="177" y="130"/>
                      <a:pt x="187" y="143"/>
                      <a:pt x="196" y="156"/>
                    </a:cubicBezTo>
                    <a:cubicBezTo>
                      <a:pt x="205" y="168"/>
                      <a:pt x="213" y="181"/>
                      <a:pt x="225" y="190"/>
                    </a:cubicBezTo>
                    <a:cubicBezTo>
                      <a:pt x="237" y="201"/>
                      <a:pt x="247" y="205"/>
                      <a:pt x="254" y="205"/>
                    </a:cubicBezTo>
                    <a:cubicBezTo>
                      <a:pt x="259" y="205"/>
                      <a:pt x="263" y="203"/>
                      <a:pt x="265" y="201"/>
                    </a:cubicBezTo>
                    <a:cubicBezTo>
                      <a:pt x="267" y="200"/>
                      <a:pt x="268" y="198"/>
                      <a:pt x="269" y="198"/>
                    </a:cubicBezTo>
                    <a:cubicBezTo>
                      <a:pt x="269" y="197"/>
                      <a:pt x="269" y="196"/>
                      <a:pt x="268" y="195"/>
                    </a:cubicBezTo>
                    <a:cubicBezTo>
                      <a:pt x="267" y="194"/>
                      <a:pt x="265" y="194"/>
                      <a:pt x="264" y="195"/>
                    </a:cubicBez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9" name="ïṧľíḓé">
                <a:extLst>
                  <a:ext uri="{FF2B5EF4-FFF2-40B4-BE49-F238E27FC236}">
                    <a16:creationId xmlns:a16="http://schemas.microsoft.com/office/drawing/2014/main" xmlns="" id="{7951072C-B9C1-400F-B103-268131FB854C}"/>
                  </a:ext>
                </a:extLst>
              </p:cNvPr>
              <p:cNvSpPr/>
              <p:nvPr/>
            </p:nvSpPr>
            <p:spPr bwMode="auto">
              <a:xfrm>
                <a:off x="6924675" y="2787651"/>
                <a:ext cx="15875" cy="639763"/>
              </a:xfrm>
              <a:custGeom>
                <a:avLst/>
                <a:gdLst>
                  <a:gd name="T0" fmla="*/ 0 w 5"/>
                  <a:gd name="T1" fmla="*/ 2 h 194"/>
                  <a:gd name="T2" fmla="*/ 0 w 5"/>
                  <a:gd name="T3" fmla="*/ 191 h 194"/>
                  <a:gd name="T4" fmla="*/ 3 w 5"/>
                  <a:gd name="T5" fmla="*/ 194 h 194"/>
                  <a:gd name="T6" fmla="*/ 5 w 5"/>
                  <a:gd name="T7" fmla="*/ 191 h 194"/>
                  <a:gd name="T8" fmla="*/ 5 w 5"/>
                  <a:gd name="T9" fmla="*/ 2 h 194"/>
                  <a:gd name="T10" fmla="*/ 3 w 5"/>
                  <a:gd name="T11" fmla="*/ 0 h 194"/>
                  <a:gd name="T12" fmla="*/ 0 w 5"/>
                  <a:gd name="T13" fmla="*/ 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2"/>
                    </a:move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3"/>
                      <a:pt x="1" y="194"/>
                      <a:pt x="3" y="194"/>
                    </a:cubicBezTo>
                    <a:cubicBezTo>
                      <a:pt x="4" y="194"/>
                      <a:pt x="5" y="193"/>
                      <a:pt x="5" y="19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0" name="îṥlîḍe">
                <a:extLst>
                  <a:ext uri="{FF2B5EF4-FFF2-40B4-BE49-F238E27FC236}">
                    <a16:creationId xmlns:a16="http://schemas.microsoft.com/office/drawing/2014/main" xmlns="" id="{39DDF41B-5890-4D08-8D5A-279A97AA9423}"/>
                  </a:ext>
                </a:extLst>
              </p:cNvPr>
              <p:cNvSpPr/>
              <p:nvPr/>
            </p:nvSpPr>
            <p:spPr bwMode="auto">
              <a:xfrm>
                <a:off x="6542088" y="2566988"/>
                <a:ext cx="15875" cy="639763"/>
              </a:xfrm>
              <a:custGeom>
                <a:avLst/>
                <a:gdLst>
                  <a:gd name="T0" fmla="*/ 0 w 5"/>
                  <a:gd name="T1" fmla="*/ 2 h 194"/>
                  <a:gd name="T2" fmla="*/ 0 w 5"/>
                  <a:gd name="T3" fmla="*/ 191 h 194"/>
                  <a:gd name="T4" fmla="*/ 3 w 5"/>
                  <a:gd name="T5" fmla="*/ 194 h 194"/>
                  <a:gd name="T6" fmla="*/ 5 w 5"/>
                  <a:gd name="T7" fmla="*/ 191 h 194"/>
                  <a:gd name="T8" fmla="*/ 5 w 5"/>
                  <a:gd name="T9" fmla="*/ 2 h 194"/>
                  <a:gd name="T10" fmla="*/ 3 w 5"/>
                  <a:gd name="T11" fmla="*/ 0 h 194"/>
                  <a:gd name="T12" fmla="*/ 0 w 5"/>
                  <a:gd name="T13" fmla="*/ 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2"/>
                    </a:move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3"/>
                      <a:pt x="1" y="194"/>
                      <a:pt x="3" y="194"/>
                    </a:cubicBezTo>
                    <a:cubicBezTo>
                      <a:pt x="4" y="194"/>
                      <a:pt x="5" y="193"/>
                      <a:pt x="5" y="19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1" name="îŝ1îḋè">
                <a:extLst>
                  <a:ext uri="{FF2B5EF4-FFF2-40B4-BE49-F238E27FC236}">
                    <a16:creationId xmlns:a16="http://schemas.microsoft.com/office/drawing/2014/main" xmlns="" id="{C435C90D-F3C7-463E-AAE9-BBF3AD6AA29C}"/>
                  </a:ext>
                </a:extLst>
              </p:cNvPr>
              <p:cNvSpPr/>
              <p:nvPr/>
            </p:nvSpPr>
            <p:spPr bwMode="auto">
              <a:xfrm>
                <a:off x="7026275" y="2873376"/>
                <a:ext cx="57150" cy="79375"/>
              </a:xfrm>
              <a:custGeom>
                <a:avLst/>
                <a:gdLst>
                  <a:gd name="T0" fmla="*/ 0 w 36"/>
                  <a:gd name="T1" fmla="*/ 29 h 50"/>
                  <a:gd name="T2" fmla="*/ 36 w 36"/>
                  <a:gd name="T3" fmla="*/ 50 h 50"/>
                  <a:gd name="T4" fmla="*/ 36 w 36"/>
                  <a:gd name="T5" fmla="*/ 21 h 50"/>
                  <a:gd name="T6" fmla="*/ 0 w 36"/>
                  <a:gd name="T7" fmla="*/ 0 h 50"/>
                  <a:gd name="T8" fmla="*/ 0 w 36"/>
                  <a:gd name="T9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29"/>
                    </a:moveTo>
                    <a:lnTo>
                      <a:pt x="36" y="50"/>
                    </a:lnTo>
                    <a:lnTo>
                      <a:pt x="36" y="21"/>
                    </a:lnTo>
                    <a:lnTo>
                      <a:pt x="0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2" name="iṣḻïḑé">
                <a:extLst>
                  <a:ext uri="{FF2B5EF4-FFF2-40B4-BE49-F238E27FC236}">
                    <a16:creationId xmlns:a16="http://schemas.microsoft.com/office/drawing/2014/main" xmlns="" id="{24719FC1-F9A6-4CDE-AA7E-F189FA00CE33}"/>
                  </a:ext>
                </a:extLst>
              </p:cNvPr>
              <p:cNvSpPr/>
              <p:nvPr/>
            </p:nvSpPr>
            <p:spPr bwMode="auto">
              <a:xfrm>
                <a:off x="6980238" y="2922588"/>
                <a:ext cx="103188" cy="76200"/>
              </a:xfrm>
              <a:custGeom>
                <a:avLst/>
                <a:gdLst>
                  <a:gd name="T0" fmla="*/ 0 w 65"/>
                  <a:gd name="T1" fmla="*/ 11 h 48"/>
                  <a:gd name="T2" fmla="*/ 65 w 65"/>
                  <a:gd name="T3" fmla="*/ 48 h 48"/>
                  <a:gd name="T4" fmla="*/ 65 w 65"/>
                  <a:gd name="T5" fmla="*/ 38 h 48"/>
                  <a:gd name="T6" fmla="*/ 0 w 65"/>
                  <a:gd name="T7" fmla="*/ 0 h 48"/>
                  <a:gd name="T8" fmla="*/ 0 w 65"/>
                  <a:gd name="T9" fmla="*/ 1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8">
                    <a:moveTo>
                      <a:pt x="0" y="11"/>
                    </a:moveTo>
                    <a:lnTo>
                      <a:pt x="65" y="48"/>
                    </a:lnTo>
                    <a:lnTo>
                      <a:pt x="65" y="38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3" name="ïš1îḋé">
                <a:extLst>
                  <a:ext uri="{FF2B5EF4-FFF2-40B4-BE49-F238E27FC236}">
                    <a16:creationId xmlns:a16="http://schemas.microsoft.com/office/drawing/2014/main" xmlns="" id="{39B08C56-F3A5-4500-807B-640B482DB1DE}"/>
                  </a:ext>
                </a:extLst>
              </p:cNvPr>
              <p:cNvSpPr/>
              <p:nvPr/>
            </p:nvSpPr>
            <p:spPr bwMode="auto">
              <a:xfrm>
                <a:off x="6716713" y="2771776"/>
                <a:ext cx="55563" cy="79375"/>
              </a:xfrm>
              <a:custGeom>
                <a:avLst/>
                <a:gdLst>
                  <a:gd name="T0" fmla="*/ 0 w 35"/>
                  <a:gd name="T1" fmla="*/ 31 h 50"/>
                  <a:gd name="T2" fmla="*/ 35 w 35"/>
                  <a:gd name="T3" fmla="*/ 50 h 50"/>
                  <a:gd name="T4" fmla="*/ 35 w 35"/>
                  <a:gd name="T5" fmla="*/ 21 h 50"/>
                  <a:gd name="T6" fmla="*/ 0 w 35"/>
                  <a:gd name="T7" fmla="*/ 0 h 50"/>
                  <a:gd name="T8" fmla="*/ 0 w 35"/>
                  <a:gd name="T9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0">
                    <a:moveTo>
                      <a:pt x="0" y="31"/>
                    </a:moveTo>
                    <a:lnTo>
                      <a:pt x="35" y="50"/>
                    </a:lnTo>
                    <a:lnTo>
                      <a:pt x="35" y="21"/>
                    </a:ln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4" name="îşḷíḓé">
                <a:extLst>
                  <a:ext uri="{FF2B5EF4-FFF2-40B4-BE49-F238E27FC236}">
                    <a16:creationId xmlns:a16="http://schemas.microsoft.com/office/drawing/2014/main" xmlns="" id="{4465C5F9-691A-4973-840A-DA8F3EB65A3F}"/>
                  </a:ext>
                </a:extLst>
              </p:cNvPr>
              <p:cNvSpPr/>
              <p:nvPr/>
            </p:nvSpPr>
            <p:spPr bwMode="auto">
              <a:xfrm>
                <a:off x="6670675" y="2820988"/>
                <a:ext cx="101600" cy="76200"/>
              </a:xfrm>
              <a:custGeom>
                <a:avLst/>
                <a:gdLst>
                  <a:gd name="T0" fmla="*/ 0 w 64"/>
                  <a:gd name="T1" fmla="*/ 12 h 48"/>
                  <a:gd name="T2" fmla="*/ 64 w 64"/>
                  <a:gd name="T3" fmla="*/ 48 h 48"/>
                  <a:gd name="T4" fmla="*/ 64 w 64"/>
                  <a:gd name="T5" fmla="*/ 37 h 48"/>
                  <a:gd name="T6" fmla="*/ 0 w 64"/>
                  <a:gd name="T7" fmla="*/ 0 h 48"/>
                  <a:gd name="T8" fmla="*/ 0 w 64"/>
                  <a:gd name="T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8">
                    <a:moveTo>
                      <a:pt x="0" y="12"/>
                    </a:moveTo>
                    <a:lnTo>
                      <a:pt x="64" y="48"/>
                    </a:lnTo>
                    <a:lnTo>
                      <a:pt x="64" y="37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5" name="iśļîḓè">
                <a:extLst>
                  <a:ext uri="{FF2B5EF4-FFF2-40B4-BE49-F238E27FC236}">
                    <a16:creationId xmlns:a16="http://schemas.microsoft.com/office/drawing/2014/main" xmlns="" id="{BE9AF6E9-B8DA-47A2-918C-B8D9CB0264A4}"/>
                  </a:ext>
                </a:extLst>
              </p:cNvPr>
              <p:cNvSpPr/>
              <p:nvPr/>
            </p:nvSpPr>
            <p:spPr bwMode="auto">
              <a:xfrm>
                <a:off x="6410325" y="2444751"/>
                <a:ext cx="55563" cy="79375"/>
              </a:xfrm>
              <a:custGeom>
                <a:avLst/>
                <a:gdLst>
                  <a:gd name="T0" fmla="*/ 0 w 35"/>
                  <a:gd name="T1" fmla="*/ 32 h 50"/>
                  <a:gd name="T2" fmla="*/ 35 w 35"/>
                  <a:gd name="T3" fmla="*/ 50 h 50"/>
                  <a:gd name="T4" fmla="*/ 35 w 35"/>
                  <a:gd name="T5" fmla="*/ 21 h 50"/>
                  <a:gd name="T6" fmla="*/ 0 w 35"/>
                  <a:gd name="T7" fmla="*/ 0 h 50"/>
                  <a:gd name="T8" fmla="*/ 0 w 35"/>
                  <a:gd name="T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0">
                    <a:moveTo>
                      <a:pt x="0" y="32"/>
                    </a:moveTo>
                    <a:lnTo>
                      <a:pt x="35" y="50"/>
                    </a:lnTo>
                    <a:lnTo>
                      <a:pt x="35" y="21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6" name="íśḷïḍe">
                <a:extLst>
                  <a:ext uri="{FF2B5EF4-FFF2-40B4-BE49-F238E27FC236}">
                    <a16:creationId xmlns:a16="http://schemas.microsoft.com/office/drawing/2014/main" xmlns="" id="{60D2FB86-5DD2-48A9-B552-67F5561E60EC}"/>
                  </a:ext>
                </a:extLst>
              </p:cNvPr>
              <p:cNvSpPr/>
              <p:nvPr/>
            </p:nvSpPr>
            <p:spPr bwMode="auto">
              <a:xfrm>
                <a:off x="6362700" y="2495551"/>
                <a:ext cx="103188" cy="77788"/>
              </a:xfrm>
              <a:custGeom>
                <a:avLst/>
                <a:gdLst>
                  <a:gd name="T0" fmla="*/ 0 w 65"/>
                  <a:gd name="T1" fmla="*/ 12 h 49"/>
                  <a:gd name="T2" fmla="*/ 65 w 65"/>
                  <a:gd name="T3" fmla="*/ 49 h 49"/>
                  <a:gd name="T4" fmla="*/ 65 w 65"/>
                  <a:gd name="T5" fmla="*/ 37 h 49"/>
                  <a:gd name="T6" fmla="*/ 0 w 65"/>
                  <a:gd name="T7" fmla="*/ 0 h 49"/>
                  <a:gd name="T8" fmla="*/ 0 w 65"/>
                  <a:gd name="T9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9">
                    <a:moveTo>
                      <a:pt x="0" y="12"/>
                    </a:moveTo>
                    <a:lnTo>
                      <a:pt x="65" y="49"/>
                    </a:lnTo>
                    <a:lnTo>
                      <a:pt x="65" y="37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546060" y="2189133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47176" y="3084483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0880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2019/12/6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814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2019/12/6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71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125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gradFill flip="none" rotWithShape="1">
          <a:gsLst>
            <a:gs pos="3000">
              <a:schemeClr val="accent1">
                <a:lumMod val="0"/>
                <a:lumOff val="100000"/>
              </a:schemeClr>
            </a:gs>
            <a:gs pos="25000">
              <a:schemeClr val="accent1">
                <a:lumMod val="0"/>
                <a:lumOff val="100000"/>
              </a:schemeClr>
            </a:gs>
            <a:gs pos="83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80504" y="1976024"/>
            <a:ext cx="3312130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80504" y="4446336"/>
            <a:ext cx="331213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="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80504" y="4150065"/>
            <a:ext cx="33121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86" name="组合 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10BF0937-779B-4F9B-AE8B-618A4177C48C}"/>
              </a:ext>
            </a:extLst>
          </p:cNvPr>
          <p:cNvGrpSpPr/>
          <p:nvPr userDrawn="1"/>
        </p:nvGrpSpPr>
        <p:grpSpPr>
          <a:xfrm>
            <a:off x="6495597" y="1568849"/>
            <a:ext cx="4910829" cy="4971932"/>
            <a:chOff x="3673475" y="976313"/>
            <a:chExt cx="4848226" cy="4908550"/>
          </a:xfrm>
        </p:grpSpPr>
        <p:sp>
          <p:nvSpPr>
            <p:cNvPr id="87" name="íṣlíďé">
              <a:extLst>
                <a:ext uri="{FF2B5EF4-FFF2-40B4-BE49-F238E27FC236}">
                  <a16:creationId xmlns:a16="http://schemas.microsoft.com/office/drawing/2014/main" xmlns="" id="{EAB3E1AE-AEBA-40A1-9CA3-70BA1B2B4952}"/>
                </a:ext>
              </a:extLst>
            </p:cNvPr>
            <p:cNvSpPr/>
            <p:nvPr/>
          </p:nvSpPr>
          <p:spPr bwMode="auto">
            <a:xfrm>
              <a:off x="5680075" y="976313"/>
              <a:ext cx="1908175" cy="2744788"/>
            </a:xfrm>
            <a:custGeom>
              <a:avLst/>
              <a:gdLst>
                <a:gd name="T0" fmla="*/ 0 w 578"/>
                <a:gd name="T1" fmla="*/ 30 h 833"/>
                <a:gd name="T2" fmla="*/ 0 w 578"/>
                <a:gd name="T3" fmla="*/ 511 h 833"/>
                <a:gd name="T4" fmla="*/ 559 w 578"/>
                <a:gd name="T5" fmla="*/ 833 h 833"/>
                <a:gd name="T6" fmla="*/ 578 w 578"/>
                <a:gd name="T7" fmla="*/ 801 h 833"/>
                <a:gd name="T8" fmla="*/ 578 w 578"/>
                <a:gd name="T9" fmla="*/ 352 h 833"/>
                <a:gd name="T10" fmla="*/ 538 w 578"/>
                <a:gd name="T11" fmla="*/ 284 h 833"/>
                <a:gd name="T12" fmla="*/ 58 w 578"/>
                <a:gd name="T13" fmla="*/ 6 h 833"/>
                <a:gd name="T14" fmla="*/ 21 w 578"/>
                <a:gd name="T15" fmla="*/ 6 h 833"/>
                <a:gd name="T16" fmla="*/ 11 w 578"/>
                <a:gd name="T17" fmla="*/ 12 h 833"/>
                <a:gd name="T18" fmla="*/ 11 w 578"/>
                <a:gd name="T19" fmla="*/ 12 h 833"/>
                <a:gd name="T20" fmla="*/ 0 w 578"/>
                <a:gd name="T21" fmla="*/ 3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833">
                  <a:moveTo>
                    <a:pt x="0" y="30"/>
                  </a:moveTo>
                  <a:cubicBezTo>
                    <a:pt x="0" y="511"/>
                    <a:pt x="0" y="511"/>
                    <a:pt x="0" y="511"/>
                  </a:cubicBezTo>
                  <a:cubicBezTo>
                    <a:pt x="559" y="833"/>
                    <a:pt x="559" y="833"/>
                    <a:pt x="559" y="833"/>
                  </a:cubicBezTo>
                  <a:cubicBezTo>
                    <a:pt x="570" y="827"/>
                    <a:pt x="578" y="815"/>
                    <a:pt x="578" y="801"/>
                  </a:cubicBezTo>
                  <a:cubicBezTo>
                    <a:pt x="578" y="352"/>
                    <a:pt x="578" y="352"/>
                    <a:pt x="578" y="352"/>
                  </a:cubicBezTo>
                  <a:cubicBezTo>
                    <a:pt x="578" y="324"/>
                    <a:pt x="563" y="298"/>
                    <a:pt x="538" y="28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0"/>
                    <a:pt x="32" y="0"/>
                    <a:pt x="21" y="6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5"/>
                    <a:pt x="0" y="22"/>
                    <a:pt x="0" y="30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8" name="isļíḓé">
              <a:extLst>
                <a:ext uri="{FF2B5EF4-FFF2-40B4-BE49-F238E27FC236}">
                  <a16:creationId xmlns:a16="http://schemas.microsoft.com/office/drawing/2014/main" xmlns="" id="{AD04CB5B-1F40-4BB4-A723-DFEBC81A4A18}"/>
                </a:ext>
              </a:extLst>
            </p:cNvPr>
            <p:cNvSpPr/>
            <p:nvPr/>
          </p:nvSpPr>
          <p:spPr bwMode="auto">
            <a:xfrm>
              <a:off x="5716588" y="976313"/>
              <a:ext cx="1871663" cy="2744788"/>
            </a:xfrm>
            <a:custGeom>
              <a:avLst/>
              <a:gdLst>
                <a:gd name="T0" fmla="*/ 548 w 567"/>
                <a:gd name="T1" fmla="*/ 362 h 833"/>
                <a:gd name="T2" fmla="*/ 509 w 567"/>
                <a:gd name="T3" fmla="*/ 295 h 833"/>
                <a:gd name="T4" fmla="*/ 509 w 567"/>
                <a:gd name="T5" fmla="*/ 295 h 833"/>
                <a:gd name="T6" fmla="*/ 20 w 567"/>
                <a:gd name="T7" fmla="*/ 12 h 833"/>
                <a:gd name="T8" fmla="*/ 0 w 567"/>
                <a:gd name="T9" fmla="*/ 12 h 833"/>
                <a:gd name="T10" fmla="*/ 0 w 567"/>
                <a:gd name="T11" fmla="*/ 12 h 833"/>
                <a:gd name="T12" fmla="*/ 10 w 567"/>
                <a:gd name="T13" fmla="*/ 6 h 833"/>
                <a:gd name="T14" fmla="*/ 47 w 567"/>
                <a:gd name="T15" fmla="*/ 6 h 833"/>
                <a:gd name="T16" fmla="*/ 527 w 567"/>
                <a:gd name="T17" fmla="*/ 284 h 833"/>
                <a:gd name="T18" fmla="*/ 567 w 567"/>
                <a:gd name="T19" fmla="*/ 352 h 833"/>
                <a:gd name="T20" fmla="*/ 567 w 567"/>
                <a:gd name="T21" fmla="*/ 801 h 833"/>
                <a:gd name="T22" fmla="*/ 548 w 567"/>
                <a:gd name="T23" fmla="*/ 833 h 833"/>
                <a:gd name="T24" fmla="*/ 548 w 567"/>
                <a:gd name="T25" fmla="*/ 363 h 833"/>
                <a:gd name="T26" fmla="*/ 548 w 567"/>
                <a:gd name="T27" fmla="*/ 36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833">
                  <a:moveTo>
                    <a:pt x="548" y="362"/>
                  </a:moveTo>
                  <a:cubicBezTo>
                    <a:pt x="548" y="335"/>
                    <a:pt x="533" y="309"/>
                    <a:pt x="509" y="295"/>
                  </a:cubicBezTo>
                  <a:cubicBezTo>
                    <a:pt x="509" y="295"/>
                    <a:pt x="509" y="295"/>
                    <a:pt x="509" y="29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3" y="9"/>
                    <a:pt x="6" y="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1" y="0"/>
                    <a:pt x="35" y="0"/>
                    <a:pt x="47" y="6"/>
                  </a:cubicBezTo>
                  <a:cubicBezTo>
                    <a:pt x="527" y="284"/>
                    <a:pt x="527" y="284"/>
                    <a:pt x="527" y="284"/>
                  </a:cubicBezTo>
                  <a:cubicBezTo>
                    <a:pt x="552" y="298"/>
                    <a:pt x="567" y="324"/>
                    <a:pt x="567" y="352"/>
                  </a:cubicBezTo>
                  <a:cubicBezTo>
                    <a:pt x="567" y="801"/>
                    <a:pt x="567" y="801"/>
                    <a:pt x="567" y="801"/>
                  </a:cubicBezTo>
                  <a:cubicBezTo>
                    <a:pt x="567" y="815"/>
                    <a:pt x="559" y="827"/>
                    <a:pt x="548" y="833"/>
                  </a:cubicBezTo>
                  <a:cubicBezTo>
                    <a:pt x="548" y="363"/>
                    <a:pt x="548" y="363"/>
                    <a:pt x="548" y="363"/>
                  </a:cubicBezTo>
                  <a:lnTo>
                    <a:pt x="548" y="362"/>
                  </a:lnTo>
                  <a:close/>
                </a:path>
              </a:pathLst>
            </a:custGeom>
            <a:solidFill>
              <a:srgbClr val="303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9" name="îsļïdê">
              <a:extLst>
                <a:ext uri="{FF2B5EF4-FFF2-40B4-BE49-F238E27FC236}">
                  <a16:creationId xmlns:a16="http://schemas.microsoft.com/office/drawing/2014/main" xmlns="" id="{297584D5-6F61-45C2-ABFC-A7C08539F974}"/>
                </a:ext>
              </a:extLst>
            </p:cNvPr>
            <p:cNvSpPr/>
            <p:nvPr/>
          </p:nvSpPr>
          <p:spPr bwMode="auto">
            <a:xfrm>
              <a:off x="5735638" y="1087438"/>
              <a:ext cx="1727200" cy="2482850"/>
            </a:xfrm>
            <a:custGeom>
              <a:avLst/>
              <a:gdLst>
                <a:gd name="T0" fmla="*/ 1088 w 1088"/>
                <a:gd name="T1" fmla="*/ 626 h 1564"/>
                <a:gd name="T2" fmla="*/ 1088 w 1088"/>
                <a:gd name="T3" fmla="*/ 1564 h 1564"/>
                <a:gd name="T4" fmla="*/ 0 w 1088"/>
                <a:gd name="T5" fmla="*/ 938 h 1564"/>
                <a:gd name="T6" fmla="*/ 0 w 1088"/>
                <a:gd name="T7" fmla="*/ 0 h 1564"/>
                <a:gd name="T8" fmla="*/ 1088 w 1088"/>
                <a:gd name="T9" fmla="*/ 626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1564">
                  <a:moveTo>
                    <a:pt x="1088" y="626"/>
                  </a:moveTo>
                  <a:lnTo>
                    <a:pt x="1088" y="1564"/>
                  </a:lnTo>
                  <a:lnTo>
                    <a:pt x="0" y="938"/>
                  </a:lnTo>
                  <a:lnTo>
                    <a:pt x="0" y="0"/>
                  </a:lnTo>
                  <a:lnTo>
                    <a:pt x="1088" y="626"/>
                  </a:lnTo>
                  <a:close/>
                </a:path>
              </a:pathLst>
            </a:custGeom>
            <a:solidFill>
              <a:srgbClr val="706FD3">
                <a:alpha val="68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0" name="iŝḷiḓê">
              <a:extLst>
                <a:ext uri="{FF2B5EF4-FFF2-40B4-BE49-F238E27FC236}">
                  <a16:creationId xmlns:a16="http://schemas.microsoft.com/office/drawing/2014/main" xmlns="" id="{5EB46263-2B46-43DD-8181-FE996ACC0B4E}"/>
                </a:ext>
              </a:extLst>
            </p:cNvPr>
            <p:cNvSpPr/>
            <p:nvPr/>
          </p:nvSpPr>
          <p:spPr bwMode="auto">
            <a:xfrm>
              <a:off x="5735638" y="1216026"/>
              <a:ext cx="1638300" cy="1657350"/>
            </a:xfrm>
            <a:custGeom>
              <a:avLst/>
              <a:gdLst>
                <a:gd name="T0" fmla="*/ 142 w 1032"/>
                <a:gd name="T1" fmla="*/ 0 h 1044"/>
                <a:gd name="T2" fmla="*/ 0 w 1032"/>
                <a:gd name="T3" fmla="*/ 108 h 1044"/>
                <a:gd name="T4" fmla="*/ 0 w 1032"/>
                <a:gd name="T5" fmla="*/ 857 h 1044"/>
                <a:gd name="T6" fmla="*/ 326 w 1032"/>
                <a:gd name="T7" fmla="*/ 1044 h 1044"/>
                <a:gd name="T8" fmla="*/ 1032 w 1032"/>
                <a:gd name="T9" fmla="*/ 512 h 1044"/>
                <a:gd name="T10" fmla="*/ 142 w 1032"/>
                <a:gd name="T11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2" h="1044">
                  <a:moveTo>
                    <a:pt x="142" y="0"/>
                  </a:moveTo>
                  <a:lnTo>
                    <a:pt x="0" y="108"/>
                  </a:lnTo>
                  <a:lnTo>
                    <a:pt x="0" y="857"/>
                  </a:lnTo>
                  <a:lnTo>
                    <a:pt x="326" y="1044"/>
                  </a:lnTo>
                  <a:lnTo>
                    <a:pt x="1032" y="51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1" name="iṥḻïḓè">
              <a:extLst>
                <a:ext uri="{FF2B5EF4-FFF2-40B4-BE49-F238E27FC236}">
                  <a16:creationId xmlns:a16="http://schemas.microsoft.com/office/drawing/2014/main" xmlns="" id="{186339B5-9689-4AD0-9DE3-3007911320A0}"/>
                </a:ext>
              </a:extLst>
            </p:cNvPr>
            <p:cNvSpPr/>
            <p:nvPr/>
          </p:nvSpPr>
          <p:spPr bwMode="auto">
            <a:xfrm>
              <a:off x="6521451" y="2319338"/>
              <a:ext cx="941388" cy="1181100"/>
            </a:xfrm>
            <a:custGeom>
              <a:avLst/>
              <a:gdLst>
                <a:gd name="T0" fmla="*/ 593 w 593"/>
                <a:gd name="T1" fmla="*/ 686 h 744"/>
                <a:gd name="T2" fmla="*/ 593 w 593"/>
                <a:gd name="T3" fmla="*/ 0 h 744"/>
                <a:gd name="T4" fmla="*/ 0 w 593"/>
                <a:gd name="T5" fmla="*/ 447 h 744"/>
                <a:gd name="T6" fmla="*/ 518 w 593"/>
                <a:gd name="T7" fmla="*/ 744 h 744"/>
                <a:gd name="T8" fmla="*/ 593 w 593"/>
                <a:gd name="T9" fmla="*/ 686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744">
                  <a:moveTo>
                    <a:pt x="593" y="686"/>
                  </a:moveTo>
                  <a:lnTo>
                    <a:pt x="593" y="0"/>
                  </a:lnTo>
                  <a:lnTo>
                    <a:pt x="0" y="447"/>
                  </a:lnTo>
                  <a:lnTo>
                    <a:pt x="518" y="744"/>
                  </a:lnTo>
                  <a:lnTo>
                    <a:pt x="593" y="68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2" name="îşļiḓe">
              <a:extLst>
                <a:ext uri="{FF2B5EF4-FFF2-40B4-BE49-F238E27FC236}">
                  <a16:creationId xmlns:a16="http://schemas.microsoft.com/office/drawing/2014/main" xmlns="" id="{4703B453-833A-49F9-958D-4E5CAA69B4B9}"/>
                </a:ext>
              </a:extLst>
            </p:cNvPr>
            <p:cNvSpPr/>
            <p:nvPr/>
          </p:nvSpPr>
          <p:spPr bwMode="auto">
            <a:xfrm>
              <a:off x="4217988" y="2547938"/>
              <a:ext cx="1230313" cy="420688"/>
            </a:xfrm>
            <a:custGeom>
              <a:avLst/>
              <a:gdLst>
                <a:gd name="T0" fmla="*/ 373 w 373"/>
                <a:gd name="T1" fmla="*/ 0 h 128"/>
                <a:gd name="T2" fmla="*/ 373 w 373"/>
                <a:gd name="T3" fmla="*/ 0 h 128"/>
                <a:gd name="T4" fmla="*/ 309 w 373"/>
                <a:gd name="T5" fmla="*/ 84 h 128"/>
                <a:gd name="T6" fmla="*/ 160 w 373"/>
                <a:gd name="T7" fmla="*/ 121 h 128"/>
                <a:gd name="T8" fmla="*/ 46 w 373"/>
                <a:gd name="T9" fmla="*/ 95 h 128"/>
                <a:gd name="T10" fmla="*/ 0 w 373"/>
                <a:gd name="T11" fmla="*/ 31 h 128"/>
                <a:gd name="T12" fmla="*/ 0 w 373"/>
                <a:gd name="T13" fmla="*/ 31 h 128"/>
                <a:gd name="T14" fmla="*/ 0 w 373"/>
                <a:gd name="T15" fmla="*/ 1 h 128"/>
                <a:gd name="T16" fmla="*/ 0 w 373"/>
                <a:gd name="T17" fmla="*/ 38 h 128"/>
                <a:gd name="T18" fmla="*/ 0 w 373"/>
                <a:gd name="T19" fmla="*/ 38 h 128"/>
                <a:gd name="T20" fmla="*/ 46 w 373"/>
                <a:gd name="T21" fmla="*/ 101 h 128"/>
                <a:gd name="T22" fmla="*/ 160 w 373"/>
                <a:gd name="T23" fmla="*/ 128 h 128"/>
                <a:gd name="T24" fmla="*/ 309 w 373"/>
                <a:gd name="T25" fmla="*/ 90 h 128"/>
                <a:gd name="T26" fmla="*/ 373 w 373"/>
                <a:gd name="T27" fmla="*/ 6 h 128"/>
                <a:gd name="T28" fmla="*/ 373 w 373"/>
                <a:gd name="T29" fmla="*/ 6 h 128"/>
                <a:gd name="T30" fmla="*/ 373 w 37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3" h="128">
                  <a:moveTo>
                    <a:pt x="373" y="0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372" y="29"/>
                    <a:pt x="351" y="60"/>
                    <a:pt x="309" y="84"/>
                  </a:cubicBezTo>
                  <a:cubicBezTo>
                    <a:pt x="266" y="108"/>
                    <a:pt x="212" y="121"/>
                    <a:pt x="160" y="121"/>
                  </a:cubicBezTo>
                  <a:cubicBezTo>
                    <a:pt x="117" y="121"/>
                    <a:pt x="76" y="112"/>
                    <a:pt x="46" y="95"/>
                  </a:cubicBezTo>
                  <a:cubicBezTo>
                    <a:pt x="16" y="78"/>
                    <a:pt x="1" y="55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62"/>
                    <a:pt x="16" y="84"/>
                    <a:pt x="46" y="101"/>
                  </a:cubicBezTo>
                  <a:cubicBezTo>
                    <a:pt x="76" y="119"/>
                    <a:pt x="117" y="128"/>
                    <a:pt x="160" y="128"/>
                  </a:cubicBezTo>
                  <a:cubicBezTo>
                    <a:pt x="212" y="128"/>
                    <a:pt x="266" y="115"/>
                    <a:pt x="309" y="90"/>
                  </a:cubicBezTo>
                  <a:cubicBezTo>
                    <a:pt x="351" y="66"/>
                    <a:pt x="372" y="36"/>
                    <a:pt x="373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" name="iśļîḍe">
              <a:extLst>
                <a:ext uri="{FF2B5EF4-FFF2-40B4-BE49-F238E27FC236}">
                  <a16:creationId xmlns:a16="http://schemas.microsoft.com/office/drawing/2014/main" xmlns="" id="{42766BC1-F2B0-4324-8C9A-A1AEB0519862}"/>
                </a:ext>
              </a:extLst>
            </p:cNvPr>
            <p:cNvSpPr/>
            <p:nvPr/>
          </p:nvSpPr>
          <p:spPr bwMode="auto">
            <a:xfrm>
              <a:off x="4217988" y="2168526"/>
              <a:ext cx="1230313" cy="820738"/>
            </a:xfrm>
            <a:custGeom>
              <a:avLst/>
              <a:gdLst>
                <a:gd name="T0" fmla="*/ 373 w 373"/>
                <a:gd name="T1" fmla="*/ 79 h 249"/>
                <a:gd name="T2" fmla="*/ 368 w 373"/>
                <a:gd name="T3" fmla="*/ 79 h 249"/>
                <a:gd name="T4" fmla="*/ 328 w 373"/>
                <a:gd name="T5" fmla="*/ 39 h 249"/>
                <a:gd name="T6" fmla="*/ 64 w 373"/>
                <a:gd name="T7" fmla="*/ 49 h 249"/>
                <a:gd name="T8" fmla="*/ 6 w 373"/>
                <a:gd name="T9" fmla="*/ 108 h 249"/>
                <a:gd name="T10" fmla="*/ 0 w 373"/>
                <a:gd name="T11" fmla="*/ 109 h 249"/>
                <a:gd name="T12" fmla="*/ 0 w 373"/>
                <a:gd name="T13" fmla="*/ 146 h 249"/>
                <a:gd name="T14" fmla="*/ 0 w 373"/>
                <a:gd name="T15" fmla="*/ 146 h 249"/>
                <a:gd name="T16" fmla="*/ 46 w 373"/>
                <a:gd name="T17" fmla="*/ 210 h 249"/>
                <a:gd name="T18" fmla="*/ 309 w 373"/>
                <a:gd name="T19" fmla="*/ 199 h 249"/>
                <a:gd name="T20" fmla="*/ 373 w 373"/>
                <a:gd name="T21" fmla="*/ 115 h 249"/>
                <a:gd name="T22" fmla="*/ 373 w 373"/>
                <a:gd name="T23" fmla="*/ 115 h 249"/>
                <a:gd name="T24" fmla="*/ 373 w 373"/>
                <a:gd name="T25" fmla="*/ 7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249">
                  <a:moveTo>
                    <a:pt x="373" y="79"/>
                  </a:moveTo>
                  <a:cubicBezTo>
                    <a:pt x="368" y="79"/>
                    <a:pt x="368" y="79"/>
                    <a:pt x="368" y="79"/>
                  </a:cubicBezTo>
                  <a:cubicBezTo>
                    <a:pt x="361" y="64"/>
                    <a:pt x="348" y="50"/>
                    <a:pt x="328" y="39"/>
                  </a:cubicBezTo>
                  <a:cubicBezTo>
                    <a:pt x="260" y="0"/>
                    <a:pt x="142" y="4"/>
                    <a:pt x="64" y="49"/>
                  </a:cubicBezTo>
                  <a:cubicBezTo>
                    <a:pt x="35" y="67"/>
                    <a:pt x="15" y="87"/>
                    <a:pt x="6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" y="170"/>
                    <a:pt x="16" y="193"/>
                    <a:pt x="46" y="210"/>
                  </a:cubicBezTo>
                  <a:cubicBezTo>
                    <a:pt x="113" y="249"/>
                    <a:pt x="231" y="244"/>
                    <a:pt x="309" y="199"/>
                  </a:cubicBezTo>
                  <a:cubicBezTo>
                    <a:pt x="351" y="175"/>
                    <a:pt x="372" y="144"/>
                    <a:pt x="373" y="115"/>
                  </a:cubicBezTo>
                  <a:cubicBezTo>
                    <a:pt x="373" y="115"/>
                    <a:pt x="373" y="115"/>
                    <a:pt x="373" y="115"/>
                  </a:cubicBezTo>
                  <a:cubicBezTo>
                    <a:pt x="373" y="79"/>
                    <a:pt x="373" y="79"/>
                    <a:pt x="373" y="79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" name="íslîďê">
              <a:extLst>
                <a:ext uri="{FF2B5EF4-FFF2-40B4-BE49-F238E27FC236}">
                  <a16:creationId xmlns:a16="http://schemas.microsoft.com/office/drawing/2014/main" xmlns="" id="{08831DD0-1935-4387-933F-8ED1772519BB}"/>
                </a:ext>
              </a:extLst>
            </p:cNvPr>
            <p:cNvSpPr/>
            <p:nvPr/>
          </p:nvSpPr>
          <p:spPr bwMode="auto">
            <a:xfrm>
              <a:off x="4144963" y="2082801"/>
              <a:ext cx="1376363" cy="790575"/>
            </a:xfrm>
            <a:custGeom>
              <a:avLst/>
              <a:gdLst>
                <a:gd name="T0" fmla="*/ 331 w 417"/>
                <a:gd name="T1" fmla="*/ 191 h 240"/>
                <a:gd name="T2" fmla="*/ 68 w 417"/>
                <a:gd name="T3" fmla="*/ 201 h 240"/>
                <a:gd name="T4" fmla="*/ 86 w 417"/>
                <a:gd name="T5" fmla="*/ 49 h 240"/>
                <a:gd name="T6" fmla="*/ 350 w 417"/>
                <a:gd name="T7" fmla="*/ 39 h 240"/>
                <a:gd name="T8" fmla="*/ 331 w 417"/>
                <a:gd name="T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40">
                  <a:moveTo>
                    <a:pt x="331" y="191"/>
                  </a:moveTo>
                  <a:cubicBezTo>
                    <a:pt x="253" y="236"/>
                    <a:pt x="135" y="240"/>
                    <a:pt x="68" y="201"/>
                  </a:cubicBezTo>
                  <a:cubicBezTo>
                    <a:pt x="0" y="162"/>
                    <a:pt x="9" y="94"/>
                    <a:pt x="86" y="49"/>
                  </a:cubicBezTo>
                  <a:cubicBezTo>
                    <a:pt x="164" y="4"/>
                    <a:pt x="282" y="0"/>
                    <a:pt x="350" y="39"/>
                  </a:cubicBezTo>
                  <a:cubicBezTo>
                    <a:pt x="417" y="78"/>
                    <a:pt x="409" y="146"/>
                    <a:pt x="331" y="191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" name="íş1ïḓe">
              <a:extLst>
                <a:ext uri="{FF2B5EF4-FFF2-40B4-BE49-F238E27FC236}">
                  <a16:creationId xmlns:a16="http://schemas.microsoft.com/office/drawing/2014/main" xmlns="" id="{782B2EFF-51A3-4434-B472-B3C56D330E5B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6" name="i$ḻíḋè">
              <a:extLst>
                <a:ext uri="{FF2B5EF4-FFF2-40B4-BE49-F238E27FC236}">
                  <a16:creationId xmlns:a16="http://schemas.microsoft.com/office/drawing/2014/main" xmlns="" id="{6AABB1B8-28D7-491F-9A00-32EB85BFC3E4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7" name="ïṡľiḓê">
              <a:extLst>
                <a:ext uri="{FF2B5EF4-FFF2-40B4-BE49-F238E27FC236}">
                  <a16:creationId xmlns:a16="http://schemas.microsoft.com/office/drawing/2014/main" xmlns="" id="{38907D84-F97E-4D72-B7F6-5F2640F33313}"/>
                </a:ext>
              </a:extLst>
            </p:cNvPr>
            <p:cNvSpPr/>
            <p:nvPr/>
          </p:nvSpPr>
          <p:spPr bwMode="auto">
            <a:xfrm>
              <a:off x="4273550" y="2659063"/>
              <a:ext cx="3251200" cy="2020888"/>
            </a:xfrm>
            <a:custGeom>
              <a:avLst/>
              <a:gdLst>
                <a:gd name="T0" fmla="*/ 0 w 985"/>
                <a:gd name="T1" fmla="*/ 257 h 613"/>
                <a:gd name="T2" fmla="*/ 10 w 985"/>
                <a:gd name="T3" fmla="*/ 240 h 613"/>
                <a:gd name="T4" fmla="*/ 427 w 985"/>
                <a:gd name="T5" fmla="*/ 0 h 613"/>
                <a:gd name="T6" fmla="*/ 985 w 985"/>
                <a:gd name="T7" fmla="*/ 322 h 613"/>
                <a:gd name="T8" fmla="*/ 949 w 985"/>
                <a:gd name="T9" fmla="*/ 384 h 613"/>
                <a:gd name="T10" fmla="*/ 577 w 985"/>
                <a:gd name="T11" fmla="*/ 599 h 613"/>
                <a:gd name="T12" fmla="*/ 499 w 985"/>
                <a:gd name="T13" fmla="*/ 599 h 613"/>
                <a:gd name="T14" fmla="*/ 41 w 985"/>
                <a:gd name="T15" fmla="*/ 334 h 613"/>
                <a:gd name="T16" fmla="*/ 0 w 985"/>
                <a:gd name="T17" fmla="*/ 263 h 613"/>
                <a:gd name="T18" fmla="*/ 0 w 985"/>
                <a:gd name="T19" fmla="*/ 257 h 613"/>
                <a:gd name="T20" fmla="*/ 0 w 985"/>
                <a:gd name="T21" fmla="*/ 25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613">
                  <a:moveTo>
                    <a:pt x="0" y="257"/>
                  </a:moveTo>
                  <a:cubicBezTo>
                    <a:pt x="0" y="251"/>
                    <a:pt x="3" y="244"/>
                    <a:pt x="10" y="24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985" y="322"/>
                    <a:pt x="985" y="322"/>
                    <a:pt x="985" y="322"/>
                  </a:cubicBezTo>
                  <a:cubicBezTo>
                    <a:pt x="985" y="348"/>
                    <a:pt x="971" y="371"/>
                    <a:pt x="949" y="384"/>
                  </a:cubicBezTo>
                  <a:cubicBezTo>
                    <a:pt x="577" y="599"/>
                    <a:pt x="577" y="599"/>
                    <a:pt x="577" y="599"/>
                  </a:cubicBezTo>
                  <a:cubicBezTo>
                    <a:pt x="553" y="613"/>
                    <a:pt x="523" y="613"/>
                    <a:pt x="499" y="599"/>
                  </a:cubicBezTo>
                  <a:cubicBezTo>
                    <a:pt x="41" y="334"/>
                    <a:pt x="41" y="334"/>
                    <a:pt x="41" y="334"/>
                  </a:cubicBezTo>
                  <a:cubicBezTo>
                    <a:pt x="16" y="320"/>
                    <a:pt x="0" y="29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8" name="iṥľíḓê">
              <a:extLst>
                <a:ext uri="{FF2B5EF4-FFF2-40B4-BE49-F238E27FC236}">
                  <a16:creationId xmlns:a16="http://schemas.microsoft.com/office/drawing/2014/main" xmlns="" id="{60E8A218-878D-46CB-94F5-2C3C5838C8F4}"/>
                </a:ext>
              </a:extLst>
            </p:cNvPr>
            <p:cNvSpPr/>
            <p:nvPr/>
          </p:nvSpPr>
          <p:spPr bwMode="auto">
            <a:xfrm>
              <a:off x="4273550" y="3543301"/>
              <a:ext cx="3251200" cy="1158875"/>
            </a:xfrm>
            <a:custGeom>
              <a:avLst/>
              <a:gdLst>
                <a:gd name="T0" fmla="*/ 0 w 985"/>
                <a:gd name="T1" fmla="*/ 0 h 352"/>
                <a:gd name="T2" fmla="*/ 0 w 985"/>
                <a:gd name="T3" fmla="*/ 6 h 352"/>
                <a:gd name="T4" fmla="*/ 41 w 985"/>
                <a:gd name="T5" fmla="*/ 77 h 352"/>
                <a:gd name="T6" fmla="*/ 499 w 985"/>
                <a:gd name="T7" fmla="*/ 341 h 352"/>
                <a:gd name="T8" fmla="*/ 538 w 985"/>
                <a:gd name="T9" fmla="*/ 352 h 352"/>
                <a:gd name="T10" fmla="*/ 577 w 985"/>
                <a:gd name="T11" fmla="*/ 341 h 352"/>
                <a:gd name="T12" fmla="*/ 949 w 985"/>
                <a:gd name="T13" fmla="*/ 126 h 352"/>
                <a:gd name="T14" fmla="*/ 985 w 985"/>
                <a:gd name="T15" fmla="*/ 65 h 352"/>
                <a:gd name="T16" fmla="*/ 984 w 985"/>
                <a:gd name="T17" fmla="*/ 65 h 352"/>
                <a:gd name="T18" fmla="*/ 949 w 985"/>
                <a:gd name="T19" fmla="*/ 116 h 352"/>
                <a:gd name="T20" fmla="*/ 577 w 985"/>
                <a:gd name="T21" fmla="*/ 331 h 352"/>
                <a:gd name="T22" fmla="*/ 538 w 985"/>
                <a:gd name="T23" fmla="*/ 341 h 352"/>
                <a:gd name="T24" fmla="*/ 499 w 985"/>
                <a:gd name="T25" fmla="*/ 331 h 352"/>
                <a:gd name="T26" fmla="*/ 41 w 985"/>
                <a:gd name="T27" fmla="*/ 66 h 352"/>
                <a:gd name="T28" fmla="*/ 1 w 985"/>
                <a:gd name="T29" fmla="*/ 5 h 352"/>
                <a:gd name="T30" fmla="*/ 0 w 985"/>
                <a:gd name="T3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5" h="35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5"/>
                    <a:pt x="16" y="62"/>
                    <a:pt x="41" y="77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511" y="348"/>
                    <a:pt x="525" y="352"/>
                    <a:pt x="538" y="352"/>
                  </a:cubicBezTo>
                  <a:cubicBezTo>
                    <a:pt x="552" y="352"/>
                    <a:pt x="565" y="348"/>
                    <a:pt x="577" y="341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71" y="114"/>
                    <a:pt x="985" y="90"/>
                    <a:pt x="985" y="65"/>
                  </a:cubicBezTo>
                  <a:cubicBezTo>
                    <a:pt x="984" y="65"/>
                    <a:pt x="984" y="65"/>
                    <a:pt x="984" y="65"/>
                  </a:cubicBezTo>
                  <a:cubicBezTo>
                    <a:pt x="981" y="86"/>
                    <a:pt x="968" y="105"/>
                    <a:pt x="949" y="116"/>
                  </a:cubicBezTo>
                  <a:cubicBezTo>
                    <a:pt x="577" y="331"/>
                    <a:pt x="577" y="331"/>
                    <a:pt x="577" y="331"/>
                  </a:cubicBezTo>
                  <a:cubicBezTo>
                    <a:pt x="565" y="338"/>
                    <a:pt x="552" y="341"/>
                    <a:pt x="538" y="341"/>
                  </a:cubicBezTo>
                  <a:cubicBezTo>
                    <a:pt x="525" y="341"/>
                    <a:pt x="511" y="338"/>
                    <a:pt x="499" y="331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18" y="53"/>
                    <a:pt x="3" y="30"/>
                    <a:pt x="1" y="5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9" name="íṥlïďé">
              <a:extLst>
                <a:ext uri="{FF2B5EF4-FFF2-40B4-BE49-F238E27FC236}">
                  <a16:creationId xmlns:a16="http://schemas.microsoft.com/office/drawing/2014/main" xmlns="" id="{BD7A4644-40C7-48AF-B5FA-B7DC2B815CB9}"/>
                </a:ext>
              </a:extLst>
            </p:cNvPr>
            <p:cNvSpPr/>
            <p:nvPr/>
          </p:nvSpPr>
          <p:spPr bwMode="auto">
            <a:xfrm>
              <a:off x="4276725" y="3559176"/>
              <a:ext cx="3244850" cy="1106488"/>
            </a:xfrm>
            <a:custGeom>
              <a:avLst/>
              <a:gdLst>
                <a:gd name="T0" fmla="*/ 0 w 983"/>
                <a:gd name="T1" fmla="*/ 0 h 336"/>
                <a:gd name="T2" fmla="*/ 40 w 983"/>
                <a:gd name="T3" fmla="*/ 61 h 336"/>
                <a:gd name="T4" fmla="*/ 498 w 983"/>
                <a:gd name="T5" fmla="*/ 326 h 336"/>
                <a:gd name="T6" fmla="*/ 537 w 983"/>
                <a:gd name="T7" fmla="*/ 336 h 336"/>
                <a:gd name="T8" fmla="*/ 576 w 983"/>
                <a:gd name="T9" fmla="*/ 326 h 336"/>
                <a:gd name="T10" fmla="*/ 948 w 983"/>
                <a:gd name="T11" fmla="*/ 111 h 336"/>
                <a:gd name="T12" fmla="*/ 983 w 983"/>
                <a:gd name="T13" fmla="*/ 60 h 336"/>
                <a:gd name="T14" fmla="*/ 576 w 983"/>
                <a:gd name="T15" fmla="*/ 295 h 336"/>
                <a:gd name="T16" fmla="*/ 537 w 983"/>
                <a:gd name="T17" fmla="*/ 306 h 336"/>
                <a:gd name="T18" fmla="*/ 498 w 983"/>
                <a:gd name="T19" fmla="*/ 295 h 336"/>
                <a:gd name="T20" fmla="*/ 9 w 983"/>
                <a:gd name="T21" fmla="*/ 13 h 336"/>
                <a:gd name="T22" fmla="*/ 0 w 983"/>
                <a:gd name="T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3" h="336">
                  <a:moveTo>
                    <a:pt x="0" y="0"/>
                  </a:moveTo>
                  <a:cubicBezTo>
                    <a:pt x="2" y="25"/>
                    <a:pt x="17" y="48"/>
                    <a:pt x="40" y="61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510" y="333"/>
                    <a:pt x="524" y="336"/>
                    <a:pt x="537" y="336"/>
                  </a:cubicBezTo>
                  <a:cubicBezTo>
                    <a:pt x="551" y="336"/>
                    <a:pt x="564" y="333"/>
                    <a:pt x="576" y="326"/>
                  </a:cubicBezTo>
                  <a:cubicBezTo>
                    <a:pt x="948" y="111"/>
                    <a:pt x="948" y="111"/>
                    <a:pt x="948" y="111"/>
                  </a:cubicBezTo>
                  <a:cubicBezTo>
                    <a:pt x="967" y="100"/>
                    <a:pt x="980" y="81"/>
                    <a:pt x="983" y="60"/>
                  </a:cubicBezTo>
                  <a:cubicBezTo>
                    <a:pt x="576" y="295"/>
                    <a:pt x="576" y="295"/>
                    <a:pt x="576" y="295"/>
                  </a:cubicBezTo>
                  <a:cubicBezTo>
                    <a:pt x="564" y="302"/>
                    <a:pt x="551" y="306"/>
                    <a:pt x="537" y="306"/>
                  </a:cubicBezTo>
                  <a:cubicBezTo>
                    <a:pt x="524" y="306"/>
                    <a:pt x="510" y="302"/>
                    <a:pt x="498" y="29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0"/>
                    <a:pt x="1" y="5"/>
                    <a:pt x="0" y="0"/>
                  </a:cubicBezTo>
                </a:path>
              </a:pathLst>
            </a:custGeom>
            <a:solidFill>
              <a:srgbClr val="A9A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0" name="îṣḷiḑê">
              <a:extLst>
                <a:ext uri="{FF2B5EF4-FFF2-40B4-BE49-F238E27FC236}">
                  <a16:creationId xmlns:a16="http://schemas.microsoft.com/office/drawing/2014/main" xmlns="" id="{E50AFE6E-AEEB-41FF-9B90-8725079C5966}"/>
                </a:ext>
              </a:extLst>
            </p:cNvPr>
            <p:cNvSpPr/>
            <p:nvPr/>
          </p:nvSpPr>
          <p:spPr bwMode="auto">
            <a:xfrm>
              <a:off x="4273550" y="3509963"/>
              <a:ext cx="3251200" cy="1169988"/>
            </a:xfrm>
            <a:custGeom>
              <a:avLst/>
              <a:gdLst>
                <a:gd name="T0" fmla="*/ 10 w 985"/>
                <a:gd name="T1" fmla="*/ 17 h 355"/>
                <a:gd name="T2" fmla="*/ 499 w 985"/>
                <a:gd name="T3" fmla="*/ 300 h 355"/>
                <a:gd name="T4" fmla="*/ 577 w 985"/>
                <a:gd name="T5" fmla="*/ 300 h 355"/>
                <a:gd name="T6" fmla="*/ 985 w 985"/>
                <a:gd name="T7" fmla="*/ 64 h 355"/>
                <a:gd name="T8" fmla="*/ 949 w 985"/>
                <a:gd name="T9" fmla="*/ 126 h 355"/>
                <a:gd name="T10" fmla="*/ 577 w 985"/>
                <a:gd name="T11" fmla="*/ 341 h 355"/>
                <a:gd name="T12" fmla="*/ 499 w 985"/>
                <a:gd name="T13" fmla="*/ 341 h 355"/>
                <a:gd name="T14" fmla="*/ 41 w 985"/>
                <a:gd name="T15" fmla="*/ 76 h 355"/>
                <a:gd name="T16" fmla="*/ 0 w 985"/>
                <a:gd name="T17" fmla="*/ 5 h 355"/>
                <a:gd name="T18" fmla="*/ 0 w 985"/>
                <a:gd name="T19" fmla="*/ 0 h 355"/>
                <a:gd name="T20" fmla="*/ 10 w 985"/>
                <a:gd name="T21" fmla="*/ 1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355">
                  <a:moveTo>
                    <a:pt x="10" y="17"/>
                  </a:moveTo>
                  <a:cubicBezTo>
                    <a:pt x="499" y="300"/>
                    <a:pt x="499" y="300"/>
                    <a:pt x="499" y="300"/>
                  </a:cubicBezTo>
                  <a:cubicBezTo>
                    <a:pt x="523" y="314"/>
                    <a:pt x="553" y="314"/>
                    <a:pt x="577" y="300"/>
                  </a:cubicBezTo>
                  <a:cubicBezTo>
                    <a:pt x="985" y="64"/>
                    <a:pt x="985" y="64"/>
                    <a:pt x="985" y="64"/>
                  </a:cubicBezTo>
                  <a:cubicBezTo>
                    <a:pt x="985" y="90"/>
                    <a:pt x="971" y="113"/>
                    <a:pt x="949" y="126"/>
                  </a:cubicBezTo>
                  <a:cubicBezTo>
                    <a:pt x="577" y="341"/>
                    <a:pt x="577" y="341"/>
                    <a:pt x="577" y="341"/>
                  </a:cubicBezTo>
                  <a:cubicBezTo>
                    <a:pt x="553" y="355"/>
                    <a:pt x="523" y="355"/>
                    <a:pt x="499" y="341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16" y="62"/>
                    <a:pt x="0" y="3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4"/>
                    <a:pt x="10" y="17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1" name="íṧ1îḋè">
              <a:extLst>
                <a:ext uri="{FF2B5EF4-FFF2-40B4-BE49-F238E27FC236}">
                  <a16:creationId xmlns:a16="http://schemas.microsoft.com/office/drawing/2014/main" xmlns="" id="{1BFE0CFD-4035-4CF0-A758-BB3749894F11}"/>
                </a:ext>
              </a:extLst>
            </p:cNvPr>
            <p:cNvSpPr/>
            <p:nvPr/>
          </p:nvSpPr>
          <p:spPr bwMode="auto">
            <a:xfrm>
              <a:off x="4273550" y="35067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2" name="iŝḻiďe">
              <a:extLst>
                <a:ext uri="{FF2B5EF4-FFF2-40B4-BE49-F238E27FC236}">
                  <a16:creationId xmlns:a16="http://schemas.microsoft.com/office/drawing/2014/main" xmlns="" id="{DA948E95-DD56-4AA5-8EFA-E85E8472A8A6}"/>
                </a:ext>
              </a:extLst>
            </p:cNvPr>
            <p:cNvSpPr/>
            <p:nvPr/>
          </p:nvSpPr>
          <p:spPr bwMode="auto">
            <a:xfrm>
              <a:off x="6799263" y="3663951"/>
              <a:ext cx="317500" cy="198438"/>
            </a:xfrm>
            <a:custGeom>
              <a:avLst/>
              <a:gdLst>
                <a:gd name="T0" fmla="*/ 56 w 200"/>
                <a:gd name="T1" fmla="*/ 0 h 125"/>
                <a:gd name="T2" fmla="*/ 200 w 200"/>
                <a:gd name="T3" fmla="*/ 83 h 125"/>
                <a:gd name="T4" fmla="*/ 200 w 200"/>
                <a:gd name="T5" fmla="*/ 92 h 125"/>
                <a:gd name="T6" fmla="*/ 145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6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6" y="0"/>
                  </a:moveTo>
                  <a:lnTo>
                    <a:pt x="200" y="83"/>
                  </a:lnTo>
                  <a:lnTo>
                    <a:pt x="200" y="92"/>
                  </a:lnTo>
                  <a:lnTo>
                    <a:pt x="145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3" name="îslíḑè">
              <a:extLst>
                <a:ext uri="{FF2B5EF4-FFF2-40B4-BE49-F238E27FC236}">
                  <a16:creationId xmlns:a16="http://schemas.microsoft.com/office/drawing/2014/main" xmlns="" id="{C75FC742-7A78-4B7B-9CD0-0CFBD9F1ABFC}"/>
                </a:ext>
              </a:extLst>
            </p:cNvPr>
            <p:cNvSpPr/>
            <p:nvPr/>
          </p:nvSpPr>
          <p:spPr bwMode="auto">
            <a:xfrm>
              <a:off x="6799263" y="3713163"/>
              <a:ext cx="317500" cy="149225"/>
            </a:xfrm>
            <a:custGeom>
              <a:avLst/>
              <a:gdLst>
                <a:gd name="T0" fmla="*/ 145 w 200"/>
                <a:gd name="T1" fmla="*/ 86 h 94"/>
                <a:gd name="T2" fmla="*/ 200 w 200"/>
                <a:gd name="T3" fmla="*/ 52 h 94"/>
                <a:gd name="T4" fmla="*/ 200 w 200"/>
                <a:gd name="T5" fmla="*/ 61 h 94"/>
                <a:gd name="T6" fmla="*/ 145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5 w 200"/>
                <a:gd name="T13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5" y="86"/>
                  </a:moveTo>
                  <a:lnTo>
                    <a:pt x="200" y="52"/>
                  </a:lnTo>
                  <a:lnTo>
                    <a:pt x="200" y="61"/>
                  </a:lnTo>
                  <a:lnTo>
                    <a:pt x="145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4" name="íšliḋè">
              <a:extLst>
                <a:ext uri="{FF2B5EF4-FFF2-40B4-BE49-F238E27FC236}">
                  <a16:creationId xmlns:a16="http://schemas.microsoft.com/office/drawing/2014/main" xmlns="" id="{A79DBD58-4E95-4AFC-A917-ADEC6B01E213}"/>
                </a:ext>
              </a:extLst>
            </p:cNvPr>
            <p:cNvSpPr/>
            <p:nvPr/>
          </p:nvSpPr>
          <p:spPr bwMode="auto">
            <a:xfrm>
              <a:off x="6646863" y="37306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5" name="îśľíḓé">
              <a:extLst>
                <a:ext uri="{FF2B5EF4-FFF2-40B4-BE49-F238E27FC236}">
                  <a16:creationId xmlns:a16="http://schemas.microsoft.com/office/drawing/2014/main" xmlns="" id="{154C2EB1-26AD-4F7F-8027-8B0D42B45FE2}"/>
                </a:ext>
              </a:extLst>
            </p:cNvPr>
            <p:cNvSpPr/>
            <p:nvPr/>
          </p:nvSpPr>
          <p:spPr bwMode="auto">
            <a:xfrm>
              <a:off x="6646863" y="3802063"/>
              <a:ext cx="354013" cy="146050"/>
            </a:xfrm>
            <a:custGeom>
              <a:avLst/>
              <a:gdLst>
                <a:gd name="T0" fmla="*/ 146 w 223"/>
                <a:gd name="T1" fmla="*/ 84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4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6" name="îṧḷîḓe">
              <a:extLst>
                <a:ext uri="{FF2B5EF4-FFF2-40B4-BE49-F238E27FC236}">
                  <a16:creationId xmlns:a16="http://schemas.microsoft.com/office/drawing/2014/main" xmlns="" id="{A8C951C1-7369-425A-B646-FDDA11E78177}"/>
                </a:ext>
              </a:extLst>
            </p:cNvPr>
            <p:cNvSpPr/>
            <p:nvPr/>
          </p:nvSpPr>
          <p:spPr bwMode="auto">
            <a:xfrm>
              <a:off x="6389688" y="358140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6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6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7" name="îṩľïḍê">
              <a:extLst>
                <a:ext uri="{FF2B5EF4-FFF2-40B4-BE49-F238E27FC236}">
                  <a16:creationId xmlns:a16="http://schemas.microsoft.com/office/drawing/2014/main" xmlns="" id="{00BF9095-2F6A-47FF-B959-F07ECBA19AB7}"/>
                </a:ext>
              </a:extLst>
            </p:cNvPr>
            <p:cNvSpPr/>
            <p:nvPr/>
          </p:nvSpPr>
          <p:spPr bwMode="auto">
            <a:xfrm>
              <a:off x="6389688" y="3654426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40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8" name="ïṡḷídê">
              <a:extLst>
                <a:ext uri="{FF2B5EF4-FFF2-40B4-BE49-F238E27FC236}">
                  <a16:creationId xmlns:a16="http://schemas.microsoft.com/office/drawing/2014/main" xmlns="" id="{DD87C73E-A85D-472F-9976-6FA0C609C6F0}"/>
                </a:ext>
              </a:extLst>
            </p:cNvPr>
            <p:cNvSpPr/>
            <p:nvPr/>
          </p:nvSpPr>
          <p:spPr bwMode="auto">
            <a:xfrm>
              <a:off x="6148388" y="3617913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2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9" name="iṡ1íḑé">
              <a:extLst>
                <a:ext uri="{FF2B5EF4-FFF2-40B4-BE49-F238E27FC236}">
                  <a16:creationId xmlns:a16="http://schemas.microsoft.com/office/drawing/2014/main" xmlns="" id="{5497E12B-B665-4BBA-B4EB-0963EBE1FE5E}"/>
                </a:ext>
              </a:extLst>
            </p:cNvPr>
            <p:cNvSpPr/>
            <p:nvPr/>
          </p:nvSpPr>
          <p:spPr bwMode="auto">
            <a:xfrm>
              <a:off x="6148388" y="3687763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8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0" name="î$ļïďê">
              <a:extLst>
                <a:ext uri="{FF2B5EF4-FFF2-40B4-BE49-F238E27FC236}">
                  <a16:creationId xmlns:a16="http://schemas.microsoft.com/office/drawing/2014/main" xmlns="" id="{203F6BFF-9837-4064-928F-8F124BB1EA6D}"/>
                </a:ext>
              </a:extLst>
            </p:cNvPr>
            <p:cNvSpPr/>
            <p:nvPr/>
          </p:nvSpPr>
          <p:spPr bwMode="auto">
            <a:xfrm>
              <a:off x="5967413" y="3684588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5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1" name="iṣ1íḍe">
              <a:extLst>
                <a:ext uri="{FF2B5EF4-FFF2-40B4-BE49-F238E27FC236}">
                  <a16:creationId xmlns:a16="http://schemas.microsoft.com/office/drawing/2014/main" xmlns="" id="{62F573E7-E17A-49F2-A009-6D6DECD43752}"/>
                </a:ext>
              </a:extLst>
            </p:cNvPr>
            <p:cNvSpPr/>
            <p:nvPr/>
          </p:nvSpPr>
          <p:spPr bwMode="auto">
            <a:xfrm>
              <a:off x="5967413" y="3756026"/>
              <a:ext cx="352425" cy="146050"/>
            </a:xfrm>
            <a:custGeom>
              <a:avLst/>
              <a:gdLst>
                <a:gd name="T0" fmla="*/ 145 w 222"/>
                <a:gd name="T1" fmla="*/ 83 h 92"/>
                <a:gd name="T2" fmla="*/ 222 w 222"/>
                <a:gd name="T3" fmla="*/ 40 h 92"/>
                <a:gd name="T4" fmla="*/ 222 w 222"/>
                <a:gd name="T5" fmla="*/ 46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3"/>
                  </a:moveTo>
                  <a:lnTo>
                    <a:pt x="222" y="40"/>
                  </a:lnTo>
                  <a:lnTo>
                    <a:pt x="222" y="46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2" name="işľíḑe">
              <a:extLst>
                <a:ext uri="{FF2B5EF4-FFF2-40B4-BE49-F238E27FC236}">
                  <a16:creationId xmlns:a16="http://schemas.microsoft.com/office/drawing/2014/main" xmlns="" id="{97218698-951E-47FB-981A-0035346E3A6D}"/>
                </a:ext>
              </a:extLst>
            </p:cNvPr>
            <p:cNvSpPr/>
            <p:nvPr/>
          </p:nvSpPr>
          <p:spPr bwMode="auto">
            <a:xfrm>
              <a:off x="5710238" y="35353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2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2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3" name="ïṩļiḋê">
              <a:extLst>
                <a:ext uri="{FF2B5EF4-FFF2-40B4-BE49-F238E27FC236}">
                  <a16:creationId xmlns:a16="http://schemas.microsoft.com/office/drawing/2014/main" xmlns="" id="{C7F65E01-FB00-4B21-8640-B2C70ABB3C6B}"/>
                </a:ext>
              </a:extLst>
            </p:cNvPr>
            <p:cNvSpPr/>
            <p:nvPr/>
          </p:nvSpPr>
          <p:spPr bwMode="auto">
            <a:xfrm>
              <a:off x="5710238" y="36083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6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6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4" name="îṩ1îḋè">
              <a:extLst>
                <a:ext uri="{FF2B5EF4-FFF2-40B4-BE49-F238E27FC236}">
                  <a16:creationId xmlns:a16="http://schemas.microsoft.com/office/drawing/2014/main" xmlns="" id="{8365E32F-6F70-4CE1-ADBE-265AA15F6F10}"/>
                </a:ext>
              </a:extLst>
            </p:cNvPr>
            <p:cNvSpPr/>
            <p:nvPr/>
          </p:nvSpPr>
          <p:spPr bwMode="auto">
            <a:xfrm>
              <a:off x="5445125" y="3387726"/>
              <a:ext cx="354013" cy="214313"/>
            </a:xfrm>
            <a:custGeom>
              <a:avLst/>
              <a:gdLst>
                <a:gd name="T0" fmla="*/ 79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9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9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5" name="î$lidé">
              <a:extLst>
                <a:ext uri="{FF2B5EF4-FFF2-40B4-BE49-F238E27FC236}">
                  <a16:creationId xmlns:a16="http://schemas.microsoft.com/office/drawing/2014/main" xmlns="" id="{5BFF3500-7721-4D17-8665-D16338924998}"/>
                </a:ext>
              </a:extLst>
            </p:cNvPr>
            <p:cNvSpPr/>
            <p:nvPr/>
          </p:nvSpPr>
          <p:spPr bwMode="auto">
            <a:xfrm>
              <a:off x="5445125" y="3457576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7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6" name="íšļíḓé">
              <a:extLst>
                <a:ext uri="{FF2B5EF4-FFF2-40B4-BE49-F238E27FC236}">
                  <a16:creationId xmlns:a16="http://schemas.microsoft.com/office/drawing/2014/main" xmlns="" id="{DEE1EB87-CB5E-4600-86C0-6AF2A940D16D}"/>
                </a:ext>
              </a:extLst>
            </p:cNvPr>
            <p:cNvSpPr/>
            <p:nvPr/>
          </p:nvSpPr>
          <p:spPr bwMode="auto">
            <a:xfrm>
              <a:off x="5891213" y="3470276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3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7" name="ïṣḻîde">
              <a:extLst>
                <a:ext uri="{FF2B5EF4-FFF2-40B4-BE49-F238E27FC236}">
                  <a16:creationId xmlns:a16="http://schemas.microsoft.com/office/drawing/2014/main" xmlns="" id="{B191A591-D2D1-4805-9945-72349664F1F1}"/>
                </a:ext>
              </a:extLst>
            </p:cNvPr>
            <p:cNvSpPr/>
            <p:nvPr/>
          </p:nvSpPr>
          <p:spPr bwMode="auto">
            <a:xfrm>
              <a:off x="5891213" y="3538538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8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8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8" name="íšḷïḍe">
              <a:extLst>
                <a:ext uri="{FF2B5EF4-FFF2-40B4-BE49-F238E27FC236}">
                  <a16:creationId xmlns:a16="http://schemas.microsoft.com/office/drawing/2014/main" xmlns="" id="{382D6DDB-8FEE-4120-8F09-4C9D3C300D25}"/>
                </a:ext>
              </a:extLst>
            </p:cNvPr>
            <p:cNvSpPr/>
            <p:nvPr/>
          </p:nvSpPr>
          <p:spPr bwMode="auto">
            <a:xfrm>
              <a:off x="5630863" y="3317876"/>
              <a:ext cx="352425" cy="214313"/>
            </a:xfrm>
            <a:custGeom>
              <a:avLst/>
              <a:gdLst>
                <a:gd name="T0" fmla="*/ 77 w 222"/>
                <a:gd name="T1" fmla="*/ 0 h 135"/>
                <a:gd name="T2" fmla="*/ 222 w 222"/>
                <a:gd name="T3" fmla="*/ 83 h 135"/>
                <a:gd name="T4" fmla="*/ 222 w 222"/>
                <a:gd name="T5" fmla="*/ 92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4 h 135"/>
                <a:gd name="T12" fmla="*/ 77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7" y="0"/>
                  </a:moveTo>
                  <a:lnTo>
                    <a:pt x="222" y="83"/>
                  </a:lnTo>
                  <a:lnTo>
                    <a:pt x="222" y="92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9" name="iṡḻîḋè">
              <a:extLst>
                <a:ext uri="{FF2B5EF4-FFF2-40B4-BE49-F238E27FC236}">
                  <a16:creationId xmlns:a16="http://schemas.microsoft.com/office/drawing/2014/main" xmlns="" id="{BC99FF4A-F2E0-4361-83EB-3897CAD65338}"/>
                </a:ext>
              </a:extLst>
            </p:cNvPr>
            <p:cNvSpPr/>
            <p:nvPr/>
          </p:nvSpPr>
          <p:spPr bwMode="auto">
            <a:xfrm>
              <a:off x="5630863" y="3387726"/>
              <a:ext cx="352425" cy="144463"/>
            </a:xfrm>
            <a:custGeom>
              <a:avLst/>
              <a:gdLst>
                <a:gd name="T0" fmla="*/ 145 w 222"/>
                <a:gd name="T1" fmla="*/ 85 h 91"/>
                <a:gd name="T2" fmla="*/ 222 w 222"/>
                <a:gd name="T3" fmla="*/ 39 h 91"/>
                <a:gd name="T4" fmla="*/ 222 w 222"/>
                <a:gd name="T5" fmla="*/ 48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5"/>
                  </a:moveTo>
                  <a:lnTo>
                    <a:pt x="222" y="39"/>
                  </a:lnTo>
                  <a:lnTo>
                    <a:pt x="222" y="48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0" name="ïṥľïḓè">
              <a:extLst>
                <a:ext uri="{FF2B5EF4-FFF2-40B4-BE49-F238E27FC236}">
                  <a16:creationId xmlns:a16="http://schemas.microsoft.com/office/drawing/2014/main" xmlns="" id="{53B3DC73-7DCE-44E2-A15A-4C8EA502B982}"/>
                </a:ext>
              </a:extLst>
            </p:cNvPr>
            <p:cNvSpPr/>
            <p:nvPr/>
          </p:nvSpPr>
          <p:spPr bwMode="auto">
            <a:xfrm>
              <a:off x="5368925" y="31702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2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1" name="ïSḻîďé">
              <a:extLst>
                <a:ext uri="{FF2B5EF4-FFF2-40B4-BE49-F238E27FC236}">
                  <a16:creationId xmlns:a16="http://schemas.microsoft.com/office/drawing/2014/main" xmlns="" id="{DBFE8ED7-5362-4ECF-9CFD-C669F2F0A1F8}"/>
                </a:ext>
              </a:extLst>
            </p:cNvPr>
            <p:cNvSpPr/>
            <p:nvPr/>
          </p:nvSpPr>
          <p:spPr bwMode="auto">
            <a:xfrm>
              <a:off x="5368925" y="3240088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7 h 93"/>
                <a:gd name="T6" fmla="*/ 146 w 223"/>
                <a:gd name="T7" fmla="*/ 93 h 93"/>
                <a:gd name="T8" fmla="*/ 0 w 223"/>
                <a:gd name="T9" fmla="*/ 8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3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2" name="íṥļïḋé">
              <a:extLst>
                <a:ext uri="{FF2B5EF4-FFF2-40B4-BE49-F238E27FC236}">
                  <a16:creationId xmlns:a16="http://schemas.microsoft.com/office/drawing/2014/main" xmlns="" id="{D161EDCB-5B64-4D14-B3AE-6BFEE43F6C6F}"/>
                </a:ext>
              </a:extLst>
            </p:cNvPr>
            <p:cNvSpPr/>
            <p:nvPr/>
          </p:nvSpPr>
          <p:spPr bwMode="auto">
            <a:xfrm>
              <a:off x="6132513" y="34337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3" name="işľïdè">
              <a:extLst>
                <a:ext uri="{FF2B5EF4-FFF2-40B4-BE49-F238E27FC236}">
                  <a16:creationId xmlns:a16="http://schemas.microsoft.com/office/drawing/2014/main" xmlns="" id="{09700D71-811E-4D9F-9B9C-22DAFCD66554}"/>
                </a:ext>
              </a:extLst>
            </p:cNvPr>
            <p:cNvSpPr/>
            <p:nvPr/>
          </p:nvSpPr>
          <p:spPr bwMode="auto">
            <a:xfrm>
              <a:off x="6132513" y="35067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5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5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4" name="îṣḷiďé">
              <a:extLst>
                <a:ext uri="{FF2B5EF4-FFF2-40B4-BE49-F238E27FC236}">
                  <a16:creationId xmlns:a16="http://schemas.microsoft.com/office/drawing/2014/main" xmlns="" id="{7B87000D-C103-418F-BDEA-9AF1BFF12CBA}"/>
                </a:ext>
              </a:extLst>
            </p:cNvPr>
            <p:cNvSpPr/>
            <p:nvPr/>
          </p:nvSpPr>
          <p:spPr bwMode="auto">
            <a:xfrm>
              <a:off x="5872163" y="3286126"/>
              <a:ext cx="352425" cy="214313"/>
            </a:xfrm>
            <a:custGeom>
              <a:avLst/>
              <a:gdLst>
                <a:gd name="T0" fmla="*/ 79 w 222"/>
                <a:gd name="T1" fmla="*/ 0 h 135"/>
                <a:gd name="T2" fmla="*/ 222 w 222"/>
                <a:gd name="T3" fmla="*/ 83 h 135"/>
                <a:gd name="T4" fmla="*/ 222 w 222"/>
                <a:gd name="T5" fmla="*/ 91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3 h 135"/>
                <a:gd name="T12" fmla="*/ 79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9" y="0"/>
                  </a:moveTo>
                  <a:lnTo>
                    <a:pt x="222" y="83"/>
                  </a:lnTo>
                  <a:lnTo>
                    <a:pt x="222" y="91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5" name="îšļiḑè">
              <a:extLst>
                <a:ext uri="{FF2B5EF4-FFF2-40B4-BE49-F238E27FC236}">
                  <a16:creationId xmlns:a16="http://schemas.microsoft.com/office/drawing/2014/main" xmlns="" id="{2658630E-D065-4F8C-B07A-F6BF7AB090D3}"/>
                </a:ext>
              </a:extLst>
            </p:cNvPr>
            <p:cNvSpPr/>
            <p:nvPr/>
          </p:nvSpPr>
          <p:spPr bwMode="auto">
            <a:xfrm>
              <a:off x="5872163" y="3354388"/>
              <a:ext cx="352425" cy="146050"/>
            </a:xfrm>
            <a:custGeom>
              <a:avLst/>
              <a:gdLst>
                <a:gd name="T0" fmla="*/ 145 w 222"/>
                <a:gd name="T1" fmla="*/ 85 h 92"/>
                <a:gd name="T2" fmla="*/ 222 w 222"/>
                <a:gd name="T3" fmla="*/ 40 h 92"/>
                <a:gd name="T4" fmla="*/ 222 w 222"/>
                <a:gd name="T5" fmla="*/ 48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5"/>
                  </a:moveTo>
                  <a:lnTo>
                    <a:pt x="222" y="40"/>
                  </a:lnTo>
                  <a:lnTo>
                    <a:pt x="222" y="48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6" name="í$ḻîḓe">
              <a:extLst>
                <a:ext uri="{FF2B5EF4-FFF2-40B4-BE49-F238E27FC236}">
                  <a16:creationId xmlns:a16="http://schemas.microsoft.com/office/drawing/2014/main" xmlns="" id="{E0C2BD30-4198-489E-AD3C-7FBFF0EA5912}"/>
                </a:ext>
              </a:extLst>
            </p:cNvPr>
            <p:cNvSpPr/>
            <p:nvPr/>
          </p:nvSpPr>
          <p:spPr bwMode="auto">
            <a:xfrm>
              <a:off x="5613400" y="31337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7" name="iŝ1iḍê">
              <a:extLst>
                <a:ext uri="{FF2B5EF4-FFF2-40B4-BE49-F238E27FC236}">
                  <a16:creationId xmlns:a16="http://schemas.microsoft.com/office/drawing/2014/main" xmlns="" id="{EE5667F8-4EE8-4849-B866-65C98BF9F6DF}"/>
                </a:ext>
              </a:extLst>
            </p:cNvPr>
            <p:cNvSpPr/>
            <p:nvPr/>
          </p:nvSpPr>
          <p:spPr bwMode="auto">
            <a:xfrm>
              <a:off x="5613400" y="3206751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39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39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8" name="íṡ1iḍè">
              <a:extLst>
                <a:ext uri="{FF2B5EF4-FFF2-40B4-BE49-F238E27FC236}">
                  <a16:creationId xmlns:a16="http://schemas.microsoft.com/office/drawing/2014/main" xmlns="" id="{FF383AD7-E3D0-4B86-81BE-E90EAEAB1E67}"/>
                </a:ext>
              </a:extLst>
            </p:cNvPr>
            <p:cNvSpPr/>
            <p:nvPr/>
          </p:nvSpPr>
          <p:spPr bwMode="auto">
            <a:xfrm>
              <a:off x="5353050" y="2986088"/>
              <a:ext cx="354013" cy="217488"/>
            </a:xfrm>
            <a:custGeom>
              <a:avLst/>
              <a:gdLst>
                <a:gd name="T0" fmla="*/ 79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9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9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9" name="iṧľiḋe">
              <a:extLst>
                <a:ext uri="{FF2B5EF4-FFF2-40B4-BE49-F238E27FC236}">
                  <a16:creationId xmlns:a16="http://schemas.microsoft.com/office/drawing/2014/main" xmlns="" id="{1AB891B3-9034-431B-B9F8-6B12EA731322}"/>
                </a:ext>
              </a:extLst>
            </p:cNvPr>
            <p:cNvSpPr/>
            <p:nvPr/>
          </p:nvSpPr>
          <p:spPr bwMode="auto">
            <a:xfrm>
              <a:off x="5353050" y="305752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0" name="îṧ1ídê">
              <a:extLst>
                <a:ext uri="{FF2B5EF4-FFF2-40B4-BE49-F238E27FC236}">
                  <a16:creationId xmlns:a16="http://schemas.microsoft.com/office/drawing/2014/main" xmlns="" id="{BDFED647-A93B-485E-AFF4-48F9DCB70574}"/>
                </a:ext>
              </a:extLst>
            </p:cNvPr>
            <p:cNvSpPr/>
            <p:nvPr/>
          </p:nvSpPr>
          <p:spPr bwMode="auto">
            <a:xfrm>
              <a:off x="6410325" y="3767138"/>
              <a:ext cx="441325" cy="266700"/>
            </a:xfrm>
            <a:custGeom>
              <a:avLst/>
              <a:gdLst>
                <a:gd name="T0" fmla="*/ 0 w 278"/>
                <a:gd name="T1" fmla="*/ 43 h 168"/>
                <a:gd name="T2" fmla="*/ 76 w 278"/>
                <a:gd name="T3" fmla="*/ 0 h 168"/>
                <a:gd name="T4" fmla="*/ 278 w 278"/>
                <a:gd name="T5" fmla="*/ 116 h 168"/>
                <a:gd name="T6" fmla="*/ 278 w 278"/>
                <a:gd name="T7" fmla="*/ 124 h 168"/>
                <a:gd name="T8" fmla="*/ 201 w 278"/>
                <a:gd name="T9" fmla="*/ 168 h 168"/>
                <a:gd name="T10" fmla="*/ 0 w 278"/>
                <a:gd name="T11" fmla="*/ 52 h 168"/>
                <a:gd name="T12" fmla="*/ 0 w 278"/>
                <a:gd name="T13" fmla="*/ 43 h 168"/>
                <a:gd name="T14" fmla="*/ 0 w 278"/>
                <a:gd name="T15" fmla="*/ 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68">
                  <a:moveTo>
                    <a:pt x="0" y="43"/>
                  </a:moveTo>
                  <a:lnTo>
                    <a:pt x="76" y="0"/>
                  </a:lnTo>
                  <a:lnTo>
                    <a:pt x="278" y="116"/>
                  </a:lnTo>
                  <a:lnTo>
                    <a:pt x="278" y="124"/>
                  </a:lnTo>
                  <a:lnTo>
                    <a:pt x="201" y="168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1" name="iśḻíḑe">
              <a:extLst>
                <a:ext uri="{FF2B5EF4-FFF2-40B4-BE49-F238E27FC236}">
                  <a16:creationId xmlns:a16="http://schemas.microsoft.com/office/drawing/2014/main" xmlns="" id="{97E09B3A-DE8F-4F7F-BE05-FE980BDA7CA6}"/>
                </a:ext>
              </a:extLst>
            </p:cNvPr>
            <p:cNvSpPr/>
            <p:nvPr/>
          </p:nvSpPr>
          <p:spPr bwMode="auto">
            <a:xfrm>
              <a:off x="6410325" y="3835401"/>
              <a:ext cx="441325" cy="198438"/>
            </a:xfrm>
            <a:custGeom>
              <a:avLst/>
              <a:gdLst>
                <a:gd name="T0" fmla="*/ 278 w 278"/>
                <a:gd name="T1" fmla="*/ 73 h 125"/>
                <a:gd name="T2" fmla="*/ 278 w 278"/>
                <a:gd name="T3" fmla="*/ 81 h 125"/>
                <a:gd name="T4" fmla="*/ 201 w 278"/>
                <a:gd name="T5" fmla="*/ 125 h 125"/>
                <a:gd name="T6" fmla="*/ 0 w 278"/>
                <a:gd name="T7" fmla="*/ 9 h 125"/>
                <a:gd name="T8" fmla="*/ 0 w 278"/>
                <a:gd name="T9" fmla="*/ 0 h 125"/>
                <a:gd name="T10" fmla="*/ 201 w 278"/>
                <a:gd name="T11" fmla="*/ 116 h 125"/>
                <a:gd name="T12" fmla="*/ 278 w 278"/>
                <a:gd name="T13" fmla="*/ 7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25">
                  <a:moveTo>
                    <a:pt x="278" y="73"/>
                  </a:moveTo>
                  <a:lnTo>
                    <a:pt x="278" y="81"/>
                  </a:lnTo>
                  <a:lnTo>
                    <a:pt x="201" y="1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201" y="116"/>
                  </a:lnTo>
                  <a:lnTo>
                    <a:pt x="278" y="7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2" name="ïṩ1íḓè">
              <a:extLst>
                <a:ext uri="{FF2B5EF4-FFF2-40B4-BE49-F238E27FC236}">
                  <a16:creationId xmlns:a16="http://schemas.microsoft.com/office/drawing/2014/main" xmlns="" id="{1A0992DC-FA5E-49B2-8C93-E21073C31929}"/>
                </a:ext>
              </a:extLst>
            </p:cNvPr>
            <p:cNvSpPr/>
            <p:nvPr/>
          </p:nvSpPr>
          <p:spPr bwMode="auto">
            <a:xfrm>
              <a:off x="6224588" y="3835401"/>
              <a:ext cx="476250" cy="287338"/>
            </a:xfrm>
            <a:custGeom>
              <a:avLst/>
              <a:gdLst>
                <a:gd name="T0" fmla="*/ 0 w 300"/>
                <a:gd name="T1" fmla="*/ 44 h 181"/>
                <a:gd name="T2" fmla="*/ 77 w 300"/>
                <a:gd name="T3" fmla="*/ 0 h 181"/>
                <a:gd name="T4" fmla="*/ 300 w 300"/>
                <a:gd name="T5" fmla="*/ 129 h 181"/>
                <a:gd name="T6" fmla="*/ 300 w 300"/>
                <a:gd name="T7" fmla="*/ 135 h 181"/>
                <a:gd name="T8" fmla="*/ 223 w 300"/>
                <a:gd name="T9" fmla="*/ 181 h 181"/>
                <a:gd name="T10" fmla="*/ 0 w 300"/>
                <a:gd name="T11" fmla="*/ 52 h 181"/>
                <a:gd name="T12" fmla="*/ 0 w 300"/>
                <a:gd name="T13" fmla="*/ 44 h 181"/>
                <a:gd name="T14" fmla="*/ 0 w 300"/>
                <a:gd name="T15" fmla="*/ 4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181">
                  <a:moveTo>
                    <a:pt x="0" y="44"/>
                  </a:moveTo>
                  <a:lnTo>
                    <a:pt x="77" y="0"/>
                  </a:lnTo>
                  <a:lnTo>
                    <a:pt x="300" y="129"/>
                  </a:lnTo>
                  <a:lnTo>
                    <a:pt x="300" y="135"/>
                  </a:lnTo>
                  <a:lnTo>
                    <a:pt x="223" y="181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3" name="íṥlïḑé">
              <a:extLst>
                <a:ext uri="{FF2B5EF4-FFF2-40B4-BE49-F238E27FC236}">
                  <a16:creationId xmlns:a16="http://schemas.microsoft.com/office/drawing/2014/main" xmlns="" id="{F5B250DF-BCD7-4EDA-B03A-657980563C21}"/>
                </a:ext>
              </a:extLst>
            </p:cNvPr>
            <p:cNvSpPr/>
            <p:nvPr/>
          </p:nvSpPr>
          <p:spPr bwMode="auto">
            <a:xfrm>
              <a:off x="6224588" y="3905251"/>
              <a:ext cx="476250" cy="217488"/>
            </a:xfrm>
            <a:custGeom>
              <a:avLst/>
              <a:gdLst>
                <a:gd name="T0" fmla="*/ 300 w 300"/>
                <a:gd name="T1" fmla="*/ 85 h 137"/>
                <a:gd name="T2" fmla="*/ 300 w 300"/>
                <a:gd name="T3" fmla="*/ 91 h 137"/>
                <a:gd name="T4" fmla="*/ 223 w 300"/>
                <a:gd name="T5" fmla="*/ 137 h 137"/>
                <a:gd name="T6" fmla="*/ 0 w 300"/>
                <a:gd name="T7" fmla="*/ 8 h 137"/>
                <a:gd name="T8" fmla="*/ 0 w 300"/>
                <a:gd name="T9" fmla="*/ 0 h 137"/>
                <a:gd name="T10" fmla="*/ 223 w 300"/>
                <a:gd name="T11" fmla="*/ 129 h 137"/>
                <a:gd name="T12" fmla="*/ 300 w 300"/>
                <a:gd name="T13" fmla="*/ 8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137">
                  <a:moveTo>
                    <a:pt x="300" y="85"/>
                  </a:moveTo>
                  <a:lnTo>
                    <a:pt x="300" y="91"/>
                  </a:lnTo>
                  <a:lnTo>
                    <a:pt x="223" y="137"/>
                  </a:lnTo>
                  <a:lnTo>
                    <a:pt x="0" y="8"/>
                  </a:lnTo>
                  <a:lnTo>
                    <a:pt x="0" y="0"/>
                  </a:lnTo>
                  <a:lnTo>
                    <a:pt x="223" y="129"/>
                  </a:lnTo>
                  <a:lnTo>
                    <a:pt x="300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4" name="îṩľidê">
              <a:extLst>
                <a:ext uri="{FF2B5EF4-FFF2-40B4-BE49-F238E27FC236}">
                  <a16:creationId xmlns:a16="http://schemas.microsoft.com/office/drawing/2014/main" xmlns="" id="{FAA3E888-003E-4D4E-A1A5-3128FF431A33}"/>
                </a:ext>
              </a:extLst>
            </p:cNvPr>
            <p:cNvSpPr/>
            <p:nvPr/>
          </p:nvSpPr>
          <p:spPr bwMode="auto">
            <a:xfrm>
              <a:off x="6224588" y="3905251"/>
              <a:ext cx="1588" cy="1588"/>
            </a:xfrm>
            <a:prstGeom prst="rect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5" name="ïśḻïde">
              <a:extLst>
                <a:ext uri="{FF2B5EF4-FFF2-40B4-BE49-F238E27FC236}">
                  <a16:creationId xmlns:a16="http://schemas.microsoft.com/office/drawing/2014/main" xmlns="" id="{6D0313D3-FC4F-44D6-80C6-7D8962148747}"/>
                </a:ext>
              </a:extLst>
            </p:cNvPr>
            <p:cNvSpPr/>
            <p:nvPr/>
          </p:nvSpPr>
          <p:spPr bwMode="auto">
            <a:xfrm>
              <a:off x="6197600" y="3990976"/>
              <a:ext cx="350838" cy="217488"/>
            </a:xfrm>
            <a:custGeom>
              <a:avLst/>
              <a:gdLst>
                <a:gd name="T0" fmla="*/ 77 w 221"/>
                <a:gd name="T1" fmla="*/ 0 h 137"/>
                <a:gd name="T2" fmla="*/ 221 w 221"/>
                <a:gd name="T3" fmla="*/ 85 h 137"/>
                <a:gd name="T4" fmla="*/ 221 w 221"/>
                <a:gd name="T5" fmla="*/ 91 h 137"/>
                <a:gd name="T6" fmla="*/ 146 w 221"/>
                <a:gd name="T7" fmla="*/ 137 h 137"/>
                <a:gd name="T8" fmla="*/ 0 w 221"/>
                <a:gd name="T9" fmla="*/ 54 h 137"/>
                <a:gd name="T10" fmla="*/ 0 w 221"/>
                <a:gd name="T11" fmla="*/ 45 h 137"/>
                <a:gd name="T12" fmla="*/ 77 w 221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37">
                  <a:moveTo>
                    <a:pt x="77" y="0"/>
                  </a:moveTo>
                  <a:lnTo>
                    <a:pt x="221" y="85"/>
                  </a:lnTo>
                  <a:lnTo>
                    <a:pt x="221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6" name="ïşļiḓe">
              <a:extLst>
                <a:ext uri="{FF2B5EF4-FFF2-40B4-BE49-F238E27FC236}">
                  <a16:creationId xmlns:a16="http://schemas.microsoft.com/office/drawing/2014/main" xmlns="" id="{1BE582B2-3D76-4DDA-9C2F-02E3E7CB5B2E}"/>
                </a:ext>
              </a:extLst>
            </p:cNvPr>
            <p:cNvSpPr/>
            <p:nvPr/>
          </p:nvSpPr>
          <p:spPr bwMode="auto">
            <a:xfrm>
              <a:off x="6197600" y="4062413"/>
              <a:ext cx="350838" cy="146050"/>
            </a:xfrm>
            <a:custGeom>
              <a:avLst/>
              <a:gdLst>
                <a:gd name="T0" fmla="*/ 144 w 221"/>
                <a:gd name="T1" fmla="*/ 83 h 92"/>
                <a:gd name="T2" fmla="*/ 221 w 221"/>
                <a:gd name="T3" fmla="*/ 40 h 92"/>
                <a:gd name="T4" fmla="*/ 221 w 221"/>
                <a:gd name="T5" fmla="*/ 46 h 92"/>
                <a:gd name="T6" fmla="*/ 146 w 221"/>
                <a:gd name="T7" fmla="*/ 92 h 92"/>
                <a:gd name="T8" fmla="*/ 0 w 221"/>
                <a:gd name="T9" fmla="*/ 9 h 92"/>
                <a:gd name="T10" fmla="*/ 0 w 221"/>
                <a:gd name="T11" fmla="*/ 0 h 92"/>
                <a:gd name="T12" fmla="*/ 144 w 221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92">
                  <a:moveTo>
                    <a:pt x="144" y="83"/>
                  </a:moveTo>
                  <a:lnTo>
                    <a:pt x="221" y="40"/>
                  </a:lnTo>
                  <a:lnTo>
                    <a:pt x="221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7" name="isḻiḍê">
              <a:extLst>
                <a:ext uri="{FF2B5EF4-FFF2-40B4-BE49-F238E27FC236}">
                  <a16:creationId xmlns:a16="http://schemas.microsoft.com/office/drawing/2014/main" xmlns="" id="{355C26C6-6084-4690-81FB-962205440222}"/>
                </a:ext>
              </a:extLst>
            </p:cNvPr>
            <p:cNvSpPr/>
            <p:nvPr/>
          </p:nvSpPr>
          <p:spPr bwMode="auto">
            <a:xfrm>
              <a:off x="5937250" y="384175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8" name="íŝ1ïḓé">
              <a:extLst>
                <a:ext uri="{FF2B5EF4-FFF2-40B4-BE49-F238E27FC236}">
                  <a16:creationId xmlns:a16="http://schemas.microsoft.com/office/drawing/2014/main" xmlns="" id="{396C53C8-ECB5-4EE8-A74C-588D31846DB2}"/>
                </a:ext>
              </a:extLst>
            </p:cNvPr>
            <p:cNvSpPr/>
            <p:nvPr/>
          </p:nvSpPr>
          <p:spPr bwMode="auto">
            <a:xfrm>
              <a:off x="5937250" y="3911601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8 h 93"/>
                <a:gd name="T6" fmla="*/ 146 w 223"/>
                <a:gd name="T7" fmla="*/ 93 h 93"/>
                <a:gd name="T8" fmla="*/ 0 w 223"/>
                <a:gd name="T9" fmla="*/ 10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9" name="ïṧlîḓé">
              <a:extLst>
                <a:ext uri="{FF2B5EF4-FFF2-40B4-BE49-F238E27FC236}">
                  <a16:creationId xmlns:a16="http://schemas.microsoft.com/office/drawing/2014/main" xmlns="" id="{DFBB7F39-C80B-4F73-94D9-F7F2D9653540}"/>
                </a:ext>
              </a:extLst>
            </p:cNvPr>
            <p:cNvSpPr/>
            <p:nvPr/>
          </p:nvSpPr>
          <p:spPr bwMode="auto">
            <a:xfrm>
              <a:off x="5164138" y="3394076"/>
              <a:ext cx="868363" cy="514350"/>
            </a:xfrm>
            <a:custGeom>
              <a:avLst/>
              <a:gdLst>
                <a:gd name="T0" fmla="*/ 77 w 547"/>
                <a:gd name="T1" fmla="*/ 0 h 324"/>
                <a:gd name="T2" fmla="*/ 547 w 547"/>
                <a:gd name="T3" fmla="*/ 272 h 324"/>
                <a:gd name="T4" fmla="*/ 547 w 547"/>
                <a:gd name="T5" fmla="*/ 280 h 324"/>
                <a:gd name="T6" fmla="*/ 470 w 547"/>
                <a:gd name="T7" fmla="*/ 324 h 324"/>
                <a:gd name="T8" fmla="*/ 0 w 547"/>
                <a:gd name="T9" fmla="*/ 52 h 324"/>
                <a:gd name="T10" fmla="*/ 0 w 547"/>
                <a:gd name="T11" fmla="*/ 44 h 324"/>
                <a:gd name="T12" fmla="*/ 77 w 54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24">
                  <a:moveTo>
                    <a:pt x="77" y="0"/>
                  </a:moveTo>
                  <a:lnTo>
                    <a:pt x="547" y="272"/>
                  </a:lnTo>
                  <a:lnTo>
                    <a:pt x="547" y="280"/>
                  </a:lnTo>
                  <a:lnTo>
                    <a:pt x="470" y="324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0" name="îS1ïḍè">
              <a:extLst>
                <a:ext uri="{FF2B5EF4-FFF2-40B4-BE49-F238E27FC236}">
                  <a16:creationId xmlns:a16="http://schemas.microsoft.com/office/drawing/2014/main" xmlns="" id="{3F158953-33EF-4D50-B1D1-0EE79A38A948}"/>
                </a:ext>
              </a:extLst>
            </p:cNvPr>
            <p:cNvSpPr/>
            <p:nvPr/>
          </p:nvSpPr>
          <p:spPr bwMode="auto">
            <a:xfrm>
              <a:off x="5164138" y="3463926"/>
              <a:ext cx="868363" cy="444500"/>
            </a:xfrm>
            <a:custGeom>
              <a:avLst/>
              <a:gdLst>
                <a:gd name="T0" fmla="*/ 470 w 547"/>
                <a:gd name="T1" fmla="*/ 274 h 280"/>
                <a:gd name="T2" fmla="*/ 547 w 547"/>
                <a:gd name="T3" fmla="*/ 228 h 280"/>
                <a:gd name="T4" fmla="*/ 547 w 547"/>
                <a:gd name="T5" fmla="*/ 236 h 280"/>
                <a:gd name="T6" fmla="*/ 470 w 547"/>
                <a:gd name="T7" fmla="*/ 280 h 280"/>
                <a:gd name="T8" fmla="*/ 0 w 547"/>
                <a:gd name="T9" fmla="*/ 8 h 280"/>
                <a:gd name="T10" fmla="*/ 0 w 547"/>
                <a:gd name="T11" fmla="*/ 0 h 280"/>
                <a:gd name="T12" fmla="*/ 470 w 547"/>
                <a:gd name="T13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280">
                  <a:moveTo>
                    <a:pt x="470" y="274"/>
                  </a:moveTo>
                  <a:lnTo>
                    <a:pt x="547" y="228"/>
                  </a:lnTo>
                  <a:lnTo>
                    <a:pt x="547" y="236"/>
                  </a:lnTo>
                  <a:lnTo>
                    <a:pt x="470" y="28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70" y="27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1" name="işľiḍê">
              <a:extLst>
                <a:ext uri="{FF2B5EF4-FFF2-40B4-BE49-F238E27FC236}">
                  <a16:creationId xmlns:a16="http://schemas.microsoft.com/office/drawing/2014/main" xmlns="" id="{338E7886-6262-47AD-B1DD-FC41B19E5E9A}"/>
                </a:ext>
              </a:extLst>
            </p:cNvPr>
            <p:cNvSpPr/>
            <p:nvPr/>
          </p:nvSpPr>
          <p:spPr bwMode="auto">
            <a:xfrm>
              <a:off x="4903788" y="32464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2" name="ïśḷiḑè">
              <a:extLst>
                <a:ext uri="{FF2B5EF4-FFF2-40B4-BE49-F238E27FC236}">
                  <a16:creationId xmlns:a16="http://schemas.microsoft.com/office/drawing/2014/main" xmlns="" id="{B4609D97-899F-4144-918A-E115A8E2EDB5}"/>
                </a:ext>
              </a:extLst>
            </p:cNvPr>
            <p:cNvSpPr/>
            <p:nvPr/>
          </p:nvSpPr>
          <p:spPr bwMode="auto">
            <a:xfrm>
              <a:off x="4903788" y="331787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3" name="îṥ1íďè">
              <a:extLst>
                <a:ext uri="{FF2B5EF4-FFF2-40B4-BE49-F238E27FC236}">
                  <a16:creationId xmlns:a16="http://schemas.microsoft.com/office/drawing/2014/main" xmlns="" id="{55F5A994-A9E7-4E79-AF9C-39BAA84DD9EF}"/>
                </a:ext>
              </a:extLst>
            </p:cNvPr>
            <p:cNvSpPr/>
            <p:nvPr/>
          </p:nvSpPr>
          <p:spPr bwMode="auto">
            <a:xfrm>
              <a:off x="6542088" y="3516313"/>
              <a:ext cx="315913" cy="193675"/>
            </a:xfrm>
            <a:custGeom>
              <a:avLst/>
              <a:gdLst>
                <a:gd name="T0" fmla="*/ 56 w 199"/>
                <a:gd name="T1" fmla="*/ 0 h 122"/>
                <a:gd name="T2" fmla="*/ 199 w 199"/>
                <a:gd name="T3" fmla="*/ 83 h 122"/>
                <a:gd name="T4" fmla="*/ 199 w 199"/>
                <a:gd name="T5" fmla="*/ 91 h 122"/>
                <a:gd name="T6" fmla="*/ 145 w 199"/>
                <a:gd name="T7" fmla="*/ 122 h 122"/>
                <a:gd name="T8" fmla="*/ 0 w 199"/>
                <a:gd name="T9" fmla="*/ 39 h 122"/>
                <a:gd name="T10" fmla="*/ 0 w 199"/>
                <a:gd name="T11" fmla="*/ 31 h 122"/>
                <a:gd name="T12" fmla="*/ 56 w 19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122">
                  <a:moveTo>
                    <a:pt x="56" y="0"/>
                  </a:moveTo>
                  <a:lnTo>
                    <a:pt x="199" y="83"/>
                  </a:lnTo>
                  <a:lnTo>
                    <a:pt x="199" y="91"/>
                  </a:lnTo>
                  <a:lnTo>
                    <a:pt x="145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4" name="ïSļíďe">
              <a:extLst>
                <a:ext uri="{FF2B5EF4-FFF2-40B4-BE49-F238E27FC236}">
                  <a16:creationId xmlns:a16="http://schemas.microsoft.com/office/drawing/2014/main" xmlns="" id="{E87F9E9F-A46B-475D-A546-20D3D4BBAA30}"/>
                </a:ext>
              </a:extLst>
            </p:cNvPr>
            <p:cNvSpPr/>
            <p:nvPr/>
          </p:nvSpPr>
          <p:spPr bwMode="auto">
            <a:xfrm>
              <a:off x="6542088" y="3565526"/>
              <a:ext cx="315913" cy="144463"/>
            </a:xfrm>
            <a:custGeom>
              <a:avLst/>
              <a:gdLst>
                <a:gd name="T0" fmla="*/ 145 w 199"/>
                <a:gd name="T1" fmla="*/ 85 h 91"/>
                <a:gd name="T2" fmla="*/ 199 w 199"/>
                <a:gd name="T3" fmla="*/ 52 h 91"/>
                <a:gd name="T4" fmla="*/ 199 w 199"/>
                <a:gd name="T5" fmla="*/ 60 h 91"/>
                <a:gd name="T6" fmla="*/ 145 w 199"/>
                <a:gd name="T7" fmla="*/ 91 h 91"/>
                <a:gd name="T8" fmla="*/ 0 w 199"/>
                <a:gd name="T9" fmla="*/ 8 h 91"/>
                <a:gd name="T10" fmla="*/ 0 w 199"/>
                <a:gd name="T11" fmla="*/ 0 h 91"/>
                <a:gd name="T12" fmla="*/ 145 w 199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91">
                  <a:moveTo>
                    <a:pt x="145" y="85"/>
                  </a:moveTo>
                  <a:lnTo>
                    <a:pt x="199" y="52"/>
                  </a:lnTo>
                  <a:lnTo>
                    <a:pt x="199" y="60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5" name="ïṡliḑê">
              <a:extLst>
                <a:ext uri="{FF2B5EF4-FFF2-40B4-BE49-F238E27FC236}">
                  <a16:creationId xmlns:a16="http://schemas.microsoft.com/office/drawing/2014/main" xmlns="" id="{1AE73CC4-1FAD-46C1-BA94-1307501C41D6}"/>
                </a:ext>
              </a:extLst>
            </p:cNvPr>
            <p:cNvSpPr/>
            <p:nvPr/>
          </p:nvSpPr>
          <p:spPr bwMode="auto">
            <a:xfrm>
              <a:off x="6280150" y="3363913"/>
              <a:ext cx="320675" cy="198438"/>
            </a:xfrm>
            <a:custGeom>
              <a:avLst/>
              <a:gdLst>
                <a:gd name="T0" fmla="*/ 57 w 202"/>
                <a:gd name="T1" fmla="*/ 0 h 125"/>
                <a:gd name="T2" fmla="*/ 202 w 202"/>
                <a:gd name="T3" fmla="*/ 86 h 125"/>
                <a:gd name="T4" fmla="*/ 202 w 202"/>
                <a:gd name="T5" fmla="*/ 94 h 125"/>
                <a:gd name="T6" fmla="*/ 146 w 202"/>
                <a:gd name="T7" fmla="*/ 125 h 125"/>
                <a:gd name="T8" fmla="*/ 0 w 202"/>
                <a:gd name="T9" fmla="*/ 42 h 125"/>
                <a:gd name="T10" fmla="*/ 0 w 202"/>
                <a:gd name="T11" fmla="*/ 34 h 125"/>
                <a:gd name="T12" fmla="*/ 57 w 202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25">
                  <a:moveTo>
                    <a:pt x="57" y="0"/>
                  </a:moveTo>
                  <a:lnTo>
                    <a:pt x="202" y="86"/>
                  </a:lnTo>
                  <a:lnTo>
                    <a:pt x="202" y="94"/>
                  </a:lnTo>
                  <a:lnTo>
                    <a:pt x="146" y="125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6" name="isḷîďè">
              <a:extLst>
                <a:ext uri="{FF2B5EF4-FFF2-40B4-BE49-F238E27FC236}">
                  <a16:creationId xmlns:a16="http://schemas.microsoft.com/office/drawing/2014/main" xmlns="" id="{663624BD-0B01-4A95-A145-0CFF36341B87}"/>
                </a:ext>
              </a:extLst>
            </p:cNvPr>
            <p:cNvSpPr/>
            <p:nvPr/>
          </p:nvSpPr>
          <p:spPr bwMode="auto">
            <a:xfrm>
              <a:off x="6280150" y="3417888"/>
              <a:ext cx="320675" cy="144463"/>
            </a:xfrm>
            <a:custGeom>
              <a:avLst/>
              <a:gdLst>
                <a:gd name="T0" fmla="*/ 146 w 202"/>
                <a:gd name="T1" fmla="*/ 83 h 91"/>
                <a:gd name="T2" fmla="*/ 202 w 202"/>
                <a:gd name="T3" fmla="*/ 52 h 91"/>
                <a:gd name="T4" fmla="*/ 202 w 202"/>
                <a:gd name="T5" fmla="*/ 60 h 91"/>
                <a:gd name="T6" fmla="*/ 146 w 202"/>
                <a:gd name="T7" fmla="*/ 91 h 91"/>
                <a:gd name="T8" fmla="*/ 0 w 202"/>
                <a:gd name="T9" fmla="*/ 8 h 91"/>
                <a:gd name="T10" fmla="*/ 0 w 202"/>
                <a:gd name="T11" fmla="*/ 0 h 91"/>
                <a:gd name="T12" fmla="*/ 146 w 20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91">
                  <a:moveTo>
                    <a:pt x="146" y="83"/>
                  </a:moveTo>
                  <a:lnTo>
                    <a:pt x="202" y="52"/>
                  </a:lnTo>
                  <a:lnTo>
                    <a:pt x="202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7" name="î$ľidè">
              <a:extLst>
                <a:ext uri="{FF2B5EF4-FFF2-40B4-BE49-F238E27FC236}">
                  <a16:creationId xmlns:a16="http://schemas.microsoft.com/office/drawing/2014/main" xmlns="" id="{E5F83350-A47E-487F-8318-617D5953CEC1}"/>
                </a:ext>
              </a:extLst>
            </p:cNvPr>
            <p:cNvSpPr/>
            <p:nvPr/>
          </p:nvSpPr>
          <p:spPr bwMode="auto">
            <a:xfrm>
              <a:off x="6022975" y="3216276"/>
              <a:ext cx="317500" cy="198438"/>
            </a:xfrm>
            <a:custGeom>
              <a:avLst/>
              <a:gdLst>
                <a:gd name="T0" fmla="*/ 54 w 200"/>
                <a:gd name="T1" fmla="*/ 0 h 125"/>
                <a:gd name="T2" fmla="*/ 200 w 200"/>
                <a:gd name="T3" fmla="*/ 83 h 125"/>
                <a:gd name="T4" fmla="*/ 200 w 200"/>
                <a:gd name="T5" fmla="*/ 91 h 125"/>
                <a:gd name="T6" fmla="*/ 144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4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4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8" name="iš1ïďe">
              <a:extLst>
                <a:ext uri="{FF2B5EF4-FFF2-40B4-BE49-F238E27FC236}">
                  <a16:creationId xmlns:a16="http://schemas.microsoft.com/office/drawing/2014/main" xmlns="" id="{2348637E-3703-41A8-998A-A675F8CE8AC0}"/>
                </a:ext>
              </a:extLst>
            </p:cNvPr>
            <p:cNvSpPr/>
            <p:nvPr/>
          </p:nvSpPr>
          <p:spPr bwMode="auto">
            <a:xfrm>
              <a:off x="6022975" y="3265488"/>
              <a:ext cx="317500" cy="149225"/>
            </a:xfrm>
            <a:custGeom>
              <a:avLst/>
              <a:gdLst>
                <a:gd name="T0" fmla="*/ 144 w 200"/>
                <a:gd name="T1" fmla="*/ 85 h 94"/>
                <a:gd name="T2" fmla="*/ 200 w 200"/>
                <a:gd name="T3" fmla="*/ 52 h 94"/>
                <a:gd name="T4" fmla="*/ 200 w 200"/>
                <a:gd name="T5" fmla="*/ 60 h 94"/>
                <a:gd name="T6" fmla="*/ 144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4 w 200"/>
                <a:gd name="T13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4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4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9" name="îslîdè">
              <a:extLst>
                <a:ext uri="{FF2B5EF4-FFF2-40B4-BE49-F238E27FC236}">
                  <a16:creationId xmlns:a16="http://schemas.microsoft.com/office/drawing/2014/main" xmlns="" id="{DB031A93-8E5A-4527-BB01-82218E45439E}"/>
                </a:ext>
              </a:extLst>
            </p:cNvPr>
            <p:cNvSpPr/>
            <p:nvPr/>
          </p:nvSpPr>
          <p:spPr bwMode="auto">
            <a:xfrm>
              <a:off x="5765800" y="3068638"/>
              <a:ext cx="317500" cy="193675"/>
            </a:xfrm>
            <a:custGeom>
              <a:avLst/>
              <a:gdLst>
                <a:gd name="T0" fmla="*/ 54 w 200"/>
                <a:gd name="T1" fmla="*/ 0 h 122"/>
                <a:gd name="T2" fmla="*/ 200 w 200"/>
                <a:gd name="T3" fmla="*/ 83 h 122"/>
                <a:gd name="T4" fmla="*/ 200 w 200"/>
                <a:gd name="T5" fmla="*/ 91 h 122"/>
                <a:gd name="T6" fmla="*/ 146 w 200"/>
                <a:gd name="T7" fmla="*/ 122 h 122"/>
                <a:gd name="T8" fmla="*/ 0 w 200"/>
                <a:gd name="T9" fmla="*/ 39 h 122"/>
                <a:gd name="T10" fmla="*/ 0 w 200"/>
                <a:gd name="T11" fmla="*/ 31 h 122"/>
                <a:gd name="T12" fmla="*/ 54 w 200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2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6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0" name="îš1íḋe">
              <a:extLst>
                <a:ext uri="{FF2B5EF4-FFF2-40B4-BE49-F238E27FC236}">
                  <a16:creationId xmlns:a16="http://schemas.microsoft.com/office/drawing/2014/main" xmlns="" id="{5BA2ED28-FB28-4B86-8492-441483C6F111}"/>
                </a:ext>
              </a:extLst>
            </p:cNvPr>
            <p:cNvSpPr/>
            <p:nvPr/>
          </p:nvSpPr>
          <p:spPr bwMode="auto">
            <a:xfrm>
              <a:off x="5765800" y="3117851"/>
              <a:ext cx="317500" cy="144463"/>
            </a:xfrm>
            <a:custGeom>
              <a:avLst/>
              <a:gdLst>
                <a:gd name="T0" fmla="*/ 143 w 200"/>
                <a:gd name="T1" fmla="*/ 85 h 91"/>
                <a:gd name="T2" fmla="*/ 200 w 200"/>
                <a:gd name="T3" fmla="*/ 52 h 91"/>
                <a:gd name="T4" fmla="*/ 200 w 200"/>
                <a:gd name="T5" fmla="*/ 60 h 91"/>
                <a:gd name="T6" fmla="*/ 146 w 200"/>
                <a:gd name="T7" fmla="*/ 91 h 91"/>
                <a:gd name="T8" fmla="*/ 0 w 200"/>
                <a:gd name="T9" fmla="*/ 8 h 91"/>
                <a:gd name="T10" fmla="*/ 0 w 200"/>
                <a:gd name="T11" fmla="*/ 0 h 91"/>
                <a:gd name="T12" fmla="*/ 143 w 200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1">
                  <a:moveTo>
                    <a:pt x="143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3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1" name="îṧḷïďé">
              <a:extLst>
                <a:ext uri="{FF2B5EF4-FFF2-40B4-BE49-F238E27FC236}">
                  <a16:creationId xmlns:a16="http://schemas.microsoft.com/office/drawing/2014/main" xmlns="" id="{1D67B91C-BCB2-42EE-8965-38D5EC448A6F}"/>
                </a:ext>
              </a:extLst>
            </p:cNvPr>
            <p:cNvSpPr/>
            <p:nvPr/>
          </p:nvSpPr>
          <p:spPr bwMode="auto">
            <a:xfrm>
              <a:off x="5505450" y="2919413"/>
              <a:ext cx="319088" cy="195263"/>
            </a:xfrm>
            <a:custGeom>
              <a:avLst/>
              <a:gdLst>
                <a:gd name="T0" fmla="*/ 56 w 201"/>
                <a:gd name="T1" fmla="*/ 0 h 123"/>
                <a:gd name="T2" fmla="*/ 201 w 201"/>
                <a:gd name="T3" fmla="*/ 83 h 123"/>
                <a:gd name="T4" fmla="*/ 201 w 201"/>
                <a:gd name="T5" fmla="*/ 92 h 123"/>
                <a:gd name="T6" fmla="*/ 145 w 201"/>
                <a:gd name="T7" fmla="*/ 123 h 123"/>
                <a:gd name="T8" fmla="*/ 0 w 201"/>
                <a:gd name="T9" fmla="*/ 40 h 123"/>
                <a:gd name="T10" fmla="*/ 0 w 201"/>
                <a:gd name="T11" fmla="*/ 31 h 123"/>
                <a:gd name="T12" fmla="*/ 56 w 201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3">
                  <a:moveTo>
                    <a:pt x="56" y="0"/>
                  </a:moveTo>
                  <a:lnTo>
                    <a:pt x="201" y="83"/>
                  </a:lnTo>
                  <a:lnTo>
                    <a:pt x="201" y="92"/>
                  </a:lnTo>
                  <a:lnTo>
                    <a:pt x="145" y="123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2" name="ïsļîďé">
              <a:extLst>
                <a:ext uri="{FF2B5EF4-FFF2-40B4-BE49-F238E27FC236}">
                  <a16:creationId xmlns:a16="http://schemas.microsoft.com/office/drawing/2014/main" xmlns="" id="{05E12E27-1893-495D-819E-AB72C57F6F61}"/>
                </a:ext>
              </a:extLst>
            </p:cNvPr>
            <p:cNvSpPr/>
            <p:nvPr/>
          </p:nvSpPr>
          <p:spPr bwMode="auto">
            <a:xfrm>
              <a:off x="5505450" y="2968626"/>
              <a:ext cx="319088" cy="146050"/>
            </a:xfrm>
            <a:custGeom>
              <a:avLst/>
              <a:gdLst>
                <a:gd name="T0" fmla="*/ 145 w 201"/>
                <a:gd name="T1" fmla="*/ 86 h 92"/>
                <a:gd name="T2" fmla="*/ 201 w 201"/>
                <a:gd name="T3" fmla="*/ 52 h 92"/>
                <a:gd name="T4" fmla="*/ 201 w 201"/>
                <a:gd name="T5" fmla="*/ 61 h 92"/>
                <a:gd name="T6" fmla="*/ 145 w 201"/>
                <a:gd name="T7" fmla="*/ 92 h 92"/>
                <a:gd name="T8" fmla="*/ 0 w 201"/>
                <a:gd name="T9" fmla="*/ 9 h 92"/>
                <a:gd name="T10" fmla="*/ 0 w 201"/>
                <a:gd name="T11" fmla="*/ 0 h 92"/>
                <a:gd name="T12" fmla="*/ 145 w 201"/>
                <a:gd name="T13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92">
                  <a:moveTo>
                    <a:pt x="145" y="86"/>
                  </a:moveTo>
                  <a:lnTo>
                    <a:pt x="201" y="52"/>
                  </a:lnTo>
                  <a:lnTo>
                    <a:pt x="201" y="61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3" name="iṣḻiḋe">
              <a:extLst>
                <a:ext uri="{FF2B5EF4-FFF2-40B4-BE49-F238E27FC236}">
                  <a16:creationId xmlns:a16="http://schemas.microsoft.com/office/drawing/2014/main" xmlns="" id="{0614D441-AB5C-406D-A522-13242BEBA7C6}"/>
                </a:ext>
              </a:extLst>
            </p:cNvPr>
            <p:cNvSpPr/>
            <p:nvPr/>
          </p:nvSpPr>
          <p:spPr bwMode="auto">
            <a:xfrm>
              <a:off x="5053013" y="3071813"/>
              <a:ext cx="488950" cy="382588"/>
            </a:xfrm>
            <a:custGeom>
              <a:avLst/>
              <a:gdLst>
                <a:gd name="T0" fmla="*/ 0 w 308"/>
                <a:gd name="T1" fmla="*/ 99 h 241"/>
                <a:gd name="T2" fmla="*/ 172 w 308"/>
                <a:gd name="T3" fmla="*/ 0 h 241"/>
                <a:gd name="T4" fmla="*/ 260 w 308"/>
                <a:gd name="T5" fmla="*/ 52 h 241"/>
                <a:gd name="T6" fmla="*/ 260 w 308"/>
                <a:gd name="T7" fmla="*/ 60 h 241"/>
                <a:gd name="T8" fmla="*/ 174 w 308"/>
                <a:gd name="T9" fmla="*/ 112 h 241"/>
                <a:gd name="T10" fmla="*/ 308 w 308"/>
                <a:gd name="T11" fmla="*/ 189 h 241"/>
                <a:gd name="T12" fmla="*/ 308 w 308"/>
                <a:gd name="T13" fmla="*/ 189 h 241"/>
                <a:gd name="T14" fmla="*/ 308 w 308"/>
                <a:gd name="T15" fmla="*/ 197 h 241"/>
                <a:gd name="T16" fmla="*/ 233 w 308"/>
                <a:gd name="T17" fmla="*/ 241 h 241"/>
                <a:gd name="T18" fmla="*/ 0 w 308"/>
                <a:gd name="T19" fmla="*/ 108 h 241"/>
                <a:gd name="T20" fmla="*/ 0 w 308"/>
                <a:gd name="T21" fmla="*/ 99 h 241"/>
                <a:gd name="T22" fmla="*/ 0 w 308"/>
                <a:gd name="T23" fmla="*/ 9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41">
                  <a:moveTo>
                    <a:pt x="0" y="99"/>
                  </a:moveTo>
                  <a:lnTo>
                    <a:pt x="172" y="0"/>
                  </a:lnTo>
                  <a:lnTo>
                    <a:pt x="260" y="52"/>
                  </a:lnTo>
                  <a:lnTo>
                    <a:pt x="260" y="60"/>
                  </a:lnTo>
                  <a:lnTo>
                    <a:pt x="174" y="112"/>
                  </a:lnTo>
                  <a:lnTo>
                    <a:pt x="308" y="189"/>
                  </a:lnTo>
                  <a:lnTo>
                    <a:pt x="308" y="189"/>
                  </a:lnTo>
                  <a:lnTo>
                    <a:pt x="308" y="197"/>
                  </a:lnTo>
                  <a:lnTo>
                    <a:pt x="233" y="241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4" name="iSľïḑè">
              <a:extLst>
                <a:ext uri="{FF2B5EF4-FFF2-40B4-BE49-F238E27FC236}">
                  <a16:creationId xmlns:a16="http://schemas.microsoft.com/office/drawing/2014/main" xmlns="" id="{8103FF56-5095-45AF-BBEB-0518E5A5BC78}"/>
                </a:ext>
              </a:extLst>
            </p:cNvPr>
            <p:cNvSpPr/>
            <p:nvPr/>
          </p:nvSpPr>
          <p:spPr bwMode="auto">
            <a:xfrm>
              <a:off x="4921250" y="3605213"/>
              <a:ext cx="969963" cy="557213"/>
            </a:xfrm>
            <a:custGeom>
              <a:avLst/>
              <a:gdLst>
                <a:gd name="T0" fmla="*/ 611 w 611"/>
                <a:gd name="T1" fmla="*/ 241 h 351"/>
                <a:gd name="T2" fmla="*/ 191 w 611"/>
                <a:gd name="T3" fmla="*/ 0 h 351"/>
                <a:gd name="T4" fmla="*/ 0 w 611"/>
                <a:gd name="T5" fmla="*/ 108 h 351"/>
                <a:gd name="T6" fmla="*/ 420 w 611"/>
                <a:gd name="T7" fmla="*/ 351 h 351"/>
                <a:gd name="T8" fmla="*/ 611 w 611"/>
                <a:gd name="T9" fmla="*/ 24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51">
                  <a:moveTo>
                    <a:pt x="611" y="241"/>
                  </a:moveTo>
                  <a:lnTo>
                    <a:pt x="191" y="0"/>
                  </a:lnTo>
                  <a:lnTo>
                    <a:pt x="0" y="108"/>
                  </a:lnTo>
                  <a:lnTo>
                    <a:pt x="420" y="351"/>
                  </a:lnTo>
                  <a:lnTo>
                    <a:pt x="611" y="24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5" name="îśḻiďe">
              <a:extLst>
                <a:ext uri="{FF2B5EF4-FFF2-40B4-BE49-F238E27FC236}">
                  <a16:creationId xmlns:a16="http://schemas.microsoft.com/office/drawing/2014/main" xmlns="" id="{7511AF5B-4357-47B8-BA0A-E3CF7070AE78}"/>
                </a:ext>
              </a:extLst>
            </p:cNvPr>
            <p:cNvSpPr/>
            <p:nvPr/>
          </p:nvSpPr>
          <p:spPr bwMode="auto">
            <a:xfrm>
              <a:off x="5316538" y="3154363"/>
              <a:ext cx="149225" cy="95250"/>
            </a:xfrm>
            <a:custGeom>
              <a:avLst/>
              <a:gdLst>
                <a:gd name="T0" fmla="*/ 0 w 94"/>
                <a:gd name="T1" fmla="*/ 56 h 60"/>
                <a:gd name="T2" fmla="*/ 94 w 94"/>
                <a:gd name="T3" fmla="*/ 0 h 60"/>
                <a:gd name="T4" fmla="*/ 94 w 94"/>
                <a:gd name="T5" fmla="*/ 8 h 60"/>
                <a:gd name="T6" fmla="*/ 8 w 94"/>
                <a:gd name="T7" fmla="*/ 60 h 60"/>
                <a:gd name="T8" fmla="*/ 0 w 94"/>
                <a:gd name="T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0">
                  <a:moveTo>
                    <a:pt x="0" y="56"/>
                  </a:moveTo>
                  <a:lnTo>
                    <a:pt x="94" y="0"/>
                  </a:lnTo>
                  <a:lnTo>
                    <a:pt x="94" y="8"/>
                  </a:lnTo>
                  <a:lnTo>
                    <a:pt x="8" y="6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6" name="íśḻíḑe">
              <a:extLst>
                <a:ext uri="{FF2B5EF4-FFF2-40B4-BE49-F238E27FC236}">
                  <a16:creationId xmlns:a16="http://schemas.microsoft.com/office/drawing/2014/main" xmlns="" id="{7280068C-0EE8-4370-8656-B6F3CE382CFA}"/>
                </a:ext>
              </a:extLst>
            </p:cNvPr>
            <p:cNvSpPr/>
            <p:nvPr/>
          </p:nvSpPr>
          <p:spPr bwMode="auto">
            <a:xfrm>
              <a:off x="5053013" y="3228976"/>
              <a:ext cx="488950" cy="225425"/>
            </a:xfrm>
            <a:custGeom>
              <a:avLst/>
              <a:gdLst>
                <a:gd name="T0" fmla="*/ 231 w 308"/>
                <a:gd name="T1" fmla="*/ 135 h 142"/>
                <a:gd name="T2" fmla="*/ 231 w 308"/>
                <a:gd name="T3" fmla="*/ 133 h 142"/>
                <a:gd name="T4" fmla="*/ 231 w 308"/>
                <a:gd name="T5" fmla="*/ 133 h 142"/>
                <a:gd name="T6" fmla="*/ 308 w 308"/>
                <a:gd name="T7" fmla="*/ 90 h 142"/>
                <a:gd name="T8" fmla="*/ 308 w 308"/>
                <a:gd name="T9" fmla="*/ 98 h 142"/>
                <a:gd name="T10" fmla="*/ 233 w 308"/>
                <a:gd name="T11" fmla="*/ 142 h 142"/>
                <a:gd name="T12" fmla="*/ 0 w 308"/>
                <a:gd name="T13" fmla="*/ 9 h 142"/>
                <a:gd name="T14" fmla="*/ 0 w 308"/>
                <a:gd name="T15" fmla="*/ 0 h 142"/>
                <a:gd name="T16" fmla="*/ 62 w 308"/>
                <a:gd name="T17" fmla="*/ 36 h 142"/>
                <a:gd name="T18" fmla="*/ 231 w 308"/>
                <a:gd name="T19" fmla="*/ 1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142">
                  <a:moveTo>
                    <a:pt x="231" y="135"/>
                  </a:moveTo>
                  <a:lnTo>
                    <a:pt x="231" y="133"/>
                  </a:lnTo>
                  <a:lnTo>
                    <a:pt x="231" y="133"/>
                  </a:lnTo>
                  <a:lnTo>
                    <a:pt x="308" y="90"/>
                  </a:lnTo>
                  <a:lnTo>
                    <a:pt x="308" y="98"/>
                  </a:lnTo>
                  <a:lnTo>
                    <a:pt x="233" y="142"/>
                  </a:lnTo>
                  <a:lnTo>
                    <a:pt x="0" y="9"/>
                  </a:lnTo>
                  <a:lnTo>
                    <a:pt x="0" y="0"/>
                  </a:lnTo>
                  <a:lnTo>
                    <a:pt x="62" y="36"/>
                  </a:lnTo>
                  <a:lnTo>
                    <a:pt x="231" y="13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7" name="îsḻîďé">
              <a:extLst>
                <a:ext uri="{FF2B5EF4-FFF2-40B4-BE49-F238E27FC236}">
                  <a16:creationId xmlns:a16="http://schemas.microsoft.com/office/drawing/2014/main" xmlns="" id="{02F46BA7-8DB0-42C1-B6B3-86F6F7E71CDC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close/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A5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8" name="îşlîḑè">
              <a:extLst>
                <a:ext uri="{FF2B5EF4-FFF2-40B4-BE49-F238E27FC236}">
                  <a16:creationId xmlns:a16="http://schemas.microsoft.com/office/drawing/2014/main" xmlns="" id="{395A0E6C-9C4E-444F-9FCE-EECE62661004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9" name="íṥļïḋe">
              <a:extLst>
                <a:ext uri="{FF2B5EF4-FFF2-40B4-BE49-F238E27FC236}">
                  <a16:creationId xmlns:a16="http://schemas.microsoft.com/office/drawing/2014/main" xmlns="" id="{A774125A-AF87-44AE-8516-369AC2970D10}"/>
                </a:ext>
              </a:extLst>
            </p:cNvPr>
            <p:cNvSpPr/>
            <p:nvPr/>
          </p:nvSpPr>
          <p:spPr bwMode="auto">
            <a:xfrm>
              <a:off x="4530725" y="2103438"/>
              <a:ext cx="604838" cy="438150"/>
            </a:xfrm>
            <a:custGeom>
              <a:avLst/>
              <a:gdLst>
                <a:gd name="T0" fmla="*/ 183 w 183"/>
                <a:gd name="T1" fmla="*/ 6 h 133"/>
                <a:gd name="T2" fmla="*/ 141 w 183"/>
                <a:gd name="T3" fmla="*/ 9 h 133"/>
                <a:gd name="T4" fmla="*/ 45 w 183"/>
                <a:gd name="T5" fmla="*/ 16 h 133"/>
                <a:gd name="T6" fmla="*/ 0 w 183"/>
                <a:gd name="T7" fmla="*/ 19 h 133"/>
                <a:gd name="T8" fmla="*/ 0 w 183"/>
                <a:gd name="T9" fmla="*/ 81 h 133"/>
                <a:gd name="T10" fmla="*/ 1 w 183"/>
                <a:gd name="T11" fmla="*/ 81 h 133"/>
                <a:gd name="T12" fmla="*/ 23 w 183"/>
                <a:gd name="T13" fmla="*/ 114 h 133"/>
                <a:gd name="T14" fmla="*/ 151 w 183"/>
                <a:gd name="T15" fmla="*/ 108 h 133"/>
                <a:gd name="T16" fmla="*/ 183 w 183"/>
                <a:gd name="T17" fmla="*/ 66 h 133"/>
                <a:gd name="T18" fmla="*/ 183 w 183"/>
                <a:gd name="T19" fmla="*/ 66 h 133"/>
                <a:gd name="T20" fmla="*/ 183 w 183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33">
                  <a:moveTo>
                    <a:pt x="183" y="6"/>
                  </a:moveTo>
                  <a:cubicBezTo>
                    <a:pt x="141" y="9"/>
                    <a:pt x="141" y="9"/>
                    <a:pt x="141" y="9"/>
                  </a:cubicBezTo>
                  <a:cubicBezTo>
                    <a:pt x="112" y="0"/>
                    <a:pt x="75" y="3"/>
                    <a:pt x="45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0" y="93"/>
                    <a:pt x="8" y="105"/>
                    <a:pt x="23" y="114"/>
                  </a:cubicBezTo>
                  <a:cubicBezTo>
                    <a:pt x="56" y="133"/>
                    <a:pt x="113" y="130"/>
                    <a:pt x="151" y="108"/>
                  </a:cubicBezTo>
                  <a:cubicBezTo>
                    <a:pt x="173" y="96"/>
                    <a:pt x="183" y="80"/>
                    <a:pt x="183" y="66"/>
                  </a:cubicBezTo>
                  <a:cubicBezTo>
                    <a:pt x="183" y="66"/>
                    <a:pt x="183" y="66"/>
                    <a:pt x="183" y="66"/>
                  </a:cubicBezTo>
                  <a:lnTo>
                    <a:pt x="183" y="6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0" name="îṣlíḍé">
              <a:extLst>
                <a:ext uri="{FF2B5EF4-FFF2-40B4-BE49-F238E27FC236}">
                  <a16:creationId xmlns:a16="http://schemas.microsoft.com/office/drawing/2014/main" xmlns="" id="{F17BC0C6-850A-41D8-8725-415AC6CB60D0}"/>
                </a:ext>
              </a:extLst>
            </p:cNvPr>
            <p:cNvSpPr/>
            <p:nvPr/>
          </p:nvSpPr>
          <p:spPr bwMode="auto">
            <a:xfrm>
              <a:off x="5075238" y="2178051"/>
              <a:ext cx="142875" cy="431800"/>
            </a:xfrm>
            <a:custGeom>
              <a:avLst/>
              <a:gdLst>
                <a:gd name="T0" fmla="*/ 6 w 43"/>
                <a:gd name="T1" fmla="*/ 32 h 131"/>
                <a:gd name="T2" fmla="*/ 0 w 43"/>
                <a:gd name="T3" fmla="*/ 15 h 131"/>
                <a:gd name="T4" fmla="*/ 6 w 43"/>
                <a:gd name="T5" fmla="*/ 0 h 131"/>
                <a:gd name="T6" fmla="*/ 28 w 43"/>
                <a:gd name="T7" fmla="*/ 18 h 131"/>
                <a:gd name="T8" fmla="*/ 43 w 43"/>
                <a:gd name="T9" fmla="*/ 52 h 131"/>
                <a:gd name="T10" fmla="*/ 43 w 43"/>
                <a:gd name="T11" fmla="*/ 113 h 131"/>
                <a:gd name="T12" fmla="*/ 42 w 43"/>
                <a:gd name="T13" fmla="*/ 119 h 131"/>
                <a:gd name="T14" fmla="*/ 38 w 43"/>
                <a:gd name="T15" fmla="*/ 131 h 131"/>
                <a:gd name="T16" fmla="*/ 20 w 43"/>
                <a:gd name="T17" fmla="*/ 75 h 131"/>
                <a:gd name="T18" fmla="*/ 6 w 43"/>
                <a:gd name="T19" fmla="*/ 51 h 131"/>
                <a:gd name="T20" fmla="*/ 6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6" y="32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8" y="27"/>
                    <a:pt x="43" y="39"/>
                    <a:pt x="43" y="52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5"/>
                    <a:pt x="43" y="117"/>
                    <a:pt x="42" y="119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6" y="51"/>
                    <a:pt x="6" y="51"/>
                    <a:pt x="6" y="51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1" name="îṥlîḋé">
              <a:extLst>
                <a:ext uri="{FF2B5EF4-FFF2-40B4-BE49-F238E27FC236}">
                  <a16:creationId xmlns:a16="http://schemas.microsoft.com/office/drawing/2014/main" xmlns="" id="{C859259C-C53D-4E38-9534-D7C4C9313D1A}"/>
                </a:ext>
              </a:extLst>
            </p:cNvPr>
            <p:cNvSpPr/>
            <p:nvPr/>
          </p:nvSpPr>
          <p:spPr bwMode="auto">
            <a:xfrm>
              <a:off x="4408488" y="2178051"/>
              <a:ext cx="142875" cy="431800"/>
            </a:xfrm>
            <a:custGeom>
              <a:avLst/>
              <a:gdLst>
                <a:gd name="T0" fmla="*/ 37 w 43"/>
                <a:gd name="T1" fmla="*/ 32 h 131"/>
                <a:gd name="T2" fmla="*/ 43 w 43"/>
                <a:gd name="T3" fmla="*/ 15 h 131"/>
                <a:gd name="T4" fmla="*/ 37 w 43"/>
                <a:gd name="T5" fmla="*/ 0 h 131"/>
                <a:gd name="T6" fmla="*/ 15 w 43"/>
                <a:gd name="T7" fmla="*/ 18 h 131"/>
                <a:gd name="T8" fmla="*/ 0 w 43"/>
                <a:gd name="T9" fmla="*/ 52 h 131"/>
                <a:gd name="T10" fmla="*/ 0 w 43"/>
                <a:gd name="T11" fmla="*/ 113 h 131"/>
                <a:gd name="T12" fmla="*/ 1 w 43"/>
                <a:gd name="T13" fmla="*/ 119 h 131"/>
                <a:gd name="T14" fmla="*/ 5 w 43"/>
                <a:gd name="T15" fmla="*/ 131 h 131"/>
                <a:gd name="T16" fmla="*/ 23 w 43"/>
                <a:gd name="T17" fmla="*/ 75 h 131"/>
                <a:gd name="T18" fmla="*/ 37 w 43"/>
                <a:gd name="T19" fmla="*/ 51 h 131"/>
                <a:gd name="T20" fmla="*/ 37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37" y="32"/>
                  </a:moveTo>
                  <a:cubicBezTo>
                    <a:pt x="43" y="15"/>
                    <a:pt x="43" y="15"/>
                    <a:pt x="4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5" y="27"/>
                    <a:pt x="0" y="39"/>
                    <a:pt x="0" y="5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7"/>
                    <a:pt x="1" y="119"/>
                  </a:cubicBezTo>
                  <a:cubicBezTo>
                    <a:pt x="5" y="131"/>
                    <a:pt x="5" y="131"/>
                    <a:pt x="5" y="131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37" y="51"/>
                    <a:pt x="37" y="51"/>
                    <a:pt x="37" y="51"/>
                  </a:cubicBezTo>
                  <a:lnTo>
                    <a:pt x="37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2" name="îṧ1ïḍe">
              <a:extLst>
                <a:ext uri="{FF2B5EF4-FFF2-40B4-BE49-F238E27FC236}">
                  <a16:creationId xmlns:a16="http://schemas.microsoft.com/office/drawing/2014/main" xmlns="" id="{AB2111DD-7BB1-4C61-9D89-5DB1953B8F25}"/>
                </a:ext>
              </a:extLst>
            </p:cNvPr>
            <p:cNvSpPr/>
            <p:nvPr/>
          </p:nvSpPr>
          <p:spPr bwMode="auto">
            <a:xfrm>
              <a:off x="4530725" y="1111251"/>
              <a:ext cx="604838" cy="1228725"/>
            </a:xfrm>
            <a:custGeom>
              <a:avLst/>
              <a:gdLst>
                <a:gd name="T0" fmla="*/ 183 w 183"/>
                <a:gd name="T1" fmla="*/ 185 h 373"/>
                <a:gd name="T2" fmla="*/ 119 w 183"/>
                <a:gd name="T3" fmla="*/ 20 h 373"/>
                <a:gd name="T4" fmla="*/ 116 w 183"/>
                <a:gd name="T5" fmla="*/ 15 h 373"/>
                <a:gd name="T6" fmla="*/ 64 w 183"/>
                <a:gd name="T7" fmla="*/ 16 h 373"/>
                <a:gd name="T8" fmla="*/ 60 w 183"/>
                <a:gd name="T9" fmla="*/ 21 h 373"/>
                <a:gd name="T10" fmla="*/ 0 w 183"/>
                <a:gd name="T11" fmla="*/ 181 h 373"/>
                <a:gd name="T12" fmla="*/ 0 w 183"/>
                <a:gd name="T13" fmla="*/ 320 h 373"/>
                <a:gd name="T14" fmla="*/ 1 w 183"/>
                <a:gd name="T15" fmla="*/ 320 h 373"/>
                <a:gd name="T16" fmla="*/ 23 w 183"/>
                <a:gd name="T17" fmla="*/ 354 h 373"/>
                <a:gd name="T18" fmla="*/ 151 w 183"/>
                <a:gd name="T19" fmla="*/ 348 h 373"/>
                <a:gd name="T20" fmla="*/ 183 w 183"/>
                <a:gd name="T21" fmla="*/ 307 h 373"/>
                <a:gd name="T22" fmla="*/ 183 w 183"/>
                <a:gd name="T23" fmla="*/ 307 h 373"/>
                <a:gd name="T24" fmla="*/ 183 w 183"/>
                <a:gd name="T25" fmla="*/ 18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373">
                  <a:moveTo>
                    <a:pt x="183" y="185"/>
                  </a:moveTo>
                  <a:cubicBezTo>
                    <a:pt x="183" y="124"/>
                    <a:pt x="160" y="65"/>
                    <a:pt x="119" y="20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02" y="0"/>
                    <a:pt x="77" y="0"/>
                    <a:pt x="64" y="16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22" y="65"/>
                    <a:pt x="0" y="122"/>
                    <a:pt x="0" y="181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33"/>
                    <a:pt x="7" y="345"/>
                    <a:pt x="23" y="354"/>
                  </a:cubicBezTo>
                  <a:cubicBezTo>
                    <a:pt x="56" y="373"/>
                    <a:pt x="113" y="370"/>
                    <a:pt x="151" y="348"/>
                  </a:cubicBezTo>
                  <a:cubicBezTo>
                    <a:pt x="172" y="336"/>
                    <a:pt x="183" y="321"/>
                    <a:pt x="183" y="307"/>
                  </a:cubicBezTo>
                  <a:cubicBezTo>
                    <a:pt x="183" y="307"/>
                    <a:pt x="183" y="307"/>
                    <a:pt x="183" y="307"/>
                  </a:cubicBezTo>
                  <a:lnTo>
                    <a:pt x="183" y="185"/>
                  </a:ln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3" name="iṥ1ïḍé">
              <a:extLst>
                <a:ext uri="{FF2B5EF4-FFF2-40B4-BE49-F238E27FC236}">
                  <a16:creationId xmlns:a16="http://schemas.microsoft.com/office/drawing/2014/main" xmlns="" id="{DEC9F6FB-833E-4B97-9F6C-DBC040CE1751}"/>
                </a:ext>
              </a:extLst>
            </p:cNvPr>
            <p:cNvSpPr/>
            <p:nvPr/>
          </p:nvSpPr>
          <p:spPr bwMode="auto">
            <a:xfrm>
              <a:off x="4689475" y="1631951"/>
              <a:ext cx="257175" cy="257175"/>
            </a:xfrm>
            <a:prstGeom prst="ellipse">
              <a:avLst/>
            </a:pr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4" name="iSḷíḓè">
              <a:extLst>
                <a:ext uri="{FF2B5EF4-FFF2-40B4-BE49-F238E27FC236}">
                  <a16:creationId xmlns:a16="http://schemas.microsoft.com/office/drawing/2014/main" xmlns="" id="{BF9165CA-303F-4A87-91DC-AED17C82D601}"/>
                </a:ext>
              </a:extLst>
            </p:cNvPr>
            <p:cNvSpPr/>
            <p:nvPr/>
          </p:nvSpPr>
          <p:spPr bwMode="auto">
            <a:xfrm>
              <a:off x="4729163" y="1671638"/>
              <a:ext cx="177800" cy="177800"/>
            </a:xfrm>
            <a:prstGeom prst="ellipse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5" name="îṩ1ïḓê">
              <a:extLst>
                <a:ext uri="{FF2B5EF4-FFF2-40B4-BE49-F238E27FC236}">
                  <a16:creationId xmlns:a16="http://schemas.microsoft.com/office/drawing/2014/main" xmlns="" id="{A6AB016B-89BD-42E0-BCC8-967CDAB47E40}"/>
                </a:ext>
              </a:extLst>
            </p:cNvPr>
            <p:cNvSpPr/>
            <p:nvPr/>
          </p:nvSpPr>
          <p:spPr bwMode="auto">
            <a:xfrm>
              <a:off x="4425950" y="2227263"/>
              <a:ext cx="125413" cy="382588"/>
            </a:xfrm>
            <a:custGeom>
              <a:avLst/>
              <a:gdLst>
                <a:gd name="T0" fmla="*/ 38 w 38"/>
                <a:gd name="T1" fmla="*/ 0 h 116"/>
                <a:gd name="T2" fmla="*/ 16 w 38"/>
                <a:gd name="T3" fmla="*/ 18 h 116"/>
                <a:gd name="T4" fmla="*/ 0 w 38"/>
                <a:gd name="T5" fmla="*/ 52 h 116"/>
                <a:gd name="T6" fmla="*/ 0 w 38"/>
                <a:gd name="T7" fmla="*/ 116 h 116"/>
                <a:gd name="T8" fmla="*/ 38 w 38"/>
                <a:gd name="T9" fmla="*/ 51 h 116"/>
                <a:gd name="T10" fmla="*/ 38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38" y="0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6" y="27"/>
                    <a:pt x="0" y="39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6" name="ïṡḷiďè">
              <a:extLst>
                <a:ext uri="{FF2B5EF4-FFF2-40B4-BE49-F238E27FC236}">
                  <a16:creationId xmlns:a16="http://schemas.microsoft.com/office/drawing/2014/main" xmlns="" id="{364237B9-230F-44FC-A115-32F91C184509}"/>
                </a:ext>
              </a:extLst>
            </p:cNvPr>
            <p:cNvSpPr/>
            <p:nvPr/>
          </p:nvSpPr>
          <p:spPr bwMode="auto">
            <a:xfrm>
              <a:off x="5075238" y="2227263"/>
              <a:ext cx="125413" cy="382588"/>
            </a:xfrm>
            <a:custGeom>
              <a:avLst/>
              <a:gdLst>
                <a:gd name="T0" fmla="*/ 0 w 38"/>
                <a:gd name="T1" fmla="*/ 0 h 116"/>
                <a:gd name="T2" fmla="*/ 22 w 38"/>
                <a:gd name="T3" fmla="*/ 18 h 116"/>
                <a:gd name="T4" fmla="*/ 38 w 38"/>
                <a:gd name="T5" fmla="*/ 52 h 116"/>
                <a:gd name="T6" fmla="*/ 38 w 38"/>
                <a:gd name="T7" fmla="*/ 116 h 116"/>
                <a:gd name="T8" fmla="*/ 0 w 38"/>
                <a:gd name="T9" fmla="*/ 51 h 116"/>
                <a:gd name="T10" fmla="*/ 0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2" y="27"/>
                    <a:pt x="38" y="39"/>
                    <a:pt x="38" y="52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7" name="ísḷîďê">
              <a:extLst>
                <a:ext uri="{FF2B5EF4-FFF2-40B4-BE49-F238E27FC236}">
                  <a16:creationId xmlns:a16="http://schemas.microsoft.com/office/drawing/2014/main" xmlns="" id="{F115290E-FD42-4FE2-B3CE-3D75AB7B7476}"/>
                </a:ext>
              </a:extLst>
            </p:cNvPr>
            <p:cNvSpPr/>
            <p:nvPr/>
          </p:nvSpPr>
          <p:spPr bwMode="auto">
            <a:xfrm>
              <a:off x="3873500" y="1565276"/>
              <a:ext cx="204788" cy="303213"/>
            </a:xfrm>
            <a:custGeom>
              <a:avLst/>
              <a:gdLst>
                <a:gd name="T0" fmla="*/ 59 w 62"/>
                <a:gd name="T1" fmla="*/ 31 h 92"/>
                <a:gd name="T2" fmla="*/ 59 w 62"/>
                <a:gd name="T3" fmla="*/ 17 h 92"/>
                <a:gd name="T4" fmla="*/ 22 w 62"/>
                <a:gd name="T5" fmla="*/ 9 h 92"/>
                <a:gd name="T6" fmla="*/ 9 w 62"/>
                <a:gd name="T7" fmla="*/ 56 h 92"/>
                <a:gd name="T8" fmla="*/ 0 w 62"/>
                <a:gd name="T9" fmla="*/ 92 h 92"/>
                <a:gd name="T10" fmla="*/ 29 w 62"/>
                <a:gd name="T11" fmla="*/ 77 h 92"/>
                <a:gd name="T12" fmla="*/ 55 w 62"/>
                <a:gd name="T13" fmla="*/ 67 h 92"/>
                <a:gd name="T14" fmla="*/ 59 w 62"/>
                <a:gd name="T15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2">
                  <a:moveTo>
                    <a:pt x="59" y="31"/>
                  </a:moveTo>
                  <a:cubicBezTo>
                    <a:pt x="59" y="31"/>
                    <a:pt x="62" y="23"/>
                    <a:pt x="59" y="17"/>
                  </a:cubicBezTo>
                  <a:cubicBezTo>
                    <a:pt x="55" y="10"/>
                    <a:pt x="36" y="0"/>
                    <a:pt x="22" y="9"/>
                  </a:cubicBezTo>
                  <a:cubicBezTo>
                    <a:pt x="8" y="18"/>
                    <a:pt x="9" y="45"/>
                    <a:pt x="9" y="56"/>
                  </a:cubicBezTo>
                  <a:cubicBezTo>
                    <a:pt x="10" y="67"/>
                    <a:pt x="0" y="92"/>
                    <a:pt x="0" y="92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55" y="67"/>
                    <a:pt x="55" y="67"/>
                    <a:pt x="55" y="67"/>
                  </a:cubicBezTo>
                  <a:lnTo>
                    <a:pt x="59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8" name="íŝ1íḓé">
              <a:extLst>
                <a:ext uri="{FF2B5EF4-FFF2-40B4-BE49-F238E27FC236}">
                  <a16:creationId xmlns:a16="http://schemas.microsoft.com/office/drawing/2014/main" xmlns="" id="{4CE91595-E1D7-4133-B282-9BF5941AA1B9}"/>
                </a:ext>
              </a:extLst>
            </p:cNvPr>
            <p:cNvSpPr/>
            <p:nvPr/>
          </p:nvSpPr>
          <p:spPr bwMode="auto">
            <a:xfrm>
              <a:off x="4059238" y="1785938"/>
              <a:ext cx="131763" cy="234950"/>
            </a:xfrm>
            <a:custGeom>
              <a:avLst/>
              <a:gdLst>
                <a:gd name="T0" fmla="*/ 0 w 40"/>
                <a:gd name="T1" fmla="*/ 0 h 71"/>
                <a:gd name="T2" fmla="*/ 39 w 40"/>
                <a:gd name="T3" fmla="*/ 58 h 71"/>
                <a:gd name="T4" fmla="*/ 25 w 40"/>
                <a:gd name="T5" fmla="*/ 71 h 71"/>
                <a:gd name="T6" fmla="*/ 6 w 40"/>
                <a:gd name="T7" fmla="*/ 64 h 71"/>
                <a:gd name="T8" fmla="*/ 0 w 4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0" y="0"/>
                  </a:moveTo>
                  <a:cubicBezTo>
                    <a:pt x="0" y="0"/>
                    <a:pt x="40" y="44"/>
                    <a:pt x="39" y="58"/>
                  </a:cubicBezTo>
                  <a:cubicBezTo>
                    <a:pt x="38" y="71"/>
                    <a:pt x="25" y="71"/>
                    <a:pt x="25" y="71"/>
                  </a:cubicBezTo>
                  <a:cubicBezTo>
                    <a:pt x="6" y="64"/>
                    <a:pt x="6" y="64"/>
                    <a:pt x="6" y="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9" name="iṧlïdè">
              <a:extLst>
                <a:ext uri="{FF2B5EF4-FFF2-40B4-BE49-F238E27FC236}">
                  <a16:creationId xmlns:a16="http://schemas.microsoft.com/office/drawing/2014/main" xmlns="" id="{70245E69-5065-4707-A591-5AD0F6299223}"/>
                </a:ext>
              </a:extLst>
            </p:cNvPr>
            <p:cNvSpPr/>
            <p:nvPr/>
          </p:nvSpPr>
          <p:spPr bwMode="auto">
            <a:xfrm>
              <a:off x="3943350" y="2587626"/>
              <a:ext cx="106363" cy="104775"/>
            </a:xfrm>
            <a:custGeom>
              <a:avLst/>
              <a:gdLst>
                <a:gd name="T0" fmla="*/ 17 w 32"/>
                <a:gd name="T1" fmla="*/ 4 h 32"/>
                <a:gd name="T2" fmla="*/ 31 w 32"/>
                <a:gd name="T3" fmla="*/ 26 h 32"/>
                <a:gd name="T4" fmla="*/ 9 w 32"/>
                <a:gd name="T5" fmla="*/ 22 h 32"/>
                <a:gd name="T6" fmla="*/ 0 w 32"/>
                <a:gd name="T7" fmla="*/ 8 h 32"/>
                <a:gd name="T8" fmla="*/ 5 w 32"/>
                <a:gd name="T9" fmla="*/ 0 h 32"/>
                <a:gd name="T10" fmla="*/ 17 w 32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17" y="4"/>
                  </a:moveTo>
                  <a:cubicBezTo>
                    <a:pt x="17" y="4"/>
                    <a:pt x="32" y="19"/>
                    <a:pt x="31" y="26"/>
                  </a:cubicBezTo>
                  <a:cubicBezTo>
                    <a:pt x="30" y="32"/>
                    <a:pt x="17" y="31"/>
                    <a:pt x="9" y="22"/>
                  </a:cubicBezTo>
                  <a:cubicBezTo>
                    <a:pt x="0" y="13"/>
                    <a:pt x="0" y="12"/>
                    <a:pt x="0" y="8"/>
                  </a:cubicBezTo>
                  <a:cubicBezTo>
                    <a:pt x="0" y="3"/>
                    <a:pt x="5" y="0"/>
                    <a:pt x="5" y="0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0" name="ïsḷidé">
              <a:extLst>
                <a:ext uri="{FF2B5EF4-FFF2-40B4-BE49-F238E27FC236}">
                  <a16:creationId xmlns:a16="http://schemas.microsoft.com/office/drawing/2014/main" xmlns="" id="{9C5A5BBA-F82A-4FE6-B6A3-3EE6B798ACA8}"/>
                </a:ext>
              </a:extLst>
            </p:cNvPr>
            <p:cNvSpPr/>
            <p:nvPr/>
          </p:nvSpPr>
          <p:spPr bwMode="auto">
            <a:xfrm>
              <a:off x="3916363" y="2366963"/>
              <a:ext cx="90488" cy="246063"/>
            </a:xfrm>
            <a:custGeom>
              <a:avLst/>
              <a:gdLst>
                <a:gd name="T0" fmla="*/ 3 w 27"/>
                <a:gd name="T1" fmla="*/ 3 h 75"/>
                <a:gd name="T2" fmla="*/ 1 w 27"/>
                <a:gd name="T3" fmla="*/ 25 h 75"/>
                <a:gd name="T4" fmla="*/ 10 w 27"/>
                <a:gd name="T5" fmla="*/ 69 h 75"/>
                <a:gd name="T6" fmla="*/ 14 w 27"/>
                <a:gd name="T7" fmla="*/ 74 h 75"/>
                <a:gd name="T8" fmla="*/ 20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3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3" y="3"/>
                  </a:moveTo>
                  <a:cubicBezTo>
                    <a:pt x="3" y="3"/>
                    <a:pt x="1" y="16"/>
                    <a:pt x="1" y="25"/>
                  </a:cubicBezTo>
                  <a:cubicBezTo>
                    <a:pt x="0" y="33"/>
                    <a:pt x="8" y="60"/>
                    <a:pt x="10" y="69"/>
                  </a:cubicBezTo>
                  <a:cubicBezTo>
                    <a:pt x="11" y="71"/>
                    <a:pt x="12" y="73"/>
                    <a:pt x="14" y="74"/>
                  </a:cubicBezTo>
                  <a:cubicBezTo>
                    <a:pt x="16" y="74"/>
                    <a:pt x="19" y="75"/>
                    <a:pt x="20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1" name="îš1iḓe">
              <a:extLst>
                <a:ext uri="{FF2B5EF4-FFF2-40B4-BE49-F238E27FC236}">
                  <a16:creationId xmlns:a16="http://schemas.microsoft.com/office/drawing/2014/main" xmlns="" id="{BCDDA62F-417B-45F4-987C-C61B9A8E8E4B}"/>
                </a:ext>
              </a:extLst>
            </p:cNvPr>
            <p:cNvSpPr/>
            <p:nvPr/>
          </p:nvSpPr>
          <p:spPr bwMode="auto">
            <a:xfrm>
              <a:off x="4029075" y="2551113"/>
              <a:ext cx="109538" cy="104775"/>
            </a:xfrm>
            <a:custGeom>
              <a:avLst/>
              <a:gdLst>
                <a:gd name="T0" fmla="*/ 18 w 33"/>
                <a:gd name="T1" fmla="*/ 4 h 32"/>
                <a:gd name="T2" fmla="*/ 31 w 33"/>
                <a:gd name="T3" fmla="*/ 26 h 32"/>
                <a:gd name="T4" fmla="*/ 9 w 33"/>
                <a:gd name="T5" fmla="*/ 22 h 32"/>
                <a:gd name="T6" fmla="*/ 0 w 33"/>
                <a:gd name="T7" fmla="*/ 7 h 32"/>
                <a:gd name="T8" fmla="*/ 6 w 33"/>
                <a:gd name="T9" fmla="*/ 0 h 32"/>
                <a:gd name="T10" fmla="*/ 18 w 33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18" y="4"/>
                  </a:moveTo>
                  <a:cubicBezTo>
                    <a:pt x="18" y="4"/>
                    <a:pt x="33" y="19"/>
                    <a:pt x="31" y="26"/>
                  </a:cubicBezTo>
                  <a:cubicBezTo>
                    <a:pt x="30" y="32"/>
                    <a:pt x="18" y="31"/>
                    <a:pt x="9" y="22"/>
                  </a:cubicBezTo>
                  <a:cubicBezTo>
                    <a:pt x="0" y="12"/>
                    <a:pt x="0" y="12"/>
                    <a:pt x="0" y="7"/>
                  </a:cubicBezTo>
                  <a:cubicBezTo>
                    <a:pt x="0" y="3"/>
                    <a:pt x="6" y="0"/>
                    <a:pt x="6" y="0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2" name="íSļîḍe">
              <a:extLst>
                <a:ext uri="{FF2B5EF4-FFF2-40B4-BE49-F238E27FC236}">
                  <a16:creationId xmlns:a16="http://schemas.microsoft.com/office/drawing/2014/main" xmlns="" id="{C3B1E4D2-C886-48D5-81C7-5AB864A308BF}"/>
                </a:ext>
              </a:extLst>
            </p:cNvPr>
            <p:cNvSpPr/>
            <p:nvPr/>
          </p:nvSpPr>
          <p:spPr bwMode="auto">
            <a:xfrm>
              <a:off x="4006850" y="2330451"/>
              <a:ext cx="88900" cy="246063"/>
            </a:xfrm>
            <a:custGeom>
              <a:avLst/>
              <a:gdLst>
                <a:gd name="T0" fmla="*/ 2 w 27"/>
                <a:gd name="T1" fmla="*/ 3 h 75"/>
                <a:gd name="T2" fmla="*/ 0 w 27"/>
                <a:gd name="T3" fmla="*/ 25 h 75"/>
                <a:gd name="T4" fmla="*/ 9 w 27"/>
                <a:gd name="T5" fmla="*/ 69 h 75"/>
                <a:gd name="T6" fmla="*/ 14 w 27"/>
                <a:gd name="T7" fmla="*/ 74 h 75"/>
                <a:gd name="T8" fmla="*/ 19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2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2" y="3"/>
                  </a:moveTo>
                  <a:cubicBezTo>
                    <a:pt x="2" y="3"/>
                    <a:pt x="0" y="16"/>
                    <a:pt x="0" y="25"/>
                  </a:cubicBezTo>
                  <a:cubicBezTo>
                    <a:pt x="0" y="33"/>
                    <a:pt x="7" y="60"/>
                    <a:pt x="9" y="69"/>
                  </a:cubicBezTo>
                  <a:cubicBezTo>
                    <a:pt x="10" y="71"/>
                    <a:pt x="12" y="73"/>
                    <a:pt x="14" y="74"/>
                  </a:cubicBezTo>
                  <a:cubicBezTo>
                    <a:pt x="16" y="74"/>
                    <a:pt x="18" y="75"/>
                    <a:pt x="19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3" name="ïṣ1ïde">
              <a:extLst>
                <a:ext uri="{FF2B5EF4-FFF2-40B4-BE49-F238E27FC236}">
                  <a16:creationId xmlns:a16="http://schemas.microsoft.com/office/drawing/2014/main" xmlns="" id="{C361DAE3-5231-45DC-9B4B-6090EFAD561A}"/>
                </a:ext>
              </a:extLst>
            </p:cNvPr>
            <p:cNvSpPr/>
            <p:nvPr/>
          </p:nvSpPr>
          <p:spPr bwMode="auto">
            <a:xfrm>
              <a:off x="3873500" y="2138363"/>
              <a:ext cx="228600" cy="250825"/>
            </a:xfrm>
            <a:custGeom>
              <a:avLst/>
              <a:gdLst>
                <a:gd name="T0" fmla="*/ 69 w 69"/>
                <a:gd name="T1" fmla="*/ 14 h 76"/>
                <a:gd name="T2" fmla="*/ 68 w 69"/>
                <a:gd name="T3" fmla="*/ 58 h 76"/>
                <a:gd name="T4" fmla="*/ 47 w 69"/>
                <a:gd name="T5" fmla="*/ 71 h 76"/>
                <a:gd name="T6" fmla="*/ 8 w 69"/>
                <a:gd name="T7" fmla="*/ 73 h 76"/>
                <a:gd name="T8" fmla="*/ 0 w 69"/>
                <a:gd name="T9" fmla="*/ 21 h 76"/>
                <a:gd name="T10" fmla="*/ 69 w 69"/>
                <a:gd name="T1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6">
                  <a:moveTo>
                    <a:pt x="69" y="14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2" y="67"/>
                    <a:pt x="47" y="71"/>
                  </a:cubicBezTo>
                  <a:cubicBezTo>
                    <a:pt x="33" y="76"/>
                    <a:pt x="8" y="73"/>
                    <a:pt x="8" y="73"/>
                  </a:cubicBezTo>
                  <a:cubicBezTo>
                    <a:pt x="8" y="73"/>
                    <a:pt x="0" y="30"/>
                    <a:pt x="0" y="21"/>
                  </a:cubicBezTo>
                  <a:cubicBezTo>
                    <a:pt x="0" y="11"/>
                    <a:pt x="67" y="0"/>
                    <a:pt x="69" y="14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4" name="isḷíḓê">
              <a:extLst>
                <a:ext uri="{FF2B5EF4-FFF2-40B4-BE49-F238E27FC236}">
                  <a16:creationId xmlns:a16="http://schemas.microsoft.com/office/drawing/2014/main" xmlns="" id="{63428E9A-A32C-4D5C-BB66-3837C9F24C5B}"/>
                </a:ext>
              </a:extLst>
            </p:cNvPr>
            <p:cNvSpPr/>
            <p:nvPr/>
          </p:nvSpPr>
          <p:spPr bwMode="auto">
            <a:xfrm>
              <a:off x="3851275" y="1760538"/>
              <a:ext cx="260350" cy="509588"/>
            </a:xfrm>
            <a:custGeom>
              <a:avLst/>
              <a:gdLst>
                <a:gd name="T0" fmla="*/ 55 w 79"/>
                <a:gd name="T1" fmla="*/ 0 h 155"/>
                <a:gd name="T2" fmla="*/ 66 w 79"/>
                <a:gd name="T3" fmla="*/ 10 h 155"/>
                <a:gd name="T4" fmla="*/ 74 w 79"/>
                <a:gd name="T5" fmla="*/ 45 h 155"/>
                <a:gd name="T6" fmla="*/ 69 w 79"/>
                <a:gd name="T7" fmla="*/ 72 h 155"/>
                <a:gd name="T8" fmla="*/ 79 w 79"/>
                <a:gd name="T9" fmla="*/ 125 h 155"/>
                <a:gd name="T10" fmla="*/ 63 w 79"/>
                <a:gd name="T11" fmla="*/ 137 h 155"/>
                <a:gd name="T12" fmla="*/ 53 w 79"/>
                <a:gd name="T13" fmla="*/ 130 h 155"/>
                <a:gd name="T14" fmla="*/ 38 w 79"/>
                <a:gd name="T15" fmla="*/ 152 h 155"/>
                <a:gd name="T16" fmla="*/ 0 w 79"/>
                <a:gd name="T17" fmla="*/ 137 h 155"/>
                <a:gd name="T18" fmla="*/ 5 w 79"/>
                <a:gd name="T19" fmla="*/ 103 h 155"/>
                <a:gd name="T20" fmla="*/ 11 w 79"/>
                <a:gd name="T21" fmla="*/ 83 h 155"/>
                <a:gd name="T22" fmla="*/ 0 w 79"/>
                <a:gd name="T23" fmla="*/ 25 h 155"/>
                <a:gd name="T24" fmla="*/ 30 w 79"/>
                <a:gd name="T25" fmla="*/ 7 h 155"/>
                <a:gd name="T26" fmla="*/ 55 w 79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5">
                  <a:moveTo>
                    <a:pt x="55" y="0"/>
                  </a:moveTo>
                  <a:cubicBezTo>
                    <a:pt x="55" y="0"/>
                    <a:pt x="63" y="3"/>
                    <a:pt x="66" y="10"/>
                  </a:cubicBezTo>
                  <a:cubicBezTo>
                    <a:pt x="69" y="16"/>
                    <a:pt x="72" y="37"/>
                    <a:pt x="74" y="45"/>
                  </a:cubicBezTo>
                  <a:cubicBezTo>
                    <a:pt x="76" y="52"/>
                    <a:pt x="69" y="64"/>
                    <a:pt x="69" y="72"/>
                  </a:cubicBezTo>
                  <a:cubicBezTo>
                    <a:pt x="69" y="81"/>
                    <a:pt x="79" y="122"/>
                    <a:pt x="79" y="125"/>
                  </a:cubicBezTo>
                  <a:cubicBezTo>
                    <a:pt x="79" y="127"/>
                    <a:pt x="68" y="134"/>
                    <a:pt x="63" y="137"/>
                  </a:cubicBezTo>
                  <a:cubicBezTo>
                    <a:pt x="59" y="139"/>
                    <a:pt x="53" y="130"/>
                    <a:pt x="53" y="130"/>
                  </a:cubicBezTo>
                  <a:cubicBezTo>
                    <a:pt x="53" y="130"/>
                    <a:pt x="50" y="149"/>
                    <a:pt x="38" y="152"/>
                  </a:cubicBezTo>
                  <a:cubicBezTo>
                    <a:pt x="26" y="155"/>
                    <a:pt x="0" y="137"/>
                    <a:pt x="0" y="137"/>
                  </a:cubicBezTo>
                  <a:cubicBezTo>
                    <a:pt x="0" y="137"/>
                    <a:pt x="2" y="114"/>
                    <a:pt x="5" y="103"/>
                  </a:cubicBezTo>
                  <a:cubicBezTo>
                    <a:pt x="9" y="92"/>
                    <a:pt x="11" y="83"/>
                    <a:pt x="11" y="8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2" y="11"/>
                    <a:pt x="30" y="7"/>
                  </a:cubicBezTo>
                  <a:cubicBezTo>
                    <a:pt x="49" y="3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5" name="î$líḋê">
              <a:extLst>
                <a:ext uri="{FF2B5EF4-FFF2-40B4-BE49-F238E27FC236}">
                  <a16:creationId xmlns:a16="http://schemas.microsoft.com/office/drawing/2014/main" xmlns="" id="{F5DD6B1B-8138-4BE7-AA94-EBBC331E2F3A}"/>
                </a:ext>
              </a:extLst>
            </p:cNvPr>
            <p:cNvSpPr/>
            <p:nvPr/>
          </p:nvSpPr>
          <p:spPr bwMode="auto">
            <a:xfrm>
              <a:off x="3943350" y="1717676"/>
              <a:ext cx="69850" cy="114300"/>
            </a:xfrm>
            <a:custGeom>
              <a:avLst/>
              <a:gdLst>
                <a:gd name="T0" fmla="*/ 44 w 44"/>
                <a:gd name="T1" fmla="*/ 33 h 72"/>
                <a:gd name="T2" fmla="*/ 40 w 44"/>
                <a:gd name="T3" fmla="*/ 58 h 72"/>
                <a:gd name="T4" fmla="*/ 40 w 44"/>
                <a:gd name="T5" fmla="*/ 72 h 72"/>
                <a:gd name="T6" fmla="*/ 0 w 44"/>
                <a:gd name="T7" fmla="*/ 48 h 72"/>
                <a:gd name="T8" fmla="*/ 2 w 44"/>
                <a:gd name="T9" fmla="*/ 0 h 72"/>
                <a:gd name="T10" fmla="*/ 44 w 44"/>
                <a:gd name="T11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2">
                  <a:moveTo>
                    <a:pt x="44" y="33"/>
                  </a:moveTo>
                  <a:lnTo>
                    <a:pt x="40" y="58"/>
                  </a:lnTo>
                  <a:lnTo>
                    <a:pt x="40" y="72"/>
                  </a:lnTo>
                  <a:lnTo>
                    <a:pt x="0" y="48"/>
                  </a:lnTo>
                  <a:lnTo>
                    <a:pt x="2" y="0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674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6" name="îṡ1ide">
              <a:extLst>
                <a:ext uri="{FF2B5EF4-FFF2-40B4-BE49-F238E27FC236}">
                  <a16:creationId xmlns:a16="http://schemas.microsoft.com/office/drawing/2014/main" xmlns="" id="{C7830460-FA0E-48C5-BA83-8D96B727A735}"/>
                </a:ext>
              </a:extLst>
            </p:cNvPr>
            <p:cNvSpPr/>
            <p:nvPr/>
          </p:nvSpPr>
          <p:spPr bwMode="auto">
            <a:xfrm>
              <a:off x="3940175" y="1638301"/>
              <a:ext cx="131763" cy="144463"/>
            </a:xfrm>
            <a:custGeom>
              <a:avLst/>
              <a:gdLst>
                <a:gd name="T0" fmla="*/ 39 w 40"/>
                <a:gd name="T1" fmla="*/ 6 h 44"/>
                <a:gd name="T2" fmla="*/ 36 w 40"/>
                <a:gd name="T3" fmla="*/ 33 h 44"/>
                <a:gd name="T4" fmla="*/ 23 w 40"/>
                <a:gd name="T5" fmla="*/ 44 h 44"/>
                <a:gd name="T6" fmla="*/ 3 w 40"/>
                <a:gd name="T7" fmla="*/ 31 h 44"/>
                <a:gd name="T8" fmla="*/ 7 w 40"/>
                <a:gd name="T9" fmla="*/ 21 h 44"/>
                <a:gd name="T10" fmla="*/ 26 w 40"/>
                <a:gd name="T11" fmla="*/ 3 h 44"/>
                <a:gd name="T12" fmla="*/ 39 w 40"/>
                <a:gd name="T1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4">
                  <a:moveTo>
                    <a:pt x="39" y="6"/>
                  </a:moveTo>
                  <a:cubicBezTo>
                    <a:pt x="39" y="6"/>
                    <a:pt x="40" y="27"/>
                    <a:pt x="36" y="33"/>
                  </a:cubicBezTo>
                  <a:cubicBezTo>
                    <a:pt x="32" y="38"/>
                    <a:pt x="29" y="44"/>
                    <a:pt x="23" y="44"/>
                  </a:cubicBezTo>
                  <a:cubicBezTo>
                    <a:pt x="18" y="44"/>
                    <a:pt x="7" y="36"/>
                    <a:pt x="3" y="31"/>
                  </a:cubicBezTo>
                  <a:cubicBezTo>
                    <a:pt x="0" y="25"/>
                    <a:pt x="6" y="25"/>
                    <a:pt x="7" y="21"/>
                  </a:cubicBezTo>
                  <a:cubicBezTo>
                    <a:pt x="9" y="17"/>
                    <a:pt x="16" y="6"/>
                    <a:pt x="26" y="3"/>
                  </a:cubicBezTo>
                  <a:cubicBezTo>
                    <a:pt x="35" y="0"/>
                    <a:pt x="39" y="0"/>
                    <a:pt x="39" y="6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7" name="ï$ḻiďé">
              <a:extLst>
                <a:ext uri="{FF2B5EF4-FFF2-40B4-BE49-F238E27FC236}">
                  <a16:creationId xmlns:a16="http://schemas.microsoft.com/office/drawing/2014/main" xmlns="" id="{F0BEADB5-1BAF-4E7C-9E27-E800633D140D}"/>
                </a:ext>
              </a:extLst>
            </p:cNvPr>
            <p:cNvSpPr/>
            <p:nvPr/>
          </p:nvSpPr>
          <p:spPr bwMode="auto">
            <a:xfrm>
              <a:off x="4002088" y="1868488"/>
              <a:ext cx="185738" cy="263525"/>
            </a:xfrm>
            <a:custGeom>
              <a:avLst/>
              <a:gdLst>
                <a:gd name="T0" fmla="*/ 2 w 56"/>
                <a:gd name="T1" fmla="*/ 79 h 80"/>
                <a:gd name="T2" fmla="*/ 39 w 56"/>
                <a:gd name="T3" fmla="*/ 67 h 80"/>
                <a:gd name="T4" fmla="*/ 42 w 56"/>
                <a:gd name="T5" fmla="*/ 63 h 80"/>
                <a:gd name="T6" fmla="*/ 56 w 56"/>
                <a:gd name="T7" fmla="*/ 2 h 80"/>
                <a:gd name="T8" fmla="*/ 54 w 56"/>
                <a:gd name="T9" fmla="*/ 0 h 80"/>
                <a:gd name="T10" fmla="*/ 17 w 56"/>
                <a:gd name="T11" fmla="*/ 13 h 80"/>
                <a:gd name="T12" fmla="*/ 14 w 56"/>
                <a:gd name="T13" fmla="*/ 16 h 80"/>
                <a:gd name="T14" fmla="*/ 0 w 56"/>
                <a:gd name="T15" fmla="*/ 77 h 80"/>
                <a:gd name="T16" fmla="*/ 2 w 56"/>
                <a:gd name="T17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0">
                  <a:moveTo>
                    <a:pt x="2" y="79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5"/>
                    <a:pt x="42" y="6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5" y="15"/>
                    <a:pt x="14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2" y="79"/>
                  </a:cubicBezTo>
                  <a:close/>
                </a:path>
              </a:pathLst>
            </a:custGeom>
            <a:solidFill>
              <a:srgbClr val="B37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8" name="iṡľiďé">
              <a:extLst>
                <a:ext uri="{FF2B5EF4-FFF2-40B4-BE49-F238E27FC236}">
                  <a16:creationId xmlns:a16="http://schemas.microsoft.com/office/drawing/2014/main" xmlns="" id="{94DEBFE5-9432-492E-B7B2-E34C6F1B0B52}"/>
                </a:ext>
              </a:extLst>
            </p:cNvPr>
            <p:cNvSpPr/>
            <p:nvPr/>
          </p:nvSpPr>
          <p:spPr bwMode="auto">
            <a:xfrm>
              <a:off x="4084638" y="1868488"/>
              <a:ext cx="69850" cy="49213"/>
            </a:xfrm>
            <a:custGeom>
              <a:avLst/>
              <a:gdLst>
                <a:gd name="T0" fmla="*/ 0 w 44"/>
                <a:gd name="T1" fmla="*/ 31 h 31"/>
                <a:gd name="T2" fmla="*/ 40 w 44"/>
                <a:gd name="T3" fmla="*/ 17 h 31"/>
                <a:gd name="T4" fmla="*/ 44 w 44"/>
                <a:gd name="T5" fmla="*/ 0 h 31"/>
                <a:gd name="T6" fmla="*/ 5 w 44"/>
                <a:gd name="T7" fmla="*/ 13 h 31"/>
                <a:gd name="T8" fmla="*/ 0 w 4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0" y="17"/>
                  </a:lnTo>
                  <a:lnTo>
                    <a:pt x="44" y="0"/>
                  </a:lnTo>
                  <a:lnTo>
                    <a:pt x="5" y="1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9" name="is1îḓê">
              <a:extLst>
                <a:ext uri="{FF2B5EF4-FFF2-40B4-BE49-F238E27FC236}">
                  <a16:creationId xmlns:a16="http://schemas.microsoft.com/office/drawing/2014/main" xmlns="" id="{62CD27E0-8975-4211-8BDC-EFC8B38C7F60}"/>
                </a:ext>
              </a:extLst>
            </p:cNvPr>
            <p:cNvSpPr/>
            <p:nvPr/>
          </p:nvSpPr>
          <p:spPr bwMode="auto">
            <a:xfrm>
              <a:off x="3833813" y="1828801"/>
              <a:ext cx="215900" cy="290513"/>
            </a:xfrm>
            <a:custGeom>
              <a:avLst/>
              <a:gdLst>
                <a:gd name="T0" fmla="*/ 5 w 65"/>
                <a:gd name="T1" fmla="*/ 4 h 88"/>
                <a:gd name="T2" fmla="*/ 3 w 65"/>
                <a:gd name="T3" fmla="*/ 25 h 88"/>
                <a:gd name="T4" fmla="*/ 27 w 65"/>
                <a:gd name="T5" fmla="*/ 85 h 88"/>
                <a:gd name="T6" fmla="*/ 65 w 65"/>
                <a:gd name="T7" fmla="*/ 77 h 88"/>
                <a:gd name="T8" fmla="*/ 63 w 65"/>
                <a:gd name="T9" fmla="*/ 60 h 88"/>
                <a:gd name="T10" fmla="*/ 39 w 65"/>
                <a:gd name="T11" fmla="*/ 66 h 88"/>
                <a:gd name="T12" fmla="*/ 17 w 65"/>
                <a:gd name="T13" fmla="*/ 8 h 88"/>
                <a:gd name="T14" fmla="*/ 5 w 65"/>
                <a:gd name="T1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8">
                  <a:moveTo>
                    <a:pt x="5" y="4"/>
                  </a:moveTo>
                  <a:cubicBezTo>
                    <a:pt x="5" y="4"/>
                    <a:pt x="0" y="10"/>
                    <a:pt x="3" y="25"/>
                  </a:cubicBezTo>
                  <a:cubicBezTo>
                    <a:pt x="5" y="40"/>
                    <a:pt x="18" y="82"/>
                    <a:pt x="27" y="85"/>
                  </a:cubicBezTo>
                  <a:cubicBezTo>
                    <a:pt x="36" y="88"/>
                    <a:pt x="65" y="77"/>
                    <a:pt x="65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24" y="16"/>
                    <a:pt x="17" y="8"/>
                  </a:cubicBezTo>
                  <a:cubicBezTo>
                    <a:pt x="9" y="0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0" name="is1iḑé">
              <a:extLst>
                <a:ext uri="{FF2B5EF4-FFF2-40B4-BE49-F238E27FC236}">
                  <a16:creationId xmlns:a16="http://schemas.microsoft.com/office/drawing/2014/main" xmlns="" id="{18B9A029-8444-444D-9FA1-B7EC040060AE}"/>
                </a:ext>
              </a:extLst>
            </p:cNvPr>
            <p:cNvSpPr/>
            <p:nvPr/>
          </p:nvSpPr>
          <p:spPr bwMode="auto">
            <a:xfrm>
              <a:off x="4041775" y="2003426"/>
              <a:ext cx="69850" cy="79375"/>
            </a:xfrm>
            <a:custGeom>
              <a:avLst/>
              <a:gdLst>
                <a:gd name="T0" fmla="*/ 0 w 21"/>
                <a:gd name="T1" fmla="*/ 7 h 24"/>
                <a:gd name="T2" fmla="*/ 6 w 21"/>
                <a:gd name="T3" fmla="*/ 1 h 24"/>
                <a:gd name="T4" fmla="*/ 6 w 21"/>
                <a:gd name="T5" fmla="*/ 6 h 24"/>
                <a:gd name="T6" fmla="*/ 17 w 21"/>
                <a:gd name="T7" fmla="*/ 4 h 24"/>
                <a:gd name="T8" fmla="*/ 12 w 21"/>
                <a:gd name="T9" fmla="*/ 20 h 24"/>
                <a:gd name="T10" fmla="*/ 2 w 21"/>
                <a:gd name="T11" fmla="*/ 24 h 24"/>
                <a:gd name="T12" fmla="*/ 0 w 21"/>
                <a:gd name="T1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4">
                  <a:moveTo>
                    <a:pt x="0" y="7"/>
                  </a:moveTo>
                  <a:cubicBezTo>
                    <a:pt x="0" y="7"/>
                    <a:pt x="3" y="0"/>
                    <a:pt x="6" y="1"/>
                  </a:cubicBezTo>
                  <a:cubicBezTo>
                    <a:pt x="9" y="1"/>
                    <a:pt x="6" y="6"/>
                    <a:pt x="6" y="6"/>
                  </a:cubicBezTo>
                  <a:cubicBezTo>
                    <a:pt x="6" y="6"/>
                    <a:pt x="14" y="2"/>
                    <a:pt x="17" y="4"/>
                  </a:cubicBezTo>
                  <a:cubicBezTo>
                    <a:pt x="21" y="6"/>
                    <a:pt x="21" y="14"/>
                    <a:pt x="12" y="20"/>
                  </a:cubicBezTo>
                  <a:cubicBezTo>
                    <a:pt x="7" y="23"/>
                    <a:pt x="2" y="24"/>
                    <a:pt x="2" y="24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1" name="ïşḻîďe">
              <a:extLst>
                <a:ext uri="{FF2B5EF4-FFF2-40B4-BE49-F238E27FC236}">
                  <a16:creationId xmlns:a16="http://schemas.microsoft.com/office/drawing/2014/main" xmlns="" id="{8CD3D81C-DAB7-43E4-A105-3CDCC886C4EC}"/>
                </a:ext>
              </a:extLst>
            </p:cNvPr>
            <p:cNvSpPr/>
            <p:nvPr/>
          </p:nvSpPr>
          <p:spPr bwMode="auto">
            <a:xfrm>
              <a:off x="3933825" y="1697038"/>
              <a:ext cx="36513" cy="46038"/>
            </a:xfrm>
            <a:custGeom>
              <a:avLst/>
              <a:gdLst>
                <a:gd name="T0" fmla="*/ 10 w 11"/>
                <a:gd name="T1" fmla="*/ 5 h 14"/>
                <a:gd name="T2" fmla="*/ 2 w 11"/>
                <a:gd name="T3" fmla="*/ 3 h 14"/>
                <a:gd name="T4" fmla="*/ 7 w 11"/>
                <a:gd name="T5" fmla="*/ 14 h 14"/>
                <a:gd name="T6" fmla="*/ 10 w 11"/>
                <a:gd name="T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10" y="5"/>
                  </a:moveTo>
                  <a:cubicBezTo>
                    <a:pt x="10" y="5"/>
                    <a:pt x="4" y="0"/>
                    <a:pt x="2" y="3"/>
                  </a:cubicBezTo>
                  <a:cubicBezTo>
                    <a:pt x="0" y="7"/>
                    <a:pt x="4" y="14"/>
                    <a:pt x="7" y="14"/>
                  </a:cubicBezTo>
                  <a:cubicBezTo>
                    <a:pt x="11" y="14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2" name="iŝļidê">
              <a:extLst>
                <a:ext uri="{FF2B5EF4-FFF2-40B4-BE49-F238E27FC236}">
                  <a16:creationId xmlns:a16="http://schemas.microsoft.com/office/drawing/2014/main" xmlns="" id="{D6D76368-6C48-4201-A272-E24FC23726B3}"/>
                </a:ext>
              </a:extLst>
            </p:cNvPr>
            <p:cNvSpPr/>
            <p:nvPr/>
          </p:nvSpPr>
          <p:spPr bwMode="auto">
            <a:xfrm>
              <a:off x="4013200" y="3578226"/>
              <a:ext cx="184150" cy="131763"/>
            </a:xfrm>
            <a:custGeom>
              <a:avLst/>
              <a:gdLst>
                <a:gd name="T0" fmla="*/ 55 w 56"/>
                <a:gd name="T1" fmla="*/ 24 h 40"/>
                <a:gd name="T2" fmla="*/ 53 w 56"/>
                <a:gd name="T3" fmla="*/ 34 h 40"/>
                <a:gd name="T4" fmla="*/ 40 w 56"/>
                <a:gd name="T5" fmla="*/ 38 h 40"/>
                <a:gd name="T6" fmla="*/ 25 w 56"/>
                <a:gd name="T7" fmla="*/ 27 h 40"/>
                <a:gd name="T8" fmla="*/ 1 w 56"/>
                <a:gd name="T9" fmla="*/ 7 h 40"/>
                <a:gd name="T10" fmla="*/ 42 w 56"/>
                <a:gd name="T11" fmla="*/ 11 h 40"/>
                <a:gd name="T12" fmla="*/ 55 w 56"/>
                <a:gd name="T1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0">
                  <a:moveTo>
                    <a:pt x="55" y="24"/>
                  </a:moveTo>
                  <a:cubicBezTo>
                    <a:pt x="55" y="24"/>
                    <a:pt x="56" y="28"/>
                    <a:pt x="53" y="34"/>
                  </a:cubicBezTo>
                  <a:cubicBezTo>
                    <a:pt x="51" y="40"/>
                    <a:pt x="45" y="40"/>
                    <a:pt x="40" y="38"/>
                  </a:cubicBezTo>
                  <a:cubicBezTo>
                    <a:pt x="34" y="35"/>
                    <a:pt x="30" y="29"/>
                    <a:pt x="25" y="27"/>
                  </a:cubicBezTo>
                  <a:cubicBezTo>
                    <a:pt x="20" y="26"/>
                    <a:pt x="0" y="14"/>
                    <a:pt x="1" y="7"/>
                  </a:cubicBezTo>
                  <a:cubicBezTo>
                    <a:pt x="2" y="0"/>
                    <a:pt x="34" y="6"/>
                    <a:pt x="42" y="11"/>
                  </a:cubicBezTo>
                  <a:cubicBezTo>
                    <a:pt x="50" y="16"/>
                    <a:pt x="55" y="24"/>
                    <a:pt x="55" y="24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3" name="is1iḋè">
              <a:extLst>
                <a:ext uri="{FF2B5EF4-FFF2-40B4-BE49-F238E27FC236}">
                  <a16:creationId xmlns:a16="http://schemas.microsoft.com/office/drawing/2014/main" xmlns="" id="{F215E04E-531D-45FF-A0E4-7C24EE5A6B57}"/>
                </a:ext>
              </a:extLst>
            </p:cNvPr>
            <p:cNvSpPr/>
            <p:nvPr/>
          </p:nvSpPr>
          <p:spPr bwMode="auto">
            <a:xfrm>
              <a:off x="4127500" y="3335338"/>
              <a:ext cx="531813" cy="328613"/>
            </a:xfrm>
            <a:custGeom>
              <a:avLst/>
              <a:gdLst>
                <a:gd name="T0" fmla="*/ 161 w 161"/>
                <a:gd name="T1" fmla="*/ 11 h 100"/>
                <a:gd name="T2" fmla="*/ 156 w 161"/>
                <a:gd name="T3" fmla="*/ 39 h 100"/>
                <a:gd name="T4" fmla="*/ 107 w 161"/>
                <a:gd name="T5" fmla="*/ 53 h 100"/>
                <a:gd name="T6" fmla="*/ 50 w 161"/>
                <a:gd name="T7" fmla="*/ 37 h 100"/>
                <a:gd name="T8" fmla="*/ 20 w 161"/>
                <a:gd name="T9" fmla="*/ 98 h 100"/>
                <a:gd name="T10" fmla="*/ 19 w 161"/>
                <a:gd name="T11" fmla="*/ 98 h 100"/>
                <a:gd name="T12" fmla="*/ 0 w 161"/>
                <a:gd name="T13" fmla="*/ 84 h 100"/>
                <a:gd name="T14" fmla="*/ 38 w 161"/>
                <a:gd name="T15" fmla="*/ 5 h 100"/>
                <a:gd name="T16" fmla="*/ 106 w 161"/>
                <a:gd name="T17" fmla="*/ 5 h 100"/>
                <a:gd name="T18" fmla="*/ 161 w 161"/>
                <a:gd name="T1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0">
                  <a:moveTo>
                    <a:pt x="161" y="11"/>
                  </a:moveTo>
                  <a:cubicBezTo>
                    <a:pt x="161" y="11"/>
                    <a:pt x="161" y="32"/>
                    <a:pt x="156" y="39"/>
                  </a:cubicBezTo>
                  <a:cubicBezTo>
                    <a:pt x="150" y="45"/>
                    <a:pt x="129" y="59"/>
                    <a:pt x="107" y="53"/>
                  </a:cubicBezTo>
                  <a:cubicBezTo>
                    <a:pt x="84" y="47"/>
                    <a:pt x="50" y="37"/>
                    <a:pt x="50" y="37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0" y="100"/>
                    <a:pt x="2" y="93"/>
                    <a:pt x="0" y="84"/>
                  </a:cubicBezTo>
                  <a:cubicBezTo>
                    <a:pt x="0" y="84"/>
                    <a:pt x="24" y="10"/>
                    <a:pt x="38" y="5"/>
                  </a:cubicBezTo>
                  <a:cubicBezTo>
                    <a:pt x="52" y="0"/>
                    <a:pt x="106" y="5"/>
                    <a:pt x="106" y="5"/>
                  </a:cubicBezTo>
                  <a:lnTo>
                    <a:pt x="161" y="11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4" name="îṥlîḋe">
              <a:extLst>
                <a:ext uri="{FF2B5EF4-FFF2-40B4-BE49-F238E27FC236}">
                  <a16:creationId xmlns:a16="http://schemas.microsoft.com/office/drawing/2014/main" xmlns="" id="{FCCC07C5-CAE9-46C9-B1DD-C2F7170DD850}"/>
                </a:ext>
              </a:extLst>
            </p:cNvPr>
            <p:cNvSpPr/>
            <p:nvPr/>
          </p:nvSpPr>
          <p:spPr bwMode="auto">
            <a:xfrm>
              <a:off x="4181475" y="3025776"/>
              <a:ext cx="330200" cy="338138"/>
            </a:xfrm>
            <a:custGeom>
              <a:avLst/>
              <a:gdLst>
                <a:gd name="T0" fmla="*/ 97 w 100"/>
                <a:gd name="T1" fmla="*/ 66 h 103"/>
                <a:gd name="T2" fmla="*/ 64 w 100"/>
                <a:gd name="T3" fmla="*/ 47 h 103"/>
                <a:gd name="T4" fmla="*/ 11 w 100"/>
                <a:gd name="T5" fmla="*/ 77 h 103"/>
                <a:gd name="T6" fmla="*/ 63 w 100"/>
                <a:gd name="T7" fmla="*/ 2 h 103"/>
                <a:gd name="T8" fmla="*/ 61 w 100"/>
                <a:gd name="T9" fmla="*/ 1 h 103"/>
                <a:gd name="T10" fmla="*/ 55 w 100"/>
                <a:gd name="T11" fmla="*/ 1 h 103"/>
                <a:gd name="T12" fmla="*/ 3 w 100"/>
                <a:gd name="T13" fmla="*/ 31 h 103"/>
                <a:gd name="T14" fmla="*/ 0 w 100"/>
                <a:gd name="T15" fmla="*/ 36 h 103"/>
                <a:gd name="T16" fmla="*/ 0 w 100"/>
                <a:gd name="T17" fmla="*/ 77 h 103"/>
                <a:gd name="T18" fmla="*/ 3 w 100"/>
                <a:gd name="T19" fmla="*/ 82 h 103"/>
                <a:gd name="T20" fmla="*/ 39 w 100"/>
                <a:gd name="T21" fmla="*/ 102 h 103"/>
                <a:gd name="T22" fmla="*/ 44 w 100"/>
                <a:gd name="T23" fmla="*/ 102 h 103"/>
                <a:gd name="T24" fmla="*/ 99 w 100"/>
                <a:gd name="T25" fmla="*/ 70 h 103"/>
                <a:gd name="T26" fmla="*/ 100 w 100"/>
                <a:gd name="T27" fmla="*/ 69 h 103"/>
                <a:gd name="T28" fmla="*/ 100 w 100"/>
                <a:gd name="T29" fmla="*/ 69 h 103"/>
                <a:gd name="T30" fmla="*/ 100 w 100"/>
                <a:gd name="T31" fmla="*/ 66 h 103"/>
                <a:gd name="T32" fmla="*/ 97 w 100"/>
                <a:gd name="T33" fmla="*/ 6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3">
                  <a:moveTo>
                    <a:pt x="97" y="66"/>
                  </a:moveTo>
                  <a:cubicBezTo>
                    <a:pt x="64" y="47"/>
                    <a:pt x="64" y="47"/>
                    <a:pt x="64" y="4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9" y="0"/>
                    <a:pt x="57" y="0"/>
                    <a:pt x="55" y="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1"/>
                    <a:pt x="3" y="8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0" y="103"/>
                    <a:pt x="42" y="103"/>
                    <a:pt x="44" y="102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100" y="70"/>
                    <a:pt x="100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7" y="66"/>
                    <a:pt x="97" y="66"/>
                    <a:pt x="97" y="66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5" name="îsļidê">
              <a:extLst>
                <a:ext uri="{FF2B5EF4-FFF2-40B4-BE49-F238E27FC236}">
                  <a16:creationId xmlns:a16="http://schemas.microsoft.com/office/drawing/2014/main" xmlns="" id="{2964848E-4F30-415F-BFF9-5DA0ED278D4C}"/>
                </a:ext>
              </a:extLst>
            </p:cNvPr>
            <p:cNvSpPr/>
            <p:nvPr/>
          </p:nvSpPr>
          <p:spPr bwMode="auto">
            <a:xfrm>
              <a:off x="4194175" y="3170238"/>
              <a:ext cx="317500" cy="184150"/>
            </a:xfrm>
            <a:custGeom>
              <a:avLst/>
              <a:gdLst>
                <a:gd name="T0" fmla="*/ 0 w 96"/>
                <a:gd name="T1" fmla="*/ 34 h 56"/>
                <a:gd name="T2" fmla="*/ 35 w 96"/>
                <a:gd name="T3" fmla="*/ 55 h 56"/>
                <a:gd name="T4" fmla="*/ 40 w 96"/>
                <a:gd name="T5" fmla="*/ 55 h 56"/>
                <a:gd name="T6" fmla="*/ 95 w 96"/>
                <a:gd name="T7" fmla="*/ 23 h 56"/>
                <a:gd name="T8" fmla="*/ 95 w 96"/>
                <a:gd name="T9" fmla="*/ 20 h 56"/>
                <a:gd name="T10" fmla="*/ 60 w 96"/>
                <a:gd name="T11" fmla="*/ 0 h 56"/>
                <a:gd name="T12" fmla="*/ 0 w 96"/>
                <a:gd name="T13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6">
                  <a:moveTo>
                    <a:pt x="0" y="34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6" y="56"/>
                    <a:pt x="38" y="56"/>
                    <a:pt x="40" y="55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2"/>
                    <a:pt x="96" y="21"/>
                    <a:pt x="95" y="2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6" name="ïŝļiḋe">
              <a:extLst>
                <a:ext uri="{FF2B5EF4-FFF2-40B4-BE49-F238E27FC236}">
                  <a16:creationId xmlns:a16="http://schemas.microsoft.com/office/drawing/2014/main" xmlns="" id="{7571F6A4-246D-452A-AA79-6AA32B3CA603}"/>
                </a:ext>
              </a:extLst>
            </p:cNvPr>
            <p:cNvSpPr/>
            <p:nvPr/>
          </p:nvSpPr>
          <p:spPr bwMode="auto">
            <a:xfrm>
              <a:off x="4194175" y="3028951"/>
              <a:ext cx="198438" cy="254000"/>
            </a:xfrm>
            <a:custGeom>
              <a:avLst/>
              <a:gdLst>
                <a:gd name="T0" fmla="*/ 0 w 60"/>
                <a:gd name="T1" fmla="*/ 77 h 77"/>
                <a:gd name="T2" fmla="*/ 0 w 60"/>
                <a:gd name="T3" fmla="*/ 37 h 77"/>
                <a:gd name="T4" fmla="*/ 2 w 60"/>
                <a:gd name="T5" fmla="*/ 32 h 77"/>
                <a:gd name="T6" fmla="*/ 56 w 60"/>
                <a:gd name="T7" fmla="*/ 1 h 77"/>
                <a:gd name="T8" fmla="*/ 60 w 60"/>
                <a:gd name="T9" fmla="*/ 3 h 77"/>
                <a:gd name="T10" fmla="*/ 60 w 60"/>
                <a:gd name="T11" fmla="*/ 43 h 77"/>
                <a:gd name="T12" fmla="*/ 0 w 60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7">
                  <a:moveTo>
                    <a:pt x="0" y="7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0"/>
                    <a:pt x="60" y="1"/>
                    <a:pt x="60" y="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7" name="ïṡľíďè">
              <a:extLst>
                <a:ext uri="{FF2B5EF4-FFF2-40B4-BE49-F238E27FC236}">
                  <a16:creationId xmlns:a16="http://schemas.microsoft.com/office/drawing/2014/main" xmlns="" id="{04E76AFF-2331-40CD-9A29-6F444EB3FA17}"/>
                </a:ext>
              </a:extLst>
            </p:cNvPr>
            <p:cNvSpPr/>
            <p:nvPr/>
          </p:nvSpPr>
          <p:spPr bwMode="auto">
            <a:xfrm>
              <a:off x="4203700" y="3044826"/>
              <a:ext cx="179388" cy="220663"/>
            </a:xfrm>
            <a:custGeom>
              <a:avLst/>
              <a:gdLst>
                <a:gd name="T0" fmla="*/ 0 w 54"/>
                <a:gd name="T1" fmla="*/ 67 h 67"/>
                <a:gd name="T2" fmla="*/ 0 w 54"/>
                <a:gd name="T3" fmla="*/ 33 h 67"/>
                <a:gd name="T4" fmla="*/ 2 w 54"/>
                <a:gd name="T5" fmla="*/ 30 h 67"/>
                <a:gd name="T6" fmla="*/ 51 w 54"/>
                <a:gd name="T7" fmla="*/ 1 h 67"/>
                <a:gd name="T8" fmla="*/ 54 w 54"/>
                <a:gd name="T9" fmla="*/ 3 h 67"/>
                <a:gd name="T10" fmla="*/ 54 w 54"/>
                <a:gd name="T11" fmla="*/ 35 h 67"/>
                <a:gd name="T12" fmla="*/ 0 w 5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7">
                  <a:moveTo>
                    <a:pt x="0" y="67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1"/>
                    <a:pt x="2" y="3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8" name="ïs1iḍé">
              <a:extLst>
                <a:ext uri="{FF2B5EF4-FFF2-40B4-BE49-F238E27FC236}">
                  <a16:creationId xmlns:a16="http://schemas.microsoft.com/office/drawing/2014/main" xmlns="" id="{232EB467-EB01-4637-8E28-97A5021C1139}"/>
                </a:ext>
              </a:extLst>
            </p:cNvPr>
            <p:cNvSpPr/>
            <p:nvPr/>
          </p:nvSpPr>
          <p:spPr bwMode="auto">
            <a:xfrm>
              <a:off x="4221163" y="3182938"/>
              <a:ext cx="227013" cy="131763"/>
            </a:xfrm>
            <a:custGeom>
              <a:avLst/>
              <a:gdLst>
                <a:gd name="T0" fmla="*/ 0 w 143"/>
                <a:gd name="T1" fmla="*/ 61 h 83"/>
                <a:gd name="T2" fmla="*/ 106 w 143"/>
                <a:gd name="T3" fmla="*/ 0 h 83"/>
                <a:gd name="T4" fmla="*/ 143 w 143"/>
                <a:gd name="T5" fmla="*/ 21 h 83"/>
                <a:gd name="T6" fmla="*/ 37 w 143"/>
                <a:gd name="T7" fmla="*/ 83 h 83"/>
                <a:gd name="T8" fmla="*/ 0 w 143"/>
                <a:gd name="T9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3">
                  <a:moveTo>
                    <a:pt x="0" y="61"/>
                  </a:moveTo>
                  <a:lnTo>
                    <a:pt x="106" y="0"/>
                  </a:lnTo>
                  <a:lnTo>
                    <a:pt x="143" y="21"/>
                  </a:lnTo>
                  <a:lnTo>
                    <a:pt x="37" y="8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9" name="ïşḻîḍe">
              <a:extLst>
                <a:ext uri="{FF2B5EF4-FFF2-40B4-BE49-F238E27FC236}">
                  <a16:creationId xmlns:a16="http://schemas.microsoft.com/office/drawing/2014/main" xmlns="" id="{F3CF935E-7F75-4BD2-85B6-1D3B18E819B3}"/>
                </a:ext>
              </a:extLst>
            </p:cNvPr>
            <p:cNvSpPr/>
            <p:nvPr/>
          </p:nvSpPr>
          <p:spPr bwMode="auto">
            <a:xfrm>
              <a:off x="4349750" y="3259138"/>
              <a:ext cx="76200" cy="46038"/>
            </a:xfrm>
            <a:custGeom>
              <a:avLst/>
              <a:gdLst>
                <a:gd name="T0" fmla="*/ 0 w 48"/>
                <a:gd name="T1" fmla="*/ 19 h 29"/>
                <a:gd name="T2" fmla="*/ 31 w 48"/>
                <a:gd name="T3" fmla="*/ 0 h 29"/>
                <a:gd name="T4" fmla="*/ 48 w 48"/>
                <a:gd name="T5" fmla="*/ 10 h 29"/>
                <a:gd name="T6" fmla="*/ 19 w 48"/>
                <a:gd name="T7" fmla="*/ 29 h 29"/>
                <a:gd name="T8" fmla="*/ 0 w 48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0" y="19"/>
                  </a:moveTo>
                  <a:lnTo>
                    <a:pt x="31" y="0"/>
                  </a:lnTo>
                  <a:lnTo>
                    <a:pt x="48" y="10"/>
                  </a:lnTo>
                  <a:lnTo>
                    <a:pt x="19" y="2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0" name="íSḷïdê">
              <a:extLst>
                <a:ext uri="{FF2B5EF4-FFF2-40B4-BE49-F238E27FC236}">
                  <a16:creationId xmlns:a16="http://schemas.microsoft.com/office/drawing/2014/main" xmlns="" id="{18DFC993-F550-4921-A4D2-2FA7AC8E4618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1" name="íşḷîdè">
              <a:extLst>
                <a:ext uri="{FF2B5EF4-FFF2-40B4-BE49-F238E27FC236}">
                  <a16:creationId xmlns:a16="http://schemas.microsoft.com/office/drawing/2014/main" xmlns="" id="{6CD0DCEF-D88D-4090-B3EB-E68550D0A196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2" name="işḻiḋê">
              <a:extLst>
                <a:ext uri="{FF2B5EF4-FFF2-40B4-BE49-F238E27FC236}">
                  <a16:creationId xmlns:a16="http://schemas.microsoft.com/office/drawing/2014/main" xmlns="" id="{6B6D33D0-CAD9-4DB9-AFB9-8FDFCAA803FA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3" name="ïśļïḓe">
              <a:extLst>
                <a:ext uri="{FF2B5EF4-FFF2-40B4-BE49-F238E27FC236}">
                  <a16:creationId xmlns:a16="http://schemas.microsoft.com/office/drawing/2014/main" xmlns="" id="{9981A209-9C6E-47E7-8334-F7954D413AD8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4" name="ïṥḷïḍe">
              <a:extLst>
                <a:ext uri="{FF2B5EF4-FFF2-40B4-BE49-F238E27FC236}">
                  <a16:creationId xmlns:a16="http://schemas.microsoft.com/office/drawing/2014/main" xmlns="" id="{91B4BFC4-D528-4629-B382-C7CDBC43B4C5}"/>
                </a:ext>
              </a:extLst>
            </p:cNvPr>
            <p:cNvSpPr/>
            <p:nvPr/>
          </p:nvSpPr>
          <p:spPr bwMode="auto">
            <a:xfrm>
              <a:off x="4300538" y="3054351"/>
              <a:ext cx="82550" cy="155575"/>
            </a:xfrm>
            <a:custGeom>
              <a:avLst/>
              <a:gdLst>
                <a:gd name="T0" fmla="*/ 20 w 25"/>
                <a:gd name="T1" fmla="*/ 36 h 47"/>
                <a:gd name="T2" fmla="*/ 0 w 25"/>
                <a:gd name="T3" fmla="*/ 47 h 47"/>
                <a:gd name="T4" fmla="*/ 20 w 25"/>
                <a:gd name="T5" fmla="*/ 36 h 47"/>
                <a:gd name="T6" fmla="*/ 20 w 25"/>
                <a:gd name="T7" fmla="*/ 36 h 47"/>
                <a:gd name="T8" fmla="*/ 25 w 25"/>
                <a:gd name="T9" fmla="*/ 0 h 47"/>
                <a:gd name="T10" fmla="*/ 25 w 25"/>
                <a:gd name="T11" fmla="*/ 0 h 47"/>
                <a:gd name="T12" fmla="*/ 25 w 25"/>
                <a:gd name="T13" fmla="*/ 25 h 47"/>
                <a:gd name="T14" fmla="*/ 25 w 25"/>
                <a:gd name="T15" fmla="*/ 0 h 47"/>
                <a:gd name="T16" fmla="*/ 25 w 25"/>
                <a:gd name="T17" fmla="*/ 0 h 47"/>
                <a:gd name="T18" fmla="*/ 25 w 25"/>
                <a:gd name="T19" fmla="*/ 0 h 47"/>
                <a:gd name="T20" fmla="*/ 25 w 25"/>
                <a:gd name="T21" fmla="*/ 0 h 47"/>
                <a:gd name="T22" fmla="*/ 25 w 25"/>
                <a:gd name="T23" fmla="*/ 0 h 47"/>
                <a:gd name="T24" fmla="*/ 25 w 25"/>
                <a:gd name="T25" fmla="*/ 0 h 47"/>
                <a:gd name="T26" fmla="*/ 25 w 25"/>
                <a:gd name="T27" fmla="*/ 0 h 47"/>
                <a:gd name="T28" fmla="*/ 25 w 25"/>
                <a:gd name="T29" fmla="*/ 0 h 47"/>
                <a:gd name="T30" fmla="*/ 25 w 25"/>
                <a:gd name="T31" fmla="*/ 0 h 47"/>
                <a:gd name="T32" fmla="*/ 25 w 25"/>
                <a:gd name="T33" fmla="*/ 0 h 47"/>
                <a:gd name="T34" fmla="*/ 25 w 25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47">
                  <a:moveTo>
                    <a:pt x="20" y="36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5" name="iślîḓe">
              <a:extLst>
                <a:ext uri="{FF2B5EF4-FFF2-40B4-BE49-F238E27FC236}">
                  <a16:creationId xmlns:a16="http://schemas.microsoft.com/office/drawing/2014/main" xmlns="" id="{FCE056B7-B39C-4A6F-AD54-674D8603B4F8}"/>
                </a:ext>
              </a:extLst>
            </p:cNvPr>
            <p:cNvSpPr/>
            <p:nvPr/>
          </p:nvSpPr>
          <p:spPr bwMode="auto">
            <a:xfrm>
              <a:off x="4289425" y="3048001"/>
              <a:ext cx="93663" cy="168275"/>
            </a:xfrm>
            <a:custGeom>
              <a:avLst/>
              <a:gdLst>
                <a:gd name="T0" fmla="*/ 27 w 28"/>
                <a:gd name="T1" fmla="*/ 0 h 51"/>
                <a:gd name="T2" fmla="*/ 0 w 28"/>
                <a:gd name="T3" fmla="*/ 51 h 51"/>
                <a:gd name="T4" fmla="*/ 3 w 28"/>
                <a:gd name="T5" fmla="*/ 49 h 51"/>
                <a:gd name="T6" fmla="*/ 23 w 28"/>
                <a:gd name="T7" fmla="*/ 38 h 51"/>
                <a:gd name="T8" fmla="*/ 28 w 28"/>
                <a:gd name="T9" fmla="*/ 27 h 51"/>
                <a:gd name="T10" fmla="*/ 28 w 28"/>
                <a:gd name="T11" fmla="*/ 2 h 51"/>
                <a:gd name="T12" fmla="*/ 28 w 28"/>
                <a:gd name="T13" fmla="*/ 2 h 51"/>
                <a:gd name="T14" fmla="*/ 28 w 28"/>
                <a:gd name="T15" fmla="*/ 2 h 51"/>
                <a:gd name="T16" fmla="*/ 28 w 28"/>
                <a:gd name="T17" fmla="*/ 2 h 51"/>
                <a:gd name="T18" fmla="*/ 28 w 28"/>
                <a:gd name="T19" fmla="*/ 2 h 51"/>
                <a:gd name="T20" fmla="*/ 28 w 28"/>
                <a:gd name="T21" fmla="*/ 2 h 51"/>
                <a:gd name="T22" fmla="*/ 28 w 28"/>
                <a:gd name="T23" fmla="*/ 2 h 51"/>
                <a:gd name="T24" fmla="*/ 28 w 28"/>
                <a:gd name="T25" fmla="*/ 2 h 51"/>
                <a:gd name="T26" fmla="*/ 27 w 28"/>
                <a:gd name="T2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1">
                  <a:moveTo>
                    <a:pt x="27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7" y="0"/>
                  </a:cubicBezTo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6" name="íşľîḓê">
              <a:extLst>
                <a:ext uri="{FF2B5EF4-FFF2-40B4-BE49-F238E27FC236}">
                  <a16:creationId xmlns:a16="http://schemas.microsoft.com/office/drawing/2014/main" xmlns="" id="{B1EE0903-1243-4BD3-A9A0-6E411192F9E8}"/>
                </a:ext>
              </a:extLst>
            </p:cNvPr>
            <p:cNvSpPr/>
            <p:nvPr/>
          </p:nvSpPr>
          <p:spPr bwMode="auto">
            <a:xfrm>
              <a:off x="4368800" y="3173413"/>
              <a:ext cx="82550" cy="92075"/>
            </a:xfrm>
            <a:custGeom>
              <a:avLst/>
              <a:gdLst>
                <a:gd name="T0" fmla="*/ 25 w 25"/>
                <a:gd name="T1" fmla="*/ 7 h 28"/>
                <a:gd name="T2" fmla="*/ 14 w 25"/>
                <a:gd name="T3" fmla="*/ 0 h 28"/>
                <a:gd name="T4" fmla="*/ 0 w 25"/>
                <a:gd name="T5" fmla="*/ 16 h 28"/>
                <a:gd name="T6" fmla="*/ 3 w 25"/>
                <a:gd name="T7" fmla="*/ 22 h 28"/>
                <a:gd name="T8" fmla="*/ 6 w 25"/>
                <a:gd name="T9" fmla="*/ 20 h 28"/>
                <a:gd name="T10" fmla="*/ 9 w 25"/>
                <a:gd name="T11" fmla="*/ 22 h 28"/>
                <a:gd name="T12" fmla="*/ 18 w 25"/>
                <a:gd name="T13" fmla="*/ 28 h 28"/>
                <a:gd name="T14" fmla="*/ 25 w 25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8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7" name="îṡ1ïdè">
              <a:extLst>
                <a:ext uri="{FF2B5EF4-FFF2-40B4-BE49-F238E27FC236}">
                  <a16:creationId xmlns:a16="http://schemas.microsoft.com/office/drawing/2014/main" xmlns="" id="{7D80E0AF-1A88-463F-BF29-0BA30F93FA89}"/>
                </a:ext>
              </a:extLst>
            </p:cNvPr>
            <p:cNvSpPr/>
            <p:nvPr/>
          </p:nvSpPr>
          <p:spPr bwMode="auto">
            <a:xfrm>
              <a:off x="4422775" y="3001963"/>
              <a:ext cx="190500" cy="284163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4"/>
                    <a:pt x="48" y="0"/>
                    <a:pt x="40" y="1"/>
                  </a:cubicBezTo>
                  <a:cubicBezTo>
                    <a:pt x="32" y="2"/>
                    <a:pt x="29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8" name="îŝḷïďe">
              <a:extLst>
                <a:ext uri="{FF2B5EF4-FFF2-40B4-BE49-F238E27FC236}">
                  <a16:creationId xmlns:a16="http://schemas.microsoft.com/office/drawing/2014/main" xmlns="" id="{B93847A0-88E5-4570-BBA6-5121AE1C7797}"/>
                </a:ext>
              </a:extLst>
            </p:cNvPr>
            <p:cNvSpPr/>
            <p:nvPr/>
          </p:nvSpPr>
          <p:spPr bwMode="auto">
            <a:xfrm>
              <a:off x="4260850" y="3249613"/>
              <a:ext cx="82550" cy="95250"/>
            </a:xfrm>
            <a:custGeom>
              <a:avLst/>
              <a:gdLst>
                <a:gd name="T0" fmla="*/ 25 w 25"/>
                <a:gd name="T1" fmla="*/ 7 h 29"/>
                <a:gd name="T2" fmla="*/ 14 w 25"/>
                <a:gd name="T3" fmla="*/ 0 h 29"/>
                <a:gd name="T4" fmla="*/ 0 w 25"/>
                <a:gd name="T5" fmla="*/ 16 h 29"/>
                <a:gd name="T6" fmla="*/ 3 w 25"/>
                <a:gd name="T7" fmla="*/ 22 h 29"/>
                <a:gd name="T8" fmla="*/ 6 w 25"/>
                <a:gd name="T9" fmla="*/ 20 h 29"/>
                <a:gd name="T10" fmla="*/ 9 w 25"/>
                <a:gd name="T11" fmla="*/ 22 h 29"/>
                <a:gd name="T12" fmla="*/ 18 w 25"/>
                <a:gd name="T13" fmla="*/ 28 h 29"/>
                <a:gd name="T14" fmla="*/ 25 w 25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9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9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9" name="íṥlîďé">
              <a:extLst>
                <a:ext uri="{FF2B5EF4-FFF2-40B4-BE49-F238E27FC236}">
                  <a16:creationId xmlns:a16="http://schemas.microsoft.com/office/drawing/2014/main" xmlns="" id="{22624A7A-2287-4521-AA0C-BBACBF82DB81}"/>
                </a:ext>
              </a:extLst>
            </p:cNvPr>
            <p:cNvSpPr/>
            <p:nvPr/>
          </p:nvSpPr>
          <p:spPr bwMode="auto">
            <a:xfrm>
              <a:off x="4405313" y="2995613"/>
              <a:ext cx="260350" cy="441325"/>
            </a:xfrm>
            <a:custGeom>
              <a:avLst/>
              <a:gdLst>
                <a:gd name="T0" fmla="*/ 20 w 79"/>
                <a:gd name="T1" fmla="*/ 15 h 134"/>
                <a:gd name="T2" fmla="*/ 3 w 79"/>
                <a:gd name="T3" fmla="*/ 31 h 134"/>
                <a:gd name="T4" fmla="*/ 8 w 79"/>
                <a:gd name="T5" fmla="*/ 90 h 134"/>
                <a:gd name="T6" fmla="*/ 7 w 79"/>
                <a:gd name="T7" fmla="*/ 120 h 134"/>
                <a:gd name="T8" fmla="*/ 50 w 79"/>
                <a:gd name="T9" fmla="*/ 130 h 134"/>
                <a:gd name="T10" fmla="*/ 79 w 79"/>
                <a:gd name="T11" fmla="*/ 110 h 134"/>
                <a:gd name="T12" fmla="*/ 78 w 79"/>
                <a:gd name="T13" fmla="*/ 80 h 134"/>
                <a:gd name="T14" fmla="*/ 76 w 79"/>
                <a:gd name="T15" fmla="*/ 16 h 134"/>
                <a:gd name="T16" fmla="*/ 50 w 79"/>
                <a:gd name="T17" fmla="*/ 1 h 134"/>
                <a:gd name="T18" fmla="*/ 20 w 79"/>
                <a:gd name="T19" fmla="*/ 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34">
                  <a:moveTo>
                    <a:pt x="20" y="15"/>
                  </a:moveTo>
                  <a:cubicBezTo>
                    <a:pt x="20" y="15"/>
                    <a:pt x="7" y="23"/>
                    <a:pt x="3" y="31"/>
                  </a:cubicBezTo>
                  <a:cubicBezTo>
                    <a:pt x="0" y="39"/>
                    <a:pt x="9" y="73"/>
                    <a:pt x="8" y="90"/>
                  </a:cubicBezTo>
                  <a:cubicBezTo>
                    <a:pt x="7" y="106"/>
                    <a:pt x="4" y="114"/>
                    <a:pt x="7" y="120"/>
                  </a:cubicBezTo>
                  <a:cubicBezTo>
                    <a:pt x="11" y="127"/>
                    <a:pt x="34" y="134"/>
                    <a:pt x="50" y="130"/>
                  </a:cubicBezTo>
                  <a:cubicBezTo>
                    <a:pt x="67" y="126"/>
                    <a:pt x="79" y="115"/>
                    <a:pt x="79" y="110"/>
                  </a:cubicBezTo>
                  <a:cubicBezTo>
                    <a:pt x="79" y="104"/>
                    <a:pt x="78" y="89"/>
                    <a:pt x="78" y="80"/>
                  </a:cubicBezTo>
                  <a:cubicBezTo>
                    <a:pt x="78" y="71"/>
                    <a:pt x="79" y="31"/>
                    <a:pt x="76" y="16"/>
                  </a:cubicBezTo>
                  <a:cubicBezTo>
                    <a:pt x="72" y="2"/>
                    <a:pt x="54" y="0"/>
                    <a:pt x="50" y="1"/>
                  </a:cubicBezTo>
                  <a:cubicBezTo>
                    <a:pt x="46" y="2"/>
                    <a:pt x="20" y="15"/>
                    <a:pt x="20" y="15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0" name="iṣļîḑê">
              <a:extLst>
                <a:ext uri="{FF2B5EF4-FFF2-40B4-BE49-F238E27FC236}">
                  <a16:creationId xmlns:a16="http://schemas.microsoft.com/office/drawing/2014/main" xmlns="" id="{65F1A314-1D77-4929-B0E2-EBECCAF82D23}"/>
                </a:ext>
              </a:extLst>
            </p:cNvPr>
            <p:cNvSpPr/>
            <p:nvPr/>
          </p:nvSpPr>
          <p:spPr bwMode="auto">
            <a:xfrm>
              <a:off x="4429125" y="2830513"/>
              <a:ext cx="141288" cy="223838"/>
            </a:xfrm>
            <a:custGeom>
              <a:avLst/>
              <a:gdLst>
                <a:gd name="T0" fmla="*/ 4 w 43"/>
                <a:gd name="T1" fmla="*/ 10 h 68"/>
                <a:gd name="T2" fmla="*/ 4 w 43"/>
                <a:gd name="T3" fmla="*/ 50 h 68"/>
                <a:gd name="T4" fmla="*/ 13 w 43"/>
                <a:gd name="T5" fmla="*/ 56 h 68"/>
                <a:gd name="T6" fmla="*/ 13 w 43"/>
                <a:gd name="T7" fmla="*/ 65 h 68"/>
                <a:gd name="T8" fmla="*/ 30 w 43"/>
                <a:gd name="T9" fmla="*/ 65 h 68"/>
                <a:gd name="T10" fmla="*/ 43 w 43"/>
                <a:gd name="T11" fmla="*/ 57 h 68"/>
                <a:gd name="T12" fmla="*/ 43 w 43"/>
                <a:gd name="T13" fmla="*/ 0 h 68"/>
                <a:gd name="T14" fmla="*/ 4 w 43"/>
                <a:gd name="T15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8">
                  <a:moveTo>
                    <a:pt x="4" y="10"/>
                  </a:moveTo>
                  <a:cubicBezTo>
                    <a:pt x="4" y="10"/>
                    <a:pt x="0" y="45"/>
                    <a:pt x="4" y="50"/>
                  </a:cubicBezTo>
                  <a:cubicBezTo>
                    <a:pt x="8" y="55"/>
                    <a:pt x="13" y="56"/>
                    <a:pt x="13" y="56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65"/>
                    <a:pt x="20" y="68"/>
                    <a:pt x="30" y="65"/>
                  </a:cubicBezTo>
                  <a:cubicBezTo>
                    <a:pt x="41" y="62"/>
                    <a:pt x="43" y="57"/>
                    <a:pt x="43" y="57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1" name="iṥlïḓè">
              <a:extLst>
                <a:ext uri="{FF2B5EF4-FFF2-40B4-BE49-F238E27FC236}">
                  <a16:creationId xmlns:a16="http://schemas.microsoft.com/office/drawing/2014/main" xmlns="" id="{50630736-1F45-4B81-BC14-710C341F732E}"/>
                </a:ext>
              </a:extLst>
            </p:cNvPr>
            <p:cNvSpPr/>
            <p:nvPr/>
          </p:nvSpPr>
          <p:spPr bwMode="auto">
            <a:xfrm>
              <a:off x="4425950" y="2751138"/>
              <a:ext cx="220663" cy="274638"/>
            </a:xfrm>
            <a:custGeom>
              <a:avLst/>
              <a:gdLst>
                <a:gd name="T0" fmla="*/ 5 w 67"/>
                <a:gd name="T1" fmla="*/ 34 h 83"/>
                <a:gd name="T2" fmla="*/ 1 w 67"/>
                <a:gd name="T3" fmla="*/ 26 h 83"/>
                <a:gd name="T4" fmla="*/ 5 w 67"/>
                <a:gd name="T5" fmla="*/ 6 h 83"/>
                <a:gd name="T6" fmla="*/ 11 w 67"/>
                <a:gd name="T7" fmla="*/ 6 h 83"/>
                <a:gd name="T8" fmla="*/ 16 w 67"/>
                <a:gd name="T9" fmla="*/ 2 h 83"/>
                <a:gd name="T10" fmla="*/ 21 w 67"/>
                <a:gd name="T11" fmla="*/ 4 h 83"/>
                <a:gd name="T12" fmla="*/ 25 w 67"/>
                <a:gd name="T13" fmla="*/ 1 h 83"/>
                <a:gd name="T14" fmla="*/ 30 w 67"/>
                <a:gd name="T15" fmla="*/ 3 h 83"/>
                <a:gd name="T16" fmla="*/ 60 w 67"/>
                <a:gd name="T17" fmla="*/ 20 h 83"/>
                <a:gd name="T18" fmla="*/ 57 w 67"/>
                <a:gd name="T19" fmla="*/ 72 h 83"/>
                <a:gd name="T20" fmla="*/ 30 w 67"/>
                <a:gd name="T21" fmla="*/ 80 h 83"/>
                <a:gd name="T22" fmla="*/ 16 w 67"/>
                <a:gd name="T23" fmla="*/ 59 h 83"/>
                <a:gd name="T24" fmla="*/ 11 w 67"/>
                <a:gd name="T25" fmla="*/ 57 h 83"/>
                <a:gd name="T26" fmla="*/ 11 w 67"/>
                <a:gd name="T27" fmla="*/ 36 h 83"/>
                <a:gd name="T28" fmla="*/ 5 w 67"/>
                <a:gd name="T29" fmla="*/ 3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3">
                  <a:moveTo>
                    <a:pt x="5" y="34"/>
                  </a:moveTo>
                  <a:cubicBezTo>
                    <a:pt x="5" y="34"/>
                    <a:pt x="2" y="32"/>
                    <a:pt x="1" y="26"/>
                  </a:cubicBezTo>
                  <a:cubicBezTo>
                    <a:pt x="0" y="21"/>
                    <a:pt x="1" y="8"/>
                    <a:pt x="5" y="6"/>
                  </a:cubicBezTo>
                  <a:cubicBezTo>
                    <a:pt x="8" y="4"/>
                    <a:pt x="11" y="6"/>
                    <a:pt x="11" y="6"/>
                  </a:cubicBezTo>
                  <a:cubicBezTo>
                    <a:pt x="11" y="6"/>
                    <a:pt x="13" y="2"/>
                    <a:pt x="16" y="2"/>
                  </a:cubicBezTo>
                  <a:cubicBezTo>
                    <a:pt x="19" y="1"/>
                    <a:pt x="21" y="4"/>
                    <a:pt x="21" y="4"/>
                  </a:cubicBezTo>
                  <a:cubicBezTo>
                    <a:pt x="21" y="4"/>
                    <a:pt x="22" y="0"/>
                    <a:pt x="25" y="1"/>
                  </a:cubicBezTo>
                  <a:cubicBezTo>
                    <a:pt x="28" y="1"/>
                    <a:pt x="30" y="3"/>
                    <a:pt x="30" y="3"/>
                  </a:cubicBezTo>
                  <a:cubicBezTo>
                    <a:pt x="30" y="3"/>
                    <a:pt x="53" y="4"/>
                    <a:pt x="60" y="20"/>
                  </a:cubicBezTo>
                  <a:cubicBezTo>
                    <a:pt x="67" y="36"/>
                    <a:pt x="64" y="64"/>
                    <a:pt x="57" y="72"/>
                  </a:cubicBezTo>
                  <a:cubicBezTo>
                    <a:pt x="49" y="80"/>
                    <a:pt x="37" y="83"/>
                    <a:pt x="30" y="80"/>
                  </a:cubicBezTo>
                  <a:cubicBezTo>
                    <a:pt x="23" y="78"/>
                    <a:pt x="16" y="59"/>
                    <a:pt x="16" y="59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5" y="3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2" name="î$ľîḋè">
              <a:extLst>
                <a:ext uri="{FF2B5EF4-FFF2-40B4-BE49-F238E27FC236}">
                  <a16:creationId xmlns:a16="http://schemas.microsoft.com/office/drawing/2014/main" xmlns="" id="{56969BE0-F0F1-4AA2-937B-C528D08DEE79}"/>
                </a:ext>
              </a:extLst>
            </p:cNvPr>
            <p:cNvSpPr/>
            <p:nvPr/>
          </p:nvSpPr>
          <p:spPr bwMode="auto">
            <a:xfrm>
              <a:off x="4478338" y="2897188"/>
              <a:ext cx="33338" cy="71438"/>
            </a:xfrm>
            <a:custGeom>
              <a:avLst/>
              <a:gdLst>
                <a:gd name="T0" fmla="*/ 0 w 10"/>
                <a:gd name="T1" fmla="*/ 15 h 22"/>
                <a:gd name="T2" fmla="*/ 0 w 10"/>
                <a:gd name="T3" fmla="*/ 0 h 22"/>
                <a:gd name="T4" fmla="*/ 9 w 10"/>
                <a:gd name="T5" fmla="*/ 7 h 22"/>
                <a:gd name="T6" fmla="*/ 3 w 10"/>
                <a:gd name="T7" fmla="*/ 21 h 22"/>
                <a:gd name="T8" fmla="*/ 0 w 10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">
                  <a:moveTo>
                    <a:pt x="0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1"/>
                    <a:pt x="9" y="7"/>
                  </a:cubicBezTo>
                  <a:cubicBezTo>
                    <a:pt x="10" y="12"/>
                    <a:pt x="8" y="20"/>
                    <a:pt x="3" y="21"/>
                  </a:cubicBezTo>
                  <a:cubicBezTo>
                    <a:pt x="0" y="22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3" name="isľídé">
              <a:extLst>
                <a:ext uri="{FF2B5EF4-FFF2-40B4-BE49-F238E27FC236}">
                  <a16:creationId xmlns:a16="http://schemas.microsoft.com/office/drawing/2014/main" xmlns="" id="{34EEE5CC-3138-463E-AC2A-0AC7399ACC03}"/>
                </a:ext>
              </a:extLst>
            </p:cNvPr>
            <p:cNvSpPr/>
            <p:nvPr/>
          </p:nvSpPr>
          <p:spPr bwMode="auto">
            <a:xfrm>
              <a:off x="4313238" y="3078163"/>
              <a:ext cx="192088" cy="282575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5"/>
                    <a:pt x="48" y="0"/>
                    <a:pt x="40" y="1"/>
                  </a:cubicBezTo>
                  <a:cubicBezTo>
                    <a:pt x="32" y="3"/>
                    <a:pt x="30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4" name="íSľiḋè">
              <a:extLst>
                <a:ext uri="{FF2B5EF4-FFF2-40B4-BE49-F238E27FC236}">
                  <a16:creationId xmlns:a16="http://schemas.microsoft.com/office/drawing/2014/main" xmlns="" id="{03FF7E3B-3B99-417D-AEFB-F593E0B53D32}"/>
                </a:ext>
              </a:extLst>
            </p:cNvPr>
            <p:cNvSpPr/>
            <p:nvPr/>
          </p:nvSpPr>
          <p:spPr bwMode="auto">
            <a:xfrm>
              <a:off x="3673475" y="4171951"/>
              <a:ext cx="1630363" cy="949325"/>
            </a:xfrm>
            <a:custGeom>
              <a:avLst/>
              <a:gdLst>
                <a:gd name="T0" fmla="*/ 143 w 494"/>
                <a:gd name="T1" fmla="*/ 0 h 288"/>
                <a:gd name="T2" fmla="*/ 100 w 494"/>
                <a:gd name="T3" fmla="*/ 11 h 288"/>
                <a:gd name="T4" fmla="*/ 19 w 494"/>
                <a:gd name="T5" fmla="*/ 58 h 288"/>
                <a:gd name="T6" fmla="*/ 19 w 494"/>
                <a:gd name="T7" fmla="*/ 108 h 288"/>
                <a:gd name="T8" fmla="*/ 309 w 494"/>
                <a:gd name="T9" fmla="*/ 277 h 288"/>
                <a:gd name="T10" fmla="*/ 352 w 494"/>
                <a:gd name="T11" fmla="*/ 288 h 288"/>
                <a:gd name="T12" fmla="*/ 394 w 494"/>
                <a:gd name="T13" fmla="*/ 277 h 288"/>
                <a:gd name="T14" fmla="*/ 475 w 494"/>
                <a:gd name="T15" fmla="*/ 230 h 288"/>
                <a:gd name="T16" fmla="*/ 475 w 494"/>
                <a:gd name="T17" fmla="*/ 180 h 288"/>
                <a:gd name="T18" fmla="*/ 185 w 494"/>
                <a:gd name="T19" fmla="*/ 11 h 288"/>
                <a:gd name="T20" fmla="*/ 143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143" y="0"/>
                  </a:moveTo>
                  <a:cubicBezTo>
                    <a:pt x="128" y="0"/>
                    <a:pt x="113" y="3"/>
                    <a:pt x="100" y="1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0" y="69"/>
                    <a:pt x="0" y="97"/>
                    <a:pt x="19" y="108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22" y="284"/>
                    <a:pt x="337" y="288"/>
                    <a:pt x="352" y="288"/>
                  </a:cubicBezTo>
                  <a:cubicBezTo>
                    <a:pt x="366" y="288"/>
                    <a:pt x="381" y="284"/>
                    <a:pt x="394" y="277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94" y="219"/>
                    <a:pt x="494" y="191"/>
                    <a:pt x="475" y="180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72" y="3"/>
                    <a:pt x="157" y="0"/>
                    <a:pt x="14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5" name="ïṧ1ïḑe">
              <a:extLst>
                <a:ext uri="{FF2B5EF4-FFF2-40B4-BE49-F238E27FC236}">
                  <a16:creationId xmlns:a16="http://schemas.microsoft.com/office/drawing/2014/main" xmlns="" id="{34713393-E09E-42CB-8707-E94FBF4340FF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6" name="íşḷiḓè">
              <a:extLst>
                <a:ext uri="{FF2B5EF4-FFF2-40B4-BE49-F238E27FC236}">
                  <a16:creationId xmlns:a16="http://schemas.microsoft.com/office/drawing/2014/main" xmlns="" id="{4C402C97-CB9E-4906-9BAB-98B3392AC269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7" name="íşḻíḍé">
              <a:extLst>
                <a:ext uri="{FF2B5EF4-FFF2-40B4-BE49-F238E27FC236}">
                  <a16:creationId xmlns:a16="http://schemas.microsoft.com/office/drawing/2014/main" xmlns="" id="{04A83C45-91AF-476A-8692-03AA5989C720}"/>
                </a:ext>
              </a:extLst>
            </p:cNvPr>
            <p:cNvSpPr/>
            <p:nvPr/>
          </p:nvSpPr>
          <p:spPr bwMode="auto">
            <a:xfrm>
              <a:off x="3673475" y="4040188"/>
              <a:ext cx="1630363" cy="974725"/>
            </a:xfrm>
            <a:custGeom>
              <a:avLst/>
              <a:gdLst>
                <a:gd name="T0" fmla="*/ 475 w 494"/>
                <a:gd name="T1" fmla="*/ 234 h 296"/>
                <a:gd name="T2" fmla="*/ 394 w 494"/>
                <a:gd name="T3" fmla="*/ 281 h 296"/>
                <a:gd name="T4" fmla="*/ 309 w 494"/>
                <a:gd name="T5" fmla="*/ 281 h 296"/>
                <a:gd name="T6" fmla="*/ 19 w 494"/>
                <a:gd name="T7" fmla="*/ 112 h 296"/>
                <a:gd name="T8" fmla="*/ 19 w 494"/>
                <a:gd name="T9" fmla="*/ 62 h 296"/>
                <a:gd name="T10" fmla="*/ 100 w 494"/>
                <a:gd name="T11" fmla="*/ 15 h 296"/>
                <a:gd name="T12" fmla="*/ 185 w 494"/>
                <a:gd name="T13" fmla="*/ 15 h 296"/>
                <a:gd name="T14" fmla="*/ 475 w 494"/>
                <a:gd name="T15" fmla="*/ 183 h 296"/>
                <a:gd name="T16" fmla="*/ 475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475" y="234"/>
                  </a:moveTo>
                  <a:cubicBezTo>
                    <a:pt x="394" y="281"/>
                    <a:pt x="394" y="281"/>
                    <a:pt x="394" y="281"/>
                  </a:cubicBezTo>
                  <a:cubicBezTo>
                    <a:pt x="368" y="296"/>
                    <a:pt x="335" y="296"/>
                    <a:pt x="309" y="281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0" y="101"/>
                    <a:pt x="0" y="73"/>
                    <a:pt x="19" y="62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27" y="0"/>
                    <a:pt x="159" y="0"/>
                    <a:pt x="185" y="15"/>
                  </a:cubicBezTo>
                  <a:cubicBezTo>
                    <a:pt x="475" y="183"/>
                    <a:pt x="475" y="183"/>
                    <a:pt x="475" y="183"/>
                  </a:cubicBezTo>
                  <a:cubicBezTo>
                    <a:pt x="494" y="195"/>
                    <a:pt x="494" y="223"/>
                    <a:pt x="475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8" name="îṧlïḍê">
              <a:extLst>
                <a:ext uri="{FF2B5EF4-FFF2-40B4-BE49-F238E27FC236}">
                  <a16:creationId xmlns:a16="http://schemas.microsoft.com/office/drawing/2014/main" xmlns="" id="{E4291D50-2CCE-41F9-98C0-E3B81F66D90F}"/>
                </a:ext>
              </a:extLst>
            </p:cNvPr>
            <p:cNvSpPr/>
            <p:nvPr/>
          </p:nvSpPr>
          <p:spPr bwMode="auto">
            <a:xfrm>
              <a:off x="4065588" y="3694113"/>
              <a:ext cx="1069975" cy="1081088"/>
            </a:xfrm>
            <a:custGeom>
              <a:avLst/>
              <a:gdLst>
                <a:gd name="T0" fmla="*/ 0 w 324"/>
                <a:gd name="T1" fmla="*/ 141 h 328"/>
                <a:gd name="T2" fmla="*/ 0 w 324"/>
                <a:gd name="T3" fmla="*/ 16 h 328"/>
                <a:gd name="T4" fmla="*/ 42 w 324"/>
                <a:gd name="T5" fmla="*/ 9 h 328"/>
                <a:gd name="T6" fmla="*/ 94 w 324"/>
                <a:gd name="T7" fmla="*/ 78 h 328"/>
                <a:gd name="T8" fmla="*/ 152 w 324"/>
                <a:gd name="T9" fmla="*/ 44 h 328"/>
                <a:gd name="T10" fmla="*/ 196 w 324"/>
                <a:gd name="T11" fmla="*/ 190 h 328"/>
                <a:gd name="T12" fmla="*/ 243 w 324"/>
                <a:gd name="T13" fmla="*/ 153 h 328"/>
                <a:gd name="T14" fmla="*/ 292 w 324"/>
                <a:gd name="T15" fmla="*/ 198 h 328"/>
                <a:gd name="T16" fmla="*/ 324 w 324"/>
                <a:gd name="T17" fmla="*/ 189 h 328"/>
                <a:gd name="T18" fmla="*/ 324 w 324"/>
                <a:gd name="T19" fmla="*/ 328 h 328"/>
                <a:gd name="T20" fmla="*/ 0 w 324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0" y="18"/>
                    <a:pt x="73" y="64"/>
                    <a:pt x="94" y="78"/>
                  </a:cubicBezTo>
                  <a:cubicBezTo>
                    <a:pt x="116" y="92"/>
                    <a:pt x="128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1" y="154"/>
                    <a:pt x="243" y="153"/>
                  </a:cubicBezTo>
                  <a:cubicBezTo>
                    <a:pt x="254" y="153"/>
                    <a:pt x="270" y="195"/>
                    <a:pt x="292" y="198"/>
                  </a:cubicBezTo>
                  <a:cubicBezTo>
                    <a:pt x="313" y="202"/>
                    <a:pt x="324" y="189"/>
                    <a:pt x="324" y="189"/>
                  </a:cubicBezTo>
                  <a:cubicBezTo>
                    <a:pt x="324" y="328"/>
                    <a:pt x="324" y="328"/>
                    <a:pt x="324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9" name="iṧľïḍé">
              <a:extLst>
                <a:ext uri="{FF2B5EF4-FFF2-40B4-BE49-F238E27FC236}">
                  <a16:creationId xmlns:a16="http://schemas.microsoft.com/office/drawing/2014/main" xmlns="" id="{6AE0AAD0-6677-49AD-B5B8-8B39EBC776F9}"/>
                </a:ext>
              </a:extLst>
            </p:cNvPr>
            <p:cNvSpPr/>
            <p:nvPr/>
          </p:nvSpPr>
          <p:spPr bwMode="auto">
            <a:xfrm>
              <a:off x="3841750" y="3746501"/>
              <a:ext cx="1293813" cy="1157288"/>
            </a:xfrm>
            <a:custGeom>
              <a:avLst/>
              <a:gdLst>
                <a:gd name="T0" fmla="*/ 0 w 392"/>
                <a:gd name="T1" fmla="*/ 39 h 351"/>
                <a:gd name="T2" fmla="*/ 68 w 392"/>
                <a:gd name="T3" fmla="*/ 0 h 351"/>
                <a:gd name="T4" fmla="*/ 205 w 392"/>
                <a:gd name="T5" fmla="*/ 130 h 351"/>
                <a:gd name="T6" fmla="*/ 291 w 392"/>
                <a:gd name="T7" fmla="*/ 202 h 351"/>
                <a:gd name="T8" fmla="*/ 392 w 392"/>
                <a:gd name="T9" fmla="*/ 312 h 351"/>
                <a:gd name="T10" fmla="*/ 325 w 392"/>
                <a:gd name="T11" fmla="*/ 351 h 351"/>
                <a:gd name="T12" fmla="*/ 0 w 392"/>
                <a:gd name="T13" fmla="*/ 3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351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133" y="82"/>
                    <a:pt x="205" y="130"/>
                  </a:cubicBezTo>
                  <a:cubicBezTo>
                    <a:pt x="276" y="177"/>
                    <a:pt x="257" y="187"/>
                    <a:pt x="291" y="202"/>
                  </a:cubicBezTo>
                  <a:cubicBezTo>
                    <a:pt x="325" y="218"/>
                    <a:pt x="392" y="312"/>
                    <a:pt x="392" y="312"/>
                  </a:cubicBezTo>
                  <a:cubicBezTo>
                    <a:pt x="325" y="351"/>
                    <a:pt x="325" y="351"/>
                    <a:pt x="325" y="351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0" name="íšľïďê">
              <a:extLst>
                <a:ext uri="{FF2B5EF4-FFF2-40B4-BE49-F238E27FC236}">
                  <a16:creationId xmlns:a16="http://schemas.microsoft.com/office/drawing/2014/main" xmlns="" id="{102F0C74-A7C2-4E93-82CD-0CD9FF2E75DE}"/>
                </a:ext>
              </a:extLst>
            </p:cNvPr>
            <p:cNvSpPr/>
            <p:nvPr/>
          </p:nvSpPr>
          <p:spPr bwMode="auto">
            <a:xfrm>
              <a:off x="4292600" y="3841751"/>
              <a:ext cx="565150" cy="627063"/>
            </a:xfrm>
            <a:custGeom>
              <a:avLst/>
              <a:gdLst>
                <a:gd name="T0" fmla="*/ 0 w 356"/>
                <a:gd name="T1" fmla="*/ 83 h 395"/>
                <a:gd name="T2" fmla="*/ 144 w 356"/>
                <a:gd name="T3" fmla="*/ 0 h 395"/>
                <a:gd name="T4" fmla="*/ 161 w 356"/>
                <a:gd name="T5" fmla="*/ 77 h 395"/>
                <a:gd name="T6" fmla="*/ 215 w 356"/>
                <a:gd name="T7" fmla="*/ 281 h 395"/>
                <a:gd name="T8" fmla="*/ 221 w 356"/>
                <a:gd name="T9" fmla="*/ 305 h 395"/>
                <a:gd name="T10" fmla="*/ 356 w 356"/>
                <a:gd name="T11" fmla="*/ 227 h 395"/>
                <a:gd name="T12" fmla="*/ 300 w 356"/>
                <a:gd name="T13" fmla="*/ 395 h 395"/>
                <a:gd name="T14" fmla="*/ 173 w 356"/>
                <a:gd name="T15" fmla="*/ 359 h 395"/>
                <a:gd name="T16" fmla="*/ 0 w 356"/>
                <a:gd name="T17" fmla="*/ 83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395">
                  <a:moveTo>
                    <a:pt x="0" y="83"/>
                  </a:moveTo>
                  <a:lnTo>
                    <a:pt x="144" y="0"/>
                  </a:lnTo>
                  <a:lnTo>
                    <a:pt x="161" y="77"/>
                  </a:lnTo>
                  <a:lnTo>
                    <a:pt x="215" y="281"/>
                  </a:lnTo>
                  <a:lnTo>
                    <a:pt x="221" y="305"/>
                  </a:lnTo>
                  <a:lnTo>
                    <a:pt x="356" y="227"/>
                  </a:lnTo>
                  <a:lnTo>
                    <a:pt x="300" y="395"/>
                  </a:lnTo>
                  <a:lnTo>
                    <a:pt x="173" y="359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1" name="íṣļíḋè">
              <a:extLst>
                <a:ext uri="{FF2B5EF4-FFF2-40B4-BE49-F238E27FC236}">
                  <a16:creationId xmlns:a16="http://schemas.microsoft.com/office/drawing/2014/main" xmlns="" id="{6532F3F1-182F-4AFA-9D96-1238BBAF3046}"/>
                </a:ext>
              </a:extLst>
            </p:cNvPr>
            <p:cNvSpPr/>
            <p:nvPr/>
          </p:nvSpPr>
          <p:spPr bwMode="auto">
            <a:xfrm>
              <a:off x="3841750" y="3822701"/>
              <a:ext cx="1071563" cy="1081088"/>
            </a:xfrm>
            <a:custGeom>
              <a:avLst/>
              <a:gdLst>
                <a:gd name="T0" fmla="*/ 0 w 325"/>
                <a:gd name="T1" fmla="*/ 141 h 328"/>
                <a:gd name="T2" fmla="*/ 0 w 325"/>
                <a:gd name="T3" fmla="*/ 16 h 328"/>
                <a:gd name="T4" fmla="*/ 42 w 325"/>
                <a:gd name="T5" fmla="*/ 9 h 328"/>
                <a:gd name="T6" fmla="*/ 95 w 325"/>
                <a:gd name="T7" fmla="*/ 78 h 328"/>
                <a:gd name="T8" fmla="*/ 152 w 325"/>
                <a:gd name="T9" fmla="*/ 44 h 328"/>
                <a:gd name="T10" fmla="*/ 196 w 325"/>
                <a:gd name="T11" fmla="*/ 190 h 328"/>
                <a:gd name="T12" fmla="*/ 243 w 325"/>
                <a:gd name="T13" fmla="*/ 153 h 328"/>
                <a:gd name="T14" fmla="*/ 292 w 325"/>
                <a:gd name="T15" fmla="*/ 198 h 328"/>
                <a:gd name="T16" fmla="*/ 325 w 325"/>
                <a:gd name="T17" fmla="*/ 189 h 328"/>
                <a:gd name="T18" fmla="*/ 325 w 325"/>
                <a:gd name="T19" fmla="*/ 328 h 328"/>
                <a:gd name="T20" fmla="*/ 0 w 325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1" y="18"/>
                    <a:pt x="73" y="64"/>
                    <a:pt x="95" y="78"/>
                  </a:cubicBezTo>
                  <a:cubicBezTo>
                    <a:pt x="116" y="92"/>
                    <a:pt x="129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2" y="154"/>
                    <a:pt x="243" y="153"/>
                  </a:cubicBezTo>
                  <a:cubicBezTo>
                    <a:pt x="254" y="153"/>
                    <a:pt x="271" y="195"/>
                    <a:pt x="292" y="198"/>
                  </a:cubicBezTo>
                  <a:cubicBezTo>
                    <a:pt x="313" y="202"/>
                    <a:pt x="325" y="189"/>
                    <a:pt x="325" y="189"/>
                  </a:cubicBezTo>
                  <a:cubicBezTo>
                    <a:pt x="325" y="328"/>
                    <a:pt x="325" y="328"/>
                    <a:pt x="325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2" name="îšľide">
              <a:extLst>
                <a:ext uri="{FF2B5EF4-FFF2-40B4-BE49-F238E27FC236}">
                  <a16:creationId xmlns:a16="http://schemas.microsoft.com/office/drawing/2014/main" xmlns="" id="{B7F87364-E1B7-485F-BCAF-7B43F68A6AFE}"/>
                </a:ext>
              </a:extLst>
            </p:cNvPr>
            <p:cNvSpPr/>
            <p:nvPr/>
          </p:nvSpPr>
          <p:spPr bwMode="auto">
            <a:xfrm>
              <a:off x="4913313" y="4316413"/>
              <a:ext cx="222250" cy="587375"/>
            </a:xfrm>
            <a:custGeom>
              <a:avLst/>
              <a:gdLst>
                <a:gd name="T0" fmla="*/ 0 w 140"/>
                <a:gd name="T1" fmla="*/ 81 h 370"/>
                <a:gd name="T2" fmla="*/ 140 w 140"/>
                <a:gd name="T3" fmla="*/ 0 h 370"/>
                <a:gd name="T4" fmla="*/ 140 w 140"/>
                <a:gd name="T5" fmla="*/ 289 h 370"/>
                <a:gd name="T6" fmla="*/ 0 w 140"/>
                <a:gd name="T7" fmla="*/ 370 h 370"/>
                <a:gd name="T8" fmla="*/ 0 w 140"/>
                <a:gd name="T9" fmla="*/ 8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370">
                  <a:moveTo>
                    <a:pt x="0" y="81"/>
                  </a:moveTo>
                  <a:lnTo>
                    <a:pt x="140" y="0"/>
                  </a:lnTo>
                  <a:lnTo>
                    <a:pt x="140" y="289"/>
                  </a:lnTo>
                  <a:lnTo>
                    <a:pt x="0" y="37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3" name="îṧļïḑè">
              <a:extLst>
                <a:ext uri="{FF2B5EF4-FFF2-40B4-BE49-F238E27FC236}">
                  <a16:creationId xmlns:a16="http://schemas.microsoft.com/office/drawing/2014/main" xmlns="" id="{49845157-5F37-4A73-A50F-F02369AC7E21}"/>
                </a:ext>
              </a:extLst>
            </p:cNvPr>
            <p:cNvSpPr/>
            <p:nvPr/>
          </p:nvSpPr>
          <p:spPr bwMode="auto">
            <a:xfrm>
              <a:off x="3824288" y="3806826"/>
              <a:ext cx="1106488" cy="687388"/>
            </a:xfrm>
            <a:custGeom>
              <a:avLst/>
              <a:gdLst>
                <a:gd name="T0" fmla="*/ 305 w 335"/>
                <a:gd name="T1" fmla="*/ 209 h 209"/>
                <a:gd name="T2" fmla="*/ 296 w 335"/>
                <a:gd name="T3" fmla="*/ 208 h 209"/>
                <a:gd name="T4" fmla="*/ 262 w 335"/>
                <a:gd name="T5" fmla="*/ 178 h 209"/>
                <a:gd name="T6" fmla="*/ 248 w 335"/>
                <a:gd name="T7" fmla="*/ 163 h 209"/>
                <a:gd name="T8" fmla="*/ 248 w 335"/>
                <a:gd name="T9" fmla="*/ 163 h 209"/>
                <a:gd name="T10" fmla="*/ 236 w 335"/>
                <a:gd name="T11" fmla="*/ 178 h 209"/>
                <a:gd name="T12" fmla="*/ 210 w 335"/>
                <a:gd name="T13" fmla="*/ 204 h 209"/>
                <a:gd name="T14" fmla="*/ 198 w 335"/>
                <a:gd name="T15" fmla="*/ 198 h 209"/>
                <a:gd name="T16" fmla="*/ 179 w 335"/>
                <a:gd name="T17" fmla="*/ 130 h 209"/>
                <a:gd name="T18" fmla="*/ 155 w 335"/>
                <a:gd name="T19" fmla="*/ 53 h 209"/>
                <a:gd name="T20" fmla="*/ 131 w 335"/>
                <a:gd name="T21" fmla="*/ 70 h 209"/>
                <a:gd name="T22" fmla="*/ 97 w 335"/>
                <a:gd name="T23" fmla="*/ 87 h 209"/>
                <a:gd name="T24" fmla="*/ 68 w 335"/>
                <a:gd name="T25" fmla="*/ 49 h 209"/>
                <a:gd name="T26" fmla="*/ 45 w 335"/>
                <a:gd name="T27" fmla="*/ 18 h 209"/>
                <a:gd name="T28" fmla="*/ 7 w 335"/>
                <a:gd name="T29" fmla="*/ 25 h 209"/>
                <a:gd name="T30" fmla="*/ 1 w 335"/>
                <a:gd name="T31" fmla="*/ 24 h 209"/>
                <a:gd name="T32" fmla="*/ 2 w 335"/>
                <a:gd name="T33" fmla="*/ 18 h 209"/>
                <a:gd name="T34" fmla="*/ 49 w 335"/>
                <a:gd name="T35" fmla="*/ 10 h 209"/>
                <a:gd name="T36" fmla="*/ 76 w 335"/>
                <a:gd name="T37" fmla="*/ 44 h 209"/>
                <a:gd name="T38" fmla="*/ 102 w 335"/>
                <a:gd name="T39" fmla="*/ 79 h 209"/>
                <a:gd name="T40" fmla="*/ 124 w 335"/>
                <a:gd name="T41" fmla="*/ 64 h 209"/>
                <a:gd name="T42" fmla="*/ 159 w 335"/>
                <a:gd name="T43" fmla="*/ 45 h 209"/>
                <a:gd name="T44" fmla="*/ 187 w 335"/>
                <a:gd name="T45" fmla="*/ 128 h 209"/>
                <a:gd name="T46" fmla="*/ 205 w 335"/>
                <a:gd name="T47" fmla="*/ 193 h 209"/>
                <a:gd name="T48" fmla="*/ 210 w 335"/>
                <a:gd name="T49" fmla="*/ 195 h 209"/>
                <a:gd name="T50" fmla="*/ 229 w 335"/>
                <a:gd name="T51" fmla="*/ 174 h 209"/>
                <a:gd name="T52" fmla="*/ 248 w 335"/>
                <a:gd name="T53" fmla="*/ 154 h 209"/>
                <a:gd name="T54" fmla="*/ 269 w 335"/>
                <a:gd name="T55" fmla="*/ 173 h 209"/>
                <a:gd name="T56" fmla="*/ 298 w 335"/>
                <a:gd name="T57" fmla="*/ 199 h 209"/>
                <a:gd name="T58" fmla="*/ 326 w 335"/>
                <a:gd name="T59" fmla="*/ 191 h 209"/>
                <a:gd name="T60" fmla="*/ 333 w 335"/>
                <a:gd name="T61" fmla="*/ 191 h 209"/>
                <a:gd name="T62" fmla="*/ 333 w 335"/>
                <a:gd name="T63" fmla="*/ 197 h 209"/>
                <a:gd name="T64" fmla="*/ 305 w 335"/>
                <a:gd name="T6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209">
                  <a:moveTo>
                    <a:pt x="305" y="209"/>
                  </a:moveTo>
                  <a:cubicBezTo>
                    <a:pt x="302" y="209"/>
                    <a:pt x="299" y="208"/>
                    <a:pt x="296" y="208"/>
                  </a:cubicBezTo>
                  <a:cubicBezTo>
                    <a:pt x="283" y="205"/>
                    <a:pt x="272" y="191"/>
                    <a:pt x="262" y="178"/>
                  </a:cubicBezTo>
                  <a:cubicBezTo>
                    <a:pt x="258" y="172"/>
                    <a:pt x="251" y="163"/>
                    <a:pt x="248" y="163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6" y="164"/>
                    <a:pt x="240" y="172"/>
                    <a:pt x="236" y="178"/>
                  </a:cubicBezTo>
                  <a:cubicBezTo>
                    <a:pt x="229" y="191"/>
                    <a:pt x="221" y="203"/>
                    <a:pt x="210" y="204"/>
                  </a:cubicBezTo>
                  <a:cubicBezTo>
                    <a:pt x="206" y="204"/>
                    <a:pt x="202" y="202"/>
                    <a:pt x="198" y="198"/>
                  </a:cubicBezTo>
                  <a:cubicBezTo>
                    <a:pt x="189" y="188"/>
                    <a:pt x="185" y="161"/>
                    <a:pt x="179" y="130"/>
                  </a:cubicBezTo>
                  <a:cubicBezTo>
                    <a:pt x="173" y="98"/>
                    <a:pt x="166" y="58"/>
                    <a:pt x="155" y="53"/>
                  </a:cubicBezTo>
                  <a:cubicBezTo>
                    <a:pt x="147" y="50"/>
                    <a:pt x="141" y="57"/>
                    <a:pt x="131" y="70"/>
                  </a:cubicBezTo>
                  <a:cubicBezTo>
                    <a:pt x="122" y="81"/>
                    <a:pt x="111" y="96"/>
                    <a:pt x="97" y="87"/>
                  </a:cubicBezTo>
                  <a:cubicBezTo>
                    <a:pt x="86" y="79"/>
                    <a:pt x="77" y="64"/>
                    <a:pt x="68" y="49"/>
                  </a:cubicBezTo>
                  <a:cubicBezTo>
                    <a:pt x="61" y="36"/>
                    <a:pt x="53" y="22"/>
                    <a:pt x="45" y="18"/>
                  </a:cubicBezTo>
                  <a:cubicBezTo>
                    <a:pt x="29" y="10"/>
                    <a:pt x="8" y="25"/>
                    <a:pt x="7" y="25"/>
                  </a:cubicBezTo>
                  <a:cubicBezTo>
                    <a:pt x="5" y="27"/>
                    <a:pt x="3" y="26"/>
                    <a:pt x="1" y="24"/>
                  </a:cubicBezTo>
                  <a:cubicBezTo>
                    <a:pt x="0" y="22"/>
                    <a:pt x="0" y="19"/>
                    <a:pt x="2" y="18"/>
                  </a:cubicBezTo>
                  <a:cubicBezTo>
                    <a:pt x="4" y="17"/>
                    <a:pt x="29" y="0"/>
                    <a:pt x="49" y="10"/>
                  </a:cubicBezTo>
                  <a:cubicBezTo>
                    <a:pt x="60" y="15"/>
                    <a:pt x="68" y="29"/>
                    <a:pt x="76" y="44"/>
                  </a:cubicBezTo>
                  <a:cubicBezTo>
                    <a:pt x="84" y="58"/>
                    <a:pt x="92" y="73"/>
                    <a:pt x="102" y="79"/>
                  </a:cubicBezTo>
                  <a:cubicBezTo>
                    <a:pt x="109" y="84"/>
                    <a:pt x="114" y="78"/>
                    <a:pt x="124" y="64"/>
                  </a:cubicBezTo>
                  <a:cubicBezTo>
                    <a:pt x="134" y="52"/>
                    <a:pt x="144" y="39"/>
                    <a:pt x="159" y="45"/>
                  </a:cubicBezTo>
                  <a:cubicBezTo>
                    <a:pt x="173" y="51"/>
                    <a:pt x="179" y="82"/>
                    <a:pt x="187" y="128"/>
                  </a:cubicBezTo>
                  <a:cubicBezTo>
                    <a:pt x="192" y="156"/>
                    <a:pt x="198" y="184"/>
                    <a:pt x="205" y="193"/>
                  </a:cubicBezTo>
                  <a:cubicBezTo>
                    <a:pt x="207" y="196"/>
                    <a:pt x="209" y="195"/>
                    <a:pt x="210" y="195"/>
                  </a:cubicBezTo>
                  <a:cubicBezTo>
                    <a:pt x="215" y="195"/>
                    <a:pt x="223" y="183"/>
                    <a:pt x="229" y="174"/>
                  </a:cubicBezTo>
                  <a:cubicBezTo>
                    <a:pt x="236" y="162"/>
                    <a:pt x="241" y="154"/>
                    <a:pt x="248" y="154"/>
                  </a:cubicBezTo>
                  <a:cubicBezTo>
                    <a:pt x="255" y="154"/>
                    <a:pt x="261" y="163"/>
                    <a:pt x="269" y="173"/>
                  </a:cubicBezTo>
                  <a:cubicBezTo>
                    <a:pt x="277" y="184"/>
                    <a:pt x="288" y="197"/>
                    <a:pt x="298" y="199"/>
                  </a:cubicBezTo>
                  <a:cubicBezTo>
                    <a:pt x="316" y="203"/>
                    <a:pt x="326" y="192"/>
                    <a:pt x="326" y="191"/>
                  </a:cubicBezTo>
                  <a:cubicBezTo>
                    <a:pt x="328" y="189"/>
                    <a:pt x="331" y="189"/>
                    <a:pt x="333" y="191"/>
                  </a:cubicBezTo>
                  <a:cubicBezTo>
                    <a:pt x="334" y="192"/>
                    <a:pt x="335" y="195"/>
                    <a:pt x="333" y="197"/>
                  </a:cubicBezTo>
                  <a:cubicBezTo>
                    <a:pt x="333" y="197"/>
                    <a:pt x="323" y="209"/>
                    <a:pt x="305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4" name="išliďê">
              <a:extLst>
                <a:ext uri="{FF2B5EF4-FFF2-40B4-BE49-F238E27FC236}">
                  <a16:creationId xmlns:a16="http://schemas.microsoft.com/office/drawing/2014/main" xmlns="" id="{FABA43E1-FAAA-43F9-9A85-4EE75F0A8772}"/>
                </a:ext>
              </a:extLst>
            </p:cNvPr>
            <p:cNvSpPr/>
            <p:nvPr/>
          </p:nvSpPr>
          <p:spPr bwMode="auto">
            <a:xfrm>
              <a:off x="3722688" y="3789363"/>
              <a:ext cx="214313" cy="146050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5" name="îṡļíďê">
              <a:extLst>
                <a:ext uri="{FF2B5EF4-FFF2-40B4-BE49-F238E27FC236}">
                  <a16:creationId xmlns:a16="http://schemas.microsoft.com/office/drawing/2014/main" xmlns="" id="{137715F7-3AED-4BF8-ABC4-31F1C4EEA2E2}"/>
                </a:ext>
              </a:extLst>
            </p:cNvPr>
            <p:cNvSpPr/>
            <p:nvPr/>
          </p:nvSpPr>
          <p:spPr bwMode="auto">
            <a:xfrm>
              <a:off x="3722688" y="3976688"/>
              <a:ext cx="214313" cy="149225"/>
            </a:xfrm>
            <a:custGeom>
              <a:avLst/>
              <a:gdLst>
                <a:gd name="T0" fmla="*/ 60 w 65"/>
                <a:gd name="T1" fmla="*/ 30 h 45"/>
                <a:gd name="T2" fmla="*/ 12 w 65"/>
                <a:gd name="T3" fmla="*/ 2 h 45"/>
                <a:gd name="T4" fmla="*/ 2 w 65"/>
                <a:gd name="T5" fmla="*/ 5 h 45"/>
                <a:gd name="T6" fmla="*/ 5 w 65"/>
                <a:gd name="T7" fmla="*/ 15 h 45"/>
                <a:gd name="T8" fmla="*/ 53 w 65"/>
                <a:gd name="T9" fmla="*/ 43 h 45"/>
                <a:gd name="T10" fmla="*/ 63 w 65"/>
                <a:gd name="T11" fmla="*/ 40 h 45"/>
                <a:gd name="T12" fmla="*/ 60 w 65"/>
                <a:gd name="T13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5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45"/>
                    <a:pt x="61" y="43"/>
                    <a:pt x="63" y="40"/>
                  </a:cubicBezTo>
                  <a:cubicBezTo>
                    <a:pt x="65" y="37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6" name="iṡḻïḋê">
              <a:extLst>
                <a:ext uri="{FF2B5EF4-FFF2-40B4-BE49-F238E27FC236}">
                  <a16:creationId xmlns:a16="http://schemas.microsoft.com/office/drawing/2014/main" xmlns="" id="{8D5108E3-BFC7-4065-A12C-247A4547636B}"/>
                </a:ext>
              </a:extLst>
            </p:cNvPr>
            <p:cNvSpPr/>
            <p:nvPr/>
          </p:nvSpPr>
          <p:spPr bwMode="auto">
            <a:xfrm>
              <a:off x="3722688" y="4168776"/>
              <a:ext cx="214313" cy="144463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7" name="iśľïḍé">
              <a:extLst>
                <a:ext uri="{FF2B5EF4-FFF2-40B4-BE49-F238E27FC236}">
                  <a16:creationId xmlns:a16="http://schemas.microsoft.com/office/drawing/2014/main" xmlns="" id="{D7FF93A5-7006-47A7-A137-6834AF3E2477}"/>
                </a:ext>
              </a:extLst>
            </p:cNvPr>
            <p:cNvSpPr/>
            <p:nvPr/>
          </p:nvSpPr>
          <p:spPr bwMode="auto">
            <a:xfrm>
              <a:off x="7159625" y="1393826"/>
              <a:ext cx="950913" cy="1216025"/>
            </a:xfrm>
            <a:custGeom>
              <a:avLst/>
              <a:gdLst>
                <a:gd name="T0" fmla="*/ 264 w 288"/>
                <a:gd name="T1" fmla="*/ 123 h 369"/>
                <a:gd name="T2" fmla="*/ 58 w 288"/>
                <a:gd name="T3" fmla="*/ 4 h 369"/>
                <a:gd name="T4" fmla="*/ 37 w 288"/>
                <a:gd name="T5" fmla="*/ 5 h 369"/>
                <a:gd name="T6" fmla="*/ 0 w 288"/>
                <a:gd name="T7" fmla="*/ 27 h 369"/>
                <a:gd name="T8" fmla="*/ 29 w 288"/>
                <a:gd name="T9" fmla="*/ 68 h 369"/>
                <a:gd name="T10" fmla="*/ 29 w 288"/>
                <a:gd name="T11" fmla="*/ 184 h 369"/>
                <a:gd name="T12" fmla="*/ 53 w 288"/>
                <a:gd name="T13" fmla="*/ 226 h 369"/>
                <a:gd name="T14" fmla="*/ 195 w 288"/>
                <a:gd name="T15" fmla="*/ 308 h 369"/>
                <a:gd name="T16" fmla="*/ 237 w 288"/>
                <a:gd name="T17" fmla="*/ 369 h 369"/>
                <a:gd name="T18" fmla="*/ 277 w 288"/>
                <a:gd name="T19" fmla="*/ 345 h 369"/>
                <a:gd name="T20" fmla="*/ 288 w 288"/>
                <a:gd name="T21" fmla="*/ 328 h 369"/>
                <a:gd name="T22" fmla="*/ 288 w 288"/>
                <a:gd name="T23" fmla="*/ 165 h 369"/>
                <a:gd name="T24" fmla="*/ 264 w 288"/>
                <a:gd name="T25" fmla="*/ 1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369">
                  <a:moveTo>
                    <a:pt x="264" y="123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0" y="0"/>
                    <a:pt x="42" y="1"/>
                    <a:pt x="37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201"/>
                    <a:pt x="38" y="217"/>
                    <a:pt x="53" y="226"/>
                  </a:cubicBezTo>
                  <a:cubicBezTo>
                    <a:pt x="195" y="308"/>
                    <a:pt x="195" y="308"/>
                    <a:pt x="195" y="308"/>
                  </a:cubicBezTo>
                  <a:cubicBezTo>
                    <a:pt x="237" y="369"/>
                    <a:pt x="237" y="369"/>
                    <a:pt x="237" y="369"/>
                  </a:cubicBezTo>
                  <a:cubicBezTo>
                    <a:pt x="277" y="345"/>
                    <a:pt x="277" y="345"/>
                    <a:pt x="277" y="345"/>
                  </a:cubicBezTo>
                  <a:cubicBezTo>
                    <a:pt x="283" y="342"/>
                    <a:pt x="288" y="336"/>
                    <a:pt x="288" y="328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88" y="148"/>
                    <a:pt x="279" y="132"/>
                    <a:pt x="264" y="123"/>
                  </a:cubicBezTo>
                  <a:close/>
                </a:path>
              </a:pathLst>
            </a:custGeom>
            <a:solidFill>
              <a:srgbClr val="FF7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8" name="íşḷíḋé">
              <a:extLst>
                <a:ext uri="{FF2B5EF4-FFF2-40B4-BE49-F238E27FC236}">
                  <a16:creationId xmlns:a16="http://schemas.microsoft.com/office/drawing/2014/main" xmlns="" id="{15D8FC9A-A9B0-4F4A-ADA7-17A331218631}"/>
                </a:ext>
              </a:extLst>
            </p:cNvPr>
            <p:cNvSpPr/>
            <p:nvPr/>
          </p:nvSpPr>
          <p:spPr bwMode="auto">
            <a:xfrm>
              <a:off x="7123113" y="1460501"/>
              <a:ext cx="854075" cy="1173163"/>
            </a:xfrm>
            <a:custGeom>
              <a:avLst/>
              <a:gdLst>
                <a:gd name="T0" fmla="*/ 235 w 259"/>
                <a:gd name="T1" fmla="*/ 127 h 356"/>
                <a:gd name="T2" fmla="*/ 29 w 259"/>
                <a:gd name="T3" fmla="*/ 8 h 356"/>
                <a:gd name="T4" fmla="*/ 0 w 259"/>
                <a:gd name="T5" fmla="*/ 24 h 356"/>
                <a:gd name="T6" fmla="*/ 0 w 259"/>
                <a:gd name="T7" fmla="*/ 188 h 356"/>
                <a:gd name="T8" fmla="*/ 24 w 259"/>
                <a:gd name="T9" fmla="*/ 229 h 356"/>
                <a:gd name="T10" fmla="*/ 72 w 259"/>
                <a:gd name="T11" fmla="*/ 257 h 356"/>
                <a:gd name="T12" fmla="*/ 72 w 259"/>
                <a:gd name="T13" fmla="*/ 257 h 356"/>
                <a:gd name="T14" fmla="*/ 46 w 259"/>
                <a:gd name="T15" fmla="*/ 298 h 356"/>
                <a:gd name="T16" fmla="*/ 119 w 259"/>
                <a:gd name="T17" fmla="*/ 284 h 356"/>
                <a:gd name="T18" fmla="*/ 230 w 259"/>
                <a:gd name="T19" fmla="*/ 348 h 356"/>
                <a:gd name="T20" fmla="*/ 259 w 259"/>
                <a:gd name="T21" fmla="*/ 332 h 356"/>
                <a:gd name="T22" fmla="*/ 259 w 259"/>
                <a:gd name="T23" fmla="*/ 169 h 356"/>
                <a:gd name="T24" fmla="*/ 235 w 259"/>
                <a:gd name="T25" fmla="*/ 12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356">
                  <a:moveTo>
                    <a:pt x="235" y="127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16" y="0"/>
                    <a:pt x="0" y="10"/>
                    <a:pt x="0" y="2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5"/>
                    <a:pt x="9" y="221"/>
                    <a:pt x="24" y="229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119" y="284"/>
                    <a:pt x="119" y="284"/>
                    <a:pt x="119" y="284"/>
                  </a:cubicBezTo>
                  <a:cubicBezTo>
                    <a:pt x="230" y="348"/>
                    <a:pt x="230" y="348"/>
                    <a:pt x="230" y="348"/>
                  </a:cubicBezTo>
                  <a:cubicBezTo>
                    <a:pt x="243" y="356"/>
                    <a:pt x="259" y="347"/>
                    <a:pt x="259" y="332"/>
                  </a:cubicBezTo>
                  <a:cubicBezTo>
                    <a:pt x="259" y="169"/>
                    <a:pt x="259" y="169"/>
                    <a:pt x="259" y="169"/>
                  </a:cubicBezTo>
                  <a:cubicBezTo>
                    <a:pt x="259" y="151"/>
                    <a:pt x="250" y="136"/>
                    <a:pt x="235" y="127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9" name="ïṥlïďe">
              <a:extLst>
                <a:ext uri="{FF2B5EF4-FFF2-40B4-BE49-F238E27FC236}">
                  <a16:creationId xmlns:a16="http://schemas.microsoft.com/office/drawing/2014/main" xmlns="" id="{853D69D3-3150-4467-BB0E-16C7FC9ED73A}"/>
                </a:ext>
              </a:extLst>
            </p:cNvPr>
            <p:cNvSpPr/>
            <p:nvPr/>
          </p:nvSpPr>
          <p:spPr bwMode="auto">
            <a:xfrm>
              <a:off x="7356475" y="1785938"/>
              <a:ext cx="387350" cy="557213"/>
            </a:xfrm>
            <a:custGeom>
              <a:avLst/>
              <a:gdLst>
                <a:gd name="T0" fmla="*/ 61 w 117"/>
                <a:gd name="T1" fmla="*/ 5 h 169"/>
                <a:gd name="T2" fmla="*/ 77 w 117"/>
                <a:gd name="T3" fmla="*/ 56 h 169"/>
                <a:gd name="T4" fmla="*/ 79 w 117"/>
                <a:gd name="T5" fmla="*/ 59 h 169"/>
                <a:gd name="T6" fmla="*/ 114 w 117"/>
                <a:gd name="T7" fmla="*/ 86 h 169"/>
                <a:gd name="T8" fmla="*/ 116 w 117"/>
                <a:gd name="T9" fmla="*/ 94 h 169"/>
                <a:gd name="T10" fmla="*/ 90 w 117"/>
                <a:gd name="T11" fmla="*/ 112 h 169"/>
                <a:gd name="T12" fmla="*/ 90 w 117"/>
                <a:gd name="T13" fmla="*/ 115 h 169"/>
                <a:gd name="T14" fmla="*/ 96 w 117"/>
                <a:gd name="T15" fmla="*/ 165 h 169"/>
                <a:gd name="T16" fmla="*/ 91 w 117"/>
                <a:gd name="T17" fmla="*/ 166 h 169"/>
                <a:gd name="T18" fmla="*/ 60 w 117"/>
                <a:gd name="T19" fmla="*/ 126 h 169"/>
                <a:gd name="T20" fmla="*/ 58 w 117"/>
                <a:gd name="T21" fmla="*/ 125 h 169"/>
                <a:gd name="T22" fmla="*/ 26 w 117"/>
                <a:gd name="T23" fmla="*/ 129 h 169"/>
                <a:gd name="T24" fmla="*/ 22 w 117"/>
                <a:gd name="T25" fmla="*/ 122 h 169"/>
                <a:gd name="T26" fmla="*/ 28 w 117"/>
                <a:gd name="T27" fmla="*/ 79 h 169"/>
                <a:gd name="T28" fmla="*/ 27 w 117"/>
                <a:gd name="T29" fmla="*/ 76 h 169"/>
                <a:gd name="T30" fmla="*/ 2 w 117"/>
                <a:gd name="T31" fmla="*/ 28 h 169"/>
                <a:gd name="T32" fmla="*/ 4 w 117"/>
                <a:gd name="T33" fmla="*/ 22 h 169"/>
                <a:gd name="T34" fmla="*/ 39 w 117"/>
                <a:gd name="T35" fmla="*/ 36 h 169"/>
                <a:gd name="T36" fmla="*/ 41 w 117"/>
                <a:gd name="T37" fmla="*/ 35 h 169"/>
                <a:gd name="T38" fmla="*/ 56 w 117"/>
                <a:gd name="T39" fmla="*/ 2 h 169"/>
                <a:gd name="T40" fmla="*/ 61 w 117"/>
                <a:gd name="T41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69">
                  <a:moveTo>
                    <a:pt x="61" y="5"/>
                  </a:move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8" y="59"/>
                    <a:pt x="79" y="59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6" y="88"/>
                    <a:pt x="117" y="92"/>
                    <a:pt x="116" y="94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90" y="112"/>
                    <a:pt x="89" y="113"/>
                    <a:pt x="90" y="11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6" y="168"/>
                    <a:pt x="94" y="169"/>
                    <a:pt x="91" y="16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8" y="125"/>
                    <a:pt x="58" y="125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4" y="129"/>
                    <a:pt x="22" y="125"/>
                    <a:pt x="22" y="122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8"/>
                    <a:pt x="28" y="77"/>
                    <a:pt x="27" y="7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25"/>
                    <a:pt x="1" y="22"/>
                    <a:pt x="4" y="2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0"/>
                    <a:pt x="60" y="1"/>
                    <a:pt x="6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0" name="îsḷïḑê">
              <a:extLst>
                <a:ext uri="{FF2B5EF4-FFF2-40B4-BE49-F238E27FC236}">
                  <a16:creationId xmlns:a16="http://schemas.microsoft.com/office/drawing/2014/main" xmlns="" id="{97EE718C-51A2-43C6-9245-3E48C65E34B3}"/>
                </a:ext>
              </a:extLst>
            </p:cNvPr>
            <p:cNvSpPr/>
            <p:nvPr/>
          </p:nvSpPr>
          <p:spPr bwMode="auto">
            <a:xfrm>
              <a:off x="5537200" y="2052638"/>
              <a:ext cx="452438" cy="633413"/>
            </a:xfrm>
            <a:custGeom>
              <a:avLst/>
              <a:gdLst>
                <a:gd name="T0" fmla="*/ 65 w 137"/>
                <a:gd name="T1" fmla="*/ 184 h 192"/>
                <a:gd name="T2" fmla="*/ 0 w 137"/>
                <a:gd name="T3" fmla="*/ 60 h 192"/>
                <a:gd name="T4" fmla="*/ 44 w 137"/>
                <a:gd name="T5" fmla="*/ 0 h 192"/>
                <a:gd name="T6" fmla="*/ 72 w 137"/>
                <a:gd name="T7" fmla="*/ 8 h 192"/>
                <a:gd name="T8" fmla="*/ 137 w 137"/>
                <a:gd name="T9" fmla="*/ 132 h 192"/>
                <a:gd name="T10" fmla="*/ 93 w 137"/>
                <a:gd name="T11" fmla="*/ 192 h 192"/>
                <a:gd name="T12" fmla="*/ 65 w 137"/>
                <a:gd name="T13" fmla="*/ 184 h 192"/>
                <a:gd name="T14" fmla="*/ 13 w 137"/>
                <a:gd name="T15" fmla="*/ 60 h 192"/>
                <a:gd name="T16" fmla="*/ 72 w 137"/>
                <a:gd name="T17" fmla="*/ 173 h 192"/>
                <a:gd name="T18" fmla="*/ 93 w 137"/>
                <a:gd name="T19" fmla="*/ 179 h 192"/>
                <a:gd name="T20" fmla="*/ 124 w 137"/>
                <a:gd name="T21" fmla="*/ 132 h 192"/>
                <a:gd name="T22" fmla="*/ 65 w 137"/>
                <a:gd name="T23" fmla="*/ 19 h 192"/>
                <a:gd name="T24" fmla="*/ 44 w 137"/>
                <a:gd name="T25" fmla="*/ 13 h 192"/>
                <a:gd name="T26" fmla="*/ 13 w 137"/>
                <a:gd name="T27" fmla="*/ 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92">
                  <a:moveTo>
                    <a:pt x="65" y="184"/>
                  </a:moveTo>
                  <a:cubicBezTo>
                    <a:pt x="30" y="163"/>
                    <a:pt x="0" y="108"/>
                    <a:pt x="0" y="60"/>
                  </a:cubicBezTo>
                  <a:cubicBezTo>
                    <a:pt x="0" y="23"/>
                    <a:pt x="18" y="0"/>
                    <a:pt x="44" y="0"/>
                  </a:cubicBezTo>
                  <a:cubicBezTo>
                    <a:pt x="53" y="0"/>
                    <a:pt x="62" y="2"/>
                    <a:pt x="72" y="8"/>
                  </a:cubicBezTo>
                  <a:cubicBezTo>
                    <a:pt x="108" y="29"/>
                    <a:pt x="137" y="84"/>
                    <a:pt x="137" y="132"/>
                  </a:cubicBezTo>
                  <a:cubicBezTo>
                    <a:pt x="137" y="168"/>
                    <a:pt x="120" y="192"/>
                    <a:pt x="93" y="192"/>
                  </a:cubicBezTo>
                  <a:cubicBezTo>
                    <a:pt x="84" y="192"/>
                    <a:pt x="75" y="189"/>
                    <a:pt x="65" y="184"/>
                  </a:cubicBezTo>
                  <a:close/>
                  <a:moveTo>
                    <a:pt x="13" y="60"/>
                  </a:moveTo>
                  <a:cubicBezTo>
                    <a:pt x="13" y="104"/>
                    <a:pt x="40" y="154"/>
                    <a:pt x="72" y="173"/>
                  </a:cubicBezTo>
                  <a:cubicBezTo>
                    <a:pt x="79" y="177"/>
                    <a:pt x="87" y="179"/>
                    <a:pt x="93" y="179"/>
                  </a:cubicBezTo>
                  <a:cubicBezTo>
                    <a:pt x="112" y="179"/>
                    <a:pt x="124" y="161"/>
                    <a:pt x="124" y="132"/>
                  </a:cubicBezTo>
                  <a:cubicBezTo>
                    <a:pt x="124" y="88"/>
                    <a:pt x="98" y="38"/>
                    <a:pt x="65" y="19"/>
                  </a:cubicBezTo>
                  <a:cubicBezTo>
                    <a:pt x="58" y="15"/>
                    <a:pt x="51" y="13"/>
                    <a:pt x="44" y="13"/>
                  </a:cubicBezTo>
                  <a:cubicBezTo>
                    <a:pt x="25" y="13"/>
                    <a:pt x="13" y="31"/>
                    <a:pt x="13" y="6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1" name="ï$ḻíďé">
              <a:extLst>
                <a:ext uri="{FF2B5EF4-FFF2-40B4-BE49-F238E27FC236}">
                  <a16:creationId xmlns:a16="http://schemas.microsoft.com/office/drawing/2014/main" xmlns="" id="{01074E9D-33EB-45F0-8D3D-E29D713D209C}"/>
                </a:ext>
              </a:extLst>
            </p:cNvPr>
            <p:cNvSpPr/>
            <p:nvPr/>
          </p:nvSpPr>
          <p:spPr bwMode="auto">
            <a:xfrm>
              <a:off x="5676900" y="2224088"/>
              <a:ext cx="174625" cy="290513"/>
            </a:xfrm>
            <a:custGeom>
              <a:avLst/>
              <a:gdLst>
                <a:gd name="T0" fmla="*/ 0 w 53"/>
                <a:gd name="T1" fmla="*/ 29 h 88"/>
                <a:gd name="T2" fmla="*/ 27 w 53"/>
                <a:gd name="T3" fmla="*/ 79 h 88"/>
                <a:gd name="T4" fmla="*/ 53 w 53"/>
                <a:gd name="T5" fmla="*/ 59 h 88"/>
                <a:gd name="T6" fmla="*/ 27 w 53"/>
                <a:gd name="T7" fmla="*/ 8 h 88"/>
                <a:gd name="T8" fmla="*/ 0 w 53"/>
                <a:gd name="T9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8">
                  <a:moveTo>
                    <a:pt x="0" y="29"/>
                  </a:moveTo>
                  <a:cubicBezTo>
                    <a:pt x="0" y="48"/>
                    <a:pt x="12" y="71"/>
                    <a:pt x="27" y="79"/>
                  </a:cubicBezTo>
                  <a:cubicBezTo>
                    <a:pt x="41" y="88"/>
                    <a:pt x="53" y="79"/>
                    <a:pt x="53" y="59"/>
                  </a:cubicBezTo>
                  <a:cubicBezTo>
                    <a:pt x="53" y="40"/>
                    <a:pt x="41" y="17"/>
                    <a:pt x="27" y="8"/>
                  </a:cubicBezTo>
                  <a:cubicBezTo>
                    <a:pt x="12" y="0"/>
                    <a:pt x="0" y="9"/>
                    <a:pt x="0" y="29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2" name="iŝļïḓe">
              <a:extLst>
                <a:ext uri="{FF2B5EF4-FFF2-40B4-BE49-F238E27FC236}">
                  <a16:creationId xmlns:a16="http://schemas.microsoft.com/office/drawing/2014/main" xmlns="" id="{A40B054C-CDAE-442E-A70C-C696F8EEDAC3}"/>
                </a:ext>
              </a:extLst>
            </p:cNvPr>
            <p:cNvSpPr/>
            <p:nvPr/>
          </p:nvSpPr>
          <p:spPr bwMode="auto">
            <a:xfrm>
              <a:off x="5518150" y="2020888"/>
              <a:ext cx="492125" cy="687388"/>
            </a:xfrm>
            <a:custGeom>
              <a:avLst/>
              <a:gdLst>
                <a:gd name="T0" fmla="*/ 99 w 149"/>
                <a:gd name="T1" fmla="*/ 209 h 209"/>
                <a:gd name="T2" fmla="*/ 121 w 149"/>
                <a:gd name="T3" fmla="*/ 203 h 209"/>
                <a:gd name="T4" fmla="*/ 149 w 149"/>
                <a:gd name="T5" fmla="*/ 142 h 209"/>
                <a:gd name="T6" fmla="*/ 136 w 149"/>
                <a:gd name="T7" fmla="*/ 129 h 209"/>
                <a:gd name="T8" fmla="*/ 123 w 149"/>
                <a:gd name="T9" fmla="*/ 142 h 209"/>
                <a:gd name="T10" fmla="*/ 109 w 149"/>
                <a:gd name="T11" fmla="*/ 180 h 209"/>
                <a:gd name="T12" fmla="*/ 81 w 149"/>
                <a:gd name="T13" fmla="*/ 177 h 209"/>
                <a:gd name="T14" fmla="*/ 26 w 149"/>
                <a:gd name="T15" fmla="*/ 70 h 209"/>
                <a:gd name="T16" fmla="*/ 41 w 149"/>
                <a:gd name="T17" fmla="*/ 31 h 209"/>
                <a:gd name="T18" fmla="*/ 68 w 149"/>
                <a:gd name="T19" fmla="*/ 35 h 209"/>
                <a:gd name="T20" fmla="*/ 86 w 149"/>
                <a:gd name="T21" fmla="*/ 30 h 209"/>
                <a:gd name="T22" fmla="*/ 81 w 149"/>
                <a:gd name="T23" fmla="*/ 12 h 209"/>
                <a:gd name="T24" fmla="*/ 28 w 149"/>
                <a:gd name="T25" fmla="*/ 9 h 209"/>
                <a:gd name="T26" fmla="*/ 0 w 149"/>
                <a:gd name="T27" fmla="*/ 70 h 209"/>
                <a:gd name="T28" fmla="*/ 68 w 149"/>
                <a:gd name="T29" fmla="*/ 199 h 209"/>
                <a:gd name="T30" fmla="*/ 99 w 149"/>
                <a:gd name="T3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209">
                  <a:moveTo>
                    <a:pt x="99" y="209"/>
                  </a:moveTo>
                  <a:cubicBezTo>
                    <a:pt x="107" y="209"/>
                    <a:pt x="115" y="207"/>
                    <a:pt x="121" y="203"/>
                  </a:cubicBezTo>
                  <a:cubicBezTo>
                    <a:pt x="139" y="193"/>
                    <a:pt x="149" y="170"/>
                    <a:pt x="149" y="142"/>
                  </a:cubicBezTo>
                  <a:cubicBezTo>
                    <a:pt x="149" y="134"/>
                    <a:pt x="144" y="129"/>
                    <a:pt x="136" y="129"/>
                  </a:cubicBezTo>
                  <a:cubicBezTo>
                    <a:pt x="129" y="129"/>
                    <a:pt x="123" y="134"/>
                    <a:pt x="123" y="142"/>
                  </a:cubicBezTo>
                  <a:cubicBezTo>
                    <a:pt x="123" y="160"/>
                    <a:pt x="118" y="175"/>
                    <a:pt x="109" y="180"/>
                  </a:cubicBezTo>
                  <a:cubicBezTo>
                    <a:pt x="100" y="186"/>
                    <a:pt x="89" y="181"/>
                    <a:pt x="81" y="177"/>
                  </a:cubicBezTo>
                  <a:cubicBezTo>
                    <a:pt x="51" y="160"/>
                    <a:pt x="26" y="111"/>
                    <a:pt x="26" y="70"/>
                  </a:cubicBezTo>
                  <a:cubicBezTo>
                    <a:pt x="26" y="51"/>
                    <a:pt x="31" y="37"/>
                    <a:pt x="41" y="31"/>
                  </a:cubicBezTo>
                  <a:cubicBezTo>
                    <a:pt x="50" y="26"/>
                    <a:pt x="61" y="30"/>
                    <a:pt x="68" y="35"/>
                  </a:cubicBezTo>
                  <a:cubicBezTo>
                    <a:pt x="74" y="38"/>
                    <a:pt x="82" y="36"/>
                    <a:pt x="86" y="30"/>
                  </a:cubicBezTo>
                  <a:cubicBezTo>
                    <a:pt x="89" y="24"/>
                    <a:pt x="87" y="16"/>
                    <a:pt x="81" y="12"/>
                  </a:cubicBezTo>
                  <a:cubicBezTo>
                    <a:pt x="62" y="1"/>
                    <a:pt x="43" y="0"/>
                    <a:pt x="28" y="9"/>
                  </a:cubicBezTo>
                  <a:cubicBezTo>
                    <a:pt x="10" y="19"/>
                    <a:pt x="0" y="42"/>
                    <a:pt x="0" y="70"/>
                  </a:cubicBezTo>
                  <a:cubicBezTo>
                    <a:pt x="0" y="121"/>
                    <a:pt x="30" y="177"/>
                    <a:pt x="68" y="199"/>
                  </a:cubicBezTo>
                  <a:cubicBezTo>
                    <a:pt x="79" y="206"/>
                    <a:pt x="89" y="209"/>
                    <a:pt x="99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3" name="isľîḓê">
              <a:extLst>
                <a:ext uri="{FF2B5EF4-FFF2-40B4-BE49-F238E27FC236}">
                  <a16:creationId xmlns:a16="http://schemas.microsoft.com/office/drawing/2014/main" xmlns="" id="{B24CC6C7-8ED9-4D5D-B267-8CD59D23BAD4}"/>
                </a:ext>
              </a:extLst>
            </p:cNvPr>
            <p:cNvSpPr/>
            <p:nvPr/>
          </p:nvSpPr>
          <p:spPr bwMode="auto">
            <a:xfrm>
              <a:off x="6184900" y="5661026"/>
              <a:ext cx="152400" cy="177800"/>
            </a:xfrm>
            <a:custGeom>
              <a:avLst/>
              <a:gdLst>
                <a:gd name="T0" fmla="*/ 25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6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5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5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4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2" y="54"/>
                    <a:pt x="18" y="51"/>
                    <a:pt x="25" y="43"/>
                  </a:cubicBezTo>
                  <a:cubicBezTo>
                    <a:pt x="31" y="38"/>
                    <a:pt x="36" y="26"/>
                    <a:pt x="36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4" name="ïṡ1ïḍè">
              <a:extLst>
                <a:ext uri="{FF2B5EF4-FFF2-40B4-BE49-F238E27FC236}">
                  <a16:creationId xmlns:a16="http://schemas.microsoft.com/office/drawing/2014/main" xmlns="" id="{70433006-A2D6-43CB-839A-8F4A9A5D379D}"/>
                </a:ext>
              </a:extLst>
            </p:cNvPr>
            <p:cNvSpPr/>
            <p:nvPr/>
          </p:nvSpPr>
          <p:spPr bwMode="auto">
            <a:xfrm>
              <a:off x="6307138" y="5707063"/>
              <a:ext cx="152400" cy="177800"/>
            </a:xfrm>
            <a:custGeom>
              <a:avLst/>
              <a:gdLst>
                <a:gd name="T0" fmla="*/ 26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7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6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6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5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3" y="54"/>
                    <a:pt x="18" y="51"/>
                    <a:pt x="25" y="43"/>
                  </a:cubicBezTo>
                  <a:cubicBezTo>
                    <a:pt x="31" y="38"/>
                    <a:pt x="36" y="27"/>
                    <a:pt x="36" y="27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5" name="î$ľïḋe">
              <a:extLst>
                <a:ext uri="{FF2B5EF4-FFF2-40B4-BE49-F238E27FC236}">
                  <a16:creationId xmlns:a16="http://schemas.microsoft.com/office/drawing/2014/main" xmlns="" id="{9D784C4D-1D77-4AAC-88C9-37889344E213}"/>
                </a:ext>
              </a:extLst>
            </p:cNvPr>
            <p:cNvSpPr/>
            <p:nvPr/>
          </p:nvSpPr>
          <p:spPr bwMode="auto">
            <a:xfrm>
              <a:off x="6365875" y="5413376"/>
              <a:ext cx="122238" cy="327025"/>
            </a:xfrm>
            <a:custGeom>
              <a:avLst/>
              <a:gdLst>
                <a:gd name="T0" fmla="*/ 0 w 37"/>
                <a:gd name="T1" fmla="*/ 0 h 99"/>
                <a:gd name="T2" fmla="*/ 5 w 37"/>
                <a:gd name="T3" fmla="*/ 96 h 99"/>
                <a:gd name="T4" fmla="*/ 13 w 37"/>
                <a:gd name="T5" fmla="*/ 99 h 99"/>
                <a:gd name="T6" fmla="*/ 23 w 37"/>
                <a:gd name="T7" fmla="*/ 94 h 99"/>
                <a:gd name="T8" fmla="*/ 28 w 37"/>
                <a:gd name="T9" fmla="*/ 67 h 99"/>
                <a:gd name="T10" fmla="*/ 35 w 37"/>
                <a:gd name="T11" fmla="*/ 24 h 99"/>
                <a:gd name="T12" fmla="*/ 29 w 37"/>
                <a:gd name="T13" fmla="*/ 2 h 99"/>
                <a:gd name="T14" fmla="*/ 0 w 37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9">
                  <a:moveTo>
                    <a:pt x="0" y="0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8" y="99"/>
                    <a:pt x="13" y="99"/>
                  </a:cubicBezTo>
                  <a:cubicBezTo>
                    <a:pt x="17" y="99"/>
                    <a:pt x="23" y="94"/>
                    <a:pt x="23" y="94"/>
                  </a:cubicBezTo>
                  <a:cubicBezTo>
                    <a:pt x="23" y="94"/>
                    <a:pt x="24" y="81"/>
                    <a:pt x="28" y="67"/>
                  </a:cubicBezTo>
                  <a:cubicBezTo>
                    <a:pt x="32" y="53"/>
                    <a:pt x="37" y="35"/>
                    <a:pt x="35" y="24"/>
                  </a:cubicBezTo>
                  <a:cubicBezTo>
                    <a:pt x="33" y="13"/>
                    <a:pt x="29" y="2"/>
                    <a:pt x="29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6" name="ïśḷíde">
              <a:extLst>
                <a:ext uri="{FF2B5EF4-FFF2-40B4-BE49-F238E27FC236}">
                  <a16:creationId xmlns:a16="http://schemas.microsoft.com/office/drawing/2014/main" xmlns="" id="{CDEB9485-9A51-4EE9-B859-B91B86CAE776}"/>
                </a:ext>
              </a:extLst>
            </p:cNvPr>
            <p:cNvSpPr/>
            <p:nvPr/>
          </p:nvSpPr>
          <p:spPr bwMode="auto">
            <a:xfrm>
              <a:off x="6248400" y="5345113"/>
              <a:ext cx="125413" cy="349250"/>
            </a:xfrm>
            <a:custGeom>
              <a:avLst/>
              <a:gdLst>
                <a:gd name="T0" fmla="*/ 0 w 38"/>
                <a:gd name="T1" fmla="*/ 7 h 106"/>
                <a:gd name="T2" fmla="*/ 5 w 38"/>
                <a:gd name="T3" fmla="*/ 103 h 106"/>
                <a:gd name="T4" fmla="*/ 13 w 38"/>
                <a:gd name="T5" fmla="*/ 105 h 106"/>
                <a:gd name="T6" fmla="*/ 22 w 38"/>
                <a:gd name="T7" fmla="*/ 101 h 106"/>
                <a:gd name="T8" fmla="*/ 28 w 38"/>
                <a:gd name="T9" fmla="*/ 65 h 106"/>
                <a:gd name="T10" fmla="*/ 33 w 38"/>
                <a:gd name="T11" fmla="*/ 17 h 106"/>
                <a:gd name="T12" fmla="*/ 0 w 38"/>
                <a:gd name="T13" fmla="*/ 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6">
                  <a:moveTo>
                    <a:pt x="0" y="7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5" y="103"/>
                    <a:pt x="7" y="106"/>
                    <a:pt x="13" y="105"/>
                  </a:cubicBezTo>
                  <a:cubicBezTo>
                    <a:pt x="19" y="105"/>
                    <a:pt x="22" y="101"/>
                    <a:pt x="22" y="101"/>
                  </a:cubicBezTo>
                  <a:cubicBezTo>
                    <a:pt x="22" y="101"/>
                    <a:pt x="24" y="78"/>
                    <a:pt x="28" y="65"/>
                  </a:cubicBezTo>
                  <a:cubicBezTo>
                    <a:pt x="32" y="52"/>
                    <a:pt x="38" y="33"/>
                    <a:pt x="33" y="17"/>
                  </a:cubicBezTo>
                  <a:cubicBezTo>
                    <a:pt x="29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7" name="îS1idé">
              <a:extLst>
                <a:ext uri="{FF2B5EF4-FFF2-40B4-BE49-F238E27FC236}">
                  <a16:creationId xmlns:a16="http://schemas.microsoft.com/office/drawing/2014/main" xmlns="" id="{63CE42C3-B03A-492A-8E20-8B8EFE5B98D0}"/>
                </a:ext>
              </a:extLst>
            </p:cNvPr>
            <p:cNvSpPr/>
            <p:nvPr/>
          </p:nvSpPr>
          <p:spPr bwMode="auto">
            <a:xfrm>
              <a:off x="6221413" y="5143501"/>
              <a:ext cx="293688" cy="296863"/>
            </a:xfrm>
            <a:custGeom>
              <a:avLst/>
              <a:gdLst>
                <a:gd name="T0" fmla="*/ 0 w 89"/>
                <a:gd name="T1" fmla="*/ 5 h 90"/>
                <a:gd name="T2" fmla="*/ 6 w 89"/>
                <a:gd name="T3" fmla="*/ 66 h 90"/>
                <a:gd name="T4" fmla="*/ 38 w 89"/>
                <a:gd name="T5" fmla="*/ 85 h 90"/>
                <a:gd name="T6" fmla="*/ 81 w 89"/>
                <a:gd name="T7" fmla="*/ 87 h 90"/>
                <a:gd name="T8" fmla="*/ 89 w 89"/>
                <a:gd name="T9" fmla="*/ 14 h 90"/>
                <a:gd name="T10" fmla="*/ 21 w 89"/>
                <a:gd name="T11" fmla="*/ 0 h 90"/>
                <a:gd name="T12" fmla="*/ 0 w 89"/>
                <a:gd name="T13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0">
                  <a:moveTo>
                    <a:pt x="0" y="5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21" y="80"/>
                    <a:pt x="38" y="85"/>
                  </a:cubicBezTo>
                  <a:cubicBezTo>
                    <a:pt x="55" y="90"/>
                    <a:pt x="81" y="87"/>
                    <a:pt x="81" y="8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8" name="ïsḻiďé">
              <a:extLst>
                <a:ext uri="{FF2B5EF4-FFF2-40B4-BE49-F238E27FC236}">
                  <a16:creationId xmlns:a16="http://schemas.microsoft.com/office/drawing/2014/main" xmlns="" id="{63E871BD-855F-4494-99F6-C27B58853411}"/>
                </a:ext>
              </a:extLst>
            </p:cNvPr>
            <p:cNvSpPr/>
            <p:nvPr/>
          </p:nvSpPr>
          <p:spPr bwMode="auto">
            <a:xfrm>
              <a:off x="6111875" y="4649788"/>
              <a:ext cx="155575" cy="368300"/>
            </a:xfrm>
            <a:custGeom>
              <a:avLst/>
              <a:gdLst>
                <a:gd name="T0" fmla="*/ 47 w 47"/>
                <a:gd name="T1" fmla="*/ 0 h 112"/>
                <a:gd name="T2" fmla="*/ 22 w 47"/>
                <a:gd name="T3" fmla="*/ 29 h 112"/>
                <a:gd name="T4" fmla="*/ 10 w 47"/>
                <a:gd name="T5" fmla="*/ 98 h 112"/>
                <a:gd name="T6" fmla="*/ 39 w 47"/>
                <a:gd name="T7" fmla="*/ 76 h 112"/>
                <a:gd name="T8" fmla="*/ 47 w 47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12">
                  <a:moveTo>
                    <a:pt x="47" y="0"/>
                  </a:moveTo>
                  <a:cubicBezTo>
                    <a:pt x="47" y="0"/>
                    <a:pt x="31" y="10"/>
                    <a:pt x="22" y="29"/>
                  </a:cubicBezTo>
                  <a:cubicBezTo>
                    <a:pt x="14" y="47"/>
                    <a:pt x="0" y="85"/>
                    <a:pt x="10" y="98"/>
                  </a:cubicBezTo>
                  <a:cubicBezTo>
                    <a:pt x="20" y="112"/>
                    <a:pt x="37" y="88"/>
                    <a:pt x="39" y="76"/>
                  </a:cubicBezTo>
                  <a:cubicBezTo>
                    <a:pt x="42" y="65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9" name="îSľïḓe">
              <a:extLst>
                <a:ext uri="{FF2B5EF4-FFF2-40B4-BE49-F238E27FC236}">
                  <a16:creationId xmlns:a16="http://schemas.microsoft.com/office/drawing/2014/main" xmlns="" id="{5214A299-9D79-4BEC-BE72-ACF2981EB59A}"/>
                </a:ext>
              </a:extLst>
            </p:cNvPr>
            <p:cNvSpPr/>
            <p:nvPr/>
          </p:nvSpPr>
          <p:spPr bwMode="auto">
            <a:xfrm>
              <a:off x="6330950" y="4494213"/>
              <a:ext cx="153988" cy="250825"/>
            </a:xfrm>
            <a:custGeom>
              <a:avLst/>
              <a:gdLst>
                <a:gd name="T0" fmla="*/ 31 w 47"/>
                <a:gd name="T1" fmla="*/ 0 h 76"/>
                <a:gd name="T2" fmla="*/ 43 w 47"/>
                <a:gd name="T3" fmla="*/ 41 h 76"/>
                <a:gd name="T4" fmla="*/ 41 w 47"/>
                <a:gd name="T5" fmla="*/ 76 h 76"/>
                <a:gd name="T6" fmla="*/ 0 w 47"/>
                <a:gd name="T7" fmla="*/ 55 h 76"/>
                <a:gd name="T8" fmla="*/ 31 w 4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31" y="0"/>
                  </a:moveTo>
                  <a:cubicBezTo>
                    <a:pt x="31" y="0"/>
                    <a:pt x="39" y="20"/>
                    <a:pt x="43" y="41"/>
                  </a:cubicBezTo>
                  <a:cubicBezTo>
                    <a:pt x="47" y="63"/>
                    <a:pt x="41" y="76"/>
                    <a:pt x="41" y="7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0" name="ïšḻîďé">
              <a:extLst>
                <a:ext uri="{FF2B5EF4-FFF2-40B4-BE49-F238E27FC236}">
                  <a16:creationId xmlns:a16="http://schemas.microsoft.com/office/drawing/2014/main" xmlns="" id="{4EA22B74-2A39-4970-8D16-2C1B7762C796}"/>
                </a:ext>
              </a:extLst>
            </p:cNvPr>
            <p:cNvSpPr/>
            <p:nvPr/>
          </p:nvSpPr>
          <p:spPr bwMode="auto">
            <a:xfrm>
              <a:off x="6202363" y="4629151"/>
              <a:ext cx="325438" cy="642938"/>
            </a:xfrm>
            <a:custGeom>
              <a:avLst/>
              <a:gdLst>
                <a:gd name="T0" fmla="*/ 59 w 99"/>
                <a:gd name="T1" fmla="*/ 2 h 195"/>
                <a:gd name="T2" fmla="*/ 91 w 99"/>
                <a:gd name="T3" fmla="*/ 23 h 195"/>
                <a:gd name="T4" fmla="*/ 88 w 99"/>
                <a:gd name="T5" fmla="*/ 85 h 195"/>
                <a:gd name="T6" fmla="*/ 83 w 99"/>
                <a:gd name="T7" fmla="*/ 112 h 195"/>
                <a:gd name="T8" fmla="*/ 93 w 99"/>
                <a:gd name="T9" fmla="*/ 138 h 195"/>
                <a:gd name="T10" fmla="*/ 99 w 99"/>
                <a:gd name="T11" fmla="*/ 171 h 195"/>
                <a:gd name="T12" fmla="*/ 71 w 99"/>
                <a:gd name="T13" fmla="*/ 191 h 195"/>
                <a:gd name="T14" fmla="*/ 44 w 99"/>
                <a:gd name="T15" fmla="*/ 186 h 195"/>
                <a:gd name="T16" fmla="*/ 36 w 99"/>
                <a:gd name="T17" fmla="*/ 164 h 195"/>
                <a:gd name="T18" fmla="*/ 23 w 99"/>
                <a:gd name="T19" fmla="*/ 180 h 195"/>
                <a:gd name="T20" fmla="*/ 2 w 99"/>
                <a:gd name="T21" fmla="*/ 161 h 195"/>
                <a:gd name="T22" fmla="*/ 8 w 99"/>
                <a:gd name="T23" fmla="*/ 127 h 195"/>
                <a:gd name="T24" fmla="*/ 16 w 99"/>
                <a:gd name="T25" fmla="*/ 107 h 195"/>
                <a:gd name="T26" fmla="*/ 5 w 99"/>
                <a:gd name="T27" fmla="*/ 63 h 195"/>
                <a:gd name="T28" fmla="*/ 15 w 99"/>
                <a:gd name="T29" fmla="*/ 11 h 195"/>
                <a:gd name="T30" fmla="*/ 36 w 99"/>
                <a:gd name="T31" fmla="*/ 1 h 195"/>
                <a:gd name="T32" fmla="*/ 59 w 99"/>
                <a:gd name="T33" fmla="*/ 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5">
                  <a:moveTo>
                    <a:pt x="59" y="2"/>
                  </a:moveTo>
                  <a:cubicBezTo>
                    <a:pt x="59" y="2"/>
                    <a:pt x="85" y="17"/>
                    <a:pt x="91" y="23"/>
                  </a:cubicBezTo>
                  <a:cubicBezTo>
                    <a:pt x="96" y="28"/>
                    <a:pt x="91" y="68"/>
                    <a:pt x="88" y="85"/>
                  </a:cubicBezTo>
                  <a:cubicBezTo>
                    <a:pt x="85" y="102"/>
                    <a:pt x="83" y="112"/>
                    <a:pt x="83" y="112"/>
                  </a:cubicBezTo>
                  <a:cubicBezTo>
                    <a:pt x="83" y="112"/>
                    <a:pt x="88" y="118"/>
                    <a:pt x="93" y="138"/>
                  </a:cubicBezTo>
                  <a:cubicBezTo>
                    <a:pt x="99" y="158"/>
                    <a:pt x="99" y="165"/>
                    <a:pt x="99" y="171"/>
                  </a:cubicBezTo>
                  <a:cubicBezTo>
                    <a:pt x="99" y="177"/>
                    <a:pt x="83" y="186"/>
                    <a:pt x="71" y="191"/>
                  </a:cubicBezTo>
                  <a:cubicBezTo>
                    <a:pt x="60" y="195"/>
                    <a:pt x="52" y="190"/>
                    <a:pt x="44" y="186"/>
                  </a:cubicBezTo>
                  <a:cubicBezTo>
                    <a:pt x="36" y="182"/>
                    <a:pt x="36" y="164"/>
                    <a:pt x="36" y="164"/>
                  </a:cubicBezTo>
                  <a:cubicBezTo>
                    <a:pt x="36" y="164"/>
                    <a:pt x="32" y="180"/>
                    <a:pt x="23" y="180"/>
                  </a:cubicBezTo>
                  <a:cubicBezTo>
                    <a:pt x="14" y="180"/>
                    <a:pt x="3" y="165"/>
                    <a:pt x="2" y="161"/>
                  </a:cubicBezTo>
                  <a:cubicBezTo>
                    <a:pt x="0" y="157"/>
                    <a:pt x="4" y="139"/>
                    <a:pt x="8" y="127"/>
                  </a:cubicBezTo>
                  <a:cubicBezTo>
                    <a:pt x="12" y="116"/>
                    <a:pt x="16" y="107"/>
                    <a:pt x="16" y="107"/>
                  </a:cubicBezTo>
                  <a:cubicBezTo>
                    <a:pt x="16" y="107"/>
                    <a:pt x="5" y="80"/>
                    <a:pt x="5" y="63"/>
                  </a:cubicBezTo>
                  <a:cubicBezTo>
                    <a:pt x="4" y="47"/>
                    <a:pt x="8" y="22"/>
                    <a:pt x="15" y="11"/>
                  </a:cubicBezTo>
                  <a:cubicBezTo>
                    <a:pt x="22" y="0"/>
                    <a:pt x="35" y="1"/>
                    <a:pt x="36" y="1"/>
                  </a:cubicBezTo>
                  <a:cubicBezTo>
                    <a:pt x="37" y="1"/>
                    <a:pt x="59" y="2"/>
                    <a:pt x="59" y="2"/>
                  </a:cubicBez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1" name="iśľîḓè">
              <a:extLst>
                <a:ext uri="{FF2B5EF4-FFF2-40B4-BE49-F238E27FC236}">
                  <a16:creationId xmlns:a16="http://schemas.microsoft.com/office/drawing/2014/main" xmlns="" id="{528AD331-A663-4C3B-A012-7B340F29CE50}"/>
                </a:ext>
              </a:extLst>
            </p:cNvPr>
            <p:cNvSpPr/>
            <p:nvPr/>
          </p:nvSpPr>
          <p:spPr bwMode="auto">
            <a:xfrm>
              <a:off x="6294438" y="4672013"/>
              <a:ext cx="95250" cy="182563"/>
            </a:xfrm>
            <a:custGeom>
              <a:avLst/>
              <a:gdLst>
                <a:gd name="T0" fmla="*/ 29 w 29"/>
                <a:gd name="T1" fmla="*/ 0 h 55"/>
                <a:gd name="T2" fmla="*/ 11 w 29"/>
                <a:gd name="T3" fmla="*/ 33 h 55"/>
                <a:gd name="T4" fmla="*/ 3 w 29"/>
                <a:gd name="T5" fmla="*/ 55 h 55"/>
                <a:gd name="T6" fmla="*/ 1 w 29"/>
                <a:gd name="T7" fmla="*/ 25 h 55"/>
                <a:gd name="T8" fmla="*/ 3 w 29"/>
                <a:gd name="T9" fmla="*/ 1 h 55"/>
                <a:gd name="T10" fmla="*/ 29 w 29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5">
                  <a:moveTo>
                    <a:pt x="29" y="0"/>
                  </a:moveTo>
                  <a:cubicBezTo>
                    <a:pt x="29" y="0"/>
                    <a:pt x="17" y="20"/>
                    <a:pt x="11" y="33"/>
                  </a:cubicBezTo>
                  <a:cubicBezTo>
                    <a:pt x="5" y="45"/>
                    <a:pt x="3" y="55"/>
                    <a:pt x="3" y="55"/>
                  </a:cubicBezTo>
                  <a:cubicBezTo>
                    <a:pt x="3" y="55"/>
                    <a:pt x="1" y="38"/>
                    <a:pt x="1" y="25"/>
                  </a:cubicBezTo>
                  <a:cubicBezTo>
                    <a:pt x="0" y="12"/>
                    <a:pt x="3" y="1"/>
                    <a:pt x="3" y="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2" name="îṥ1idé">
              <a:extLst>
                <a:ext uri="{FF2B5EF4-FFF2-40B4-BE49-F238E27FC236}">
                  <a16:creationId xmlns:a16="http://schemas.microsoft.com/office/drawing/2014/main" xmlns="" id="{60E90BC7-E8BE-4542-B36C-AE3365BC8938}"/>
                </a:ext>
              </a:extLst>
            </p:cNvPr>
            <p:cNvSpPr/>
            <p:nvPr/>
          </p:nvSpPr>
          <p:spPr bwMode="auto">
            <a:xfrm>
              <a:off x="6303963" y="4583113"/>
              <a:ext cx="85725" cy="109538"/>
            </a:xfrm>
            <a:custGeom>
              <a:avLst/>
              <a:gdLst>
                <a:gd name="T0" fmla="*/ 0 w 54"/>
                <a:gd name="T1" fmla="*/ 27 h 69"/>
                <a:gd name="T2" fmla="*/ 0 w 54"/>
                <a:gd name="T3" fmla="*/ 58 h 69"/>
                <a:gd name="T4" fmla="*/ 17 w 54"/>
                <a:gd name="T5" fmla="*/ 69 h 69"/>
                <a:gd name="T6" fmla="*/ 54 w 54"/>
                <a:gd name="T7" fmla="*/ 56 h 69"/>
                <a:gd name="T8" fmla="*/ 54 w 54"/>
                <a:gd name="T9" fmla="*/ 0 h 69"/>
                <a:gd name="T10" fmla="*/ 0 w 54"/>
                <a:gd name="T11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69">
                  <a:moveTo>
                    <a:pt x="0" y="27"/>
                  </a:moveTo>
                  <a:lnTo>
                    <a:pt x="0" y="58"/>
                  </a:lnTo>
                  <a:lnTo>
                    <a:pt x="17" y="69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69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3" name="ïšlîďe">
              <a:extLst>
                <a:ext uri="{FF2B5EF4-FFF2-40B4-BE49-F238E27FC236}">
                  <a16:creationId xmlns:a16="http://schemas.microsoft.com/office/drawing/2014/main" xmlns="" id="{D657C4B3-265D-4B33-8414-00098A399F44}"/>
                </a:ext>
              </a:extLst>
            </p:cNvPr>
            <p:cNvSpPr/>
            <p:nvPr/>
          </p:nvSpPr>
          <p:spPr bwMode="auto">
            <a:xfrm>
              <a:off x="6240463" y="4457701"/>
              <a:ext cx="161925" cy="182563"/>
            </a:xfrm>
            <a:custGeom>
              <a:avLst/>
              <a:gdLst>
                <a:gd name="T0" fmla="*/ 1 w 49"/>
                <a:gd name="T1" fmla="*/ 9 h 55"/>
                <a:gd name="T2" fmla="*/ 2 w 49"/>
                <a:gd name="T3" fmla="*/ 39 h 55"/>
                <a:gd name="T4" fmla="*/ 16 w 49"/>
                <a:gd name="T5" fmla="*/ 54 h 55"/>
                <a:gd name="T6" fmla="*/ 48 w 49"/>
                <a:gd name="T7" fmla="*/ 40 h 55"/>
                <a:gd name="T8" fmla="*/ 48 w 49"/>
                <a:gd name="T9" fmla="*/ 6 h 55"/>
                <a:gd name="T10" fmla="*/ 19 w 49"/>
                <a:gd name="T11" fmla="*/ 0 h 55"/>
                <a:gd name="T12" fmla="*/ 1 w 49"/>
                <a:gd name="T1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1" y="9"/>
                  </a:moveTo>
                  <a:cubicBezTo>
                    <a:pt x="1" y="9"/>
                    <a:pt x="0" y="32"/>
                    <a:pt x="2" y="39"/>
                  </a:cubicBezTo>
                  <a:cubicBezTo>
                    <a:pt x="5" y="46"/>
                    <a:pt x="10" y="55"/>
                    <a:pt x="16" y="54"/>
                  </a:cubicBezTo>
                  <a:cubicBezTo>
                    <a:pt x="23" y="54"/>
                    <a:pt x="46" y="47"/>
                    <a:pt x="48" y="40"/>
                  </a:cubicBezTo>
                  <a:cubicBezTo>
                    <a:pt x="49" y="32"/>
                    <a:pt x="48" y="6"/>
                    <a:pt x="48" y="6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4" name="íṥlïde">
              <a:extLst>
                <a:ext uri="{FF2B5EF4-FFF2-40B4-BE49-F238E27FC236}">
                  <a16:creationId xmlns:a16="http://schemas.microsoft.com/office/drawing/2014/main" xmlns="" id="{58CE1665-FF57-414D-B703-5780F7926D82}"/>
                </a:ext>
              </a:extLst>
            </p:cNvPr>
            <p:cNvSpPr/>
            <p:nvPr/>
          </p:nvSpPr>
          <p:spPr bwMode="auto">
            <a:xfrm>
              <a:off x="6215063" y="4325938"/>
              <a:ext cx="233363" cy="222250"/>
            </a:xfrm>
            <a:custGeom>
              <a:avLst/>
              <a:gdLst>
                <a:gd name="T0" fmla="*/ 27 w 71"/>
                <a:gd name="T1" fmla="*/ 40 h 67"/>
                <a:gd name="T2" fmla="*/ 32 w 71"/>
                <a:gd name="T3" fmla="*/ 52 h 67"/>
                <a:gd name="T4" fmla="*/ 56 w 71"/>
                <a:gd name="T5" fmla="*/ 56 h 67"/>
                <a:gd name="T6" fmla="*/ 56 w 71"/>
                <a:gd name="T7" fmla="*/ 67 h 67"/>
                <a:gd name="T8" fmla="*/ 69 w 71"/>
                <a:gd name="T9" fmla="*/ 51 h 67"/>
                <a:gd name="T10" fmla="*/ 58 w 71"/>
                <a:gd name="T11" fmla="*/ 11 h 67"/>
                <a:gd name="T12" fmla="*/ 39 w 71"/>
                <a:gd name="T13" fmla="*/ 4 h 67"/>
                <a:gd name="T14" fmla="*/ 26 w 71"/>
                <a:gd name="T15" fmla="*/ 2 h 67"/>
                <a:gd name="T16" fmla="*/ 1 w 71"/>
                <a:gd name="T17" fmla="*/ 29 h 67"/>
                <a:gd name="T18" fmla="*/ 9 w 71"/>
                <a:gd name="T19" fmla="*/ 49 h 67"/>
                <a:gd name="T20" fmla="*/ 27 w 71"/>
                <a:gd name="T21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67">
                  <a:moveTo>
                    <a:pt x="27" y="40"/>
                  </a:moveTo>
                  <a:cubicBezTo>
                    <a:pt x="27" y="40"/>
                    <a:pt x="28" y="47"/>
                    <a:pt x="32" y="52"/>
                  </a:cubicBezTo>
                  <a:cubicBezTo>
                    <a:pt x="37" y="57"/>
                    <a:pt x="56" y="56"/>
                    <a:pt x="56" y="5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67" y="62"/>
                    <a:pt x="69" y="51"/>
                  </a:cubicBezTo>
                  <a:cubicBezTo>
                    <a:pt x="71" y="41"/>
                    <a:pt x="67" y="18"/>
                    <a:pt x="58" y="11"/>
                  </a:cubicBezTo>
                  <a:cubicBezTo>
                    <a:pt x="50" y="4"/>
                    <a:pt x="39" y="4"/>
                    <a:pt x="39" y="4"/>
                  </a:cubicBezTo>
                  <a:cubicBezTo>
                    <a:pt x="39" y="4"/>
                    <a:pt x="35" y="0"/>
                    <a:pt x="26" y="2"/>
                  </a:cubicBezTo>
                  <a:cubicBezTo>
                    <a:pt x="16" y="3"/>
                    <a:pt x="2" y="14"/>
                    <a:pt x="1" y="29"/>
                  </a:cubicBezTo>
                  <a:cubicBezTo>
                    <a:pt x="0" y="44"/>
                    <a:pt x="3" y="48"/>
                    <a:pt x="9" y="49"/>
                  </a:cubicBezTo>
                  <a:cubicBezTo>
                    <a:pt x="14" y="50"/>
                    <a:pt x="27" y="40"/>
                    <a:pt x="27" y="4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5" name="îşľîḑe">
              <a:extLst>
                <a:ext uri="{FF2B5EF4-FFF2-40B4-BE49-F238E27FC236}">
                  <a16:creationId xmlns:a16="http://schemas.microsoft.com/office/drawing/2014/main" xmlns="" id="{CCC74B4B-BEB6-4686-88DC-EF59F5E6C7EA}"/>
                </a:ext>
              </a:extLst>
            </p:cNvPr>
            <p:cNvSpPr/>
            <p:nvPr/>
          </p:nvSpPr>
          <p:spPr bwMode="auto">
            <a:xfrm>
              <a:off x="6383338" y="4500563"/>
              <a:ext cx="22225" cy="231775"/>
            </a:xfrm>
            <a:custGeom>
              <a:avLst/>
              <a:gdLst>
                <a:gd name="T0" fmla="*/ 0 w 7"/>
                <a:gd name="T1" fmla="*/ 0 h 70"/>
                <a:gd name="T2" fmla="*/ 0 w 7"/>
                <a:gd name="T3" fmla="*/ 70 h 70"/>
                <a:gd name="T4" fmla="*/ 5 w 7"/>
                <a:gd name="T5" fmla="*/ 61 h 70"/>
                <a:gd name="T6" fmla="*/ 7 w 7"/>
                <a:gd name="T7" fmla="*/ 0 h 70"/>
                <a:gd name="T8" fmla="*/ 0 w 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0">
                  <a:moveTo>
                    <a:pt x="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68"/>
                    <a:pt x="5" y="61"/>
                  </a:cubicBezTo>
                  <a:cubicBezTo>
                    <a:pt x="7" y="53"/>
                    <a:pt x="7" y="0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6" name="íS1íďê">
              <a:extLst>
                <a:ext uri="{FF2B5EF4-FFF2-40B4-BE49-F238E27FC236}">
                  <a16:creationId xmlns:a16="http://schemas.microsoft.com/office/drawing/2014/main" xmlns="" id="{0CB53D7C-11B5-416B-B4A0-98D4D0F1F0A6}"/>
                </a:ext>
              </a:extLst>
            </p:cNvPr>
            <p:cNvSpPr/>
            <p:nvPr/>
          </p:nvSpPr>
          <p:spPr bwMode="auto">
            <a:xfrm>
              <a:off x="6435725" y="4699001"/>
              <a:ext cx="204788" cy="398463"/>
            </a:xfrm>
            <a:custGeom>
              <a:avLst/>
              <a:gdLst>
                <a:gd name="T0" fmla="*/ 20 w 62"/>
                <a:gd name="T1" fmla="*/ 2 h 121"/>
                <a:gd name="T2" fmla="*/ 55 w 62"/>
                <a:gd name="T3" fmla="*/ 60 h 121"/>
                <a:gd name="T4" fmla="*/ 58 w 62"/>
                <a:gd name="T5" fmla="*/ 87 h 121"/>
                <a:gd name="T6" fmla="*/ 31 w 62"/>
                <a:gd name="T7" fmla="*/ 121 h 121"/>
                <a:gd name="T8" fmla="*/ 20 w 62"/>
                <a:gd name="T9" fmla="*/ 102 h 121"/>
                <a:gd name="T10" fmla="*/ 37 w 62"/>
                <a:gd name="T11" fmla="*/ 77 h 121"/>
                <a:gd name="T12" fmla="*/ 6 w 62"/>
                <a:gd name="T13" fmla="*/ 30 h 121"/>
                <a:gd name="T14" fmla="*/ 20 w 62"/>
                <a:gd name="T1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21">
                  <a:moveTo>
                    <a:pt x="20" y="2"/>
                  </a:moveTo>
                  <a:cubicBezTo>
                    <a:pt x="20" y="2"/>
                    <a:pt x="48" y="44"/>
                    <a:pt x="55" y="60"/>
                  </a:cubicBezTo>
                  <a:cubicBezTo>
                    <a:pt x="62" y="76"/>
                    <a:pt x="60" y="80"/>
                    <a:pt x="58" y="87"/>
                  </a:cubicBezTo>
                  <a:cubicBezTo>
                    <a:pt x="55" y="94"/>
                    <a:pt x="31" y="121"/>
                    <a:pt x="31" y="12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12" y="48"/>
                    <a:pt x="6" y="30"/>
                  </a:cubicBezTo>
                  <a:cubicBezTo>
                    <a:pt x="0" y="12"/>
                    <a:pt x="11" y="0"/>
                    <a:pt x="20" y="2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7" name="iṩľíḑè">
              <a:extLst>
                <a:ext uri="{FF2B5EF4-FFF2-40B4-BE49-F238E27FC236}">
                  <a16:creationId xmlns:a16="http://schemas.microsoft.com/office/drawing/2014/main" xmlns="" id="{85C75066-063E-4E7B-8581-1288FED98529}"/>
                </a:ext>
              </a:extLst>
            </p:cNvPr>
            <p:cNvSpPr/>
            <p:nvPr/>
          </p:nvSpPr>
          <p:spPr bwMode="auto">
            <a:xfrm>
              <a:off x="6459538" y="5035551"/>
              <a:ext cx="82550" cy="88900"/>
            </a:xfrm>
            <a:custGeom>
              <a:avLst/>
              <a:gdLst>
                <a:gd name="T0" fmla="*/ 13 w 25"/>
                <a:gd name="T1" fmla="*/ 0 h 27"/>
                <a:gd name="T2" fmla="*/ 21 w 25"/>
                <a:gd name="T3" fmla="*/ 5 h 27"/>
                <a:gd name="T4" fmla="*/ 24 w 25"/>
                <a:gd name="T5" fmla="*/ 19 h 27"/>
                <a:gd name="T6" fmla="*/ 13 w 25"/>
                <a:gd name="T7" fmla="*/ 26 h 27"/>
                <a:gd name="T8" fmla="*/ 1 w 25"/>
                <a:gd name="T9" fmla="*/ 17 h 27"/>
                <a:gd name="T10" fmla="*/ 13 w 25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">
                  <a:moveTo>
                    <a:pt x="13" y="0"/>
                  </a:moveTo>
                  <a:cubicBezTo>
                    <a:pt x="13" y="0"/>
                    <a:pt x="17" y="0"/>
                    <a:pt x="21" y="5"/>
                  </a:cubicBezTo>
                  <a:cubicBezTo>
                    <a:pt x="25" y="10"/>
                    <a:pt x="24" y="19"/>
                    <a:pt x="24" y="19"/>
                  </a:cubicBezTo>
                  <a:cubicBezTo>
                    <a:pt x="24" y="19"/>
                    <a:pt x="20" y="26"/>
                    <a:pt x="13" y="26"/>
                  </a:cubicBezTo>
                  <a:cubicBezTo>
                    <a:pt x="6" y="27"/>
                    <a:pt x="2" y="24"/>
                    <a:pt x="1" y="17"/>
                  </a:cubicBezTo>
                  <a:cubicBezTo>
                    <a:pt x="0" y="10"/>
                    <a:pt x="4" y="2"/>
                    <a:pt x="13" y="0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" name="îṥ1îḋê">
              <a:extLst>
                <a:ext uri="{FF2B5EF4-FFF2-40B4-BE49-F238E27FC236}">
                  <a16:creationId xmlns:a16="http://schemas.microsoft.com/office/drawing/2014/main" xmlns="" id="{7376607C-2477-4596-91CC-A5C5A5899096}"/>
                </a:ext>
              </a:extLst>
            </p:cNvPr>
            <p:cNvSpPr/>
            <p:nvPr/>
          </p:nvSpPr>
          <p:spPr bwMode="auto">
            <a:xfrm>
              <a:off x="6197600" y="4665663"/>
              <a:ext cx="20638" cy="76200"/>
            </a:xfrm>
            <a:custGeom>
              <a:avLst/>
              <a:gdLst>
                <a:gd name="T0" fmla="*/ 13 w 13"/>
                <a:gd name="T1" fmla="*/ 48 h 48"/>
                <a:gd name="T2" fmla="*/ 0 w 13"/>
                <a:gd name="T3" fmla="*/ 40 h 48"/>
                <a:gd name="T4" fmla="*/ 0 w 13"/>
                <a:gd name="T5" fmla="*/ 9 h 48"/>
                <a:gd name="T6" fmla="*/ 13 w 13"/>
                <a:gd name="T7" fmla="*/ 0 h 48"/>
                <a:gd name="T8" fmla="*/ 13 w 13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8">
                  <a:moveTo>
                    <a:pt x="13" y="48"/>
                  </a:moveTo>
                  <a:lnTo>
                    <a:pt x="0" y="40"/>
                  </a:lnTo>
                  <a:lnTo>
                    <a:pt x="0" y="9"/>
                  </a:lnTo>
                  <a:lnTo>
                    <a:pt x="13" y="0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9" name="ï$ḻîdè">
              <a:extLst>
                <a:ext uri="{FF2B5EF4-FFF2-40B4-BE49-F238E27FC236}">
                  <a16:creationId xmlns:a16="http://schemas.microsoft.com/office/drawing/2014/main" xmlns="" id="{465CDC8E-32F7-436D-B623-51A672B93DC6}"/>
                </a:ext>
              </a:extLst>
            </p:cNvPr>
            <p:cNvSpPr/>
            <p:nvPr/>
          </p:nvSpPr>
          <p:spPr bwMode="auto">
            <a:xfrm>
              <a:off x="6218238" y="4640263"/>
              <a:ext cx="19050" cy="101600"/>
            </a:xfrm>
            <a:custGeom>
              <a:avLst/>
              <a:gdLst>
                <a:gd name="T0" fmla="*/ 0 w 12"/>
                <a:gd name="T1" fmla="*/ 14 h 64"/>
                <a:gd name="T2" fmla="*/ 0 w 12"/>
                <a:gd name="T3" fmla="*/ 64 h 64"/>
                <a:gd name="T4" fmla="*/ 12 w 12"/>
                <a:gd name="T5" fmla="*/ 56 h 64"/>
                <a:gd name="T6" fmla="*/ 12 w 12"/>
                <a:gd name="T7" fmla="*/ 0 h 64"/>
                <a:gd name="T8" fmla="*/ 0 w 12"/>
                <a:gd name="T9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4">
                  <a:moveTo>
                    <a:pt x="0" y="14"/>
                  </a:moveTo>
                  <a:lnTo>
                    <a:pt x="0" y="64"/>
                  </a:lnTo>
                  <a:lnTo>
                    <a:pt x="12" y="56"/>
                  </a:lnTo>
                  <a:lnTo>
                    <a:pt x="1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0" name="íṡlíďê">
              <a:extLst>
                <a:ext uri="{FF2B5EF4-FFF2-40B4-BE49-F238E27FC236}">
                  <a16:creationId xmlns:a16="http://schemas.microsoft.com/office/drawing/2014/main" xmlns="" id="{10E8FE73-47EB-4330-85EF-8AB949D90F15}"/>
                </a:ext>
              </a:extLst>
            </p:cNvPr>
            <p:cNvSpPr/>
            <p:nvPr/>
          </p:nvSpPr>
          <p:spPr bwMode="auto">
            <a:xfrm>
              <a:off x="6162675" y="4695826"/>
              <a:ext cx="101600" cy="115888"/>
            </a:xfrm>
            <a:custGeom>
              <a:avLst/>
              <a:gdLst>
                <a:gd name="T0" fmla="*/ 10 w 31"/>
                <a:gd name="T1" fmla="*/ 2 h 35"/>
                <a:gd name="T2" fmla="*/ 19 w 31"/>
                <a:gd name="T3" fmla="*/ 0 h 35"/>
                <a:gd name="T4" fmla="*/ 28 w 31"/>
                <a:gd name="T5" fmla="*/ 7 h 35"/>
                <a:gd name="T6" fmla="*/ 28 w 31"/>
                <a:gd name="T7" fmla="*/ 29 h 35"/>
                <a:gd name="T8" fmla="*/ 8 w 31"/>
                <a:gd name="T9" fmla="*/ 34 h 35"/>
                <a:gd name="T10" fmla="*/ 10 w 31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5">
                  <a:moveTo>
                    <a:pt x="10" y="2"/>
                  </a:moveTo>
                  <a:cubicBezTo>
                    <a:pt x="10" y="2"/>
                    <a:pt x="15" y="0"/>
                    <a:pt x="19" y="0"/>
                  </a:cubicBezTo>
                  <a:cubicBezTo>
                    <a:pt x="23" y="0"/>
                    <a:pt x="27" y="3"/>
                    <a:pt x="28" y="7"/>
                  </a:cubicBezTo>
                  <a:cubicBezTo>
                    <a:pt x="29" y="10"/>
                    <a:pt x="31" y="23"/>
                    <a:pt x="28" y="29"/>
                  </a:cubicBezTo>
                  <a:cubicBezTo>
                    <a:pt x="25" y="35"/>
                    <a:pt x="15" y="35"/>
                    <a:pt x="8" y="34"/>
                  </a:cubicBezTo>
                  <a:cubicBezTo>
                    <a:pt x="2" y="32"/>
                    <a:pt x="0" y="8"/>
                    <a:pt x="10" y="2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1" name="ïşḻïḓê">
              <a:extLst>
                <a:ext uri="{FF2B5EF4-FFF2-40B4-BE49-F238E27FC236}">
                  <a16:creationId xmlns:a16="http://schemas.microsoft.com/office/drawing/2014/main" xmlns="" id="{1375A567-1072-46B8-A92F-D1C200D406E0}"/>
                </a:ext>
              </a:extLst>
            </p:cNvPr>
            <p:cNvSpPr/>
            <p:nvPr/>
          </p:nvSpPr>
          <p:spPr bwMode="auto">
            <a:xfrm>
              <a:off x="6086475" y="4557713"/>
              <a:ext cx="190500" cy="193675"/>
            </a:xfrm>
            <a:custGeom>
              <a:avLst/>
              <a:gdLst>
                <a:gd name="T0" fmla="*/ 58 w 58"/>
                <a:gd name="T1" fmla="*/ 14 h 59"/>
                <a:gd name="T2" fmla="*/ 52 w 58"/>
                <a:gd name="T3" fmla="*/ 1 h 59"/>
                <a:gd name="T4" fmla="*/ 48 w 58"/>
                <a:gd name="T5" fmla="*/ 1 h 59"/>
                <a:gd name="T6" fmla="*/ 46 w 58"/>
                <a:gd name="T7" fmla="*/ 1 h 59"/>
                <a:gd name="T8" fmla="*/ 22 w 58"/>
                <a:gd name="T9" fmla="*/ 5 h 59"/>
                <a:gd name="T10" fmla="*/ 0 w 58"/>
                <a:gd name="T11" fmla="*/ 2 h 59"/>
                <a:gd name="T12" fmla="*/ 30 w 58"/>
                <a:gd name="T13" fmla="*/ 59 h 59"/>
                <a:gd name="T14" fmla="*/ 33 w 58"/>
                <a:gd name="T15" fmla="*/ 52 h 59"/>
                <a:gd name="T16" fmla="*/ 49 w 58"/>
                <a:gd name="T17" fmla="*/ 26 h 59"/>
                <a:gd name="T18" fmla="*/ 56 w 58"/>
                <a:gd name="T19" fmla="*/ 19 h 59"/>
                <a:gd name="T20" fmla="*/ 58 w 58"/>
                <a:gd name="T21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9">
                  <a:moveTo>
                    <a:pt x="58" y="14"/>
                  </a:moveTo>
                  <a:cubicBezTo>
                    <a:pt x="58" y="9"/>
                    <a:pt x="55" y="3"/>
                    <a:pt x="52" y="1"/>
                  </a:cubicBezTo>
                  <a:cubicBezTo>
                    <a:pt x="50" y="0"/>
                    <a:pt x="49" y="0"/>
                    <a:pt x="48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37" y="2"/>
                    <a:pt x="32" y="5"/>
                    <a:pt x="22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7" y="43"/>
                    <a:pt x="42" y="34"/>
                    <a:pt x="49" y="26"/>
                  </a:cubicBezTo>
                  <a:cubicBezTo>
                    <a:pt x="51" y="24"/>
                    <a:pt x="53" y="21"/>
                    <a:pt x="56" y="19"/>
                  </a:cubicBezTo>
                  <a:cubicBezTo>
                    <a:pt x="58" y="18"/>
                    <a:pt x="58" y="17"/>
                    <a:pt x="58" y="14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2" name="îṩḻíḑé">
              <a:extLst>
                <a:ext uri="{FF2B5EF4-FFF2-40B4-BE49-F238E27FC236}">
                  <a16:creationId xmlns:a16="http://schemas.microsoft.com/office/drawing/2014/main" xmlns="" id="{2575552B-24F1-4099-AECE-8E132FAFA469}"/>
                </a:ext>
              </a:extLst>
            </p:cNvPr>
            <p:cNvSpPr/>
            <p:nvPr/>
          </p:nvSpPr>
          <p:spPr bwMode="auto">
            <a:xfrm>
              <a:off x="6046788" y="4543426"/>
              <a:ext cx="147638" cy="244475"/>
            </a:xfrm>
            <a:custGeom>
              <a:avLst/>
              <a:gdLst>
                <a:gd name="T0" fmla="*/ 45 w 45"/>
                <a:gd name="T1" fmla="*/ 50 h 74"/>
                <a:gd name="T2" fmla="*/ 23 w 45"/>
                <a:gd name="T3" fmla="*/ 67 h 74"/>
                <a:gd name="T4" fmla="*/ 0 w 45"/>
                <a:gd name="T5" fmla="*/ 24 h 74"/>
                <a:gd name="T6" fmla="*/ 23 w 45"/>
                <a:gd name="T7" fmla="*/ 7 h 74"/>
                <a:gd name="T8" fmla="*/ 45 w 45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4">
                  <a:moveTo>
                    <a:pt x="45" y="50"/>
                  </a:moveTo>
                  <a:cubicBezTo>
                    <a:pt x="45" y="66"/>
                    <a:pt x="35" y="74"/>
                    <a:pt x="23" y="67"/>
                  </a:cubicBezTo>
                  <a:cubicBezTo>
                    <a:pt x="10" y="59"/>
                    <a:pt x="0" y="40"/>
                    <a:pt x="0" y="24"/>
                  </a:cubicBezTo>
                  <a:cubicBezTo>
                    <a:pt x="0" y="8"/>
                    <a:pt x="10" y="0"/>
                    <a:pt x="23" y="7"/>
                  </a:cubicBezTo>
                  <a:cubicBezTo>
                    <a:pt x="35" y="14"/>
                    <a:pt x="45" y="33"/>
                    <a:pt x="45" y="50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3" name="ïSḻïdé">
              <a:extLst>
                <a:ext uri="{FF2B5EF4-FFF2-40B4-BE49-F238E27FC236}">
                  <a16:creationId xmlns:a16="http://schemas.microsoft.com/office/drawing/2014/main" xmlns="" id="{716C8C7D-B3E6-4A07-BEA1-7DA2D722FCBE}"/>
                </a:ext>
              </a:extLst>
            </p:cNvPr>
            <p:cNvSpPr/>
            <p:nvPr/>
          </p:nvSpPr>
          <p:spPr bwMode="auto">
            <a:xfrm>
              <a:off x="6069013" y="4579938"/>
              <a:ext cx="103188" cy="171450"/>
            </a:xfrm>
            <a:custGeom>
              <a:avLst/>
              <a:gdLst>
                <a:gd name="T0" fmla="*/ 31 w 31"/>
                <a:gd name="T1" fmla="*/ 35 h 52"/>
                <a:gd name="T2" fmla="*/ 16 w 31"/>
                <a:gd name="T3" fmla="*/ 47 h 52"/>
                <a:gd name="T4" fmla="*/ 0 w 31"/>
                <a:gd name="T5" fmla="*/ 17 h 52"/>
                <a:gd name="T6" fmla="*/ 16 w 31"/>
                <a:gd name="T7" fmla="*/ 5 h 52"/>
                <a:gd name="T8" fmla="*/ 31 w 31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31" y="35"/>
                  </a:moveTo>
                  <a:cubicBezTo>
                    <a:pt x="31" y="47"/>
                    <a:pt x="24" y="52"/>
                    <a:pt x="16" y="47"/>
                  </a:cubicBezTo>
                  <a:cubicBezTo>
                    <a:pt x="7" y="42"/>
                    <a:pt x="0" y="28"/>
                    <a:pt x="0" y="17"/>
                  </a:cubicBezTo>
                  <a:cubicBezTo>
                    <a:pt x="0" y="5"/>
                    <a:pt x="7" y="0"/>
                    <a:pt x="16" y="5"/>
                  </a:cubicBezTo>
                  <a:cubicBezTo>
                    <a:pt x="24" y="10"/>
                    <a:pt x="31" y="23"/>
                    <a:pt x="31" y="35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4" name="iSḷîḑè">
              <a:extLst>
                <a:ext uri="{FF2B5EF4-FFF2-40B4-BE49-F238E27FC236}">
                  <a16:creationId xmlns:a16="http://schemas.microsoft.com/office/drawing/2014/main" xmlns="" id="{B4C541BB-F9DA-4AA1-B621-064F7AE32A22}"/>
                </a:ext>
              </a:extLst>
            </p:cNvPr>
            <p:cNvSpPr/>
            <p:nvPr/>
          </p:nvSpPr>
          <p:spPr bwMode="auto">
            <a:xfrm>
              <a:off x="6105525" y="4616451"/>
              <a:ext cx="66675" cy="79375"/>
            </a:xfrm>
            <a:custGeom>
              <a:avLst/>
              <a:gdLst>
                <a:gd name="T0" fmla="*/ 0 w 20"/>
                <a:gd name="T1" fmla="*/ 6 h 24"/>
                <a:gd name="T2" fmla="*/ 9 w 20"/>
                <a:gd name="T3" fmla="*/ 24 h 24"/>
                <a:gd name="T4" fmla="*/ 20 w 20"/>
                <a:gd name="T5" fmla="*/ 18 h 24"/>
                <a:gd name="T6" fmla="*/ 11 w 20"/>
                <a:gd name="T7" fmla="*/ 0 h 24"/>
                <a:gd name="T8" fmla="*/ 0 w 20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0" y="6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11"/>
                    <a:pt x="15" y="4"/>
                    <a:pt x="11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5" name="íṧḻïďé">
              <a:extLst>
                <a:ext uri="{FF2B5EF4-FFF2-40B4-BE49-F238E27FC236}">
                  <a16:creationId xmlns:a16="http://schemas.microsoft.com/office/drawing/2014/main" xmlns="" id="{6BFFF073-0FA0-4085-A6DA-52D84B08277D}"/>
                </a:ext>
              </a:extLst>
            </p:cNvPr>
            <p:cNvSpPr/>
            <p:nvPr/>
          </p:nvSpPr>
          <p:spPr bwMode="auto">
            <a:xfrm>
              <a:off x="6099175" y="4629151"/>
              <a:ext cx="42863" cy="73025"/>
            </a:xfrm>
            <a:custGeom>
              <a:avLst/>
              <a:gdLst>
                <a:gd name="T0" fmla="*/ 13 w 13"/>
                <a:gd name="T1" fmla="*/ 15 h 22"/>
                <a:gd name="T2" fmla="*/ 7 w 13"/>
                <a:gd name="T3" fmla="*/ 20 h 22"/>
                <a:gd name="T4" fmla="*/ 0 w 13"/>
                <a:gd name="T5" fmla="*/ 7 h 22"/>
                <a:gd name="T6" fmla="*/ 7 w 13"/>
                <a:gd name="T7" fmla="*/ 2 h 22"/>
                <a:gd name="T8" fmla="*/ 13 w 13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5"/>
                  </a:moveTo>
                  <a:cubicBezTo>
                    <a:pt x="13" y="20"/>
                    <a:pt x="10" y="22"/>
                    <a:pt x="7" y="20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2"/>
                  </a:cubicBezTo>
                  <a:cubicBezTo>
                    <a:pt x="10" y="4"/>
                    <a:pt x="13" y="10"/>
                    <a:pt x="13" y="15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6" name="îṧļîḑé">
              <a:extLst>
                <a:ext uri="{FF2B5EF4-FFF2-40B4-BE49-F238E27FC236}">
                  <a16:creationId xmlns:a16="http://schemas.microsoft.com/office/drawing/2014/main" xmlns="" id="{C5D1355A-C41A-4B37-AFFE-B889EA4B7E17}"/>
                </a:ext>
              </a:extLst>
            </p:cNvPr>
            <p:cNvSpPr/>
            <p:nvPr/>
          </p:nvSpPr>
          <p:spPr bwMode="auto">
            <a:xfrm>
              <a:off x="6230938" y="4557713"/>
              <a:ext cx="46038" cy="68263"/>
            </a:xfrm>
            <a:custGeom>
              <a:avLst/>
              <a:gdLst>
                <a:gd name="T0" fmla="*/ 8 w 14"/>
                <a:gd name="T1" fmla="*/ 1 h 21"/>
                <a:gd name="T2" fmla="*/ 4 w 14"/>
                <a:gd name="T3" fmla="*/ 1 h 21"/>
                <a:gd name="T4" fmla="*/ 2 w 14"/>
                <a:gd name="T5" fmla="*/ 1 h 21"/>
                <a:gd name="T6" fmla="*/ 0 w 14"/>
                <a:gd name="T7" fmla="*/ 1 h 21"/>
                <a:gd name="T8" fmla="*/ 7 w 14"/>
                <a:gd name="T9" fmla="*/ 10 h 21"/>
                <a:gd name="T10" fmla="*/ 9 w 14"/>
                <a:gd name="T11" fmla="*/ 21 h 21"/>
                <a:gd name="T12" fmla="*/ 12 w 14"/>
                <a:gd name="T13" fmla="*/ 19 h 21"/>
                <a:gd name="T14" fmla="*/ 14 w 14"/>
                <a:gd name="T15" fmla="*/ 14 h 21"/>
                <a:gd name="T16" fmla="*/ 8 w 1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8" y="1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3" y="2"/>
                    <a:pt x="5" y="5"/>
                    <a:pt x="7" y="10"/>
                  </a:cubicBezTo>
                  <a:cubicBezTo>
                    <a:pt x="10" y="16"/>
                    <a:pt x="9" y="19"/>
                    <a:pt x="9" y="21"/>
                  </a:cubicBezTo>
                  <a:cubicBezTo>
                    <a:pt x="10" y="21"/>
                    <a:pt x="11" y="20"/>
                    <a:pt x="12" y="19"/>
                  </a:cubicBezTo>
                  <a:cubicBezTo>
                    <a:pt x="14" y="18"/>
                    <a:pt x="14" y="17"/>
                    <a:pt x="14" y="14"/>
                  </a:cubicBezTo>
                  <a:cubicBezTo>
                    <a:pt x="14" y="9"/>
                    <a:pt x="11" y="3"/>
                    <a:pt x="8" y="1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7" name="íŝḷidê">
              <a:extLst>
                <a:ext uri="{FF2B5EF4-FFF2-40B4-BE49-F238E27FC236}">
                  <a16:creationId xmlns:a16="http://schemas.microsoft.com/office/drawing/2014/main" xmlns="" id="{B181089E-9444-418E-8BDC-C8C76286794D}"/>
                </a:ext>
              </a:extLst>
            </p:cNvPr>
            <p:cNvSpPr/>
            <p:nvPr/>
          </p:nvSpPr>
          <p:spPr bwMode="auto">
            <a:xfrm>
              <a:off x="6891338" y="4294188"/>
              <a:ext cx="1630363" cy="947738"/>
            </a:xfrm>
            <a:custGeom>
              <a:avLst/>
              <a:gdLst>
                <a:gd name="T0" fmla="*/ 351 w 494"/>
                <a:gd name="T1" fmla="*/ 0 h 288"/>
                <a:gd name="T2" fmla="*/ 309 w 494"/>
                <a:gd name="T3" fmla="*/ 11 h 288"/>
                <a:gd name="T4" fmla="*/ 19 w 494"/>
                <a:gd name="T5" fmla="*/ 180 h 288"/>
                <a:gd name="T6" fmla="*/ 19 w 494"/>
                <a:gd name="T7" fmla="*/ 230 h 288"/>
                <a:gd name="T8" fmla="*/ 100 w 494"/>
                <a:gd name="T9" fmla="*/ 277 h 288"/>
                <a:gd name="T10" fmla="*/ 142 w 494"/>
                <a:gd name="T11" fmla="*/ 288 h 288"/>
                <a:gd name="T12" fmla="*/ 185 w 494"/>
                <a:gd name="T13" fmla="*/ 277 h 288"/>
                <a:gd name="T14" fmla="*/ 475 w 494"/>
                <a:gd name="T15" fmla="*/ 108 h 288"/>
                <a:gd name="T16" fmla="*/ 475 w 494"/>
                <a:gd name="T17" fmla="*/ 58 h 288"/>
                <a:gd name="T18" fmla="*/ 394 w 494"/>
                <a:gd name="T19" fmla="*/ 11 h 288"/>
                <a:gd name="T20" fmla="*/ 351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351" y="0"/>
                  </a:moveTo>
                  <a:cubicBezTo>
                    <a:pt x="337" y="0"/>
                    <a:pt x="322" y="3"/>
                    <a:pt x="309" y="11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0" y="191"/>
                    <a:pt x="0" y="219"/>
                    <a:pt x="19" y="230"/>
                  </a:cubicBezTo>
                  <a:cubicBezTo>
                    <a:pt x="100" y="277"/>
                    <a:pt x="100" y="277"/>
                    <a:pt x="100" y="277"/>
                  </a:cubicBezTo>
                  <a:cubicBezTo>
                    <a:pt x="113" y="284"/>
                    <a:pt x="128" y="288"/>
                    <a:pt x="142" y="288"/>
                  </a:cubicBezTo>
                  <a:cubicBezTo>
                    <a:pt x="157" y="288"/>
                    <a:pt x="172" y="284"/>
                    <a:pt x="185" y="277"/>
                  </a:cubicBezTo>
                  <a:cubicBezTo>
                    <a:pt x="475" y="108"/>
                    <a:pt x="475" y="108"/>
                    <a:pt x="475" y="108"/>
                  </a:cubicBezTo>
                  <a:cubicBezTo>
                    <a:pt x="494" y="97"/>
                    <a:pt x="494" y="69"/>
                    <a:pt x="475" y="5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81" y="3"/>
                    <a:pt x="366" y="0"/>
                    <a:pt x="351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8" name="iṩļíḓe">
              <a:extLst>
                <a:ext uri="{FF2B5EF4-FFF2-40B4-BE49-F238E27FC236}">
                  <a16:creationId xmlns:a16="http://schemas.microsoft.com/office/drawing/2014/main" xmlns="" id="{7880C218-BB5C-4CA3-BFC0-7ADD5D6FB388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9" name="íṥlîdê">
              <a:extLst>
                <a:ext uri="{FF2B5EF4-FFF2-40B4-BE49-F238E27FC236}">
                  <a16:creationId xmlns:a16="http://schemas.microsoft.com/office/drawing/2014/main" xmlns="" id="{7D5958D0-0338-4966-8ADF-08F2AD14E1B6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0" name="iṩľíḑe">
              <a:extLst>
                <a:ext uri="{FF2B5EF4-FFF2-40B4-BE49-F238E27FC236}">
                  <a16:creationId xmlns:a16="http://schemas.microsoft.com/office/drawing/2014/main" xmlns="" id="{8A06E793-C778-4327-8924-64BCEF5210F1}"/>
                </a:ext>
              </a:extLst>
            </p:cNvPr>
            <p:cNvSpPr/>
            <p:nvPr/>
          </p:nvSpPr>
          <p:spPr bwMode="auto">
            <a:xfrm>
              <a:off x="6891338" y="4162426"/>
              <a:ext cx="1630363" cy="974725"/>
            </a:xfrm>
            <a:custGeom>
              <a:avLst/>
              <a:gdLst>
                <a:gd name="T0" fmla="*/ 19 w 494"/>
                <a:gd name="T1" fmla="*/ 234 h 296"/>
                <a:gd name="T2" fmla="*/ 100 w 494"/>
                <a:gd name="T3" fmla="*/ 280 h 296"/>
                <a:gd name="T4" fmla="*/ 185 w 494"/>
                <a:gd name="T5" fmla="*/ 280 h 296"/>
                <a:gd name="T6" fmla="*/ 475 w 494"/>
                <a:gd name="T7" fmla="*/ 112 h 296"/>
                <a:gd name="T8" fmla="*/ 475 w 494"/>
                <a:gd name="T9" fmla="*/ 61 h 296"/>
                <a:gd name="T10" fmla="*/ 394 w 494"/>
                <a:gd name="T11" fmla="*/ 15 h 296"/>
                <a:gd name="T12" fmla="*/ 309 w 494"/>
                <a:gd name="T13" fmla="*/ 15 h 296"/>
                <a:gd name="T14" fmla="*/ 19 w 494"/>
                <a:gd name="T15" fmla="*/ 183 h 296"/>
                <a:gd name="T16" fmla="*/ 19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19" y="234"/>
                  </a:moveTo>
                  <a:cubicBezTo>
                    <a:pt x="100" y="280"/>
                    <a:pt x="100" y="280"/>
                    <a:pt x="100" y="280"/>
                  </a:cubicBezTo>
                  <a:cubicBezTo>
                    <a:pt x="126" y="296"/>
                    <a:pt x="159" y="296"/>
                    <a:pt x="185" y="280"/>
                  </a:cubicBezTo>
                  <a:cubicBezTo>
                    <a:pt x="475" y="112"/>
                    <a:pt x="475" y="112"/>
                    <a:pt x="475" y="112"/>
                  </a:cubicBezTo>
                  <a:cubicBezTo>
                    <a:pt x="494" y="101"/>
                    <a:pt x="494" y="73"/>
                    <a:pt x="475" y="61"/>
                  </a:cubicBezTo>
                  <a:cubicBezTo>
                    <a:pt x="394" y="15"/>
                    <a:pt x="394" y="15"/>
                    <a:pt x="394" y="15"/>
                  </a:cubicBezTo>
                  <a:cubicBezTo>
                    <a:pt x="367" y="0"/>
                    <a:pt x="335" y="0"/>
                    <a:pt x="309" y="15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0" y="195"/>
                    <a:pt x="0" y="223"/>
                    <a:pt x="19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1" name="iṧļíďê">
              <a:extLst>
                <a:ext uri="{FF2B5EF4-FFF2-40B4-BE49-F238E27FC236}">
                  <a16:creationId xmlns:a16="http://schemas.microsoft.com/office/drawing/2014/main" xmlns="" id="{AD2B65D3-0E83-476E-9CF0-5C896E0285FA}"/>
                </a:ext>
              </a:extLst>
            </p:cNvPr>
            <p:cNvSpPr/>
            <p:nvPr/>
          </p:nvSpPr>
          <p:spPr bwMode="auto">
            <a:xfrm>
              <a:off x="7832725" y="3529013"/>
              <a:ext cx="431800" cy="250825"/>
            </a:xfrm>
            <a:custGeom>
              <a:avLst/>
              <a:gdLst>
                <a:gd name="T0" fmla="*/ 272 w 272"/>
                <a:gd name="T1" fmla="*/ 75 h 158"/>
                <a:gd name="T2" fmla="*/ 145 w 272"/>
                <a:gd name="T3" fmla="*/ 0 h 158"/>
                <a:gd name="T4" fmla="*/ 0 w 272"/>
                <a:gd name="T5" fmla="*/ 85 h 158"/>
                <a:gd name="T6" fmla="*/ 127 w 272"/>
                <a:gd name="T7" fmla="*/ 158 h 158"/>
                <a:gd name="T8" fmla="*/ 272 w 272"/>
                <a:gd name="T9" fmla="*/ 7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8">
                  <a:moveTo>
                    <a:pt x="272" y="75"/>
                  </a:moveTo>
                  <a:lnTo>
                    <a:pt x="145" y="0"/>
                  </a:lnTo>
                  <a:lnTo>
                    <a:pt x="0" y="85"/>
                  </a:lnTo>
                  <a:lnTo>
                    <a:pt x="127" y="158"/>
                  </a:lnTo>
                  <a:lnTo>
                    <a:pt x="272" y="75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2" name="ïṡļíḍè">
              <a:extLst>
                <a:ext uri="{FF2B5EF4-FFF2-40B4-BE49-F238E27FC236}">
                  <a16:creationId xmlns:a16="http://schemas.microsoft.com/office/drawing/2014/main" xmlns="" id="{5EBD7F07-7C04-4BD7-ADFF-50072093F21B}"/>
                </a:ext>
              </a:extLst>
            </p:cNvPr>
            <p:cNvSpPr/>
            <p:nvPr/>
          </p:nvSpPr>
          <p:spPr bwMode="auto">
            <a:xfrm>
              <a:off x="8034338" y="3648076"/>
              <a:ext cx="230188" cy="952500"/>
            </a:xfrm>
            <a:custGeom>
              <a:avLst/>
              <a:gdLst>
                <a:gd name="T0" fmla="*/ 145 w 145"/>
                <a:gd name="T1" fmla="*/ 0 h 600"/>
                <a:gd name="T2" fmla="*/ 145 w 145"/>
                <a:gd name="T3" fmla="*/ 517 h 600"/>
                <a:gd name="T4" fmla="*/ 0 w 145"/>
                <a:gd name="T5" fmla="*/ 600 h 600"/>
                <a:gd name="T6" fmla="*/ 0 w 145"/>
                <a:gd name="T7" fmla="*/ 83 h 600"/>
                <a:gd name="T8" fmla="*/ 145 w 145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00">
                  <a:moveTo>
                    <a:pt x="145" y="0"/>
                  </a:moveTo>
                  <a:lnTo>
                    <a:pt x="145" y="517"/>
                  </a:lnTo>
                  <a:lnTo>
                    <a:pt x="0" y="60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D6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3" name="ï$ḻïḍe">
              <a:extLst>
                <a:ext uri="{FF2B5EF4-FFF2-40B4-BE49-F238E27FC236}">
                  <a16:creationId xmlns:a16="http://schemas.microsoft.com/office/drawing/2014/main" xmlns="" id="{22E50924-545F-4FF7-B51A-EE242B5FF8A2}"/>
                </a:ext>
              </a:extLst>
            </p:cNvPr>
            <p:cNvSpPr/>
            <p:nvPr/>
          </p:nvSpPr>
          <p:spPr bwMode="auto">
            <a:xfrm>
              <a:off x="7832725" y="3663951"/>
              <a:ext cx="201613" cy="936625"/>
            </a:xfrm>
            <a:custGeom>
              <a:avLst/>
              <a:gdLst>
                <a:gd name="T0" fmla="*/ 127 w 127"/>
                <a:gd name="T1" fmla="*/ 590 h 590"/>
                <a:gd name="T2" fmla="*/ 0 w 127"/>
                <a:gd name="T3" fmla="*/ 517 h 590"/>
                <a:gd name="T4" fmla="*/ 0 w 127"/>
                <a:gd name="T5" fmla="*/ 0 h 590"/>
                <a:gd name="T6" fmla="*/ 127 w 127"/>
                <a:gd name="T7" fmla="*/ 73 h 590"/>
                <a:gd name="T8" fmla="*/ 127 w 127"/>
                <a:gd name="T9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90">
                  <a:moveTo>
                    <a:pt x="127" y="590"/>
                  </a:moveTo>
                  <a:lnTo>
                    <a:pt x="0" y="51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590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4" name="ïS1ïḍè">
              <a:extLst>
                <a:ext uri="{FF2B5EF4-FFF2-40B4-BE49-F238E27FC236}">
                  <a16:creationId xmlns:a16="http://schemas.microsoft.com/office/drawing/2014/main" xmlns="" id="{E53551ED-70FC-420A-8E19-614D60D3E34D}"/>
                </a:ext>
              </a:extLst>
            </p:cNvPr>
            <p:cNvSpPr/>
            <p:nvPr/>
          </p:nvSpPr>
          <p:spPr bwMode="auto">
            <a:xfrm>
              <a:off x="7505700" y="3957638"/>
              <a:ext cx="431800" cy="247650"/>
            </a:xfrm>
            <a:custGeom>
              <a:avLst/>
              <a:gdLst>
                <a:gd name="T0" fmla="*/ 272 w 272"/>
                <a:gd name="T1" fmla="*/ 73 h 156"/>
                <a:gd name="T2" fmla="*/ 146 w 272"/>
                <a:gd name="T3" fmla="*/ 0 h 156"/>
                <a:gd name="T4" fmla="*/ 0 w 272"/>
                <a:gd name="T5" fmla="*/ 83 h 156"/>
                <a:gd name="T6" fmla="*/ 127 w 272"/>
                <a:gd name="T7" fmla="*/ 156 h 156"/>
                <a:gd name="T8" fmla="*/ 272 w 272"/>
                <a:gd name="T9" fmla="*/ 7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6">
                  <a:moveTo>
                    <a:pt x="272" y="73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6"/>
                  </a:lnTo>
                  <a:lnTo>
                    <a:pt x="272" y="73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5" name="íSḷîḍe">
              <a:extLst>
                <a:ext uri="{FF2B5EF4-FFF2-40B4-BE49-F238E27FC236}">
                  <a16:creationId xmlns:a16="http://schemas.microsoft.com/office/drawing/2014/main" xmlns="" id="{2A1E2921-A186-4A12-A888-636361894197}"/>
                </a:ext>
              </a:extLst>
            </p:cNvPr>
            <p:cNvSpPr/>
            <p:nvPr/>
          </p:nvSpPr>
          <p:spPr bwMode="auto">
            <a:xfrm>
              <a:off x="7707313" y="4073526"/>
              <a:ext cx="230188" cy="714375"/>
            </a:xfrm>
            <a:custGeom>
              <a:avLst/>
              <a:gdLst>
                <a:gd name="T0" fmla="*/ 145 w 145"/>
                <a:gd name="T1" fmla="*/ 0 h 450"/>
                <a:gd name="T2" fmla="*/ 145 w 145"/>
                <a:gd name="T3" fmla="*/ 367 h 450"/>
                <a:gd name="T4" fmla="*/ 0 w 145"/>
                <a:gd name="T5" fmla="*/ 450 h 450"/>
                <a:gd name="T6" fmla="*/ 0 w 145"/>
                <a:gd name="T7" fmla="*/ 83 h 450"/>
                <a:gd name="T8" fmla="*/ 145 w 145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450">
                  <a:moveTo>
                    <a:pt x="145" y="0"/>
                  </a:moveTo>
                  <a:lnTo>
                    <a:pt x="145" y="367"/>
                  </a:lnTo>
                  <a:lnTo>
                    <a:pt x="0" y="45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6" name="iS1îdè">
              <a:extLst>
                <a:ext uri="{FF2B5EF4-FFF2-40B4-BE49-F238E27FC236}">
                  <a16:creationId xmlns:a16="http://schemas.microsoft.com/office/drawing/2014/main" xmlns="" id="{110061D4-8F3F-43BF-BC38-9AA0069B245E}"/>
                </a:ext>
              </a:extLst>
            </p:cNvPr>
            <p:cNvSpPr/>
            <p:nvPr/>
          </p:nvSpPr>
          <p:spPr bwMode="auto">
            <a:xfrm>
              <a:off x="7505700" y="4089401"/>
              <a:ext cx="201613" cy="698500"/>
            </a:xfrm>
            <a:custGeom>
              <a:avLst/>
              <a:gdLst>
                <a:gd name="T0" fmla="*/ 127 w 127"/>
                <a:gd name="T1" fmla="*/ 440 h 440"/>
                <a:gd name="T2" fmla="*/ 0 w 127"/>
                <a:gd name="T3" fmla="*/ 367 h 440"/>
                <a:gd name="T4" fmla="*/ 0 w 127"/>
                <a:gd name="T5" fmla="*/ 0 h 440"/>
                <a:gd name="T6" fmla="*/ 127 w 127"/>
                <a:gd name="T7" fmla="*/ 73 h 440"/>
                <a:gd name="T8" fmla="*/ 127 w 127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40">
                  <a:moveTo>
                    <a:pt x="127" y="440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44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7" name="iṧļïḋè">
              <a:extLst>
                <a:ext uri="{FF2B5EF4-FFF2-40B4-BE49-F238E27FC236}">
                  <a16:creationId xmlns:a16="http://schemas.microsoft.com/office/drawing/2014/main" xmlns="" id="{6058A88D-815F-40C2-AA9C-C639E0D74F54}"/>
                </a:ext>
              </a:extLst>
            </p:cNvPr>
            <p:cNvSpPr/>
            <p:nvPr/>
          </p:nvSpPr>
          <p:spPr bwMode="auto">
            <a:xfrm>
              <a:off x="7178675" y="4376738"/>
              <a:ext cx="433388" cy="249238"/>
            </a:xfrm>
            <a:custGeom>
              <a:avLst/>
              <a:gdLst>
                <a:gd name="T0" fmla="*/ 273 w 273"/>
                <a:gd name="T1" fmla="*/ 72 h 157"/>
                <a:gd name="T2" fmla="*/ 146 w 273"/>
                <a:gd name="T3" fmla="*/ 0 h 157"/>
                <a:gd name="T4" fmla="*/ 0 w 273"/>
                <a:gd name="T5" fmla="*/ 83 h 157"/>
                <a:gd name="T6" fmla="*/ 127 w 273"/>
                <a:gd name="T7" fmla="*/ 157 h 157"/>
                <a:gd name="T8" fmla="*/ 273 w 273"/>
                <a:gd name="T9" fmla="*/ 7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57">
                  <a:moveTo>
                    <a:pt x="273" y="72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7"/>
                  </a:lnTo>
                  <a:lnTo>
                    <a:pt x="273" y="72"/>
                  </a:lnTo>
                  <a:close/>
                </a:path>
              </a:pathLst>
            </a:custGeom>
            <a:solidFill>
              <a:srgbClr val="8D8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8" name="îS1ïḓê">
              <a:extLst>
                <a:ext uri="{FF2B5EF4-FFF2-40B4-BE49-F238E27FC236}">
                  <a16:creationId xmlns:a16="http://schemas.microsoft.com/office/drawing/2014/main" xmlns="" id="{6B3004F6-B493-4A0C-8E36-8DB163E1E648}"/>
                </a:ext>
              </a:extLst>
            </p:cNvPr>
            <p:cNvSpPr/>
            <p:nvPr/>
          </p:nvSpPr>
          <p:spPr bwMode="auto">
            <a:xfrm>
              <a:off x="7380288" y="4491038"/>
              <a:ext cx="231775" cy="487363"/>
            </a:xfrm>
            <a:custGeom>
              <a:avLst/>
              <a:gdLst>
                <a:gd name="T0" fmla="*/ 146 w 146"/>
                <a:gd name="T1" fmla="*/ 0 h 307"/>
                <a:gd name="T2" fmla="*/ 146 w 146"/>
                <a:gd name="T3" fmla="*/ 222 h 307"/>
                <a:gd name="T4" fmla="*/ 0 w 146"/>
                <a:gd name="T5" fmla="*/ 307 h 307"/>
                <a:gd name="T6" fmla="*/ 0 w 146"/>
                <a:gd name="T7" fmla="*/ 85 h 307"/>
                <a:gd name="T8" fmla="*/ 146 w 146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07">
                  <a:moveTo>
                    <a:pt x="146" y="0"/>
                  </a:moveTo>
                  <a:lnTo>
                    <a:pt x="146" y="222"/>
                  </a:lnTo>
                  <a:lnTo>
                    <a:pt x="0" y="307"/>
                  </a:lnTo>
                  <a:lnTo>
                    <a:pt x="0" y="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9" name="ïS1íḑé">
              <a:extLst>
                <a:ext uri="{FF2B5EF4-FFF2-40B4-BE49-F238E27FC236}">
                  <a16:creationId xmlns:a16="http://schemas.microsoft.com/office/drawing/2014/main" xmlns="" id="{A44D4C71-2CE8-43D6-8D6A-931677A5C6B9}"/>
                </a:ext>
              </a:extLst>
            </p:cNvPr>
            <p:cNvSpPr/>
            <p:nvPr/>
          </p:nvSpPr>
          <p:spPr bwMode="auto">
            <a:xfrm>
              <a:off x="7178675" y="4508501"/>
              <a:ext cx="201613" cy="469900"/>
            </a:xfrm>
            <a:custGeom>
              <a:avLst/>
              <a:gdLst>
                <a:gd name="T0" fmla="*/ 127 w 127"/>
                <a:gd name="T1" fmla="*/ 296 h 296"/>
                <a:gd name="T2" fmla="*/ 0 w 127"/>
                <a:gd name="T3" fmla="*/ 222 h 296"/>
                <a:gd name="T4" fmla="*/ 0 w 127"/>
                <a:gd name="T5" fmla="*/ 0 h 296"/>
                <a:gd name="T6" fmla="*/ 127 w 127"/>
                <a:gd name="T7" fmla="*/ 74 h 296"/>
                <a:gd name="T8" fmla="*/ 127 w 127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96">
                  <a:moveTo>
                    <a:pt x="127" y="296"/>
                  </a:moveTo>
                  <a:lnTo>
                    <a:pt x="0" y="222"/>
                  </a:lnTo>
                  <a:lnTo>
                    <a:pt x="0" y="0"/>
                  </a:lnTo>
                  <a:lnTo>
                    <a:pt x="127" y="74"/>
                  </a:lnTo>
                  <a:lnTo>
                    <a:pt x="127" y="296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0" name="ï$ľiďê">
              <a:extLst>
                <a:ext uri="{FF2B5EF4-FFF2-40B4-BE49-F238E27FC236}">
                  <a16:creationId xmlns:a16="http://schemas.microsoft.com/office/drawing/2014/main" xmlns="" id="{E3F683E9-32D8-4128-A4AF-7C5DEB9852DB}"/>
                </a:ext>
              </a:extLst>
            </p:cNvPr>
            <p:cNvSpPr/>
            <p:nvPr/>
          </p:nvSpPr>
          <p:spPr bwMode="auto">
            <a:xfrm>
              <a:off x="5451475" y="1298576"/>
              <a:ext cx="1162050" cy="979488"/>
            </a:xfrm>
            <a:custGeom>
              <a:avLst/>
              <a:gdLst>
                <a:gd name="T0" fmla="*/ 0 w 732"/>
                <a:gd name="T1" fmla="*/ 0 h 617"/>
                <a:gd name="T2" fmla="*/ 732 w 732"/>
                <a:gd name="T3" fmla="*/ 419 h 617"/>
                <a:gd name="T4" fmla="*/ 732 w 732"/>
                <a:gd name="T5" fmla="*/ 617 h 617"/>
                <a:gd name="T6" fmla="*/ 0 w 732"/>
                <a:gd name="T7" fmla="*/ 195 h 617"/>
                <a:gd name="T8" fmla="*/ 0 w 732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617">
                  <a:moveTo>
                    <a:pt x="0" y="0"/>
                  </a:moveTo>
                  <a:lnTo>
                    <a:pt x="732" y="419"/>
                  </a:lnTo>
                  <a:lnTo>
                    <a:pt x="732" y="617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1" name="iśḻíḋè">
              <a:extLst>
                <a:ext uri="{FF2B5EF4-FFF2-40B4-BE49-F238E27FC236}">
                  <a16:creationId xmlns:a16="http://schemas.microsoft.com/office/drawing/2014/main" xmlns="" id="{34AFD129-159A-4F1E-A40C-3CDC638FEA81}"/>
                </a:ext>
              </a:extLst>
            </p:cNvPr>
            <p:cNvSpPr/>
            <p:nvPr/>
          </p:nvSpPr>
          <p:spPr bwMode="auto">
            <a:xfrm>
              <a:off x="5451475" y="1239838"/>
              <a:ext cx="1262063" cy="723900"/>
            </a:xfrm>
            <a:custGeom>
              <a:avLst/>
              <a:gdLst>
                <a:gd name="T0" fmla="*/ 65 w 795"/>
                <a:gd name="T1" fmla="*/ 0 h 456"/>
                <a:gd name="T2" fmla="*/ 0 w 795"/>
                <a:gd name="T3" fmla="*/ 37 h 456"/>
                <a:gd name="T4" fmla="*/ 732 w 795"/>
                <a:gd name="T5" fmla="*/ 456 h 456"/>
                <a:gd name="T6" fmla="*/ 795 w 795"/>
                <a:gd name="T7" fmla="*/ 421 h 456"/>
                <a:gd name="T8" fmla="*/ 65 w 795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456">
                  <a:moveTo>
                    <a:pt x="65" y="0"/>
                  </a:moveTo>
                  <a:lnTo>
                    <a:pt x="0" y="37"/>
                  </a:lnTo>
                  <a:lnTo>
                    <a:pt x="732" y="456"/>
                  </a:lnTo>
                  <a:lnTo>
                    <a:pt x="795" y="42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2" name="í$lîḓé">
              <a:extLst>
                <a:ext uri="{FF2B5EF4-FFF2-40B4-BE49-F238E27FC236}">
                  <a16:creationId xmlns:a16="http://schemas.microsoft.com/office/drawing/2014/main" xmlns="" id="{2EB922F3-EA51-4132-ADB6-37D40D6F00BC}"/>
                </a:ext>
              </a:extLst>
            </p:cNvPr>
            <p:cNvSpPr/>
            <p:nvPr/>
          </p:nvSpPr>
          <p:spPr bwMode="auto">
            <a:xfrm>
              <a:off x="6613525" y="1908176"/>
              <a:ext cx="100013" cy="369888"/>
            </a:xfrm>
            <a:custGeom>
              <a:avLst/>
              <a:gdLst>
                <a:gd name="T0" fmla="*/ 0 w 63"/>
                <a:gd name="T1" fmla="*/ 233 h 233"/>
                <a:gd name="T2" fmla="*/ 63 w 63"/>
                <a:gd name="T3" fmla="*/ 197 h 233"/>
                <a:gd name="T4" fmla="*/ 63 w 63"/>
                <a:gd name="T5" fmla="*/ 0 h 233"/>
                <a:gd name="T6" fmla="*/ 0 w 63"/>
                <a:gd name="T7" fmla="*/ 35 h 233"/>
                <a:gd name="T8" fmla="*/ 0 w 63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33">
                  <a:moveTo>
                    <a:pt x="0" y="233"/>
                  </a:moveTo>
                  <a:lnTo>
                    <a:pt x="63" y="197"/>
                  </a:lnTo>
                  <a:lnTo>
                    <a:pt x="63" y="0"/>
                  </a:lnTo>
                  <a:lnTo>
                    <a:pt x="0" y="35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3" name="íSḷïḋè">
              <a:extLst>
                <a:ext uri="{FF2B5EF4-FFF2-40B4-BE49-F238E27FC236}">
                  <a16:creationId xmlns:a16="http://schemas.microsoft.com/office/drawing/2014/main" xmlns="" id="{372F4A37-91A9-4676-8B35-00656A90AB3B}"/>
                </a:ext>
              </a:extLst>
            </p:cNvPr>
            <p:cNvSpPr/>
            <p:nvPr/>
          </p:nvSpPr>
          <p:spPr bwMode="auto">
            <a:xfrm>
              <a:off x="6211888" y="2211388"/>
              <a:ext cx="1125538" cy="1538288"/>
            </a:xfrm>
            <a:custGeom>
              <a:avLst/>
              <a:gdLst>
                <a:gd name="T0" fmla="*/ 331 w 341"/>
                <a:gd name="T1" fmla="*/ 175 h 467"/>
                <a:gd name="T2" fmla="*/ 30 w 341"/>
                <a:gd name="T3" fmla="*/ 1 h 467"/>
                <a:gd name="T4" fmla="*/ 24 w 341"/>
                <a:gd name="T5" fmla="*/ 1 h 467"/>
                <a:gd name="T6" fmla="*/ 24 w 341"/>
                <a:gd name="T7" fmla="*/ 1 h 467"/>
                <a:gd name="T8" fmla="*/ 23 w 341"/>
                <a:gd name="T9" fmla="*/ 2 h 467"/>
                <a:gd name="T10" fmla="*/ 4 w 341"/>
                <a:gd name="T11" fmla="*/ 13 h 467"/>
                <a:gd name="T12" fmla="*/ 0 w 341"/>
                <a:gd name="T13" fmla="*/ 18 h 467"/>
                <a:gd name="T14" fmla="*/ 0 w 341"/>
                <a:gd name="T15" fmla="*/ 274 h 467"/>
                <a:gd name="T16" fmla="*/ 10 w 341"/>
                <a:gd name="T17" fmla="*/ 292 h 467"/>
                <a:gd name="T18" fmla="*/ 312 w 341"/>
                <a:gd name="T19" fmla="*/ 466 h 467"/>
                <a:gd name="T20" fmla="*/ 318 w 341"/>
                <a:gd name="T21" fmla="*/ 465 h 467"/>
                <a:gd name="T22" fmla="*/ 338 w 341"/>
                <a:gd name="T23" fmla="*/ 454 h 467"/>
                <a:gd name="T24" fmla="*/ 341 w 341"/>
                <a:gd name="T25" fmla="*/ 448 h 467"/>
                <a:gd name="T26" fmla="*/ 341 w 341"/>
                <a:gd name="T27" fmla="*/ 192 h 467"/>
                <a:gd name="T28" fmla="*/ 331 w 341"/>
                <a:gd name="T29" fmla="*/ 17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467">
                  <a:moveTo>
                    <a:pt x="331" y="175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2"/>
                    <a:pt x="4" y="288"/>
                    <a:pt x="10" y="292"/>
                  </a:cubicBezTo>
                  <a:cubicBezTo>
                    <a:pt x="312" y="466"/>
                    <a:pt x="312" y="466"/>
                    <a:pt x="312" y="466"/>
                  </a:cubicBezTo>
                  <a:cubicBezTo>
                    <a:pt x="314" y="467"/>
                    <a:pt x="316" y="467"/>
                    <a:pt x="318" y="465"/>
                  </a:cubicBezTo>
                  <a:cubicBezTo>
                    <a:pt x="338" y="454"/>
                    <a:pt x="338" y="454"/>
                    <a:pt x="338" y="454"/>
                  </a:cubicBezTo>
                  <a:cubicBezTo>
                    <a:pt x="340" y="453"/>
                    <a:pt x="341" y="451"/>
                    <a:pt x="341" y="448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1" y="185"/>
                    <a:pt x="338" y="179"/>
                    <a:pt x="331" y="175"/>
                  </a:cubicBezTo>
                </a:path>
              </a:pathLst>
            </a:custGeom>
            <a:solidFill>
              <a:srgbClr val="414176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4" name="íṥlïḓè">
              <a:extLst>
                <a:ext uri="{FF2B5EF4-FFF2-40B4-BE49-F238E27FC236}">
                  <a16:creationId xmlns:a16="http://schemas.microsoft.com/office/drawing/2014/main" xmlns="" id="{31E5ED92-AA12-4A6C-8BDE-590786C50B05}"/>
                </a:ext>
              </a:extLst>
            </p:cNvPr>
            <p:cNvSpPr/>
            <p:nvPr/>
          </p:nvSpPr>
          <p:spPr bwMode="auto">
            <a:xfrm>
              <a:off x="6211888" y="2244726"/>
              <a:ext cx="1058863" cy="1508125"/>
            </a:xfrm>
            <a:custGeom>
              <a:avLst/>
              <a:gdLst>
                <a:gd name="T0" fmla="*/ 321 w 321"/>
                <a:gd name="T1" fmla="*/ 194 h 458"/>
                <a:gd name="T2" fmla="*/ 321 w 321"/>
                <a:gd name="T3" fmla="*/ 450 h 458"/>
                <a:gd name="T4" fmla="*/ 312 w 321"/>
                <a:gd name="T5" fmla="*/ 456 h 458"/>
                <a:gd name="T6" fmla="*/ 10 w 321"/>
                <a:gd name="T7" fmla="*/ 282 h 458"/>
                <a:gd name="T8" fmla="*/ 0 w 321"/>
                <a:gd name="T9" fmla="*/ 264 h 458"/>
                <a:gd name="T10" fmla="*/ 0 w 321"/>
                <a:gd name="T11" fmla="*/ 8 h 458"/>
                <a:gd name="T12" fmla="*/ 10 w 321"/>
                <a:gd name="T13" fmla="*/ 3 h 458"/>
                <a:gd name="T14" fmla="*/ 311 w 321"/>
                <a:gd name="T15" fmla="*/ 177 h 458"/>
                <a:gd name="T16" fmla="*/ 321 w 321"/>
                <a:gd name="T17" fmla="*/ 19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458">
                  <a:moveTo>
                    <a:pt x="321" y="194"/>
                  </a:moveTo>
                  <a:cubicBezTo>
                    <a:pt x="321" y="450"/>
                    <a:pt x="321" y="450"/>
                    <a:pt x="321" y="450"/>
                  </a:cubicBezTo>
                  <a:cubicBezTo>
                    <a:pt x="321" y="455"/>
                    <a:pt x="316" y="458"/>
                    <a:pt x="312" y="456"/>
                  </a:cubicBezTo>
                  <a:cubicBezTo>
                    <a:pt x="10" y="282"/>
                    <a:pt x="10" y="282"/>
                    <a:pt x="10" y="282"/>
                  </a:cubicBezTo>
                  <a:cubicBezTo>
                    <a:pt x="4" y="278"/>
                    <a:pt x="0" y="272"/>
                    <a:pt x="0" y="2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6" y="0"/>
                    <a:pt x="10" y="3"/>
                  </a:cubicBezTo>
                  <a:cubicBezTo>
                    <a:pt x="311" y="177"/>
                    <a:pt x="311" y="177"/>
                    <a:pt x="311" y="177"/>
                  </a:cubicBezTo>
                  <a:cubicBezTo>
                    <a:pt x="317" y="180"/>
                    <a:pt x="321" y="187"/>
                    <a:pt x="321" y="194"/>
                  </a:cubicBezTo>
                </a:path>
              </a:pathLst>
            </a:custGeom>
            <a:solidFill>
              <a:srgbClr val="3C3C73">
                <a:alpha val="9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5" name="iṧľîḓê">
              <a:extLst>
                <a:ext uri="{FF2B5EF4-FFF2-40B4-BE49-F238E27FC236}">
                  <a16:creationId xmlns:a16="http://schemas.microsoft.com/office/drawing/2014/main" xmlns="" id="{AA09DCE3-677D-45DE-AA51-7CCC9968CAA8}"/>
                </a:ext>
              </a:extLst>
            </p:cNvPr>
            <p:cNvSpPr/>
            <p:nvPr/>
          </p:nvSpPr>
          <p:spPr bwMode="auto">
            <a:xfrm>
              <a:off x="6307138" y="2584451"/>
              <a:ext cx="868363" cy="901700"/>
            </a:xfrm>
            <a:custGeom>
              <a:avLst/>
              <a:gdLst>
                <a:gd name="T0" fmla="*/ 0 w 263"/>
                <a:gd name="T1" fmla="*/ 0 h 274"/>
                <a:gd name="T2" fmla="*/ 0 w 263"/>
                <a:gd name="T3" fmla="*/ 122 h 274"/>
                <a:gd name="T4" fmla="*/ 263 w 263"/>
                <a:gd name="T5" fmla="*/ 274 h 274"/>
                <a:gd name="T6" fmla="*/ 263 w 263"/>
                <a:gd name="T7" fmla="*/ 194 h 274"/>
                <a:gd name="T8" fmla="*/ 251 w 263"/>
                <a:gd name="T9" fmla="*/ 199 h 274"/>
                <a:gd name="T10" fmla="*/ 223 w 263"/>
                <a:gd name="T11" fmla="*/ 186 h 274"/>
                <a:gd name="T12" fmla="*/ 160 w 263"/>
                <a:gd name="T13" fmla="*/ 114 h 274"/>
                <a:gd name="T14" fmla="*/ 133 w 263"/>
                <a:gd name="T15" fmla="*/ 106 h 274"/>
                <a:gd name="T16" fmla="*/ 109 w 263"/>
                <a:gd name="T17" fmla="*/ 109 h 274"/>
                <a:gd name="T18" fmla="*/ 87 w 263"/>
                <a:gd name="T19" fmla="*/ 112 h 274"/>
                <a:gd name="T20" fmla="*/ 76 w 263"/>
                <a:gd name="T21" fmla="*/ 110 h 274"/>
                <a:gd name="T22" fmla="*/ 0 w 263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274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0" y="199"/>
                    <a:pt x="251" y="199"/>
                  </a:cubicBezTo>
                  <a:cubicBezTo>
                    <a:pt x="245" y="199"/>
                    <a:pt x="235" y="196"/>
                    <a:pt x="223" y="186"/>
                  </a:cubicBezTo>
                  <a:cubicBezTo>
                    <a:pt x="202" y="167"/>
                    <a:pt x="191" y="136"/>
                    <a:pt x="160" y="114"/>
                  </a:cubicBezTo>
                  <a:cubicBezTo>
                    <a:pt x="151" y="108"/>
                    <a:pt x="142" y="106"/>
                    <a:pt x="133" y="106"/>
                  </a:cubicBezTo>
                  <a:cubicBezTo>
                    <a:pt x="125" y="106"/>
                    <a:pt x="117" y="108"/>
                    <a:pt x="109" y="109"/>
                  </a:cubicBezTo>
                  <a:cubicBezTo>
                    <a:pt x="101" y="111"/>
                    <a:pt x="94" y="112"/>
                    <a:pt x="87" y="112"/>
                  </a:cubicBezTo>
                  <a:cubicBezTo>
                    <a:pt x="84" y="112"/>
                    <a:pt x="80" y="112"/>
                    <a:pt x="76" y="110"/>
                  </a:cubicBezTo>
                  <a:cubicBezTo>
                    <a:pt x="33" y="92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8386B"/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6" name="ïSḻïḓe">
              <a:extLst>
                <a:ext uri="{FF2B5EF4-FFF2-40B4-BE49-F238E27FC236}">
                  <a16:creationId xmlns:a16="http://schemas.microsoft.com/office/drawing/2014/main" xmlns="" id="{B2229F47-301E-443F-9D37-FB689606F99D}"/>
                </a:ext>
              </a:extLst>
            </p:cNvPr>
            <p:cNvSpPr/>
            <p:nvPr/>
          </p:nvSpPr>
          <p:spPr bwMode="auto">
            <a:xfrm>
              <a:off x="6307138" y="2520951"/>
              <a:ext cx="868363" cy="965200"/>
            </a:xfrm>
            <a:custGeom>
              <a:avLst/>
              <a:gdLst>
                <a:gd name="T0" fmla="*/ 0 w 263"/>
                <a:gd name="T1" fmla="*/ 81 h 293"/>
                <a:gd name="T2" fmla="*/ 76 w 263"/>
                <a:gd name="T3" fmla="*/ 39 h 293"/>
                <a:gd name="T4" fmla="*/ 154 w 263"/>
                <a:gd name="T5" fmla="*/ 207 h 293"/>
                <a:gd name="T6" fmla="*/ 222 w 263"/>
                <a:gd name="T7" fmla="*/ 158 h 293"/>
                <a:gd name="T8" fmla="*/ 263 w 263"/>
                <a:gd name="T9" fmla="*/ 177 h 293"/>
                <a:gd name="T10" fmla="*/ 263 w 263"/>
                <a:gd name="T11" fmla="*/ 293 h 293"/>
                <a:gd name="T12" fmla="*/ 0 w 263"/>
                <a:gd name="T13" fmla="*/ 141 h 293"/>
                <a:gd name="T14" fmla="*/ 0 w 263"/>
                <a:gd name="T15" fmla="*/ 8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293">
                  <a:moveTo>
                    <a:pt x="0" y="81"/>
                  </a:moveTo>
                  <a:cubicBezTo>
                    <a:pt x="36" y="97"/>
                    <a:pt x="52" y="0"/>
                    <a:pt x="76" y="39"/>
                  </a:cubicBezTo>
                  <a:cubicBezTo>
                    <a:pt x="99" y="77"/>
                    <a:pt x="116" y="184"/>
                    <a:pt x="154" y="207"/>
                  </a:cubicBezTo>
                  <a:cubicBezTo>
                    <a:pt x="192" y="230"/>
                    <a:pt x="208" y="167"/>
                    <a:pt x="222" y="158"/>
                  </a:cubicBezTo>
                  <a:cubicBezTo>
                    <a:pt x="236" y="150"/>
                    <a:pt x="263" y="177"/>
                    <a:pt x="263" y="177"/>
                  </a:cubicBezTo>
                  <a:cubicBezTo>
                    <a:pt x="263" y="293"/>
                    <a:pt x="263" y="293"/>
                    <a:pt x="263" y="293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0" y="81"/>
                  </a:lnTo>
                  <a:close/>
                </a:path>
              </a:pathLst>
            </a:custGeom>
            <a:gradFill>
              <a:gsLst>
                <a:gs pos="0">
                  <a:srgbClr val="E3A048">
                    <a:alpha val="95000"/>
                  </a:srgbClr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7" name="ísḷîḍé">
              <a:extLst>
                <a:ext uri="{FF2B5EF4-FFF2-40B4-BE49-F238E27FC236}">
                  <a16:creationId xmlns:a16="http://schemas.microsoft.com/office/drawing/2014/main" xmlns="" id="{C18EBAFF-86FB-4E37-81B7-3BA39E616A31}"/>
                </a:ext>
              </a:extLst>
            </p:cNvPr>
            <p:cNvSpPr/>
            <p:nvPr/>
          </p:nvSpPr>
          <p:spPr bwMode="auto">
            <a:xfrm>
              <a:off x="6297613" y="2609851"/>
              <a:ext cx="887413" cy="619125"/>
            </a:xfrm>
            <a:custGeom>
              <a:avLst/>
              <a:gdLst>
                <a:gd name="T0" fmla="*/ 268 w 269"/>
                <a:gd name="T1" fmla="*/ 148 h 188"/>
                <a:gd name="T2" fmla="*/ 256 w 269"/>
                <a:gd name="T3" fmla="*/ 138 h 188"/>
                <a:gd name="T4" fmla="*/ 244 w 269"/>
                <a:gd name="T5" fmla="*/ 131 h 188"/>
                <a:gd name="T6" fmla="*/ 231 w 269"/>
                <a:gd name="T7" fmla="*/ 127 h 188"/>
                <a:gd name="T8" fmla="*/ 224 w 269"/>
                <a:gd name="T9" fmla="*/ 129 h 188"/>
                <a:gd name="T10" fmla="*/ 218 w 269"/>
                <a:gd name="T11" fmla="*/ 134 h 188"/>
                <a:gd name="T12" fmla="*/ 210 w 269"/>
                <a:gd name="T13" fmla="*/ 148 h 188"/>
                <a:gd name="T14" fmla="*/ 193 w 269"/>
                <a:gd name="T15" fmla="*/ 171 h 188"/>
                <a:gd name="T16" fmla="*/ 184 w 269"/>
                <a:gd name="T17" fmla="*/ 180 h 188"/>
                <a:gd name="T18" fmla="*/ 173 w 269"/>
                <a:gd name="T19" fmla="*/ 183 h 188"/>
                <a:gd name="T20" fmla="*/ 158 w 269"/>
                <a:gd name="T21" fmla="*/ 178 h 188"/>
                <a:gd name="T22" fmla="*/ 134 w 269"/>
                <a:gd name="T23" fmla="*/ 148 h 188"/>
                <a:gd name="T24" fmla="*/ 106 w 269"/>
                <a:gd name="T25" fmla="*/ 75 h 188"/>
                <a:gd name="T26" fmla="*/ 81 w 269"/>
                <a:gd name="T27" fmla="*/ 10 h 188"/>
                <a:gd name="T28" fmla="*/ 75 w 269"/>
                <a:gd name="T29" fmla="*/ 3 h 188"/>
                <a:gd name="T30" fmla="*/ 68 w 269"/>
                <a:gd name="T31" fmla="*/ 0 h 188"/>
                <a:gd name="T32" fmla="*/ 60 w 269"/>
                <a:gd name="T33" fmla="*/ 3 h 188"/>
                <a:gd name="T34" fmla="*/ 49 w 269"/>
                <a:gd name="T35" fmla="*/ 16 h 188"/>
                <a:gd name="T36" fmla="*/ 31 w 269"/>
                <a:gd name="T37" fmla="*/ 41 h 188"/>
                <a:gd name="T38" fmla="*/ 21 w 269"/>
                <a:gd name="T39" fmla="*/ 50 h 188"/>
                <a:gd name="T40" fmla="*/ 11 w 269"/>
                <a:gd name="T41" fmla="*/ 54 h 188"/>
                <a:gd name="T42" fmla="*/ 4 w 269"/>
                <a:gd name="T43" fmla="*/ 52 h 188"/>
                <a:gd name="T44" fmla="*/ 1 w 269"/>
                <a:gd name="T45" fmla="*/ 53 h 188"/>
                <a:gd name="T46" fmla="*/ 2 w 269"/>
                <a:gd name="T47" fmla="*/ 57 h 188"/>
                <a:gd name="T48" fmla="*/ 11 w 269"/>
                <a:gd name="T49" fmla="*/ 59 h 188"/>
                <a:gd name="T50" fmla="*/ 30 w 269"/>
                <a:gd name="T51" fmla="*/ 50 h 188"/>
                <a:gd name="T52" fmla="*/ 51 w 269"/>
                <a:gd name="T53" fmla="*/ 21 h 188"/>
                <a:gd name="T54" fmla="*/ 60 w 269"/>
                <a:gd name="T55" fmla="*/ 9 h 188"/>
                <a:gd name="T56" fmla="*/ 64 w 269"/>
                <a:gd name="T57" fmla="*/ 6 h 188"/>
                <a:gd name="T58" fmla="*/ 68 w 269"/>
                <a:gd name="T59" fmla="*/ 5 h 188"/>
                <a:gd name="T60" fmla="*/ 72 w 269"/>
                <a:gd name="T61" fmla="*/ 7 h 188"/>
                <a:gd name="T62" fmla="*/ 77 w 269"/>
                <a:gd name="T63" fmla="*/ 13 h 188"/>
                <a:gd name="T64" fmla="*/ 93 w 269"/>
                <a:gd name="T65" fmla="*/ 52 h 188"/>
                <a:gd name="T66" fmla="*/ 119 w 269"/>
                <a:gd name="T67" fmla="*/ 128 h 188"/>
                <a:gd name="T68" fmla="*/ 136 w 269"/>
                <a:gd name="T69" fmla="*/ 161 h 188"/>
                <a:gd name="T70" fmla="*/ 156 w 269"/>
                <a:gd name="T71" fmla="*/ 182 h 188"/>
                <a:gd name="T72" fmla="*/ 173 w 269"/>
                <a:gd name="T73" fmla="*/ 188 h 188"/>
                <a:gd name="T74" fmla="*/ 192 w 269"/>
                <a:gd name="T75" fmla="*/ 180 h 188"/>
                <a:gd name="T76" fmla="*/ 212 w 269"/>
                <a:gd name="T77" fmla="*/ 153 h 188"/>
                <a:gd name="T78" fmla="*/ 220 w 269"/>
                <a:gd name="T79" fmla="*/ 140 h 188"/>
                <a:gd name="T80" fmla="*/ 226 w 269"/>
                <a:gd name="T81" fmla="*/ 134 h 188"/>
                <a:gd name="T82" fmla="*/ 231 w 269"/>
                <a:gd name="T83" fmla="*/ 132 h 188"/>
                <a:gd name="T84" fmla="*/ 242 w 269"/>
                <a:gd name="T85" fmla="*/ 135 h 188"/>
                <a:gd name="T86" fmla="*/ 258 w 269"/>
                <a:gd name="T87" fmla="*/ 145 h 188"/>
                <a:gd name="T88" fmla="*/ 263 w 269"/>
                <a:gd name="T89" fmla="*/ 150 h 188"/>
                <a:gd name="T90" fmla="*/ 264 w 269"/>
                <a:gd name="T91" fmla="*/ 151 h 188"/>
                <a:gd name="T92" fmla="*/ 265 w 269"/>
                <a:gd name="T93" fmla="*/ 152 h 188"/>
                <a:gd name="T94" fmla="*/ 268 w 269"/>
                <a:gd name="T95" fmla="*/ 152 h 188"/>
                <a:gd name="T96" fmla="*/ 268 w 269"/>
                <a:gd name="T97" fmla="*/ 14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9" h="188">
                  <a:moveTo>
                    <a:pt x="268" y="148"/>
                  </a:moveTo>
                  <a:cubicBezTo>
                    <a:pt x="268" y="148"/>
                    <a:pt x="263" y="143"/>
                    <a:pt x="256" y="138"/>
                  </a:cubicBezTo>
                  <a:cubicBezTo>
                    <a:pt x="252" y="135"/>
                    <a:pt x="248" y="133"/>
                    <a:pt x="244" y="131"/>
                  </a:cubicBezTo>
                  <a:cubicBezTo>
                    <a:pt x="240" y="129"/>
                    <a:pt x="235" y="127"/>
                    <a:pt x="231" y="127"/>
                  </a:cubicBezTo>
                  <a:cubicBezTo>
                    <a:pt x="229" y="127"/>
                    <a:pt x="226" y="128"/>
                    <a:pt x="224" y="129"/>
                  </a:cubicBezTo>
                  <a:cubicBezTo>
                    <a:pt x="222" y="131"/>
                    <a:pt x="220" y="132"/>
                    <a:pt x="218" y="134"/>
                  </a:cubicBezTo>
                  <a:cubicBezTo>
                    <a:pt x="216" y="138"/>
                    <a:pt x="213" y="143"/>
                    <a:pt x="210" y="148"/>
                  </a:cubicBezTo>
                  <a:cubicBezTo>
                    <a:pt x="205" y="156"/>
                    <a:pt x="200" y="165"/>
                    <a:pt x="193" y="171"/>
                  </a:cubicBezTo>
                  <a:cubicBezTo>
                    <a:pt x="190" y="175"/>
                    <a:pt x="187" y="178"/>
                    <a:pt x="184" y="180"/>
                  </a:cubicBezTo>
                  <a:cubicBezTo>
                    <a:pt x="180" y="182"/>
                    <a:pt x="177" y="183"/>
                    <a:pt x="173" y="183"/>
                  </a:cubicBezTo>
                  <a:cubicBezTo>
                    <a:pt x="168" y="183"/>
                    <a:pt x="164" y="181"/>
                    <a:pt x="158" y="178"/>
                  </a:cubicBezTo>
                  <a:cubicBezTo>
                    <a:pt x="149" y="173"/>
                    <a:pt x="141" y="162"/>
                    <a:pt x="134" y="148"/>
                  </a:cubicBezTo>
                  <a:cubicBezTo>
                    <a:pt x="123" y="128"/>
                    <a:pt x="115" y="101"/>
                    <a:pt x="106" y="75"/>
                  </a:cubicBezTo>
                  <a:cubicBezTo>
                    <a:pt x="98" y="49"/>
                    <a:pt x="90" y="25"/>
                    <a:pt x="81" y="10"/>
                  </a:cubicBezTo>
                  <a:cubicBezTo>
                    <a:pt x="79" y="7"/>
                    <a:pt x="77" y="5"/>
                    <a:pt x="75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65" y="0"/>
                    <a:pt x="62" y="1"/>
                    <a:pt x="60" y="3"/>
                  </a:cubicBezTo>
                  <a:cubicBezTo>
                    <a:pt x="56" y="6"/>
                    <a:pt x="52" y="11"/>
                    <a:pt x="49" y="16"/>
                  </a:cubicBezTo>
                  <a:cubicBezTo>
                    <a:pt x="43" y="24"/>
                    <a:pt x="37" y="34"/>
                    <a:pt x="31" y="41"/>
                  </a:cubicBezTo>
                  <a:cubicBezTo>
                    <a:pt x="28" y="45"/>
                    <a:pt x="25" y="48"/>
                    <a:pt x="21" y="50"/>
                  </a:cubicBezTo>
                  <a:cubicBezTo>
                    <a:pt x="18" y="53"/>
                    <a:pt x="15" y="54"/>
                    <a:pt x="11" y="54"/>
                  </a:cubicBezTo>
                  <a:cubicBezTo>
                    <a:pt x="9" y="54"/>
                    <a:pt x="7" y="53"/>
                    <a:pt x="4" y="52"/>
                  </a:cubicBezTo>
                  <a:cubicBezTo>
                    <a:pt x="3" y="52"/>
                    <a:pt x="1" y="52"/>
                    <a:pt x="1" y="53"/>
                  </a:cubicBezTo>
                  <a:cubicBezTo>
                    <a:pt x="0" y="55"/>
                    <a:pt x="1" y="56"/>
                    <a:pt x="2" y="57"/>
                  </a:cubicBezTo>
                  <a:cubicBezTo>
                    <a:pt x="5" y="58"/>
                    <a:pt x="8" y="59"/>
                    <a:pt x="11" y="59"/>
                  </a:cubicBezTo>
                  <a:cubicBezTo>
                    <a:pt x="18" y="59"/>
                    <a:pt x="25" y="55"/>
                    <a:pt x="30" y="50"/>
                  </a:cubicBezTo>
                  <a:cubicBezTo>
                    <a:pt x="38" y="42"/>
                    <a:pt x="45" y="30"/>
                    <a:pt x="51" y="21"/>
                  </a:cubicBezTo>
                  <a:cubicBezTo>
                    <a:pt x="54" y="16"/>
                    <a:pt x="57" y="12"/>
                    <a:pt x="60" y="9"/>
                  </a:cubicBezTo>
                  <a:cubicBezTo>
                    <a:pt x="62" y="8"/>
                    <a:pt x="63" y="7"/>
                    <a:pt x="64" y="6"/>
                  </a:cubicBezTo>
                  <a:cubicBezTo>
                    <a:pt x="65" y="5"/>
                    <a:pt x="67" y="5"/>
                    <a:pt x="68" y="5"/>
                  </a:cubicBezTo>
                  <a:cubicBezTo>
                    <a:pt x="69" y="5"/>
                    <a:pt x="70" y="6"/>
                    <a:pt x="72" y="7"/>
                  </a:cubicBezTo>
                  <a:cubicBezTo>
                    <a:pt x="73" y="8"/>
                    <a:pt x="75" y="10"/>
                    <a:pt x="77" y="13"/>
                  </a:cubicBezTo>
                  <a:cubicBezTo>
                    <a:pt x="82" y="22"/>
                    <a:pt x="88" y="36"/>
                    <a:pt x="93" y="52"/>
                  </a:cubicBezTo>
                  <a:cubicBezTo>
                    <a:pt x="101" y="75"/>
                    <a:pt x="110" y="103"/>
                    <a:pt x="119" y="128"/>
                  </a:cubicBezTo>
                  <a:cubicBezTo>
                    <a:pt x="124" y="140"/>
                    <a:pt x="130" y="151"/>
                    <a:pt x="136" y="161"/>
                  </a:cubicBezTo>
                  <a:cubicBezTo>
                    <a:pt x="142" y="170"/>
                    <a:pt x="148" y="178"/>
                    <a:pt x="156" y="182"/>
                  </a:cubicBezTo>
                  <a:cubicBezTo>
                    <a:pt x="162" y="186"/>
                    <a:pt x="167" y="188"/>
                    <a:pt x="173" y="188"/>
                  </a:cubicBezTo>
                  <a:cubicBezTo>
                    <a:pt x="180" y="188"/>
                    <a:pt x="187" y="184"/>
                    <a:pt x="192" y="180"/>
                  </a:cubicBezTo>
                  <a:cubicBezTo>
                    <a:pt x="200" y="173"/>
                    <a:pt x="207" y="162"/>
                    <a:pt x="212" y="153"/>
                  </a:cubicBezTo>
                  <a:cubicBezTo>
                    <a:pt x="215" y="148"/>
                    <a:pt x="218" y="144"/>
                    <a:pt x="220" y="140"/>
                  </a:cubicBezTo>
                  <a:cubicBezTo>
                    <a:pt x="222" y="137"/>
                    <a:pt x="225" y="135"/>
                    <a:pt x="226" y="134"/>
                  </a:cubicBezTo>
                  <a:cubicBezTo>
                    <a:pt x="228" y="133"/>
                    <a:pt x="229" y="132"/>
                    <a:pt x="231" y="132"/>
                  </a:cubicBezTo>
                  <a:cubicBezTo>
                    <a:pt x="234" y="132"/>
                    <a:pt x="238" y="133"/>
                    <a:pt x="242" y="135"/>
                  </a:cubicBezTo>
                  <a:cubicBezTo>
                    <a:pt x="247" y="138"/>
                    <a:pt x="253" y="142"/>
                    <a:pt x="258" y="145"/>
                  </a:cubicBezTo>
                  <a:cubicBezTo>
                    <a:pt x="260" y="147"/>
                    <a:pt x="262" y="149"/>
                    <a:pt x="263" y="150"/>
                  </a:cubicBezTo>
                  <a:cubicBezTo>
                    <a:pt x="263" y="150"/>
                    <a:pt x="264" y="151"/>
                    <a:pt x="264" y="151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3"/>
                    <a:pt x="267" y="153"/>
                    <a:pt x="268" y="152"/>
                  </a:cubicBezTo>
                  <a:cubicBezTo>
                    <a:pt x="269" y="151"/>
                    <a:pt x="269" y="149"/>
                    <a:pt x="268" y="148"/>
                  </a:cubicBez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8" name="îślíďé">
              <a:extLst>
                <a:ext uri="{FF2B5EF4-FFF2-40B4-BE49-F238E27FC236}">
                  <a16:creationId xmlns:a16="http://schemas.microsoft.com/office/drawing/2014/main" xmlns="" id="{D48FFFDD-534C-4C99-8FA1-F18EC195F67B}"/>
                </a:ext>
              </a:extLst>
            </p:cNvPr>
            <p:cNvSpPr/>
            <p:nvPr/>
          </p:nvSpPr>
          <p:spPr bwMode="auto">
            <a:xfrm>
              <a:off x="6300788" y="2425701"/>
              <a:ext cx="12700" cy="639763"/>
            </a:xfrm>
            <a:custGeom>
              <a:avLst/>
              <a:gdLst>
                <a:gd name="T0" fmla="*/ 4 w 4"/>
                <a:gd name="T1" fmla="*/ 192 h 194"/>
                <a:gd name="T2" fmla="*/ 4 w 4"/>
                <a:gd name="T3" fmla="*/ 3 h 194"/>
                <a:gd name="T4" fmla="*/ 2 w 4"/>
                <a:gd name="T5" fmla="*/ 0 h 194"/>
                <a:gd name="T6" fmla="*/ 0 w 4"/>
                <a:gd name="T7" fmla="*/ 3 h 194"/>
                <a:gd name="T8" fmla="*/ 0 w 4"/>
                <a:gd name="T9" fmla="*/ 192 h 194"/>
                <a:gd name="T10" fmla="*/ 2 w 4"/>
                <a:gd name="T11" fmla="*/ 194 h 194"/>
                <a:gd name="T12" fmla="*/ 4 w 4"/>
                <a:gd name="T13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4">
                  <a:moveTo>
                    <a:pt x="4" y="192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3" y="194"/>
                    <a:pt x="4" y="193"/>
                    <a:pt x="4" y="19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9" name="ïsḻiďè">
              <a:extLst>
                <a:ext uri="{FF2B5EF4-FFF2-40B4-BE49-F238E27FC236}">
                  <a16:creationId xmlns:a16="http://schemas.microsoft.com/office/drawing/2014/main" xmlns="" id="{D8238C1D-017F-4757-B25E-1AAFFE84DE64}"/>
                </a:ext>
              </a:extLst>
            </p:cNvPr>
            <p:cNvSpPr/>
            <p:nvPr/>
          </p:nvSpPr>
          <p:spPr bwMode="auto">
            <a:xfrm>
              <a:off x="7169150" y="2925763"/>
              <a:ext cx="15875" cy="639763"/>
            </a:xfrm>
            <a:custGeom>
              <a:avLst/>
              <a:gdLst>
                <a:gd name="T0" fmla="*/ 0 w 5"/>
                <a:gd name="T1" fmla="*/ 3 h 194"/>
                <a:gd name="T2" fmla="*/ 0 w 5"/>
                <a:gd name="T3" fmla="*/ 192 h 194"/>
                <a:gd name="T4" fmla="*/ 2 w 5"/>
                <a:gd name="T5" fmla="*/ 194 h 194"/>
                <a:gd name="T6" fmla="*/ 5 w 5"/>
                <a:gd name="T7" fmla="*/ 192 h 194"/>
                <a:gd name="T8" fmla="*/ 5 w 5"/>
                <a:gd name="T9" fmla="*/ 3 h 194"/>
                <a:gd name="T10" fmla="*/ 2 w 5"/>
                <a:gd name="T11" fmla="*/ 0 h 194"/>
                <a:gd name="T12" fmla="*/ 0 w 5"/>
                <a:gd name="T13" fmla="*/ 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3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4" y="194"/>
                    <a:pt x="5" y="193"/>
                    <a:pt x="5" y="19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0" name="îsľíḍè">
              <a:extLst>
                <a:ext uri="{FF2B5EF4-FFF2-40B4-BE49-F238E27FC236}">
                  <a16:creationId xmlns:a16="http://schemas.microsoft.com/office/drawing/2014/main" xmlns="" id="{AEA95B33-3569-4DEE-B9E6-C1DFE08A7077}"/>
                </a:ext>
              </a:extLst>
            </p:cNvPr>
            <p:cNvSpPr/>
            <p:nvPr/>
          </p:nvSpPr>
          <p:spPr bwMode="auto">
            <a:xfrm>
              <a:off x="6297613" y="2573338"/>
              <a:ext cx="887413" cy="676275"/>
            </a:xfrm>
            <a:custGeom>
              <a:avLst/>
              <a:gdLst>
                <a:gd name="T0" fmla="*/ 264 w 269"/>
                <a:gd name="T1" fmla="*/ 195 h 205"/>
                <a:gd name="T2" fmla="*/ 266 w 269"/>
                <a:gd name="T3" fmla="*/ 196 h 205"/>
                <a:gd name="T4" fmla="*/ 264 w 269"/>
                <a:gd name="T5" fmla="*/ 195 h 205"/>
                <a:gd name="T6" fmla="*/ 264 w 269"/>
                <a:gd name="T7" fmla="*/ 195 h 205"/>
                <a:gd name="T8" fmla="*/ 266 w 269"/>
                <a:gd name="T9" fmla="*/ 196 h 205"/>
                <a:gd name="T10" fmla="*/ 264 w 269"/>
                <a:gd name="T11" fmla="*/ 195 h 205"/>
                <a:gd name="T12" fmla="*/ 264 w 269"/>
                <a:gd name="T13" fmla="*/ 196 h 205"/>
                <a:gd name="T14" fmla="*/ 254 w 269"/>
                <a:gd name="T15" fmla="*/ 200 h 205"/>
                <a:gd name="T16" fmla="*/ 228 w 269"/>
                <a:gd name="T17" fmla="*/ 187 h 205"/>
                <a:gd name="T18" fmla="*/ 200 w 269"/>
                <a:gd name="T19" fmla="*/ 153 h 205"/>
                <a:gd name="T20" fmla="*/ 164 w 269"/>
                <a:gd name="T21" fmla="*/ 115 h 205"/>
                <a:gd name="T22" fmla="*/ 136 w 269"/>
                <a:gd name="T23" fmla="*/ 107 h 205"/>
                <a:gd name="T24" fmla="*/ 112 w 269"/>
                <a:gd name="T25" fmla="*/ 110 h 205"/>
                <a:gd name="T26" fmla="*/ 90 w 269"/>
                <a:gd name="T27" fmla="*/ 113 h 205"/>
                <a:gd name="T28" fmla="*/ 80 w 269"/>
                <a:gd name="T29" fmla="*/ 111 h 205"/>
                <a:gd name="T30" fmla="*/ 51 w 269"/>
                <a:gd name="T31" fmla="*/ 87 h 205"/>
                <a:gd name="T32" fmla="*/ 18 w 269"/>
                <a:gd name="T33" fmla="*/ 32 h 205"/>
                <a:gd name="T34" fmla="*/ 9 w 269"/>
                <a:gd name="T35" fmla="*/ 11 h 205"/>
                <a:gd name="T36" fmla="*/ 6 w 269"/>
                <a:gd name="T37" fmla="*/ 4 h 205"/>
                <a:gd name="T38" fmla="*/ 5 w 269"/>
                <a:gd name="T39" fmla="*/ 2 h 205"/>
                <a:gd name="T40" fmla="*/ 2 w 269"/>
                <a:gd name="T41" fmla="*/ 1 h 205"/>
                <a:gd name="T42" fmla="*/ 1 w 269"/>
                <a:gd name="T43" fmla="*/ 4 h 205"/>
                <a:gd name="T44" fmla="*/ 23 w 269"/>
                <a:gd name="T45" fmla="*/ 53 h 205"/>
                <a:gd name="T46" fmla="*/ 47 w 269"/>
                <a:gd name="T47" fmla="*/ 90 h 205"/>
                <a:gd name="T48" fmla="*/ 79 w 269"/>
                <a:gd name="T49" fmla="*/ 116 h 205"/>
                <a:gd name="T50" fmla="*/ 90 w 269"/>
                <a:gd name="T51" fmla="*/ 118 h 205"/>
                <a:gd name="T52" fmla="*/ 113 w 269"/>
                <a:gd name="T53" fmla="*/ 115 h 205"/>
                <a:gd name="T54" fmla="*/ 136 w 269"/>
                <a:gd name="T55" fmla="*/ 112 h 205"/>
                <a:gd name="T56" fmla="*/ 162 w 269"/>
                <a:gd name="T57" fmla="*/ 119 h 205"/>
                <a:gd name="T58" fmla="*/ 196 w 269"/>
                <a:gd name="T59" fmla="*/ 156 h 205"/>
                <a:gd name="T60" fmla="*/ 225 w 269"/>
                <a:gd name="T61" fmla="*/ 190 h 205"/>
                <a:gd name="T62" fmla="*/ 254 w 269"/>
                <a:gd name="T63" fmla="*/ 205 h 205"/>
                <a:gd name="T64" fmla="*/ 265 w 269"/>
                <a:gd name="T65" fmla="*/ 201 h 205"/>
                <a:gd name="T66" fmla="*/ 269 w 269"/>
                <a:gd name="T67" fmla="*/ 198 h 205"/>
                <a:gd name="T68" fmla="*/ 268 w 269"/>
                <a:gd name="T69" fmla="*/ 195 h 205"/>
                <a:gd name="T70" fmla="*/ 264 w 269"/>
                <a:gd name="T71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" h="205">
                  <a:moveTo>
                    <a:pt x="264" y="195"/>
                  </a:move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6"/>
                    <a:pt x="264" y="196"/>
                  </a:cubicBezTo>
                  <a:cubicBezTo>
                    <a:pt x="263" y="197"/>
                    <a:pt x="260" y="200"/>
                    <a:pt x="254" y="200"/>
                  </a:cubicBezTo>
                  <a:cubicBezTo>
                    <a:pt x="248" y="200"/>
                    <a:pt x="240" y="197"/>
                    <a:pt x="228" y="187"/>
                  </a:cubicBezTo>
                  <a:cubicBezTo>
                    <a:pt x="217" y="178"/>
                    <a:pt x="209" y="166"/>
                    <a:pt x="200" y="153"/>
                  </a:cubicBezTo>
                  <a:cubicBezTo>
                    <a:pt x="191" y="140"/>
                    <a:pt x="180" y="126"/>
                    <a:pt x="164" y="115"/>
                  </a:cubicBezTo>
                  <a:cubicBezTo>
                    <a:pt x="155" y="109"/>
                    <a:pt x="146" y="107"/>
                    <a:pt x="136" y="107"/>
                  </a:cubicBezTo>
                  <a:cubicBezTo>
                    <a:pt x="128" y="107"/>
                    <a:pt x="119" y="108"/>
                    <a:pt x="112" y="110"/>
                  </a:cubicBezTo>
                  <a:cubicBezTo>
                    <a:pt x="104" y="111"/>
                    <a:pt x="97" y="113"/>
                    <a:pt x="90" y="113"/>
                  </a:cubicBezTo>
                  <a:cubicBezTo>
                    <a:pt x="87" y="113"/>
                    <a:pt x="83" y="112"/>
                    <a:pt x="80" y="111"/>
                  </a:cubicBezTo>
                  <a:cubicBezTo>
                    <a:pt x="70" y="107"/>
                    <a:pt x="60" y="98"/>
                    <a:pt x="51" y="87"/>
                  </a:cubicBezTo>
                  <a:cubicBezTo>
                    <a:pt x="37" y="70"/>
                    <a:pt x="26" y="49"/>
                    <a:pt x="18" y="32"/>
                  </a:cubicBezTo>
                  <a:cubicBezTo>
                    <a:pt x="14" y="24"/>
                    <a:pt x="11" y="16"/>
                    <a:pt x="9" y="11"/>
                  </a:cubicBezTo>
                  <a:cubicBezTo>
                    <a:pt x="8" y="8"/>
                    <a:pt x="7" y="6"/>
                    <a:pt x="6" y="4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" y="4"/>
                    <a:pt x="9" y="27"/>
                    <a:pt x="23" y="53"/>
                  </a:cubicBezTo>
                  <a:cubicBezTo>
                    <a:pt x="30" y="65"/>
                    <a:pt x="38" y="79"/>
                    <a:pt x="47" y="90"/>
                  </a:cubicBezTo>
                  <a:cubicBezTo>
                    <a:pt x="57" y="101"/>
                    <a:pt x="67" y="111"/>
                    <a:pt x="79" y="116"/>
                  </a:cubicBezTo>
                  <a:cubicBezTo>
                    <a:pt x="82" y="117"/>
                    <a:pt x="86" y="118"/>
                    <a:pt x="90" y="118"/>
                  </a:cubicBezTo>
                  <a:cubicBezTo>
                    <a:pt x="97" y="118"/>
                    <a:pt x="105" y="116"/>
                    <a:pt x="113" y="115"/>
                  </a:cubicBezTo>
                  <a:cubicBezTo>
                    <a:pt x="120" y="113"/>
                    <a:pt x="128" y="112"/>
                    <a:pt x="136" y="112"/>
                  </a:cubicBezTo>
                  <a:cubicBezTo>
                    <a:pt x="145" y="112"/>
                    <a:pt x="153" y="113"/>
                    <a:pt x="162" y="119"/>
                  </a:cubicBezTo>
                  <a:cubicBezTo>
                    <a:pt x="177" y="130"/>
                    <a:pt x="187" y="143"/>
                    <a:pt x="196" y="156"/>
                  </a:cubicBezTo>
                  <a:cubicBezTo>
                    <a:pt x="205" y="168"/>
                    <a:pt x="213" y="181"/>
                    <a:pt x="225" y="190"/>
                  </a:cubicBezTo>
                  <a:cubicBezTo>
                    <a:pt x="237" y="201"/>
                    <a:pt x="247" y="205"/>
                    <a:pt x="254" y="205"/>
                  </a:cubicBezTo>
                  <a:cubicBezTo>
                    <a:pt x="259" y="205"/>
                    <a:pt x="263" y="203"/>
                    <a:pt x="265" y="201"/>
                  </a:cubicBezTo>
                  <a:cubicBezTo>
                    <a:pt x="267" y="200"/>
                    <a:pt x="268" y="198"/>
                    <a:pt x="269" y="198"/>
                  </a:cubicBezTo>
                  <a:cubicBezTo>
                    <a:pt x="269" y="197"/>
                    <a:pt x="269" y="196"/>
                    <a:pt x="268" y="195"/>
                  </a:cubicBezTo>
                  <a:cubicBezTo>
                    <a:pt x="267" y="194"/>
                    <a:pt x="265" y="194"/>
                    <a:pt x="264" y="195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1" name="ïṧľíḓé">
              <a:extLst>
                <a:ext uri="{FF2B5EF4-FFF2-40B4-BE49-F238E27FC236}">
                  <a16:creationId xmlns:a16="http://schemas.microsoft.com/office/drawing/2014/main" xmlns="" id="{B6A4D5BE-DB1F-40D3-8F3D-295268333386}"/>
                </a:ext>
              </a:extLst>
            </p:cNvPr>
            <p:cNvSpPr/>
            <p:nvPr/>
          </p:nvSpPr>
          <p:spPr bwMode="auto">
            <a:xfrm>
              <a:off x="6924675" y="2787651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2" name="îṥlîḍe">
              <a:extLst>
                <a:ext uri="{FF2B5EF4-FFF2-40B4-BE49-F238E27FC236}">
                  <a16:creationId xmlns:a16="http://schemas.microsoft.com/office/drawing/2014/main" xmlns="" id="{4EDCF9DB-6C2F-4901-9790-B2037609D51A}"/>
                </a:ext>
              </a:extLst>
            </p:cNvPr>
            <p:cNvSpPr/>
            <p:nvPr/>
          </p:nvSpPr>
          <p:spPr bwMode="auto">
            <a:xfrm>
              <a:off x="6542088" y="2566988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3" name="îŝ1îḋè">
              <a:extLst>
                <a:ext uri="{FF2B5EF4-FFF2-40B4-BE49-F238E27FC236}">
                  <a16:creationId xmlns:a16="http://schemas.microsoft.com/office/drawing/2014/main" xmlns="" id="{882716CE-89F8-435E-BDFD-60963A95EA7C}"/>
                </a:ext>
              </a:extLst>
            </p:cNvPr>
            <p:cNvSpPr/>
            <p:nvPr/>
          </p:nvSpPr>
          <p:spPr bwMode="auto">
            <a:xfrm>
              <a:off x="7026275" y="2873376"/>
              <a:ext cx="57150" cy="79375"/>
            </a:xfrm>
            <a:custGeom>
              <a:avLst/>
              <a:gdLst>
                <a:gd name="T0" fmla="*/ 0 w 36"/>
                <a:gd name="T1" fmla="*/ 29 h 50"/>
                <a:gd name="T2" fmla="*/ 36 w 36"/>
                <a:gd name="T3" fmla="*/ 50 h 50"/>
                <a:gd name="T4" fmla="*/ 36 w 36"/>
                <a:gd name="T5" fmla="*/ 21 h 50"/>
                <a:gd name="T6" fmla="*/ 0 w 36"/>
                <a:gd name="T7" fmla="*/ 0 h 50"/>
                <a:gd name="T8" fmla="*/ 0 w 36"/>
                <a:gd name="T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29"/>
                  </a:moveTo>
                  <a:lnTo>
                    <a:pt x="36" y="50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4" name="iṣḻïḑé">
              <a:extLst>
                <a:ext uri="{FF2B5EF4-FFF2-40B4-BE49-F238E27FC236}">
                  <a16:creationId xmlns:a16="http://schemas.microsoft.com/office/drawing/2014/main" xmlns="" id="{6EA88212-2740-499E-B8EB-3232A3055697}"/>
                </a:ext>
              </a:extLst>
            </p:cNvPr>
            <p:cNvSpPr/>
            <p:nvPr/>
          </p:nvSpPr>
          <p:spPr bwMode="auto">
            <a:xfrm>
              <a:off x="6980238" y="2922588"/>
              <a:ext cx="103188" cy="76200"/>
            </a:xfrm>
            <a:custGeom>
              <a:avLst/>
              <a:gdLst>
                <a:gd name="T0" fmla="*/ 0 w 65"/>
                <a:gd name="T1" fmla="*/ 11 h 48"/>
                <a:gd name="T2" fmla="*/ 65 w 65"/>
                <a:gd name="T3" fmla="*/ 48 h 48"/>
                <a:gd name="T4" fmla="*/ 65 w 65"/>
                <a:gd name="T5" fmla="*/ 38 h 48"/>
                <a:gd name="T6" fmla="*/ 0 w 65"/>
                <a:gd name="T7" fmla="*/ 0 h 48"/>
                <a:gd name="T8" fmla="*/ 0 w 65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8">
                  <a:moveTo>
                    <a:pt x="0" y="11"/>
                  </a:moveTo>
                  <a:lnTo>
                    <a:pt x="65" y="48"/>
                  </a:lnTo>
                  <a:lnTo>
                    <a:pt x="65" y="38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5" name="ïš1îḋé">
              <a:extLst>
                <a:ext uri="{FF2B5EF4-FFF2-40B4-BE49-F238E27FC236}">
                  <a16:creationId xmlns:a16="http://schemas.microsoft.com/office/drawing/2014/main" xmlns="" id="{ADF92B0F-5869-4BB1-A944-B2910D33F66B}"/>
                </a:ext>
              </a:extLst>
            </p:cNvPr>
            <p:cNvSpPr/>
            <p:nvPr/>
          </p:nvSpPr>
          <p:spPr bwMode="auto">
            <a:xfrm>
              <a:off x="6716713" y="2771776"/>
              <a:ext cx="55563" cy="79375"/>
            </a:xfrm>
            <a:custGeom>
              <a:avLst/>
              <a:gdLst>
                <a:gd name="T0" fmla="*/ 0 w 35"/>
                <a:gd name="T1" fmla="*/ 31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1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6" name="îşḷíḓé">
              <a:extLst>
                <a:ext uri="{FF2B5EF4-FFF2-40B4-BE49-F238E27FC236}">
                  <a16:creationId xmlns:a16="http://schemas.microsoft.com/office/drawing/2014/main" xmlns="" id="{EC29F670-567B-497B-93BB-D9B99C99F94C}"/>
                </a:ext>
              </a:extLst>
            </p:cNvPr>
            <p:cNvSpPr/>
            <p:nvPr/>
          </p:nvSpPr>
          <p:spPr bwMode="auto">
            <a:xfrm>
              <a:off x="6670675" y="2820988"/>
              <a:ext cx="101600" cy="76200"/>
            </a:xfrm>
            <a:custGeom>
              <a:avLst/>
              <a:gdLst>
                <a:gd name="T0" fmla="*/ 0 w 64"/>
                <a:gd name="T1" fmla="*/ 12 h 48"/>
                <a:gd name="T2" fmla="*/ 64 w 64"/>
                <a:gd name="T3" fmla="*/ 48 h 48"/>
                <a:gd name="T4" fmla="*/ 64 w 64"/>
                <a:gd name="T5" fmla="*/ 37 h 48"/>
                <a:gd name="T6" fmla="*/ 0 w 64"/>
                <a:gd name="T7" fmla="*/ 0 h 48"/>
                <a:gd name="T8" fmla="*/ 0 w 64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">
                  <a:moveTo>
                    <a:pt x="0" y="12"/>
                  </a:moveTo>
                  <a:lnTo>
                    <a:pt x="64" y="48"/>
                  </a:lnTo>
                  <a:lnTo>
                    <a:pt x="64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7" name="iśļîḓè">
              <a:extLst>
                <a:ext uri="{FF2B5EF4-FFF2-40B4-BE49-F238E27FC236}">
                  <a16:creationId xmlns:a16="http://schemas.microsoft.com/office/drawing/2014/main" xmlns="" id="{6BFAE6E5-5867-47DC-A064-CE8EADFBD223}"/>
                </a:ext>
              </a:extLst>
            </p:cNvPr>
            <p:cNvSpPr/>
            <p:nvPr/>
          </p:nvSpPr>
          <p:spPr bwMode="auto">
            <a:xfrm>
              <a:off x="6410325" y="2444751"/>
              <a:ext cx="55563" cy="79375"/>
            </a:xfrm>
            <a:custGeom>
              <a:avLst/>
              <a:gdLst>
                <a:gd name="T0" fmla="*/ 0 w 35"/>
                <a:gd name="T1" fmla="*/ 32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2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8" name="íśḷïḍe">
              <a:extLst>
                <a:ext uri="{FF2B5EF4-FFF2-40B4-BE49-F238E27FC236}">
                  <a16:creationId xmlns:a16="http://schemas.microsoft.com/office/drawing/2014/main" xmlns="" id="{139E18A4-2A5F-4F4F-A5C0-CF009E6B4C03}"/>
                </a:ext>
              </a:extLst>
            </p:cNvPr>
            <p:cNvSpPr/>
            <p:nvPr/>
          </p:nvSpPr>
          <p:spPr bwMode="auto">
            <a:xfrm>
              <a:off x="6362700" y="2495551"/>
              <a:ext cx="103188" cy="77788"/>
            </a:xfrm>
            <a:custGeom>
              <a:avLst/>
              <a:gdLst>
                <a:gd name="T0" fmla="*/ 0 w 65"/>
                <a:gd name="T1" fmla="*/ 12 h 49"/>
                <a:gd name="T2" fmla="*/ 65 w 65"/>
                <a:gd name="T3" fmla="*/ 49 h 49"/>
                <a:gd name="T4" fmla="*/ 65 w 65"/>
                <a:gd name="T5" fmla="*/ 37 h 49"/>
                <a:gd name="T6" fmla="*/ 0 w 65"/>
                <a:gd name="T7" fmla="*/ 0 h 49"/>
                <a:gd name="T8" fmla="*/ 0 w 65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9">
                  <a:moveTo>
                    <a:pt x="0" y="12"/>
                  </a:moveTo>
                  <a:lnTo>
                    <a:pt x="65" y="49"/>
                  </a:lnTo>
                  <a:lnTo>
                    <a:pt x="65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62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60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xmlns="" id="{04092771-D624-4602-AE03-2D1545682C21}"/>
              </a:ext>
            </a:extLst>
          </p:cNvPr>
          <p:cNvSpPr/>
          <p:nvPr userDrawn="1"/>
        </p:nvSpPr>
        <p:spPr>
          <a:xfrm>
            <a:off x="0" y="66675"/>
            <a:ext cx="12191094" cy="6786789"/>
          </a:xfrm>
          <a:custGeom>
            <a:avLst/>
            <a:gdLst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714500 w 12211050"/>
              <a:gd name="connsiteY23" fmla="*/ 5410200 h 6743700"/>
              <a:gd name="connsiteX24" fmla="*/ 1657350 w 12211050"/>
              <a:gd name="connsiteY24" fmla="*/ 5448300 h 6743700"/>
              <a:gd name="connsiteX25" fmla="*/ 1562100 w 12211050"/>
              <a:gd name="connsiteY25" fmla="*/ 5467350 h 6743700"/>
              <a:gd name="connsiteX26" fmla="*/ 1485900 w 12211050"/>
              <a:gd name="connsiteY26" fmla="*/ 5505450 h 6743700"/>
              <a:gd name="connsiteX27" fmla="*/ 1390650 w 12211050"/>
              <a:gd name="connsiteY27" fmla="*/ 5543550 h 6743700"/>
              <a:gd name="connsiteX28" fmla="*/ 1333500 w 12211050"/>
              <a:gd name="connsiteY28" fmla="*/ 5581650 h 6743700"/>
              <a:gd name="connsiteX29" fmla="*/ 1181100 w 12211050"/>
              <a:gd name="connsiteY29" fmla="*/ 5619750 h 6743700"/>
              <a:gd name="connsiteX30" fmla="*/ 1104900 w 12211050"/>
              <a:gd name="connsiteY30" fmla="*/ 5657850 h 6743700"/>
              <a:gd name="connsiteX31" fmla="*/ 1047750 w 12211050"/>
              <a:gd name="connsiteY31" fmla="*/ 5695950 h 6743700"/>
              <a:gd name="connsiteX32" fmla="*/ 952500 w 12211050"/>
              <a:gd name="connsiteY32" fmla="*/ 5715000 h 6743700"/>
              <a:gd name="connsiteX33" fmla="*/ 742950 w 12211050"/>
              <a:gd name="connsiteY33" fmla="*/ 5810250 h 6743700"/>
              <a:gd name="connsiteX34" fmla="*/ 647700 w 12211050"/>
              <a:gd name="connsiteY34" fmla="*/ 5829300 h 6743700"/>
              <a:gd name="connsiteX35" fmla="*/ 495300 w 12211050"/>
              <a:gd name="connsiteY35" fmla="*/ 5905500 h 6743700"/>
              <a:gd name="connsiteX36" fmla="*/ 342900 w 12211050"/>
              <a:gd name="connsiteY36" fmla="*/ 5962650 h 6743700"/>
              <a:gd name="connsiteX37" fmla="*/ 285750 w 12211050"/>
              <a:gd name="connsiteY37" fmla="*/ 5981700 h 6743700"/>
              <a:gd name="connsiteX38" fmla="*/ 228600 w 12211050"/>
              <a:gd name="connsiteY38" fmla="*/ 6019800 h 6743700"/>
              <a:gd name="connsiteX39" fmla="*/ 0 w 12211050"/>
              <a:gd name="connsiteY39" fmla="*/ 6743700 h 6743700"/>
              <a:gd name="connsiteX40" fmla="*/ 12211050 w 12211050"/>
              <a:gd name="connsiteY40" fmla="*/ 6743700 h 6743700"/>
              <a:gd name="connsiteX41" fmla="*/ 12153900 w 12211050"/>
              <a:gd name="connsiteY4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714500 w 12211050"/>
              <a:gd name="connsiteY23" fmla="*/ 5410200 h 6743700"/>
              <a:gd name="connsiteX24" fmla="*/ 1562100 w 12211050"/>
              <a:gd name="connsiteY24" fmla="*/ 5467350 h 6743700"/>
              <a:gd name="connsiteX25" fmla="*/ 1485900 w 12211050"/>
              <a:gd name="connsiteY25" fmla="*/ 5505450 h 6743700"/>
              <a:gd name="connsiteX26" fmla="*/ 1390650 w 12211050"/>
              <a:gd name="connsiteY26" fmla="*/ 5543550 h 6743700"/>
              <a:gd name="connsiteX27" fmla="*/ 1333500 w 12211050"/>
              <a:gd name="connsiteY27" fmla="*/ 5581650 h 6743700"/>
              <a:gd name="connsiteX28" fmla="*/ 1181100 w 12211050"/>
              <a:gd name="connsiteY28" fmla="*/ 5619750 h 6743700"/>
              <a:gd name="connsiteX29" fmla="*/ 1104900 w 12211050"/>
              <a:gd name="connsiteY29" fmla="*/ 5657850 h 6743700"/>
              <a:gd name="connsiteX30" fmla="*/ 1047750 w 12211050"/>
              <a:gd name="connsiteY30" fmla="*/ 5695950 h 6743700"/>
              <a:gd name="connsiteX31" fmla="*/ 952500 w 12211050"/>
              <a:gd name="connsiteY31" fmla="*/ 5715000 h 6743700"/>
              <a:gd name="connsiteX32" fmla="*/ 742950 w 12211050"/>
              <a:gd name="connsiteY32" fmla="*/ 5810250 h 6743700"/>
              <a:gd name="connsiteX33" fmla="*/ 647700 w 12211050"/>
              <a:gd name="connsiteY33" fmla="*/ 5829300 h 6743700"/>
              <a:gd name="connsiteX34" fmla="*/ 495300 w 12211050"/>
              <a:gd name="connsiteY34" fmla="*/ 5905500 h 6743700"/>
              <a:gd name="connsiteX35" fmla="*/ 342900 w 12211050"/>
              <a:gd name="connsiteY35" fmla="*/ 5962650 h 6743700"/>
              <a:gd name="connsiteX36" fmla="*/ 285750 w 12211050"/>
              <a:gd name="connsiteY36" fmla="*/ 5981700 h 6743700"/>
              <a:gd name="connsiteX37" fmla="*/ 228600 w 12211050"/>
              <a:gd name="connsiteY37" fmla="*/ 6019800 h 6743700"/>
              <a:gd name="connsiteX38" fmla="*/ 0 w 12211050"/>
              <a:gd name="connsiteY38" fmla="*/ 6743700 h 6743700"/>
              <a:gd name="connsiteX39" fmla="*/ 12211050 w 12211050"/>
              <a:gd name="connsiteY39" fmla="*/ 6743700 h 6743700"/>
              <a:gd name="connsiteX40" fmla="*/ 12153900 w 12211050"/>
              <a:gd name="connsiteY4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90650 w 12211050"/>
              <a:gd name="connsiteY25" fmla="*/ 5543550 h 6743700"/>
              <a:gd name="connsiteX26" fmla="*/ 1333500 w 12211050"/>
              <a:gd name="connsiteY26" fmla="*/ 5581650 h 6743700"/>
              <a:gd name="connsiteX27" fmla="*/ 1181100 w 12211050"/>
              <a:gd name="connsiteY27" fmla="*/ 5619750 h 6743700"/>
              <a:gd name="connsiteX28" fmla="*/ 1104900 w 12211050"/>
              <a:gd name="connsiteY28" fmla="*/ 5657850 h 6743700"/>
              <a:gd name="connsiteX29" fmla="*/ 1047750 w 12211050"/>
              <a:gd name="connsiteY29" fmla="*/ 5695950 h 6743700"/>
              <a:gd name="connsiteX30" fmla="*/ 952500 w 12211050"/>
              <a:gd name="connsiteY30" fmla="*/ 5715000 h 6743700"/>
              <a:gd name="connsiteX31" fmla="*/ 742950 w 12211050"/>
              <a:gd name="connsiteY31" fmla="*/ 5810250 h 6743700"/>
              <a:gd name="connsiteX32" fmla="*/ 647700 w 12211050"/>
              <a:gd name="connsiteY32" fmla="*/ 5829300 h 6743700"/>
              <a:gd name="connsiteX33" fmla="*/ 495300 w 12211050"/>
              <a:gd name="connsiteY33" fmla="*/ 5905500 h 6743700"/>
              <a:gd name="connsiteX34" fmla="*/ 342900 w 12211050"/>
              <a:gd name="connsiteY34" fmla="*/ 5962650 h 6743700"/>
              <a:gd name="connsiteX35" fmla="*/ 285750 w 12211050"/>
              <a:gd name="connsiteY35" fmla="*/ 5981700 h 6743700"/>
              <a:gd name="connsiteX36" fmla="*/ 228600 w 12211050"/>
              <a:gd name="connsiteY36" fmla="*/ 6019800 h 6743700"/>
              <a:gd name="connsiteX37" fmla="*/ 0 w 12211050"/>
              <a:gd name="connsiteY37" fmla="*/ 6743700 h 6743700"/>
              <a:gd name="connsiteX38" fmla="*/ 12211050 w 12211050"/>
              <a:gd name="connsiteY38" fmla="*/ 6743700 h 6743700"/>
              <a:gd name="connsiteX39" fmla="*/ 12153900 w 12211050"/>
              <a:gd name="connsiteY3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104900 w 12211050"/>
              <a:gd name="connsiteY27" fmla="*/ 5657850 h 6743700"/>
              <a:gd name="connsiteX28" fmla="*/ 1047750 w 12211050"/>
              <a:gd name="connsiteY28" fmla="*/ 5695950 h 6743700"/>
              <a:gd name="connsiteX29" fmla="*/ 952500 w 12211050"/>
              <a:gd name="connsiteY29" fmla="*/ 5715000 h 6743700"/>
              <a:gd name="connsiteX30" fmla="*/ 742950 w 12211050"/>
              <a:gd name="connsiteY30" fmla="*/ 5810250 h 6743700"/>
              <a:gd name="connsiteX31" fmla="*/ 647700 w 12211050"/>
              <a:gd name="connsiteY31" fmla="*/ 5829300 h 6743700"/>
              <a:gd name="connsiteX32" fmla="*/ 495300 w 12211050"/>
              <a:gd name="connsiteY32" fmla="*/ 5905500 h 6743700"/>
              <a:gd name="connsiteX33" fmla="*/ 342900 w 12211050"/>
              <a:gd name="connsiteY33" fmla="*/ 5962650 h 6743700"/>
              <a:gd name="connsiteX34" fmla="*/ 285750 w 12211050"/>
              <a:gd name="connsiteY34" fmla="*/ 5981700 h 6743700"/>
              <a:gd name="connsiteX35" fmla="*/ 228600 w 12211050"/>
              <a:gd name="connsiteY35" fmla="*/ 6019800 h 6743700"/>
              <a:gd name="connsiteX36" fmla="*/ 0 w 12211050"/>
              <a:gd name="connsiteY36" fmla="*/ 6743700 h 6743700"/>
              <a:gd name="connsiteX37" fmla="*/ 12211050 w 12211050"/>
              <a:gd name="connsiteY37" fmla="*/ 6743700 h 6743700"/>
              <a:gd name="connsiteX38" fmla="*/ 12153900 w 12211050"/>
              <a:gd name="connsiteY3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742950 w 12211050"/>
              <a:gd name="connsiteY29" fmla="*/ 5810250 h 6743700"/>
              <a:gd name="connsiteX30" fmla="*/ 647700 w 12211050"/>
              <a:gd name="connsiteY30" fmla="*/ 5829300 h 6743700"/>
              <a:gd name="connsiteX31" fmla="*/ 495300 w 12211050"/>
              <a:gd name="connsiteY31" fmla="*/ 5905500 h 6743700"/>
              <a:gd name="connsiteX32" fmla="*/ 342900 w 12211050"/>
              <a:gd name="connsiteY32" fmla="*/ 5962650 h 6743700"/>
              <a:gd name="connsiteX33" fmla="*/ 285750 w 12211050"/>
              <a:gd name="connsiteY33" fmla="*/ 5981700 h 6743700"/>
              <a:gd name="connsiteX34" fmla="*/ 228600 w 12211050"/>
              <a:gd name="connsiteY34" fmla="*/ 6019800 h 6743700"/>
              <a:gd name="connsiteX35" fmla="*/ 0 w 12211050"/>
              <a:gd name="connsiteY35" fmla="*/ 6743700 h 6743700"/>
              <a:gd name="connsiteX36" fmla="*/ 12211050 w 12211050"/>
              <a:gd name="connsiteY36" fmla="*/ 6743700 h 6743700"/>
              <a:gd name="connsiteX37" fmla="*/ 12153900 w 12211050"/>
              <a:gd name="connsiteY3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647700 w 12211050"/>
              <a:gd name="connsiteY29" fmla="*/ 5829300 h 6743700"/>
              <a:gd name="connsiteX30" fmla="*/ 495300 w 12211050"/>
              <a:gd name="connsiteY30" fmla="*/ 5905500 h 6743700"/>
              <a:gd name="connsiteX31" fmla="*/ 342900 w 12211050"/>
              <a:gd name="connsiteY31" fmla="*/ 5962650 h 6743700"/>
              <a:gd name="connsiteX32" fmla="*/ 285750 w 12211050"/>
              <a:gd name="connsiteY32" fmla="*/ 5981700 h 6743700"/>
              <a:gd name="connsiteX33" fmla="*/ 228600 w 12211050"/>
              <a:gd name="connsiteY33" fmla="*/ 6019800 h 6743700"/>
              <a:gd name="connsiteX34" fmla="*/ 0 w 12211050"/>
              <a:gd name="connsiteY34" fmla="*/ 6743700 h 6743700"/>
              <a:gd name="connsiteX35" fmla="*/ 12211050 w 12211050"/>
              <a:gd name="connsiteY35" fmla="*/ 6743700 h 6743700"/>
              <a:gd name="connsiteX36" fmla="*/ 12153900 w 12211050"/>
              <a:gd name="connsiteY36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647700 w 12211050"/>
              <a:gd name="connsiteY29" fmla="*/ 5829300 h 6743700"/>
              <a:gd name="connsiteX30" fmla="*/ 495300 w 12211050"/>
              <a:gd name="connsiteY30" fmla="*/ 5905500 h 6743700"/>
              <a:gd name="connsiteX31" fmla="*/ 285750 w 12211050"/>
              <a:gd name="connsiteY31" fmla="*/ 5981700 h 6743700"/>
              <a:gd name="connsiteX32" fmla="*/ 228600 w 12211050"/>
              <a:gd name="connsiteY32" fmla="*/ 6019800 h 6743700"/>
              <a:gd name="connsiteX33" fmla="*/ 0 w 12211050"/>
              <a:gd name="connsiteY33" fmla="*/ 6743700 h 6743700"/>
              <a:gd name="connsiteX34" fmla="*/ 12211050 w 12211050"/>
              <a:gd name="connsiteY34" fmla="*/ 6743700 h 6743700"/>
              <a:gd name="connsiteX35" fmla="*/ 12153900 w 12211050"/>
              <a:gd name="connsiteY35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38600 w 12211050"/>
              <a:gd name="connsiteY18" fmla="*/ 4000500 h 6743700"/>
              <a:gd name="connsiteX19" fmla="*/ 3981450 w 12211050"/>
              <a:gd name="connsiteY19" fmla="*/ 4038600 h 6743700"/>
              <a:gd name="connsiteX20" fmla="*/ 3924300 w 12211050"/>
              <a:gd name="connsiteY20" fmla="*/ 4057650 h 6743700"/>
              <a:gd name="connsiteX21" fmla="*/ 1866900 w 12211050"/>
              <a:gd name="connsiteY21" fmla="*/ 5295900 h 6743700"/>
              <a:gd name="connsiteX22" fmla="*/ 1562100 w 12211050"/>
              <a:gd name="connsiteY22" fmla="*/ 5467350 h 6743700"/>
              <a:gd name="connsiteX23" fmla="*/ 1485900 w 12211050"/>
              <a:gd name="connsiteY23" fmla="*/ 5505450 h 6743700"/>
              <a:gd name="connsiteX24" fmla="*/ 1333500 w 12211050"/>
              <a:gd name="connsiteY24" fmla="*/ 5581650 h 6743700"/>
              <a:gd name="connsiteX25" fmla="*/ 1181100 w 12211050"/>
              <a:gd name="connsiteY25" fmla="*/ 5619750 h 6743700"/>
              <a:gd name="connsiteX26" fmla="*/ 1047750 w 12211050"/>
              <a:gd name="connsiteY26" fmla="*/ 5695950 h 6743700"/>
              <a:gd name="connsiteX27" fmla="*/ 952500 w 12211050"/>
              <a:gd name="connsiteY27" fmla="*/ 5715000 h 6743700"/>
              <a:gd name="connsiteX28" fmla="*/ 647700 w 12211050"/>
              <a:gd name="connsiteY28" fmla="*/ 5829300 h 6743700"/>
              <a:gd name="connsiteX29" fmla="*/ 495300 w 12211050"/>
              <a:gd name="connsiteY29" fmla="*/ 5905500 h 6743700"/>
              <a:gd name="connsiteX30" fmla="*/ 285750 w 12211050"/>
              <a:gd name="connsiteY30" fmla="*/ 5981700 h 6743700"/>
              <a:gd name="connsiteX31" fmla="*/ 228600 w 12211050"/>
              <a:gd name="connsiteY31" fmla="*/ 6019800 h 6743700"/>
              <a:gd name="connsiteX32" fmla="*/ 0 w 12211050"/>
              <a:gd name="connsiteY32" fmla="*/ 6743700 h 6743700"/>
              <a:gd name="connsiteX33" fmla="*/ 12211050 w 12211050"/>
              <a:gd name="connsiteY33" fmla="*/ 6743700 h 6743700"/>
              <a:gd name="connsiteX34" fmla="*/ 12153900 w 12211050"/>
              <a:gd name="connsiteY34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171950 w 12211050"/>
              <a:gd name="connsiteY16" fmla="*/ 3962400 h 6743700"/>
              <a:gd name="connsiteX17" fmla="*/ 4038600 w 12211050"/>
              <a:gd name="connsiteY17" fmla="*/ 4000500 h 6743700"/>
              <a:gd name="connsiteX18" fmla="*/ 3981450 w 12211050"/>
              <a:gd name="connsiteY18" fmla="*/ 4038600 h 6743700"/>
              <a:gd name="connsiteX19" fmla="*/ 3924300 w 12211050"/>
              <a:gd name="connsiteY19" fmla="*/ 4057650 h 6743700"/>
              <a:gd name="connsiteX20" fmla="*/ 1866900 w 12211050"/>
              <a:gd name="connsiteY20" fmla="*/ 5295900 h 6743700"/>
              <a:gd name="connsiteX21" fmla="*/ 1562100 w 12211050"/>
              <a:gd name="connsiteY21" fmla="*/ 5467350 h 6743700"/>
              <a:gd name="connsiteX22" fmla="*/ 1485900 w 12211050"/>
              <a:gd name="connsiteY22" fmla="*/ 5505450 h 6743700"/>
              <a:gd name="connsiteX23" fmla="*/ 1333500 w 12211050"/>
              <a:gd name="connsiteY23" fmla="*/ 5581650 h 6743700"/>
              <a:gd name="connsiteX24" fmla="*/ 1181100 w 12211050"/>
              <a:gd name="connsiteY24" fmla="*/ 5619750 h 6743700"/>
              <a:gd name="connsiteX25" fmla="*/ 1047750 w 12211050"/>
              <a:gd name="connsiteY25" fmla="*/ 5695950 h 6743700"/>
              <a:gd name="connsiteX26" fmla="*/ 952500 w 12211050"/>
              <a:gd name="connsiteY26" fmla="*/ 5715000 h 6743700"/>
              <a:gd name="connsiteX27" fmla="*/ 647700 w 12211050"/>
              <a:gd name="connsiteY27" fmla="*/ 5829300 h 6743700"/>
              <a:gd name="connsiteX28" fmla="*/ 495300 w 12211050"/>
              <a:gd name="connsiteY28" fmla="*/ 5905500 h 6743700"/>
              <a:gd name="connsiteX29" fmla="*/ 285750 w 12211050"/>
              <a:gd name="connsiteY29" fmla="*/ 5981700 h 6743700"/>
              <a:gd name="connsiteX30" fmla="*/ 228600 w 12211050"/>
              <a:gd name="connsiteY30" fmla="*/ 6019800 h 6743700"/>
              <a:gd name="connsiteX31" fmla="*/ 0 w 12211050"/>
              <a:gd name="connsiteY31" fmla="*/ 6743700 h 6743700"/>
              <a:gd name="connsiteX32" fmla="*/ 12211050 w 12211050"/>
              <a:gd name="connsiteY32" fmla="*/ 6743700 h 6743700"/>
              <a:gd name="connsiteX33" fmla="*/ 12153900 w 12211050"/>
              <a:gd name="connsiteY33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533900 w 12211050"/>
              <a:gd name="connsiteY13" fmla="*/ 3771900 h 6743700"/>
              <a:gd name="connsiteX14" fmla="*/ 4457700 w 12211050"/>
              <a:gd name="connsiteY14" fmla="*/ 3810000 h 6743700"/>
              <a:gd name="connsiteX15" fmla="*/ 4171950 w 12211050"/>
              <a:gd name="connsiteY15" fmla="*/ 3962400 h 6743700"/>
              <a:gd name="connsiteX16" fmla="*/ 4038600 w 12211050"/>
              <a:gd name="connsiteY16" fmla="*/ 4000500 h 6743700"/>
              <a:gd name="connsiteX17" fmla="*/ 3981450 w 12211050"/>
              <a:gd name="connsiteY17" fmla="*/ 4038600 h 6743700"/>
              <a:gd name="connsiteX18" fmla="*/ 3924300 w 12211050"/>
              <a:gd name="connsiteY18" fmla="*/ 4057650 h 6743700"/>
              <a:gd name="connsiteX19" fmla="*/ 1866900 w 12211050"/>
              <a:gd name="connsiteY19" fmla="*/ 5295900 h 6743700"/>
              <a:gd name="connsiteX20" fmla="*/ 1562100 w 12211050"/>
              <a:gd name="connsiteY20" fmla="*/ 5467350 h 6743700"/>
              <a:gd name="connsiteX21" fmla="*/ 1485900 w 12211050"/>
              <a:gd name="connsiteY21" fmla="*/ 5505450 h 6743700"/>
              <a:gd name="connsiteX22" fmla="*/ 1333500 w 12211050"/>
              <a:gd name="connsiteY22" fmla="*/ 5581650 h 6743700"/>
              <a:gd name="connsiteX23" fmla="*/ 1181100 w 12211050"/>
              <a:gd name="connsiteY23" fmla="*/ 5619750 h 6743700"/>
              <a:gd name="connsiteX24" fmla="*/ 1047750 w 12211050"/>
              <a:gd name="connsiteY24" fmla="*/ 5695950 h 6743700"/>
              <a:gd name="connsiteX25" fmla="*/ 952500 w 12211050"/>
              <a:gd name="connsiteY25" fmla="*/ 5715000 h 6743700"/>
              <a:gd name="connsiteX26" fmla="*/ 647700 w 12211050"/>
              <a:gd name="connsiteY26" fmla="*/ 5829300 h 6743700"/>
              <a:gd name="connsiteX27" fmla="*/ 495300 w 12211050"/>
              <a:gd name="connsiteY27" fmla="*/ 5905500 h 6743700"/>
              <a:gd name="connsiteX28" fmla="*/ 285750 w 12211050"/>
              <a:gd name="connsiteY28" fmla="*/ 5981700 h 6743700"/>
              <a:gd name="connsiteX29" fmla="*/ 228600 w 12211050"/>
              <a:gd name="connsiteY29" fmla="*/ 6019800 h 6743700"/>
              <a:gd name="connsiteX30" fmla="*/ 0 w 12211050"/>
              <a:gd name="connsiteY30" fmla="*/ 6743700 h 6743700"/>
              <a:gd name="connsiteX31" fmla="*/ 12211050 w 12211050"/>
              <a:gd name="connsiteY31" fmla="*/ 6743700 h 6743700"/>
              <a:gd name="connsiteX32" fmla="*/ 12153900 w 12211050"/>
              <a:gd name="connsiteY32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457700 w 12211050"/>
              <a:gd name="connsiteY13" fmla="*/ 3810000 h 6743700"/>
              <a:gd name="connsiteX14" fmla="*/ 4171950 w 12211050"/>
              <a:gd name="connsiteY14" fmla="*/ 3962400 h 6743700"/>
              <a:gd name="connsiteX15" fmla="*/ 4038600 w 12211050"/>
              <a:gd name="connsiteY15" fmla="*/ 4000500 h 6743700"/>
              <a:gd name="connsiteX16" fmla="*/ 3981450 w 12211050"/>
              <a:gd name="connsiteY16" fmla="*/ 4038600 h 6743700"/>
              <a:gd name="connsiteX17" fmla="*/ 3924300 w 12211050"/>
              <a:gd name="connsiteY17" fmla="*/ 4057650 h 6743700"/>
              <a:gd name="connsiteX18" fmla="*/ 1866900 w 12211050"/>
              <a:gd name="connsiteY18" fmla="*/ 5295900 h 6743700"/>
              <a:gd name="connsiteX19" fmla="*/ 1562100 w 12211050"/>
              <a:gd name="connsiteY19" fmla="*/ 5467350 h 6743700"/>
              <a:gd name="connsiteX20" fmla="*/ 1485900 w 12211050"/>
              <a:gd name="connsiteY20" fmla="*/ 5505450 h 6743700"/>
              <a:gd name="connsiteX21" fmla="*/ 1333500 w 12211050"/>
              <a:gd name="connsiteY21" fmla="*/ 5581650 h 6743700"/>
              <a:gd name="connsiteX22" fmla="*/ 1181100 w 12211050"/>
              <a:gd name="connsiteY22" fmla="*/ 5619750 h 6743700"/>
              <a:gd name="connsiteX23" fmla="*/ 1047750 w 12211050"/>
              <a:gd name="connsiteY23" fmla="*/ 5695950 h 6743700"/>
              <a:gd name="connsiteX24" fmla="*/ 952500 w 12211050"/>
              <a:gd name="connsiteY24" fmla="*/ 5715000 h 6743700"/>
              <a:gd name="connsiteX25" fmla="*/ 647700 w 12211050"/>
              <a:gd name="connsiteY25" fmla="*/ 5829300 h 6743700"/>
              <a:gd name="connsiteX26" fmla="*/ 495300 w 12211050"/>
              <a:gd name="connsiteY26" fmla="*/ 5905500 h 6743700"/>
              <a:gd name="connsiteX27" fmla="*/ 285750 w 12211050"/>
              <a:gd name="connsiteY27" fmla="*/ 5981700 h 6743700"/>
              <a:gd name="connsiteX28" fmla="*/ 228600 w 12211050"/>
              <a:gd name="connsiteY28" fmla="*/ 6019800 h 6743700"/>
              <a:gd name="connsiteX29" fmla="*/ 0 w 12211050"/>
              <a:gd name="connsiteY29" fmla="*/ 6743700 h 6743700"/>
              <a:gd name="connsiteX30" fmla="*/ 12211050 w 12211050"/>
              <a:gd name="connsiteY30" fmla="*/ 6743700 h 6743700"/>
              <a:gd name="connsiteX31" fmla="*/ 12153900 w 12211050"/>
              <a:gd name="connsiteY3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457700 w 12211050"/>
              <a:gd name="connsiteY12" fmla="*/ 3810000 h 6743700"/>
              <a:gd name="connsiteX13" fmla="*/ 4171950 w 12211050"/>
              <a:gd name="connsiteY13" fmla="*/ 3962400 h 6743700"/>
              <a:gd name="connsiteX14" fmla="*/ 4038600 w 12211050"/>
              <a:gd name="connsiteY14" fmla="*/ 4000500 h 6743700"/>
              <a:gd name="connsiteX15" fmla="*/ 3981450 w 12211050"/>
              <a:gd name="connsiteY15" fmla="*/ 4038600 h 6743700"/>
              <a:gd name="connsiteX16" fmla="*/ 3924300 w 12211050"/>
              <a:gd name="connsiteY16" fmla="*/ 4057650 h 6743700"/>
              <a:gd name="connsiteX17" fmla="*/ 1866900 w 12211050"/>
              <a:gd name="connsiteY17" fmla="*/ 5295900 h 6743700"/>
              <a:gd name="connsiteX18" fmla="*/ 1562100 w 12211050"/>
              <a:gd name="connsiteY18" fmla="*/ 5467350 h 6743700"/>
              <a:gd name="connsiteX19" fmla="*/ 1485900 w 12211050"/>
              <a:gd name="connsiteY19" fmla="*/ 5505450 h 6743700"/>
              <a:gd name="connsiteX20" fmla="*/ 1333500 w 12211050"/>
              <a:gd name="connsiteY20" fmla="*/ 5581650 h 6743700"/>
              <a:gd name="connsiteX21" fmla="*/ 1181100 w 12211050"/>
              <a:gd name="connsiteY21" fmla="*/ 5619750 h 6743700"/>
              <a:gd name="connsiteX22" fmla="*/ 1047750 w 12211050"/>
              <a:gd name="connsiteY22" fmla="*/ 5695950 h 6743700"/>
              <a:gd name="connsiteX23" fmla="*/ 952500 w 12211050"/>
              <a:gd name="connsiteY23" fmla="*/ 5715000 h 6743700"/>
              <a:gd name="connsiteX24" fmla="*/ 647700 w 12211050"/>
              <a:gd name="connsiteY24" fmla="*/ 5829300 h 6743700"/>
              <a:gd name="connsiteX25" fmla="*/ 495300 w 12211050"/>
              <a:gd name="connsiteY25" fmla="*/ 5905500 h 6743700"/>
              <a:gd name="connsiteX26" fmla="*/ 285750 w 12211050"/>
              <a:gd name="connsiteY26" fmla="*/ 5981700 h 6743700"/>
              <a:gd name="connsiteX27" fmla="*/ 228600 w 12211050"/>
              <a:gd name="connsiteY27" fmla="*/ 6019800 h 6743700"/>
              <a:gd name="connsiteX28" fmla="*/ 0 w 12211050"/>
              <a:gd name="connsiteY28" fmla="*/ 6743700 h 6743700"/>
              <a:gd name="connsiteX29" fmla="*/ 12211050 w 12211050"/>
              <a:gd name="connsiteY29" fmla="*/ 6743700 h 6743700"/>
              <a:gd name="connsiteX30" fmla="*/ 12153900 w 12211050"/>
              <a:gd name="connsiteY3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743450 w 12211050"/>
              <a:gd name="connsiteY10" fmla="*/ 3695700 h 6743700"/>
              <a:gd name="connsiteX11" fmla="*/ 4457700 w 12211050"/>
              <a:gd name="connsiteY11" fmla="*/ 3810000 h 6743700"/>
              <a:gd name="connsiteX12" fmla="*/ 4171950 w 12211050"/>
              <a:gd name="connsiteY12" fmla="*/ 3962400 h 6743700"/>
              <a:gd name="connsiteX13" fmla="*/ 4038600 w 12211050"/>
              <a:gd name="connsiteY13" fmla="*/ 4000500 h 6743700"/>
              <a:gd name="connsiteX14" fmla="*/ 3981450 w 12211050"/>
              <a:gd name="connsiteY14" fmla="*/ 4038600 h 6743700"/>
              <a:gd name="connsiteX15" fmla="*/ 3924300 w 12211050"/>
              <a:gd name="connsiteY15" fmla="*/ 4057650 h 6743700"/>
              <a:gd name="connsiteX16" fmla="*/ 1866900 w 12211050"/>
              <a:gd name="connsiteY16" fmla="*/ 5295900 h 6743700"/>
              <a:gd name="connsiteX17" fmla="*/ 1562100 w 12211050"/>
              <a:gd name="connsiteY17" fmla="*/ 5467350 h 6743700"/>
              <a:gd name="connsiteX18" fmla="*/ 1485900 w 12211050"/>
              <a:gd name="connsiteY18" fmla="*/ 5505450 h 6743700"/>
              <a:gd name="connsiteX19" fmla="*/ 1333500 w 12211050"/>
              <a:gd name="connsiteY19" fmla="*/ 5581650 h 6743700"/>
              <a:gd name="connsiteX20" fmla="*/ 1181100 w 12211050"/>
              <a:gd name="connsiteY20" fmla="*/ 5619750 h 6743700"/>
              <a:gd name="connsiteX21" fmla="*/ 1047750 w 12211050"/>
              <a:gd name="connsiteY21" fmla="*/ 5695950 h 6743700"/>
              <a:gd name="connsiteX22" fmla="*/ 952500 w 12211050"/>
              <a:gd name="connsiteY22" fmla="*/ 5715000 h 6743700"/>
              <a:gd name="connsiteX23" fmla="*/ 647700 w 12211050"/>
              <a:gd name="connsiteY23" fmla="*/ 5829300 h 6743700"/>
              <a:gd name="connsiteX24" fmla="*/ 495300 w 12211050"/>
              <a:gd name="connsiteY24" fmla="*/ 5905500 h 6743700"/>
              <a:gd name="connsiteX25" fmla="*/ 285750 w 12211050"/>
              <a:gd name="connsiteY25" fmla="*/ 5981700 h 6743700"/>
              <a:gd name="connsiteX26" fmla="*/ 228600 w 12211050"/>
              <a:gd name="connsiteY26" fmla="*/ 6019800 h 6743700"/>
              <a:gd name="connsiteX27" fmla="*/ 0 w 12211050"/>
              <a:gd name="connsiteY27" fmla="*/ 6743700 h 6743700"/>
              <a:gd name="connsiteX28" fmla="*/ 12211050 w 12211050"/>
              <a:gd name="connsiteY28" fmla="*/ 6743700 h 6743700"/>
              <a:gd name="connsiteX29" fmla="*/ 12153900 w 12211050"/>
              <a:gd name="connsiteY2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4038600 w 12211050"/>
              <a:gd name="connsiteY12" fmla="*/ 4000500 h 6743700"/>
              <a:gd name="connsiteX13" fmla="*/ 3981450 w 12211050"/>
              <a:gd name="connsiteY13" fmla="*/ 4038600 h 6743700"/>
              <a:gd name="connsiteX14" fmla="*/ 3924300 w 12211050"/>
              <a:gd name="connsiteY14" fmla="*/ 4057650 h 6743700"/>
              <a:gd name="connsiteX15" fmla="*/ 1866900 w 12211050"/>
              <a:gd name="connsiteY15" fmla="*/ 5295900 h 6743700"/>
              <a:gd name="connsiteX16" fmla="*/ 1562100 w 12211050"/>
              <a:gd name="connsiteY16" fmla="*/ 5467350 h 6743700"/>
              <a:gd name="connsiteX17" fmla="*/ 1485900 w 12211050"/>
              <a:gd name="connsiteY17" fmla="*/ 5505450 h 6743700"/>
              <a:gd name="connsiteX18" fmla="*/ 1333500 w 12211050"/>
              <a:gd name="connsiteY18" fmla="*/ 5581650 h 6743700"/>
              <a:gd name="connsiteX19" fmla="*/ 1181100 w 12211050"/>
              <a:gd name="connsiteY19" fmla="*/ 5619750 h 6743700"/>
              <a:gd name="connsiteX20" fmla="*/ 1047750 w 12211050"/>
              <a:gd name="connsiteY20" fmla="*/ 5695950 h 6743700"/>
              <a:gd name="connsiteX21" fmla="*/ 952500 w 12211050"/>
              <a:gd name="connsiteY21" fmla="*/ 5715000 h 6743700"/>
              <a:gd name="connsiteX22" fmla="*/ 647700 w 12211050"/>
              <a:gd name="connsiteY22" fmla="*/ 5829300 h 6743700"/>
              <a:gd name="connsiteX23" fmla="*/ 495300 w 12211050"/>
              <a:gd name="connsiteY23" fmla="*/ 5905500 h 6743700"/>
              <a:gd name="connsiteX24" fmla="*/ 285750 w 12211050"/>
              <a:gd name="connsiteY24" fmla="*/ 5981700 h 6743700"/>
              <a:gd name="connsiteX25" fmla="*/ 228600 w 12211050"/>
              <a:gd name="connsiteY25" fmla="*/ 6019800 h 6743700"/>
              <a:gd name="connsiteX26" fmla="*/ 0 w 12211050"/>
              <a:gd name="connsiteY26" fmla="*/ 6743700 h 6743700"/>
              <a:gd name="connsiteX27" fmla="*/ 12211050 w 12211050"/>
              <a:gd name="connsiteY27" fmla="*/ 6743700 h 6743700"/>
              <a:gd name="connsiteX28" fmla="*/ 12153900 w 12211050"/>
              <a:gd name="connsiteY2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4038600 w 12211050"/>
              <a:gd name="connsiteY12" fmla="*/ 4000500 h 6743700"/>
              <a:gd name="connsiteX13" fmla="*/ 3924300 w 12211050"/>
              <a:gd name="connsiteY13" fmla="*/ 4057650 h 6743700"/>
              <a:gd name="connsiteX14" fmla="*/ 1866900 w 12211050"/>
              <a:gd name="connsiteY14" fmla="*/ 5295900 h 6743700"/>
              <a:gd name="connsiteX15" fmla="*/ 1562100 w 12211050"/>
              <a:gd name="connsiteY15" fmla="*/ 5467350 h 6743700"/>
              <a:gd name="connsiteX16" fmla="*/ 1485900 w 12211050"/>
              <a:gd name="connsiteY16" fmla="*/ 5505450 h 6743700"/>
              <a:gd name="connsiteX17" fmla="*/ 1333500 w 12211050"/>
              <a:gd name="connsiteY17" fmla="*/ 5581650 h 6743700"/>
              <a:gd name="connsiteX18" fmla="*/ 1181100 w 12211050"/>
              <a:gd name="connsiteY18" fmla="*/ 5619750 h 6743700"/>
              <a:gd name="connsiteX19" fmla="*/ 1047750 w 12211050"/>
              <a:gd name="connsiteY19" fmla="*/ 5695950 h 6743700"/>
              <a:gd name="connsiteX20" fmla="*/ 952500 w 12211050"/>
              <a:gd name="connsiteY20" fmla="*/ 5715000 h 6743700"/>
              <a:gd name="connsiteX21" fmla="*/ 647700 w 12211050"/>
              <a:gd name="connsiteY21" fmla="*/ 5829300 h 6743700"/>
              <a:gd name="connsiteX22" fmla="*/ 495300 w 12211050"/>
              <a:gd name="connsiteY22" fmla="*/ 5905500 h 6743700"/>
              <a:gd name="connsiteX23" fmla="*/ 285750 w 12211050"/>
              <a:gd name="connsiteY23" fmla="*/ 5981700 h 6743700"/>
              <a:gd name="connsiteX24" fmla="*/ 228600 w 12211050"/>
              <a:gd name="connsiteY24" fmla="*/ 6019800 h 6743700"/>
              <a:gd name="connsiteX25" fmla="*/ 0 w 12211050"/>
              <a:gd name="connsiteY25" fmla="*/ 6743700 h 6743700"/>
              <a:gd name="connsiteX26" fmla="*/ 12211050 w 12211050"/>
              <a:gd name="connsiteY26" fmla="*/ 6743700 h 6743700"/>
              <a:gd name="connsiteX27" fmla="*/ 12153900 w 12211050"/>
              <a:gd name="connsiteY2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3924300 w 12211050"/>
              <a:gd name="connsiteY12" fmla="*/ 4057650 h 6743700"/>
              <a:gd name="connsiteX13" fmla="*/ 1866900 w 12211050"/>
              <a:gd name="connsiteY13" fmla="*/ 5295900 h 6743700"/>
              <a:gd name="connsiteX14" fmla="*/ 1562100 w 12211050"/>
              <a:gd name="connsiteY14" fmla="*/ 5467350 h 6743700"/>
              <a:gd name="connsiteX15" fmla="*/ 1485900 w 12211050"/>
              <a:gd name="connsiteY15" fmla="*/ 5505450 h 6743700"/>
              <a:gd name="connsiteX16" fmla="*/ 1333500 w 12211050"/>
              <a:gd name="connsiteY16" fmla="*/ 5581650 h 6743700"/>
              <a:gd name="connsiteX17" fmla="*/ 1181100 w 12211050"/>
              <a:gd name="connsiteY17" fmla="*/ 5619750 h 6743700"/>
              <a:gd name="connsiteX18" fmla="*/ 1047750 w 12211050"/>
              <a:gd name="connsiteY18" fmla="*/ 5695950 h 6743700"/>
              <a:gd name="connsiteX19" fmla="*/ 952500 w 12211050"/>
              <a:gd name="connsiteY19" fmla="*/ 5715000 h 6743700"/>
              <a:gd name="connsiteX20" fmla="*/ 647700 w 12211050"/>
              <a:gd name="connsiteY20" fmla="*/ 5829300 h 6743700"/>
              <a:gd name="connsiteX21" fmla="*/ 495300 w 12211050"/>
              <a:gd name="connsiteY21" fmla="*/ 5905500 h 6743700"/>
              <a:gd name="connsiteX22" fmla="*/ 285750 w 12211050"/>
              <a:gd name="connsiteY22" fmla="*/ 5981700 h 6743700"/>
              <a:gd name="connsiteX23" fmla="*/ 228600 w 12211050"/>
              <a:gd name="connsiteY23" fmla="*/ 6019800 h 6743700"/>
              <a:gd name="connsiteX24" fmla="*/ 0 w 12211050"/>
              <a:gd name="connsiteY24" fmla="*/ 6743700 h 6743700"/>
              <a:gd name="connsiteX25" fmla="*/ 12211050 w 12211050"/>
              <a:gd name="connsiteY25" fmla="*/ 6743700 h 6743700"/>
              <a:gd name="connsiteX26" fmla="*/ 12153900 w 12211050"/>
              <a:gd name="connsiteY26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562100 w 12211050"/>
              <a:gd name="connsiteY13" fmla="*/ 5467350 h 6743700"/>
              <a:gd name="connsiteX14" fmla="*/ 1485900 w 12211050"/>
              <a:gd name="connsiteY14" fmla="*/ 5505450 h 6743700"/>
              <a:gd name="connsiteX15" fmla="*/ 1333500 w 12211050"/>
              <a:gd name="connsiteY15" fmla="*/ 5581650 h 6743700"/>
              <a:gd name="connsiteX16" fmla="*/ 1181100 w 12211050"/>
              <a:gd name="connsiteY16" fmla="*/ 5619750 h 6743700"/>
              <a:gd name="connsiteX17" fmla="*/ 1047750 w 12211050"/>
              <a:gd name="connsiteY17" fmla="*/ 5695950 h 6743700"/>
              <a:gd name="connsiteX18" fmla="*/ 952500 w 12211050"/>
              <a:gd name="connsiteY18" fmla="*/ 5715000 h 6743700"/>
              <a:gd name="connsiteX19" fmla="*/ 647700 w 12211050"/>
              <a:gd name="connsiteY19" fmla="*/ 5829300 h 6743700"/>
              <a:gd name="connsiteX20" fmla="*/ 495300 w 12211050"/>
              <a:gd name="connsiteY20" fmla="*/ 5905500 h 6743700"/>
              <a:gd name="connsiteX21" fmla="*/ 285750 w 12211050"/>
              <a:gd name="connsiteY21" fmla="*/ 5981700 h 6743700"/>
              <a:gd name="connsiteX22" fmla="*/ 228600 w 12211050"/>
              <a:gd name="connsiteY22" fmla="*/ 6019800 h 6743700"/>
              <a:gd name="connsiteX23" fmla="*/ 0 w 12211050"/>
              <a:gd name="connsiteY23" fmla="*/ 6743700 h 6743700"/>
              <a:gd name="connsiteX24" fmla="*/ 12211050 w 12211050"/>
              <a:gd name="connsiteY24" fmla="*/ 6743700 h 6743700"/>
              <a:gd name="connsiteX25" fmla="*/ 12153900 w 12211050"/>
              <a:gd name="connsiteY25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485900 w 12211050"/>
              <a:gd name="connsiteY13" fmla="*/ 5505450 h 6743700"/>
              <a:gd name="connsiteX14" fmla="*/ 1333500 w 12211050"/>
              <a:gd name="connsiteY14" fmla="*/ 5581650 h 6743700"/>
              <a:gd name="connsiteX15" fmla="*/ 1181100 w 12211050"/>
              <a:gd name="connsiteY15" fmla="*/ 5619750 h 6743700"/>
              <a:gd name="connsiteX16" fmla="*/ 1047750 w 12211050"/>
              <a:gd name="connsiteY16" fmla="*/ 5695950 h 6743700"/>
              <a:gd name="connsiteX17" fmla="*/ 952500 w 12211050"/>
              <a:gd name="connsiteY17" fmla="*/ 5715000 h 6743700"/>
              <a:gd name="connsiteX18" fmla="*/ 647700 w 12211050"/>
              <a:gd name="connsiteY18" fmla="*/ 5829300 h 6743700"/>
              <a:gd name="connsiteX19" fmla="*/ 495300 w 12211050"/>
              <a:gd name="connsiteY19" fmla="*/ 5905500 h 6743700"/>
              <a:gd name="connsiteX20" fmla="*/ 285750 w 12211050"/>
              <a:gd name="connsiteY20" fmla="*/ 5981700 h 6743700"/>
              <a:gd name="connsiteX21" fmla="*/ 228600 w 12211050"/>
              <a:gd name="connsiteY21" fmla="*/ 6019800 h 6743700"/>
              <a:gd name="connsiteX22" fmla="*/ 0 w 12211050"/>
              <a:gd name="connsiteY22" fmla="*/ 6743700 h 6743700"/>
              <a:gd name="connsiteX23" fmla="*/ 12211050 w 12211050"/>
              <a:gd name="connsiteY23" fmla="*/ 6743700 h 6743700"/>
              <a:gd name="connsiteX24" fmla="*/ 12153900 w 12211050"/>
              <a:gd name="connsiteY24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333500 w 12211050"/>
              <a:gd name="connsiteY13" fmla="*/ 5581650 h 6743700"/>
              <a:gd name="connsiteX14" fmla="*/ 1181100 w 12211050"/>
              <a:gd name="connsiteY14" fmla="*/ 5619750 h 6743700"/>
              <a:gd name="connsiteX15" fmla="*/ 1047750 w 12211050"/>
              <a:gd name="connsiteY15" fmla="*/ 5695950 h 6743700"/>
              <a:gd name="connsiteX16" fmla="*/ 952500 w 12211050"/>
              <a:gd name="connsiteY16" fmla="*/ 5715000 h 6743700"/>
              <a:gd name="connsiteX17" fmla="*/ 647700 w 12211050"/>
              <a:gd name="connsiteY17" fmla="*/ 5829300 h 6743700"/>
              <a:gd name="connsiteX18" fmla="*/ 495300 w 12211050"/>
              <a:gd name="connsiteY18" fmla="*/ 5905500 h 6743700"/>
              <a:gd name="connsiteX19" fmla="*/ 285750 w 12211050"/>
              <a:gd name="connsiteY19" fmla="*/ 5981700 h 6743700"/>
              <a:gd name="connsiteX20" fmla="*/ 228600 w 12211050"/>
              <a:gd name="connsiteY20" fmla="*/ 6019800 h 6743700"/>
              <a:gd name="connsiteX21" fmla="*/ 0 w 12211050"/>
              <a:gd name="connsiteY21" fmla="*/ 6743700 h 6743700"/>
              <a:gd name="connsiteX22" fmla="*/ 12211050 w 12211050"/>
              <a:gd name="connsiteY22" fmla="*/ 6743700 h 6743700"/>
              <a:gd name="connsiteX23" fmla="*/ 12153900 w 12211050"/>
              <a:gd name="connsiteY23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181100 w 12211050"/>
              <a:gd name="connsiteY13" fmla="*/ 5619750 h 6743700"/>
              <a:gd name="connsiteX14" fmla="*/ 1047750 w 12211050"/>
              <a:gd name="connsiteY14" fmla="*/ 5695950 h 6743700"/>
              <a:gd name="connsiteX15" fmla="*/ 952500 w 12211050"/>
              <a:gd name="connsiteY15" fmla="*/ 5715000 h 6743700"/>
              <a:gd name="connsiteX16" fmla="*/ 647700 w 12211050"/>
              <a:gd name="connsiteY16" fmla="*/ 5829300 h 6743700"/>
              <a:gd name="connsiteX17" fmla="*/ 495300 w 12211050"/>
              <a:gd name="connsiteY17" fmla="*/ 5905500 h 6743700"/>
              <a:gd name="connsiteX18" fmla="*/ 285750 w 12211050"/>
              <a:gd name="connsiteY18" fmla="*/ 5981700 h 6743700"/>
              <a:gd name="connsiteX19" fmla="*/ 228600 w 12211050"/>
              <a:gd name="connsiteY19" fmla="*/ 6019800 h 6743700"/>
              <a:gd name="connsiteX20" fmla="*/ 0 w 12211050"/>
              <a:gd name="connsiteY20" fmla="*/ 6743700 h 6743700"/>
              <a:gd name="connsiteX21" fmla="*/ 12211050 w 12211050"/>
              <a:gd name="connsiteY21" fmla="*/ 6743700 h 6743700"/>
              <a:gd name="connsiteX22" fmla="*/ 12153900 w 12211050"/>
              <a:gd name="connsiteY22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047750 w 12211050"/>
              <a:gd name="connsiteY13" fmla="*/ 5695950 h 6743700"/>
              <a:gd name="connsiteX14" fmla="*/ 952500 w 12211050"/>
              <a:gd name="connsiteY14" fmla="*/ 5715000 h 6743700"/>
              <a:gd name="connsiteX15" fmla="*/ 647700 w 12211050"/>
              <a:gd name="connsiteY15" fmla="*/ 5829300 h 6743700"/>
              <a:gd name="connsiteX16" fmla="*/ 495300 w 12211050"/>
              <a:gd name="connsiteY16" fmla="*/ 5905500 h 6743700"/>
              <a:gd name="connsiteX17" fmla="*/ 285750 w 12211050"/>
              <a:gd name="connsiteY17" fmla="*/ 5981700 h 6743700"/>
              <a:gd name="connsiteX18" fmla="*/ 228600 w 12211050"/>
              <a:gd name="connsiteY18" fmla="*/ 6019800 h 6743700"/>
              <a:gd name="connsiteX19" fmla="*/ 0 w 12211050"/>
              <a:gd name="connsiteY19" fmla="*/ 6743700 h 6743700"/>
              <a:gd name="connsiteX20" fmla="*/ 12211050 w 12211050"/>
              <a:gd name="connsiteY20" fmla="*/ 6743700 h 6743700"/>
              <a:gd name="connsiteX21" fmla="*/ 12153900 w 12211050"/>
              <a:gd name="connsiteY2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952500 w 12211050"/>
              <a:gd name="connsiteY13" fmla="*/ 5715000 h 6743700"/>
              <a:gd name="connsiteX14" fmla="*/ 647700 w 12211050"/>
              <a:gd name="connsiteY14" fmla="*/ 5829300 h 6743700"/>
              <a:gd name="connsiteX15" fmla="*/ 495300 w 12211050"/>
              <a:gd name="connsiteY15" fmla="*/ 5905500 h 6743700"/>
              <a:gd name="connsiteX16" fmla="*/ 285750 w 12211050"/>
              <a:gd name="connsiteY16" fmla="*/ 5981700 h 6743700"/>
              <a:gd name="connsiteX17" fmla="*/ 228600 w 12211050"/>
              <a:gd name="connsiteY17" fmla="*/ 6019800 h 6743700"/>
              <a:gd name="connsiteX18" fmla="*/ 0 w 12211050"/>
              <a:gd name="connsiteY18" fmla="*/ 6743700 h 6743700"/>
              <a:gd name="connsiteX19" fmla="*/ 12211050 w 12211050"/>
              <a:gd name="connsiteY19" fmla="*/ 6743700 h 6743700"/>
              <a:gd name="connsiteX20" fmla="*/ 12153900 w 12211050"/>
              <a:gd name="connsiteY2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647700 w 12211050"/>
              <a:gd name="connsiteY13" fmla="*/ 5829300 h 6743700"/>
              <a:gd name="connsiteX14" fmla="*/ 495300 w 12211050"/>
              <a:gd name="connsiteY14" fmla="*/ 5905500 h 6743700"/>
              <a:gd name="connsiteX15" fmla="*/ 285750 w 12211050"/>
              <a:gd name="connsiteY15" fmla="*/ 5981700 h 6743700"/>
              <a:gd name="connsiteX16" fmla="*/ 228600 w 12211050"/>
              <a:gd name="connsiteY16" fmla="*/ 6019800 h 6743700"/>
              <a:gd name="connsiteX17" fmla="*/ 0 w 12211050"/>
              <a:gd name="connsiteY17" fmla="*/ 6743700 h 6743700"/>
              <a:gd name="connsiteX18" fmla="*/ 12211050 w 12211050"/>
              <a:gd name="connsiteY18" fmla="*/ 6743700 h 6743700"/>
              <a:gd name="connsiteX19" fmla="*/ 12153900 w 12211050"/>
              <a:gd name="connsiteY1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495300 w 12211050"/>
              <a:gd name="connsiteY13" fmla="*/ 5905500 h 6743700"/>
              <a:gd name="connsiteX14" fmla="*/ 285750 w 12211050"/>
              <a:gd name="connsiteY14" fmla="*/ 5981700 h 6743700"/>
              <a:gd name="connsiteX15" fmla="*/ 228600 w 12211050"/>
              <a:gd name="connsiteY15" fmla="*/ 6019800 h 6743700"/>
              <a:gd name="connsiteX16" fmla="*/ 0 w 12211050"/>
              <a:gd name="connsiteY16" fmla="*/ 6743700 h 6743700"/>
              <a:gd name="connsiteX17" fmla="*/ 12211050 w 12211050"/>
              <a:gd name="connsiteY17" fmla="*/ 6743700 h 6743700"/>
              <a:gd name="connsiteX18" fmla="*/ 12153900 w 12211050"/>
              <a:gd name="connsiteY1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285750 w 12211050"/>
              <a:gd name="connsiteY13" fmla="*/ 5981700 h 6743700"/>
              <a:gd name="connsiteX14" fmla="*/ 228600 w 12211050"/>
              <a:gd name="connsiteY14" fmla="*/ 6019800 h 6743700"/>
              <a:gd name="connsiteX15" fmla="*/ 0 w 12211050"/>
              <a:gd name="connsiteY15" fmla="*/ 6743700 h 6743700"/>
              <a:gd name="connsiteX16" fmla="*/ 12211050 w 12211050"/>
              <a:gd name="connsiteY16" fmla="*/ 6743700 h 6743700"/>
              <a:gd name="connsiteX17" fmla="*/ 12153900 w 12211050"/>
              <a:gd name="connsiteY1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228600 w 12211050"/>
              <a:gd name="connsiteY13" fmla="*/ 6019800 h 6743700"/>
              <a:gd name="connsiteX14" fmla="*/ 0 w 12211050"/>
              <a:gd name="connsiteY14" fmla="*/ 6743700 h 6743700"/>
              <a:gd name="connsiteX15" fmla="*/ 12211050 w 12211050"/>
              <a:gd name="connsiteY15" fmla="*/ 6743700 h 6743700"/>
              <a:gd name="connsiteX16" fmla="*/ 12153900 w 12211050"/>
              <a:gd name="connsiteY16" fmla="*/ 0 h 6743700"/>
              <a:gd name="connsiteX0" fmla="*/ 12103100 w 12160250"/>
              <a:gd name="connsiteY0" fmla="*/ 0 h 6743700"/>
              <a:gd name="connsiteX1" fmla="*/ 8674100 w 12160250"/>
              <a:gd name="connsiteY1" fmla="*/ 3752850 h 6743700"/>
              <a:gd name="connsiteX2" fmla="*/ 8026400 w 12160250"/>
              <a:gd name="connsiteY2" fmla="*/ 3810000 h 6743700"/>
              <a:gd name="connsiteX3" fmla="*/ 7874000 w 12160250"/>
              <a:gd name="connsiteY3" fmla="*/ 3848100 h 6743700"/>
              <a:gd name="connsiteX4" fmla="*/ 7759700 w 12160250"/>
              <a:gd name="connsiteY4" fmla="*/ 3886200 h 6743700"/>
              <a:gd name="connsiteX5" fmla="*/ 7226300 w 12160250"/>
              <a:gd name="connsiteY5" fmla="*/ 3867150 h 6743700"/>
              <a:gd name="connsiteX6" fmla="*/ 7112000 w 12160250"/>
              <a:gd name="connsiteY6" fmla="*/ 3848100 h 6743700"/>
              <a:gd name="connsiteX7" fmla="*/ 6921500 w 12160250"/>
              <a:gd name="connsiteY7" fmla="*/ 3810000 h 6743700"/>
              <a:gd name="connsiteX8" fmla="*/ 6864350 w 12160250"/>
              <a:gd name="connsiteY8" fmla="*/ 3810000 h 6743700"/>
              <a:gd name="connsiteX9" fmla="*/ 4997450 w 12160250"/>
              <a:gd name="connsiteY9" fmla="*/ 3562350 h 6743700"/>
              <a:gd name="connsiteX10" fmla="*/ 4406900 w 12160250"/>
              <a:gd name="connsiteY10" fmla="*/ 3810000 h 6743700"/>
              <a:gd name="connsiteX11" fmla="*/ 3873500 w 12160250"/>
              <a:gd name="connsiteY11" fmla="*/ 4057650 h 6743700"/>
              <a:gd name="connsiteX12" fmla="*/ 1816100 w 12160250"/>
              <a:gd name="connsiteY12" fmla="*/ 5295900 h 6743700"/>
              <a:gd name="connsiteX13" fmla="*/ 177800 w 12160250"/>
              <a:gd name="connsiteY13" fmla="*/ 6019800 h 6743700"/>
              <a:gd name="connsiteX14" fmla="*/ 0 w 12160250"/>
              <a:gd name="connsiteY14" fmla="*/ 6692900 h 6743700"/>
              <a:gd name="connsiteX15" fmla="*/ 12160250 w 12160250"/>
              <a:gd name="connsiteY15" fmla="*/ 6743700 h 6743700"/>
              <a:gd name="connsiteX16" fmla="*/ 12103100 w 12160250"/>
              <a:gd name="connsiteY16" fmla="*/ 0 h 6743700"/>
              <a:gd name="connsiteX0" fmla="*/ 12050912 w 12108062"/>
              <a:gd name="connsiteY0" fmla="*/ 0 h 6743700"/>
              <a:gd name="connsiteX1" fmla="*/ 8621912 w 12108062"/>
              <a:gd name="connsiteY1" fmla="*/ 3752850 h 6743700"/>
              <a:gd name="connsiteX2" fmla="*/ 7974212 w 12108062"/>
              <a:gd name="connsiteY2" fmla="*/ 3810000 h 6743700"/>
              <a:gd name="connsiteX3" fmla="*/ 7821812 w 12108062"/>
              <a:gd name="connsiteY3" fmla="*/ 3848100 h 6743700"/>
              <a:gd name="connsiteX4" fmla="*/ 7707512 w 12108062"/>
              <a:gd name="connsiteY4" fmla="*/ 3886200 h 6743700"/>
              <a:gd name="connsiteX5" fmla="*/ 7174112 w 12108062"/>
              <a:gd name="connsiteY5" fmla="*/ 3867150 h 6743700"/>
              <a:gd name="connsiteX6" fmla="*/ 7059812 w 12108062"/>
              <a:gd name="connsiteY6" fmla="*/ 3848100 h 6743700"/>
              <a:gd name="connsiteX7" fmla="*/ 6869312 w 12108062"/>
              <a:gd name="connsiteY7" fmla="*/ 3810000 h 6743700"/>
              <a:gd name="connsiteX8" fmla="*/ 6812162 w 12108062"/>
              <a:gd name="connsiteY8" fmla="*/ 3810000 h 6743700"/>
              <a:gd name="connsiteX9" fmla="*/ 4945262 w 12108062"/>
              <a:gd name="connsiteY9" fmla="*/ 3562350 h 6743700"/>
              <a:gd name="connsiteX10" fmla="*/ 4354712 w 12108062"/>
              <a:gd name="connsiteY10" fmla="*/ 3810000 h 6743700"/>
              <a:gd name="connsiteX11" fmla="*/ 3821312 w 12108062"/>
              <a:gd name="connsiteY11" fmla="*/ 4057650 h 6743700"/>
              <a:gd name="connsiteX12" fmla="*/ 1763912 w 12108062"/>
              <a:gd name="connsiteY12" fmla="*/ 5295900 h 6743700"/>
              <a:gd name="connsiteX13" fmla="*/ 125612 w 12108062"/>
              <a:gd name="connsiteY13" fmla="*/ 6019800 h 6743700"/>
              <a:gd name="connsiteX14" fmla="*/ 62112 w 12108062"/>
              <a:gd name="connsiteY14" fmla="*/ 6731000 h 6743700"/>
              <a:gd name="connsiteX15" fmla="*/ 12108062 w 12108062"/>
              <a:gd name="connsiteY15" fmla="*/ 6743700 h 6743700"/>
              <a:gd name="connsiteX16" fmla="*/ 12050912 w 12108062"/>
              <a:gd name="connsiteY16" fmla="*/ 0 h 6743700"/>
              <a:gd name="connsiteX0" fmla="*/ 12101712 w 12108062"/>
              <a:gd name="connsiteY0" fmla="*/ 0 h 6705600"/>
              <a:gd name="connsiteX1" fmla="*/ 8621912 w 12108062"/>
              <a:gd name="connsiteY1" fmla="*/ 3714750 h 6705600"/>
              <a:gd name="connsiteX2" fmla="*/ 7974212 w 12108062"/>
              <a:gd name="connsiteY2" fmla="*/ 3771900 h 6705600"/>
              <a:gd name="connsiteX3" fmla="*/ 7821812 w 12108062"/>
              <a:gd name="connsiteY3" fmla="*/ 3810000 h 6705600"/>
              <a:gd name="connsiteX4" fmla="*/ 7707512 w 12108062"/>
              <a:gd name="connsiteY4" fmla="*/ 3848100 h 6705600"/>
              <a:gd name="connsiteX5" fmla="*/ 7174112 w 12108062"/>
              <a:gd name="connsiteY5" fmla="*/ 3829050 h 6705600"/>
              <a:gd name="connsiteX6" fmla="*/ 7059812 w 12108062"/>
              <a:gd name="connsiteY6" fmla="*/ 3810000 h 6705600"/>
              <a:gd name="connsiteX7" fmla="*/ 6869312 w 12108062"/>
              <a:gd name="connsiteY7" fmla="*/ 3771900 h 6705600"/>
              <a:gd name="connsiteX8" fmla="*/ 6812162 w 12108062"/>
              <a:gd name="connsiteY8" fmla="*/ 3771900 h 6705600"/>
              <a:gd name="connsiteX9" fmla="*/ 4945262 w 12108062"/>
              <a:gd name="connsiteY9" fmla="*/ 3524250 h 6705600"/>
              <a:gd name="connsiteX10" fmla="*/ 4354712 w 12108062"/>
              <a:gd name="connsiteY10" fmla="*/ 3771900 h 6705600"/>
              <a:gd name="connsiteX11" fmla="*/ 3821312 w 12108062"/>
              <a:gd name="connsiteY11" fmla="*/ 4019550 h 6705600"/>
              <a:gd name="connsiteX12" fmla="*/ 1763912 w 12108062"/>
              <a:gd name="connsiteY12" fmla="*/ 5257800 h 6705600"/>
              <a:gd name="connsiteX13" fmla="*/ 125612 w 12108062"/>
              <a:gd name="connsiteY13" fmla="*/ 5981700 h 6705600"/>
              <a:gd name="connsiteX14" fmla="*/ 62112 w 12108062"/>
              <a:gd name="connsiteY14" fmla="*/ 6692900 h 6705600"/>
              <a:gd name="connsiteX15" fmla="*/ 12108062 w 12108062"/>
              <a:gd name="connsiteY15" fmla="*/ 6705600 h 6705600"/>
              <a:gd name="connsiteX16" fmla="*/ 12101712 w 12108062"/>
              <a:gd name="connsiteY16" fmla="*/ 0 h 6705600"/>
              <a:gd name="connsiteX0" fmla="*/ 12101712 w 12108062"/>
              <a:gd name="connsiteY0" fmla="*/ 0 h 6705600"/>
              <a:gd name="connsiteX1" fmla="*/ 8621912 w 12108062"/>
              <a:gd name="connsiteY1" fmla="*/ 3714750 h 6705600"/>
              <a:gd name="connsiteX2" fmla="*/ 7974212 w 12108062"/>
              <a:gd name="connsiteY2" fmla="*/ 3771900 h 6705600"/>
              <a:gd name="connsiteX3" fmla="*/ 7821812 w 12108062"/>
              <a:gd name="connsiteY3" fmla="*/ 3810000 h 6705600"/>
              <a:gd name="connsiteX4" fmla="*/ 7707512 w 12108062"/>
              <a:gd name="connsiteY4" fmla="*/ 3848100 h 6705600"/>
              <a:gd name="connsiteX5" fmla="*/ 7174112 w 12108062"/>
              <a:gd name="connsiteY5" fmla="*/ 3829050 h 6705600"/>
              <a:gd name="connsiteX6" fmla="*/ 7059812 w 12108062"/>
              <a:gd name="connsiteY6" fmla="*/ 3810000 h 6705600"/>
              <a:gd name="connsiteX7" fmla="*/ 6869312 w 12108062"/>
              <a:gd name="connsiteY7" fmla="*/ 3771900 h 6705600"/>
              <a:gd name="connsiteX8" fmla="*/ 6812162 w 12108062"/>
              <a:gd name="connsiteY8" fmla="*/ 3771900 h 6705600"/>
              <a:gd name="connsiteX9" fmla="*/ 4945262 w 12108062"/>
              <a:gd name="connsiteY9" fmla="*/ 3524250 h 6705600"/>
              <a:gd name="connsiteX10" fmla="*/ 4354712 w 12108062"/>
              <a:gd name="connsiteY10" fmla="*/ 3771900 h 6705600"/>
              <a:gd name="connsiteX11" fmla="*/ 3821312 w 12108062"/>
              <a:gd name="connsiteY11" fmla="*/ 4019550 h 6705600"/>
              <a:gd name="connsiteX12" fmla="*/ 1763912 w 12108062"/>
              <a:gd name="connsiteY12" fmla="*/ 5257800 h 6705600"/>
              <a:gd name="connsiteX13" fmla="*/ 125612 w 12108062"/>
              <a:gd name="connsiteY13" fmla="*/ 5981700 h 6705600"/>
              <a:gd name="connsiteX14" fmla="*/ 62112 w 12108062"/>
              <a:gd name="connsiteY14" fmla="*/ 6692900 h 6705600"/>
              <a:gd name="connsiteX15" fmla="*/ 12108062 w 12108062"/>
              <a:gd name="connsiteY15" fmla="*/ 6705600 h 6705600"/>
              <a:gd name="connsiteX16" fmla="*/ 12101712 w 12108062"/>
              <a:gd name="connsiteY16" fmla="*/ 0 h 6705600"/>
              <a:gd name="connsiteX0" fmla="*/ 12101712 w 12108062"/>
              <a:gd name="connsiteY0" fmla="*/ 0 h 6640364"/>
              <a:gd name="connsiteX1" fmla="*/ 8621912 w 12108062"/>
              <a:gd name="connsiteY1" fmla="*/ 3649514 h 6640364"/>
              <a:gd name="connsiteX2" fmla="*/ 7974212 w 12108062"/>
              <a:gd name="connsiteY2" fmla="*/ 3706664 h 6640364"/>
              <a:gd name="connsiteX3" fmla="*/ 7821812 w 12108062"/>
              <a:gd name="connsiteY3" fmla="*/ 3744764 h 6640364"/>
              <a:gd name="connsiteX4" fmla="*/ 7707512 w 12108062"/>
              <a:gd name="connsiteY4" fmla="*/ 3782864 h 6640364"/>
              <a:gd name="connsiteX5" fmla="*/ 7174112 w 12108062"/>
              <a:gd name="connsiteY5" fmla="*/ 3763814 h 6640364"/>
              <a:gd name="connsiteX6" fmla="*/ 7059812 w 12108062"/>
              <a:gd name="connsiteY6" fmla="*/ 3744764 h 6640364"/>
              <a:gd name="connsiteX7" fmla="*/ 6869312 w 12108062"/>
              <a:gd name="connsiteY7" fmla="*/ 3706664 h 6640364"/>
              <a:gd name="connsiteX8" fmla="*/ 6812162 w 12108062"/>
              <a:gd name="connsiteY8" fmla="*/ 3706664 h 6640364"/>
              <a:gd name="connsiteX9" fmla="*/ 4945262 w 12108062"/>
              <a:gd name="connsiteY9" fmla="*/ 3459014 h 6640364"/>
              <a:gd name="connsiteX10" fmla="*/ 4354712 w 12108062"/>
              <a:gd name="connsiteY10" fmla="*/ 3706664 h 6640364"/>
              <a:gd name="connsiteX11" fmla="*/ 3821312 w 12108062"/>
              <a:gd name="connsiteY11" fmla="*/ 3954314 h 6640364"/>
              <a:gd name="connsiteX12" fmla="*/ 1763912 w 12108062"/>
              <a:gd name="connsiteY12" fmla="*/ 5192564 h 6640364"/>
              <a:gd name="connsiteX13" fmla="*/ 125612 w 12108062"/>
              <a:gd name="connsiteY13" fmla="*/ 5916464 h 6640364"/>
              <a:gd name="connsiteX14" fmla="*/ 62112 w 12108062"/>
              <a:gd name="connsiteY14" fmla="*/ 6627664 h 6640364"/>
              <a:gd name="connsiteX15" fmla="*/ 12108062 w 12108062"/>
              <a:gd name="connsiteY15" fmla="*/ 6640364 h 6640364"/>
              <a:gd name="connsiteX16" fmla="*/ 12101712 w 12108062"/>
              <a:gd name="connsiteY16" fmla="*/ 0 h 664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08062" h="6640364">
                <a:moveTo>
                  <a:pt x="12101712" y="0"/>
                </a:moveTo>
                <a:lnTo>
                  <a:pt x="8621912" y="3649514"/>
                </a:lnTo>
                <a:cubicBezTo>
                  <a:pt x="8173228" y="3739251"/>
                  <a:pt x="8751947" y="3633751"/>
                  <a:pt x="7974212" y="3706664"/>
                </a:cubicBezTo>
                <a:cubicBezTo>
                  <a:pt x="7922077" y="3711552"/>
                  <a:pt x="7871488" y="3728205"/>
                  <a:pt x="7821812" y="3744764"/>
                </a:cubicBezTo>
                <a:lnTo>
                  <a:pt x="7707512" y="3782864"/>
                </a:lnTo>
                <a:cubicBezTo>
                  <a:pt x="7529712" y="3776514"/>
                  <a:pt x="7351718" y="3774261"/>
                  <a:pt x="7174112" y="3763814"/>
                </a:cubicBezTo>
                <a:cubicBezTo>
                  <a:pt x="7135553" y="3761546"/>
                  <a:pt x="7097776" y="3751882"/>
                  <a:pt x="7059812" y="3744764"/>
                </a:cubicBezTo>
                <a:cubicBezTo>
                  <a:pt x="6996164" y="3732830"/>
                  <a:pt x="6934070" y="3706664"/>
                  <a:pt x="6869312" y="3706664"/>
                </a:cubicBezTo>
                <a:lnTo>
                  <a:pt x="6812162" y="3706664"/>
                </a:lnTo>
                <a:lnTo>
                  <a:pt x="4945262" y="3459014"/>
                </a:lnTo>
                <a:cubicBezTo>
                  <a:pt x="4535687" y="3459014"/>
                  <a:pt x="4542037" y="3624114"/>
                  <a:pt x="4354712" y="3706664"/>
                </a:cubicBezTo>
                <a:cubicBezTo>
                  <a:pt x="4167387" y="3789214"/>
                  <a:pt x="4253112" y="3706664"/>
                  <a:pt x="3821312" y="3954314"/>
                </a:cubicBezTo>
                <a:cubicBezTo>
                  <a:pt x="3389512" y="4201964"/>
                  <a:pt x="2449712" y="4779814"/>
                  <a:pt x="1763912" y="5192564"/>
                </a:cubicBezTo>
                <a:cubicBezTo>
                  <a:pt x="1147962" y="5519589"/>
                  <a:pt x="409245" y="5677281"/>
                  <a:pt x="125612" y="5916464"/>
                </a:cubicBezTo>
                <a:cubicBezTo>
                  <a:pt x="-158021" y="6155647"/>
                  <a:pt x="138312" y="6386364"/>
                  <a:pt x="62112" y="6627664"/>
                </a:cubicBezTo>
                <a:lnTo>
                  <a:pt x="12108062" y="6640364"/>
                </a:lnTo>
                <a:cubicBezTo>
                  <a:pt x="12105945" y="4405164"/>
                  <a:pt x="12103829" y="2235200"/>
                  <a:pt x="12101712" y="0"/>
                </a:cubicBezTo>
                <a:close/>
              </a:path>
            </a:pathLst>
          </a:custGeom>
          <a:gradFill flip="none" rotWithShape="1">
            <a:gsLst>
              <a:gs pos="16000">
                <a:srgbClr val="5970C6">
                  <a:alpha val="58000"/>
                </a:srgb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xmlns="" id="{45491F32-D350-4999-8054-25A35B6DE871}"/>
              </a:ext>
            </a:extLst>
          </p:cNvPr>
          <p:cNvSpPr/>
          <p:nvPr userDrawn="1"/>
        </p:nvSpPr>
        <p:spPr>
          <a:xfrm>
            <a:off x="5000506" y="871848"/>
            <a:ext cx="7191495" cy="5986153"/>
          </a:xfrm>
          <a:custGeom>
            <a:avLst/>
            <a:gdLst>
              <a:gd name="connsiteX0" fmla="*/ 3781425 w 7191495"/>
              <a:gd name="connsiteY0" fmla="*/ 0 h 5986153"/>
              <a:gd name="connsiteX1" fmla="*/ 7106452 w 7191495"/>
              <a:gd name="connsiteY1" fmla="*/ 1978974 h 5986153"/>
              <a:gd name="connsiteX2" fmla="*/ 7191495 w 7191495"/>
              <a:gd name="connsiteY2" fmla="*/ 2155511 h 5986153"/>
              <a:gd name="connsiteX3" fmla="*/ 7191495 w 7191495"/>
              <a:gd name="connsiteY3" fmla="*/ 5417322 h 5986153"/>
              <a:gd name="connsiteX4" fmla="*/ 7189961 w 7191495"/>
              <a:gd name="connsiteY4" fmla="*/ 5420829 h 5986153"/>
              <a:gd name="connsiteX5" fmla="*/ 6917042 w 7191495"/>
              <a:gd name="connsiteY5" fmla="*/ 5895656 h 5986153"/>
              <a:gd name="connsiteX6" fmla="*/ 6849369 w 7191495"/>
              <a:gd name="connsiteY6" fmla="*/ 5986153 h 5986153"/>
              <a:gd name="connsiteX7" fmla="*/ 713481 w 7191495"/>
              <a:gd name="connsiteY7" fmla="*/ 5986153 h 5986153"/>
              <a:gd name="connsiteX8" fmla="*/ 645808 w 7191495"/>
              <a:gd name="connsiteY8" fmla="*/ 5895656 h 5986153"/>
              <a:gd name="connsiteX9" fmla="*/ 0 w 7191495"/>
              <a:gd name="connsiteY9" fmla="*/ 3781425 h 5986153"/>
              <a:gd name="connsiteX10" fmla="*/ 3781425 w 7191495"/>
              <a:gd name="connsiteY10" fmla="*/ 0 h 598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1495" h="5986153">
                <a:moveTo>
                  <a:pt x="3781425" y="0"/>
                </a:moveTo>
                <a:cubicBezTo>
                  <a:pt x="5217216" y="0"/>
                  <a:pt x="6466108" y="800208"/>
                  <a:pt x="7106452" y="1978974"/>
                </a:cubicBezTo>
                <a:lnTo>
                  <a:pt x="7191495" y="2155511"/>
                </a:lnTo>
                <a:lnTo>
                  <a:pt x="7191495" y="5417322"/>
                </a:lnTo>
                <a:lnTo>
                  <a:pt x="7189961" y="5420829"/>
                </a:lnTo>
                <a:cubicBezTo>
                  <a:pt x="7110304" y="5586144"/>
                  <a:pt x="7018974" y="5744776"/>
                  <a:pt x="6917042" y="5895656"/>
                </a:cubicBezTo>
                <a:lnTo>
                  <a:pt x="6849369" y="5986153"/>
                </a:lnTo>
                <a:lnTo>
                  <a:pt x="713481" y="5986153"/>
                </a:lnTo>
                <a:lnTo>
                  <a:pt x="645808" y="5895656"/>
                </a:lnTo>
                <a:cubicBezTo>
                  <a:pt x="238079" y="5292136"/>
                  <a:pt x="0" y="4564584"/>
                  <a:pt x="0" y="3781425"/>
                </a:cubicBezTo>
                <a:cubicBezTo>
                  <a:pt x="0" y="1693002"/>
                  <a:pt x="1693002" y="0"/>
                  <a:pt x="3781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4000">
                <a:schemeClr val="accent4">
                  <a:lumMod val="95000"/>
                  <a:lumOff val="5000"/>
                  <a:alpha val="28000"/>
                </a:schemeClr>
              </a:gs>
              <a:gs pos="89000">
                <a:schemeClr val="accent4">
                  <a:lumMod val="60000"/>
                  <a:alpha val="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7" name="组合 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79E8D876-9939-4AFB-826B-DC8E641CC53A}"/>
              </a:ext>
            </a:extLst>
          </p:cNvPr>
          <p:cNvGrpSpPr/>
          <p:nvPr userDrawn="1"/>
        </p:nvGrpSpPr>
        <p:grpSpPr>
          <a:xfrm>
            <a:off x="6095547" y="867311"/>
            <a:ext cx="5742974" cy="5814431"/>
            <a:chOff x="3673475" y="976313"/>
            <a:chExt cx="4848226" cy="4908550"/>
          </a:xfrm>
        </p:grpSpPr>
        <p:sp>
          <p:nvSpPr>
            <p:cNvPr id="88" name="íṣlíďé">
              <a:extLst>
                <a:ext uri="{FF2B5EF4-FFF2-40B4-BE49-F238E27FC236}">
                  <a16:creationId xmlns:a16="http://schemas.microsoft.com/office/drawing/2014/main" xmlns="" id="{46424967-02E4-469A-97C5-484700A7060A}"/>
                </a:ext>
              </a:extLst>
            </p:cNvPr>
            <p:cNvSpPr/>
            <p:nvPr/>
          </p:nvSpPr>
          <p:spPr bwMode="auto">
            <a:xfrm>
              <a:off x="5680075" y="976313"/>
              <a:ext cx="1908175" cy="2744788"/>
            </a:xfrm>
            <a:custGeom>
              <a:avLst/>
              <a:gdLst>
                <a:gd name="T0" fmla="*/ 0 w 578"/>
                <a:gd name="T1" fmla="*/ 30 h 833"/>
                <a:gd name="T2" fmla="*/ 0 w 578"/>
                <a:gd name="T3" fmla="*/ 511 h 833"/>
                <a:gd name="T4" fmla="*/ 559 w 578"/>
                <a:gd name="T5" fmla="*/ 833 h 833"/>
                <a:gd name="T6" fmla="*/ 578 w 578"/>
                <a:gd name="T7" fmla="*/ 801 h 833"/>
                <a:gd name="T8" fmla="*/ 578 w 578"/>
                <a:gd name="T9" fmla="*/ 352 h 833"/>
                <a:gd name="T10" fmla="*/ 538 w 578"/>
                <a:gd name="T11" fmla="*/ 284 h 833"/>
                <a:gd name="T12" fmla="*/ 58 w 578"/>
                <a:gd name="T13" fmla="*/ 6 h 833"/>
                <a:gd name="T14" fmla="*/ 21 w 578"/>
                <a:gd name="T15" fmla="*/ 6 h 833"/>
                <a:gd name="T16" fmla="*/ 11 w 578"/>
                <a:gd name="T17" fmla="*/ 12 h 833"/>
                <a:gd name="T18" fmla="*/ 11 w 578"/>
                <a:gd name="T19" fmla="*/ 12 h 833"/>
                <a:gd name="T20" fmla="*/ 0 w 578"/>
                <a:gd name="T21" fmla="*/ 3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833">
                  <a:moveTo>
                    <a:pt x="0" y="30"/>
                  </a:moveTo>
                  <a:cubicBezTo>
                    <a:pt x="0" y="511"/>
                    <a:pt x="0" y="511"/>
                    <a:pt x="0" y="511"/>
                  </a:cubicBezTo>
                  <a:cubicBezTo>
                    <a:pt x="559" y="833"/>
                    <a:pt x="559" y="833"/>
                    <a:pt x="559" y="833"/>
                  </a:cubicBezTo>
                  <a:cubicBezTo>
                    <a:pt x="570" y="827"/>
                    <a:pt x="578" y="815"/>
                    <a:pt x="578" y="801"/>
                  </a:cubicBezTo>
                  <a:cubicBezTo>
                    <a:pt x="578" y="352"/>
                    <a:pt x="578" y="352"/>
                    <a:pt x="578" y="352"/>
                  </a:cubicBezTo>
                  <a:cubicBezTo>
                    <a:pt x="578" y="324"/>
                    <a:pt x="563" y="298"/>
                    <a:pt x="538" y="28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0"/>
                    <a:pt x="32" y="0"/>
                    <a:pt x="21" y="6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5"/>
                    <a:pt x="0" y="22"/>
                    <a:pt x="0" y="30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9" name="isļíḓé">
              <a:extLst>
                <a:ext uri="{FF2B5EF4-FFF2-40B4-BE49-F238E27FC236}">
                  <a16:creationId xmlns:a16="http://schemas.microsoft.com/office/drawing/2014/main" xmlns="" id="{0A7A9661-CAF4-4C9A-8D38-989138CD1A0B}"/>
                </a:ext>
              </a:extLst>
            </p:cNvPr>
            <p:cNvSpPr/>
            <p:nvPr/>
          </p:nvSpPr>
          <p:spPr bwMode="auto">
            <a:xfrm>
              <a:off x="5716588" y="976313"/>
              <a:ext cx="1871663" cy="2744788"/>
            </a:xfrm>
            <a:custGeom>
              <a:avLst/>
              <a:gdLst>
                <a:gd name="T0" fmla="*/ 548 w 567"/>
                <a:gd name="T1" fmla="*/ 362 h 833"/>
                <a:gd name="T2" fmla="*/ 509 w 567"/>
                <a:gd name="T3" fmla="*/ 295 h 833"/>
                <a:gd name="T4" fmla="*/ 509 w 567"/>
                <a:gd name="T5" fmla="*/ 295 h 833"/>
                <a:gd name="T6" fmla="*/ 20 w 567"/>
                <a:gd name="T7" fmla="*/ 12 h 833"/>
                <a:gd name="T8" fmla="*/ 0 w 567"/>
                <a:gd name="T9" fmla="*/ 12 h 833"/>
                <a:gd name="T10" fmla="*/ 0 w 567"/>
                <a:gd name="T11" fmla="*/ 12 h 833"/>
                <a:gd name="T12" fmla="*/ 10 w 567"/>
                <a:gd name="T13" fmla="*/ 6 h 833"/>
                <a:gd name="T14" fmla="*/ 47 w 567"/>
                <a:gd name="T15" fmla="*/ 6 h 833"/>
                <a:gd name="T16" fmla="*/ 527 w 567"/>
                <a:gd name="T17" fmla="*/ 284 h 833"/>
                <a:gd name="T18" fmla="*/ 567 w 567"/>
                <a:gd name="T19" fmla="*/ 352 h 833"/>
                <a:gd name="T20" fmla="*/ 567 w 567"/>
                <a:gd name="T21" fmla="*/ 801 h 833"/>
                <a:gd name="T22" fmla="*/ 548 w 567"/>
                <a:gd name="T23" fmla="*/ 833 h 833"/>
                <a:gd name="T24" fmla="*/ 548 w 567"/>
                <a:gd name="T25" fmla="*/ 363 h 833"/>
                <a:gd name="T26" fmla="*/ 548 w 567"/>
                <a:gd name="T27" fmla="*/ 36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833">
                  <a:moveTo>
                    <a:pt x="548" y="362"/>
                  </a:moveTo>
                  <a:cubicBezTo>
                    <a:pt x="548" y="335"/>
                    <a:pt x="533" y="309"/>
                    <a:pt x="509" y="295"/>
                  </a:cubicBezTo>
                  <a:cubicBezTo>
                    <a:pt x="509" y="295"/>
                    <a:pt x="509" y="295"/>
                    <a:pt x="509" y="29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3" y="9"/>
                    <a:pt x="6" y="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1" y="0"/>
                    <a:pt x="35" y="0"/>
                    <a:pt x="47" y="6"/>
                  </a:cubicBezTo>
                  <a:cubicBezTo>
                    <a:pt x="527" y="284"/>
                    <a:pt x="527" y="284"/>
                    <a:pt x="527" y="284"/>
                  </a:cubicBezTo>
                  <a:cubicBezTo>
                    <a:pt x="552" y="298"/>
                    <a:pt x="567" y="324"/>
                    <a:pt x="567" y="352"/>
                  </a:cubicBezTo>
                  <a:cubicBezTo>
                    <a:pt x="567" y="801"/>
                    <a:pt x="567" y="801"/>
                    <a:pt x="567" y="801"/>
                  </a:cubicBezTo>
                  <a:cubicBezTo>
                    <a:pt x="567" y="815"/>
                    <a:pt x="559" y="827"/>
                    <a:pt x="548" y="833"/>
                  </a:cubicBezTo>
                  <a:cubicBezTo>
                    <a:pt x="548" y="363"/>
                    <a:pt x="548" y="363"/>
                    <a:pt x="548" y="363"/>
                  </a:cubicBezTo>
                  <a:lnTo>
                    <a:pt x="548" y="362"/>
                  </a:lnTo>
                  <a:close/>
                </a:path>
              </a:pathLst>
            </a:custGeom>
            <a:solidFill>
              <a:srgbClr val="303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0" name="îsļïdê">
              <a:extLst>
                <a:ext uri="{FF2B5EF4-FFF2-40B4-BE49-F238E27FC236}">
                  <a16:creationId xmlns:a16="http://schemas.microsoft.com/office/drawing/2014/main" xmlns="" id="{BA9B6639-3526-484C-82D8-92E47DCBE6D6}"/>
                </a:ext>
              </a:extLst>
            </p:cNvPr>
            <p:cNvSpPr/>
            <p:nvPr/>
          </p:nvSpPr>
          <p:spPr bwMode="auto">
            <a:xfrm>
              <a:off x="5735638" y="1087438"/>
              <a:ext cx="1727200" cy="2482850"/>
            </a:xfrm>
            <a:custGeom>
              <a:avLst/>
              <a:gdLst>
                <a:gd name="T0" fmla="*/ 1088 w 1088"/>
                <a:gd name="T1" fmla="*/ 626 h 1564"/>
                <a:gd name="T2" fmla="*/ 1088 w 1088"/>
                <a:gd name="T3" fmla="*/ 1564 h 1564"/>
                <a:gd name="T4" fmla="*/ 0 w 1088"/>
                <a:gd name="T5" fmla="*/ 938 h 1564"/>
                <a:gd name="T6" fmla="*/ 0 w 1088"/>
                <a:gd name="T7" fmla="*/ 0 h 1564"/>
                <a:gd name="T8" fmla="*/ 1088 w 1088"/>
                <a:gd name="T9" fmla="*/ 626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1564">
                  <a:moveTo>
                    <a:pt x="1088" y="626"/>
                  </a:moveTo>
                  <a:lnTo>
                    <a:pt x="1088" y="1564"/>
                  </a:lnTo>
                  <a:lnTo>
                    <a:pt x="0" y="938"/>
                  </a:lnTo>
                  <a:lnTo>
                    <a:pt x="0" y="0"/>
                  </a:lnTo>
                  <a:lnTo>
                    <a:pt x="1088" y="626"/>
                  </a:lnTo>
                  <a:close/>
                </a:path>
              </a:pathLst>
            </a:custGeom>
            <a:solidFill>
              <a:srgbClr val="706FD3">
                <a:alpha val="68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1" name="iŝḷiḓê">
              <a:extLst>
                <a:ext uri="{FF2B5EF4-FFF2-40B4-BE49-F238E27FC236}">
                  <a16:creationId xmlns:a16="http://schemas.microsoft.com/office/drawing/2014/main" xmlns="" id="{22F45023-E8C0-4863-87E2-B2AB2000AB6B}"/>
                </a:ext>
              </a:extLst>
            </p:cNvPr>
            <p:cNvSpPr/>
            <p:nvPr/>
          </p:nvSpPr>
          <p:spPr bwMode="auto">
            <a:xfrm>
              <a:off x="5735638" y="1216026"/>
              <a:ext cx="1638300" cy="1657350"/>
            </a:xfrm>
            <a:custGeom>
              <a:avLst/>
              <a:gdLst>
                <a:gd name="T0" fmla="*/ 142 w 1032"/>
                <a:gd name="T1" fmla="*/ 0 h 1044"/>
                <a:gd name="T2" fmla="*/ 0 w 1032"/>
                <a:gd name="T3" fmla="*/ 108 h 1044"/>
                <a:gd name="T4" fmla="*/ 0 w 1032"/>
                <a:gd name="T5" fmla="*/ 857 h 1044"/>
                <a:gd name="T6" fmla="*/ 326 w 1032"/>
                <a:gd name="T7" fmla="*/ 1044 h 1044"/>
                <a:gd name="T8" fmla="*/ 1032 w 1032"/>
                <a:gd name="T9" fmla="*/ 512 h 1044"/>
                <a:gd name="T10" fmla="*/ 142 w 1032"/>
                <a:gd name="T11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2" h="1044">
                  <a:moveTo>
                    <a:pt x="142" y="0"/>
                  </a:moveTo>
                  <a:lnTo>
                    <a:pt x="0" y="108"/>
                  </a:lnTo>
                  <a:lnTo>
                    <a:pt x="0" y="857"/>
                  </a:lnTo>
                  <a:lnTo>
                    <a:pt x="326" y="1044"/>
                  </a:lnTo>
                  <a:lnTo>
                    <a:pt x="1032" y="51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2" name="iṥḻïḓè">
              <a:extLst>
                <a:ext uri="{FF2B5EF4-FFF2-40B4-BE49-F238E27FC236}">
                  <a16:creationId xmlns:a16="http://schemas.microsoft.com/office/drawing/2014/main" xmlns="" id="{C65213FB-367B-4BAF-91B6-12E98D6629EC}"/>
                </a:ext>
              </a:extLst>
            </p:cNvPr>
            <p:cNvSpPr/>
            <p:nvPr/>
          </p:nvSpPr>
          <p:spPr bwMode="auto">
            <a:xfrm>
              <a:off x="6521451" y="2319338"/>
              <a:ext cx="941388" cy="1181100"/>
            </a:xfrm>
            <a:custGeom>
              <a:avLst/>
              <a:gdLst>
                <a:gd name="T0" fmla="*/ 593 w 593"/>
                <a:gd name="T1" fmla="*/ 686 h 744"/>
                <a:gd name="T2" fmla="*/ 593 w 593"/>
                <a:gd name="T3" fmla="*/ 0 h 744"/>
                <a:gd name="T4" fmla="*/ 0 w 593"/>
                <a:gd name="T5" fmla="*/ 447 h 744"/>
                <a:gd name="T6" fmla="*/ 518 w 593"/>
                <a:gd name="T7" fmla="*/ 744 h 744"/>
                <a:gd name="T8" fmla="*/ 593 w 593"/>
                <a:gd name="T9" fmla="*/ 686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744">
                  <a:moveTo>
                    <a:pt x="593" y="686"/>
                  </a:moveTo>
                  <a:lnTo>
                    <a:pt x="593" y="0"/>
                  </a:lnTo>
                  <a:lnTo>
                    <a:pt x="0" y="447"/>
                  </a:lnTo>
                  <a:lnTo>
                    <a:pt x="518" y="744"/>
                  </a:lnTo>
                  <a:lnTo>
                    <a:pt x="593" y="68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" name="îşļiḓe">
              <a:extLst>
                <a:ext uri="{FF2B5EF4-FFF2-40B4-BE49-F238E27FC236}">
                  <a16:creationId xmlns:a16="http://schemas.microsoft.com/office/drawing/2014/main" xmlns="" id="{508550A0-4D6F-4D5C-B9A0-3F5FDF402581}"/>
                </a:ext>
              </a:extLst>
            </p:cNvPr>
            <p:cNvSpPr/>
            <p:nvPr/>
          </p:nvSpPr>
          <p:spPr bwMode="auto">
            <a:xfrm>
              <a:off x="4217988" y="2547938"/>
              <a:ext cx="1230313" cy="420688"/>
            </a:xfrm>
            <a:custGeom>
              <a:avLst/>
              <a:gdLst>
                <a:gd name="T0" fmla="*/ 373 w 373"/>
                <a:gd name="T1" fmla="*/ 0 h 128"/>
                <a:gd name="T2" fmla="*/ 373 w 373"/>
                <a:gd name="T3" fmla="*/ 0 h 128"/>
                <a:gd name="T4" fmla="*/ 309 w 373"/>
                <a:gd name="T5" fmla="*/ 84 h 128"/>
                <a:gd name="T6" fmla="*/ 160 w 373"/>
                <a:gd name="T7" fmla="*/ 121 h 128"/>
                <a:gd name="T8" fmla="*/ 46 w 373"/>
                <a:gd name="T9" fmla="*/ 95 h 128"/>
                <a:gd name="T10" fmla="*/ 0 w 373"/>
                <a:gd name="T11" fmla="*/ 31 h 128"/>
                <a:gd name="T12" fmla="*/ 0 w 373"/>
                <a:gd name="T13" fmla="*/ 31 h 128"/>
                <a:gd name="T14" fmla="*/ 0 w 373"/>
                <a:gd name="T15" fmla="*/ 1 h 128"/>
                <a:gd name="T16" fmla="*/ 0 w 373"/>
                <a:gd name="T17" fmla="*/ 38 h 128"/>
                <a:gd name="T18" fmla="*/ 0 w 373"/>
                <a:gd name="T19" fmla="*/ 38 h 128"/>
                <a:gd name="T20" fmla="*/ 46 w 373"/>
                <a:gd name="T21" fmla="*/ 101 h 128"/>
                <a:gd name="T22" fmla="*/ 160 w 373"/>
                <a:gd name="T23" fmla="*/ 128 h 128"/>
                <a:gd name="T24" fmla="*/ 309 w 373"/>
                <a:gd name="T25" fmla="*/ 90 h 128"/>
                <a:gd name="T26" fmla="*/ 373 w 373"/>
                <a:gd name="T27" fmla="*/ 6 h 128"/>
                <a:gd name="T28" fmla="*/ 373 w 373"/>
                <a:gd name="T29" fmla="*/ 6 h 128"/>
                <a:gd name="T30" fmla="*/ 373 w 37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3" h="128">
                  <a:moveTo>
                    <a:pt x="373" y="0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372" y="29"/>
                    <a:pt x="351" y="60"/>
                    <a:pt x="309" y="84"/>
                  </a:cubicBezTo>
                  <a:cubicBezTo>
                    <a:pt x="266" y="108"/>
                    <a:pt x="212" y="121"/>
                    <a:pt x="160" y="121"/>
                  </a:cubicBezTo>
                  <a:cubicBezTo>
                    <a:pt x="117" y="121"/>
                    <a:pt x="76" y="112"/>
                    <a:pt x="46" y="95"/>
                  </a:cubicBezTo>
                  <a:cubicBezTo>
                    <a:pt x="16" y="78"/>
                    <a:pt x="1" y="55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62"/>
                    <a:pt x="16" y="84"/>
                    <a:pt x="46" y="101"/>
                  </a:cubicBezTo>
                  <a:cubicBezTo>
                    <a:pt x="76" y="119"/>
                    <a:pt x="117" y="128"/>
                    <a:pt x="160" y="128"/>
                  </a:cubicBezTo>
                  <a:cubicBezTo>
                    <a:pt x="212" y="128"/>
                    <a:pt x="266" y="115"/>
                    <a:pt x="309" y="90"/>
                  </a:cubicBezTo>
                  <a:cubicBezTo>
                    <a:pt x="351" y="66"/>
                    <a:pt x="372" y="36"/>
                    <a:pt x="373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" name="iśļîḍe">
              <a:extLst>
                <a:ext uri="{FF2B5EF4-FFF2-40B4-BE49-F238E27FC236}">
                  <a16:creationId xmlns:a16="http://schemas.microsoft.com/office/drawing/2014/main" xmlns="" id="{52C46D48-7612-448C-BE9F-9E58FE5BE056}"/>
                </a:ext>
              </a:extLst>
            </p:cNvPr>
            <p:cNvSpPr/>
            <p:nvPr/>
          </p:nvSpPr>
          <p:spPr bwMode="auto">
            <a:xfrm>
              <a:off x="4217988" y="2168526"/>
              <a:ext cx="1230313" cy="820738"/>
            </a:xfrm>
            <a:custGeom>
              <a:avLst/>
              <a:gdLst>
                <a:gd name="T0" fmla="*/ 373 w 373"/>
                <a:gd name="T1" fmla="*/ 79 h 249"/>
                <a:gd name="T2" fmla="*/ 368 w 373"/>
                <a:gd name="T3" fmla="*/ 79 h 249"/>
                <a:gd name="T4" fmla="*/ 328 w 373"/>
                <a:gd name="T5" fmla="*/ 39 h 249"/>
                <a:gd name="T6" fmla="*/ 64 w 373"/>
                <a:gd name="T7" fmla="*/ 49 h 249"/>
                <a:gd name="T8" fmla="*/ 6 w 373"/>
                <a:gd name="T9" fmla="*/ 108 h 249"/>
                <a:gd name="T10" fmla="*/ 0 w 373"/>
                <a:gd name="T11" fmla="*/ 109 h 249"/>
                <a:gd name="T12" fmla="*/ 0 w 373"/>
                <a:gd name="T13" fmla="*/ 146 h 249"/>
                <a:gd name="T14" fmla="*/ 0 w 373"/>
                <a:gd name="T15" fmla="*/ 146 h 249"/>
                <a:gd name="T16" fmla="*/ 46 w 373"/>
                <a:gd name="T17" fmla="*/ 210 h 249"/>
                <a:gd name="T18" fmla="*/ 309 w 373"/>
                <a:gd name="T19" fmla="*/ 199 h 249"/>
                <a:gd name="T20" fmla="*/ 373 w 373"/>
                <a:gd name="T21" fmla="*/ 115 h 249"/>
                <a:gd name="T22" fmla="*/ 373 w 373"/>
                <a:gd name="T23" fmla="*/ 115 h 249"/>
                <a:gd name="T24" fmla="*/ 373 w 373"/>
                <a:gd name="T25" fmla="*/ 7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249">
                  <a:moveTo>
                    <a:pt x="373" y="79"/>
                  </a:moveTo>
                  <a:cubicBezTo>
                    <a:pt x="368" y="79"/>
                    <a:pt x="368" y="79"/>
                    <a:pt x="368" y="79"/>
                  </a:cubicBezTo>
                  <a:cubicBezTo>
                    <a:pt x="361" y="64"/>
                    <a:pt x="348" y="50"/>
                    <a:pt x="328" y="39"/>
                  </a:cubicBezTo>
                  <a:cubicBezTo>
                    <a:pt x="260" y="0"/>
                    <a:pt x="142" y="4"/>
                    <a:pt x="64" y="49"/>
                  </a:cubicBezTo>
                  <a:cubicBezTo>
                    <a:pt x="35" y="67"/>
                    <a:pt x="15" y="87"/>
                    <a:pt x="6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" y="170"/>
                    <a:pt x="16" y="193"/>
                    <a:pt x="46" y="210"/>
                  </a:cubicBezTo>
                  <a:cubicBezTo>
                    <a:pt x="113" y="249"/>
                    <a:pt x="231" y="244"/>
                    <a:pt x="309" y="199"/>
                  </a:cubicBezTo>
                  <a:cubicBezTo>
                    <a:pt x="351" y="175"/>
                    <a:pt x="372" y="144"/>
                    <a:pt x="373" y="115"/>
                  </a:cubicBezTo>
                  <a:cubicBezTo>
                    <a:pt x="373" y="115"/>
                    <a:pt x="373" y="115"/>
                    <a:pt x="373" y="115"/>
                  </a:cubicBezTo>
                  <a:cubicBezTo>
                    <a:pt x="373" y="79"/>
                    <a:pt x="373" y="79"/>
                    <a:pt x="373" y="79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" name="íslîďê">
              <a:extLst>
                <a:ext uri="{FF2B5EF4-FFF2-40B4-BE49-F238E27FC236}">
                  <a16:creationId xmlns:a16="http://schemas.microsoft.com/office/drawing/2014/main" xmlns="" id="{C8DB2F64-346B-4800-A8AE-92F347E50CD6}"/>
                </a:ext>
              </a:extLst>
            </p:cNvPr>
            <p:cNvSpPr/>
            <p:nvPr/>
          </p:nvSpPr>
          <p:spPr bwMode="auto">
            <a:xfrm>
              <a:off x="4144963" y="2082801"/>
              <a:ext cx="1376363" cy="790575"/>
            </a:xfrm>
            <a:custGeom>
              <a:avLst/>
              <a:gdLst>
                <a:gd name="T0" fmla="*/ 331 w 417"/>
                <a:gd name="T1" fmla="*/ 191 h 240"/>
                <a:gd name="T2" fmla="*/ 68 w 417"/>
                <a:gd name="T3" fmla="*/ 201 h 240"/>
                <a:gd name="T4" fmla="*/ 86 w 417"/>
                <a:gd name="T5" fmla="*/ 49 h 240"/>
                <a:gd name="T6" fmla="*/ 350 w 417"/>
                <a:gd name="T7" fmla="*/ 39 h 240"/>
                <a:gd name="T8" fmla="*/ 331 w 417"/>
                <a:gd name="T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40">
                  <a:moveTo>
                    <a:pt x="331" y="191"/>
                  </a:moveTo>
                  <a:cubicBezTo>
                    <a:pt x="253" y="236"/>
                    <a:pt x="135" y="240"/>
                    <a:pt x="68" y="201"/>
                  </a:cubicBezTo>
                  <a:cubicBezTo>
                    <a:pt x="0" y="162"/>
                    <a:pt x="9" y="94"/>
                    <a:pt x="86" y="49"/>
                  </a:cubicBezTo>
                  <a:cubicBezTo>
                    <a:pt x="164" y="4"/>
                    <a:pt x="282" y="0"/>
                    <a:pt x="350" y="39"/>
                  </a:cubicBezTo>
                  <a:cubicBezTo>
                    <a:pt x="417" y="78"/>
                    <a:pt x="409" y="146"/>
                    <a:pt x="331" y="191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6" name="íş1ïḓe">
              <a:extLst>
                <a:ext uri="{FF2B5EF4-FFF2-40B4-BE49-F238E27FC236}">
                  <a16:creationId xmlns:a16="http://schemas.microsoft.com/office/drawing/2014/main" xmlns="" id="{55F5CE52-9A9A-4AAD-AFBD-E2A50082365E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7" name="i$ḻíḋè">
              <a:extLst>
                <a:ext uri="{FF2B5EF4-FFF2-40B4-BE49-F238E27FC236}">
                  <a16:creationId xmlns:a16="http://schemas.microsoft.com/office/drawing/2014/main" xmlns="" id="{7252F1D1-BA1F-462F-8FD1-01A067356824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8" name="ïṡľiḓê">
              <a:extLst>
                <a:ext uri="{FF2B5EF4-FFF2-40B4-BE49-F238E27FC236}">
                  <a16:creationId xmlns:a16="http://schemas.microsoft.com/office/drawing/2014/main" xmlns="" id="{BE102293-ED5E-4DC3-A31A-40A5D83E04A3}"/>
                </a:ext>
              </a:extLst>
            </p:cNvPr>
            <p:cNvSpPr/>
            <p:nvPr/>
          </p:nvSpPr>
          <p:spPr bwMode="auto">
            <a:xfrm>
              <a:off x="4273550" y="2659063"/>
              <a:ext cx="3251200" cy="2020888"/>
            </a:xfrm>
            <a:custGeom>
              <a:avLst/>
              <a:gdLst>
                <a:gd name="T0" fmla="*/ 0 w 985"/>
                <a:gd name="T1" fmla="*/ 257 h 613"/>
                <a:gd name="T2" fmla="*/ 10 w 985"/>
                <a:gd name="T3" fmla="*/ 240 h 613"/>
                <a:gd name="T4" fmla="*/ 427 w 985"/>
                <a:gd name="T5" fmla="*/ 0 h 613"/>
                <a:gd name="T6" fmla="*/ 985 w 985"/>
                <a:gd name="T7" fmla="*/ 322 h 613"/>
                <a:gd name="T8" fmla="*/ 949 w 985"/>
                <a:gd name="T9" fmla="*/ 384 h 613"/>
                <a:gd name="T10" fmla="*/ 577 w 985"/>
                <a:gd name="T11" fmla="*/ 599 h 613"/>
                <a:gd name="T12" fmla="*/ 499 w 985"/>
                <a:gd name="T13" fmla="*/ 599 h 613"/>
                <a:gd name="T14" fmla="*/ 41 w 985"/>
                <a:gd name="T15" fmla="*/ 334 h 613"/>
                <a:gd name="T16" fmla="*/ 0 w 985"/>
                <a:gd name="T17" fmla="*/ 263 h 613"/>
                <a:gd name="T18" fmla="*/ 0 w 985"/>
                <a:gd name="T19" fmla="*/ 257 h 613"/>
                <a:gd name="T20" fmla="*/ 0 w 985"/>
                <a:gd name="T21" fmla="*/ 25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613">
                  <a:moveTo>
                    <a:pt x="0" y="257"/>
                  </a:moveTo>
                  <a:cubicBezTo>
                    <a:pt x="0" y="251"/>
                    <a:pt x="3" y="244"/>
                    <a:pt x="10" y="24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985" y="322"/>
                    <a:pt x="985" y="322"/>
                    <a:pt x="985" y="322"/>
                  </a:cubicBezTo>
                  <a:cubicBezTo>
                    <a:pt x="985" y="348"/>
                    <a:pt x="971" y="371"/>
                    <a:pt x="949" y="384"/>
                  </a:cubicBezTo>
                  <a:cubicBezTo>
                    <a:pt x="577" y="599"/>
                    <a:pt x="577" y="599"/>
                    <a:pt x="577" y="599"/>
                  </a:cubicBezTo>
                  <a:cubicBezTo>
                    <a:pt x="553" y="613"/>
                    <a:pt x="523" y="613"/>
                    <a:pt x="499" y="599"/>
                  </a:cubicBezTo>
                  <a:cubicBezTo>
                    <a:pt x="41" y="334"/>
                    <a:pt x="41" y="334"/>
                    <a:pt x="41" y="334"/>
                  </a:cubicBezTo>
                  <a:cubicBezTo>
                    <a:pt x="16" y="320"/>
                    <a:pt x="0" y="29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9" name="iṥľíḓê">
              <a:extLst>
                <a:ext uri="{FF2B5EF4-FFF2-40B4-BE49-F238E27FC236}">
                  <a16:creationId xmlns:a16="http://schemas.microsoft.com/office/drawing/2014/main" xmlns="" id="{12FEEC9C-CBA7-4CCC-97E8-5324FE2F3AA9}"/>
                </a:ext>
              </a:extLst>
            </p:cNvPr>
            <p:cNvSpPr/>
            <p:nvPr/>
          </p:nvSpPr>
          <p:spPr bwMode="auto">
            <a:xfrm>
              <a:off x="4273550" y="3543301"/>
              <a:ext cx="3251200" cy="1158875"/>
            </a:xfrm>
            <a:custGeom>
              <a:avLst/>
              <a:gdLst>
                <a:gd name="T0" fmla="*/ 0 w 985"/>
                <a:gd name="T1" fmla="*/ 0 h 352"/>
                <a:gd name="T2" fmla="*/ 0 w 985"/>
                <a:gd name="T3" fmla="*/ 6 h 352"/>
                <a:gd name="T4" fmla="*/ 41 w 985"/>
                <a:gd name="T5" fmla="*/ 77 h 352"/>
                <a:gd name="T6" fmla="*/ 499 w 985"/>
                <a:gd name="T7" fmla="*/ 341 h 352"/>
                <a:gd name="T8" fmla="*/ 538 w 985"/>
                <a:gd name="T9" fmla="*/ 352 h 352"/>
                <a:gd name="T10" fmla="*/ 577 w 985"/>
                <a:gd name="T11" fmla="*/ 341 h 352"/>
                <a:gd name="T12" fmla="*/ 949 w 985"/>
                <a:gd name="T13" fmla="*/ 126 h 352"/>
                <a:gd name="T14" fmla="*/ 985 w 985"/>
                <a:gd name="T15" fmla="*/ 65 h 352"/>
                <a:gd name="T16" fmla="*/ 984 w 985"/>
                <a:gd name="T17" fmla="*/ 65 h 352"/>
                <a:gd name="T18" fmla="*/ 949 w 985"/>
                <a:gd name="T19" fmla="*/ 116 h 352"/>
                <a:gd name="T20" fmla="*/ 577 w 985"/>
                <a:gd name="T21" fmla="*/ 331 h 352"/>
                <a:gd name="T22" fmla="*/ 538 w 985"/>
                <a:gd name="T23" fmla="*/ 341 h 352"/>
                <a:gd name="T24" fmla="*/ 499 w 985"/>
                <a:gd name="T25" fmla="*/ 331 h 352"/>
                <a:gd name="T26" fmla="*/ 41 w 985"/>
                <a:gd name="T27" fmla="*/ 66 h 352"/>
                <a:gd name="T28" fmla="*/ 1 w 985"/>
                <a:gd name="T29" fmla="*/ 5 h 352"/>
                <a:gd name="T30" fmla="*/ 0 w 985"/>
                <a:gd name="T3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5" h="35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5"/>
                    <a:pt x="16" y="62"/>
                    <a:pt x="41" y="77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511" y="348"/>
                    <a:pt x="525" y="352"/>
                    <a:pt x="538" y="352"/>
                  </a:cubicBezTo>
                  <a:cubicBezTo>
                    <a:pt x="552" y="352"/>
                    <a:pt x="565" y="348"/>
                    <a:pt x="577" y="341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71" y="114"/>
                    <a:pt x="985" y="90"/>
                    <a:pt x="985" y="65"/>
                  </a:cubicBezTo>
                  <a:cubicBezTo>
                    <a:pt x="984" y="65"/>
                    <a:pt x="984" y="65"/>
                    <a:pt x="984" y="65"/>
                  </a:cubicBezTo>
                  <a:cubicBezTo>
                    <a:pt x="981" y="86"/>
                    <a:pt x="968" y="105"/>
                    <a:pt x="949" y="116"/>
                  </a:cubicBezTo>
                  <a:cubicBezTo>
                    <a:pt x="577" y="331"/>
                    <a:pt x="577" y="331"/>
                    <a:pt x="577" y="331"/>
                  </a:cubicBezTo>
                  <a:cubicBezTo>
                    <a:pt x="565" y="338"/>
                    <a:pt x="552" y="341"/>
                    <a:pt x="538" y="341"/>
                  </a:cubicBezTo>
                  <a:cubicBezTo>
                    <a:pt x="525" y="341"/>
                    <a:pt x="511" y="338"/>
                    <a:pt x="499" y="331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18" y="53"/>
                    <a:pt x="3" y="30"/>
                    <a:pt x="1" y="5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0" name="íṥlïďé">
              <a:extLst>
                <a:ext uri="{FF2B5EF4-FFF2-40B4-BE49-F238E27FC236}">
                  <a16:creationId xmlns:a16="http://schemas.microsoft.com/office/drawing/2014/main" xmlns="" id="{7499F991-064E-4E72-BF07-4A23C4740399}"/>
                </a:ext>
              </a:extLst>
            </p:cNvPr>
            <p:cNvSpPr/>
            <p:nvPr/>
          </p:nvSpPr>
          <p:spPr bwMode="auto">
            <a:xfrm>
              <a:off x="4276725" y="3559176"/>
              <a:ext cx="3244850" cy="1106488"/>
            </a:xfrm>
            <a:custGeom>
              <a:avLst/>
              <a:gdLst>
                <a:gd name="T0" fmla="*/ 0 w 983"/>
                <a:gd name="T1" fmla="*/ 0 h 336"/>
                <a:gd name="T2" fmla="*/ 40 w 983"/>
                <a:gd name="T3" fmla="*/ 61 h 336"/>
                <a:gd name="T4" fmla="*/ 498 w 983"/>
                <a:gd name="T5" fmla="*/ 326 h 336"/>
                <a:gd name="T6" fmla="*/ 537 w 983"/>
                <a:gd name="T7" fmla="*/ 336 h 336"/>
                <a:gd name="T8" fmla="*/ 576 w 983"/>
                <a:gd name="T9" fmla="*/ 326 h 336"/>
                <a:gd name="T10" fmla="*/ 948 w 983"/>
                <a:gd name="T11" fmla="*/ 111 h 336"/>
                <a:gd name="T12" fmla="*/ 983 w 983"/>
                <a:gd name="T13" fmla="*/ 60 h 336"/>
                <a:gd name="T14" fmla="*/ 576 w 983"/>
                <a:gd name="T15" fmla="*/ 295 h 336"/>
                <a:gd name="T16" fmla="*/ 537 w 983"/>
                <a:gd name="T17" fmla="*/ 306 h 336"/>
                <a:gd name="T18" fmla="*/ 498 w 983"/>
                <a:gd name="T19" fmla="*/ 295 h 336"/>
                <a:gd name="T20" fmla="*/ 9 w 983"/>
                <a:gd name="T21" fmla="*/ 13 h 336"/>
                <a:gd name="T22" fmla="*/ 0 w 983"/>
                <a:gd name="T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3" h="336">
                  <a:moveTo>
                    <a:pt x="0" y="0"/>
                  </a:moveTo>
                  <a:cubicBezTo>
                    <a:pt x="2" y="25"/>
                    <a:pt x="17" y="48"/>
                    <a:pt x="40" y="61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510" y="333"/>
                    <a:pt x="524" y="336"/>
                    <a:pt x="537" y="336"/>
                  </a:cubicBezTo>
                  <a:cubicBezTo>
                    <a:pt x="551" y="336"/>
                    <a:pt x="564" y="333"/>
                    <a:pt x="576" y="326"/>
                  </a:cubicBezTo>
                  <a:cubicBezTo>
                    <a:pt x="948" y="111"/>
                    <a:pt x="948" y="111"/>
                    <a:pt x="948" y="111"/>
                  </a:cubicBezTo>
                  <a:cubicBezTo>
                    <a:pt x="967" y="100"/>
                    <a:pt x="980" y="81"/>
                    <a:pt x="983" y="60"/>
                  </a:cubicBezTo>
                  <a:cubicBezTo>
                    <a:pt x="576" y="295"/>
                    <a:pt x="576" y="295"/>
                    <a:pt x="576" y="295"/>
                  </a:cubicBezTo>
                  <a:cubicBezTo>
                    <a:pt x="564" y="302"/>
                    <a:pt x="551" y="306"/>
                    <a:pt x="537" y="306"/>
                  </a:cubicBezTo>
                  <a:cubicBezTo>
                    <a:pt x="524" y="306"/>
                    <a:pt x="510" y="302"/>
                    <a:pt x="498" y="29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0"/>
                    <a:pt x="1" y="5"/>
                    <a:pt x="0" y="0"/>
                  </a:cubicBezTo>
                </a:path>
              </a:pathLst>
            </a:custGeom>
            <a:solidFill>
              <a:srgbClr val="A9A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1" name="îṣḷiḑê">
              <a:extLst>
                <a:ext uri="{FF2B5EF4-FFF2-40B4-BE49-F238E27FC236}">
                  <a16:creationId xmlns:a16="http://schemas.microsoft.com/office/drawing/2014/main" xmlns="" id="{88C5A495-B1D8-4A7D-B2FA-3FD353F2EDB7}"/>
                </a:ext>
              </a:extLst>
            </p:cNvPr>
            <p:cNvSpPr/>
            <p:nvPr/>
          </p:nvSpPr>
          <p:spPr bwMode="auto">
            <a:xfrm>
              <a:off x="4273550" y="3509963"/>
              <a:ext cx="3251200" cy="1169988"/>
            </a:xfrm>
            <a:custGeom>
              <a:avLst/>
              <a:gdLst>
                <a:gd name="T0" fmla="*/ 10 w 985"/>
                <a:gd name="T1" fmla="*/ 17 h 355"/>
                <a:gd name="T2" fmla="*/ 499 w 985"/>
                <a:gd name="T3" fmla="*/ 300 h 355"/>
                <a:gd name="T4" fmla="*/ 577 w 985"/>
                <a:gd name="T5" fmla="*/ 300 h 355"/>
                <a:gd name="T6" fmla="*/ 985 w 985"/>
                <a:gd name="T7" fmla="*/ 64 h 355"/>
                <a:gd name="T8" fmla="*/ 949 w 985"/>
                <a:gd name="T9" fmla="*/ 126 h 355"/>
                <a:gd name="T10" fmla="*/ 577 w 985"/>
                <a:gd name="T11" fmla="*/ 341 h 355"/>
                <a:gd name="T12" fmla="*/ 499 w 985"/>
                <a:gd name="T13" fmla="*/ 341 h 355"/>
                <a:gd name="T14" fmla="*/ 41 w 985"/>
                <a:gd name="T15" fmla="*/ 76 h 355"/>
                <a:gd name="T16" fmla="*/ 0 w 985"/>
                <a:gd name="T17" fmla="*/ 5 h 355"/>
                <a:gd name="T18" fmla="*/ 0 w 985"/>
                <a:gd name="T19" fmla="*/ 0 h 355"/>
                <a:gd name="T20" fmla="*/ 10 w 985"/>
                <a:gd name="T21" fmla="*/ 1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355">
                  <a:moveTo>
                    <a:pt x="10" y="17"/>
                  </a:moveTo>
                  <a:cubicBezTo>
                    <a:pt x="499" y="300"/>
                    <a:pt x="499" y="300"/>
                    <a:pt x="499" y="300"/>
                  </a:cubicBezTo>
                  <a:cubicBezTo>
                    <a:pt x="523" y="314"/>
                    <a:pt x="553" y="314"/>
                    <a:pt x="577" y="300"/>
                  </a:cubicBezTo>
                  <a:cubicBezTo>
                    <a:pt x="985" y="64"/>
                    <a:pt x="985" y="64"/>
                    <a:pt x="985" y="64"/>
                  </a:cubicBezTo>
                  <a:cubicBezTo>
                    <a:pt x="985" y="90"/>
                    <a:pt x="971" y="113"/>
                    <a:pt x="949" y="126"/>
                  </a:cubicBezTo>
                  <a:cubicBezTo>
                    <a:pt x="577" y="341"/>
                    <a:pt x="577" y="341"/>
                    <a:pt x="577" y="341"/>
                  </a:cubicBezTo>
                  <a:cubicBezTo>
                    <a:pt x="553" y="355"/>
                    <a:pt x="523" y="355"/>
                    <a:pt x="499" y="341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16" y="62"/>
                    <a:pt x="0" y="3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4"/>
                    <a:pt x="10" y="17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2" name="íṧ1îḋè">
              <a:extLst>
                <a:ext uri="{FF2B5EF4-FFF2-40B4-BE49-F238E27FC236}">
                  <a16:creationId xmlns:a16="http://schemas.microsoft.com/office/drawing/2014/main" xmlns="" id="{2EA01E0D-27B4-4F9B-B3CD-E693A2821505}"/>
                </a:ext>
              </a:extLst>
            </p:cNvPr>
            <p:cNvSpPr/>
            <p:nvPr/>
          </p:nvSpPr>
          <p:spPr bwMode="auto">
            <a:xfrm>
              <a:off x="4273550" y="35067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3" name="iŝḻiďe">
              <a:extLst>
                <a:ext uri="{FF2B5EF4-FFF2-40B4-BE49-F238E27FC236}">
                  <a16:creationId xmlns:a16="http://schemas.microsoft.com/office/drawing/2014/main" xmlns="" id="{0CA50E89-286F-4B8C-A6C1-C6344D155ED6}"/>
                </a:ext>
              </a:extLst>
            </p:cNvPr>
            <p:cNvSpPr/>
            <p:nvPr/>
          </p:nvSpPr>
          <p:spPr bwMode="auto">
            <a:xfrm>
              <a:off x="6799263" y="3663951"/>
              <a:ext cx="317500" cy="198438"/>
            </a:xfrm>
            <a:custGeom>
              <a:avLst/>
              <a:gdLst>
                <a:gd name="T0" fmla="*/ 56 w 200"/>
                <a:gd name="T1" fmla="*/ 0 h 125"/>
                <a:gd name="T2" fmla="*/ 200 w 200"/>
                <a:gd name="T3" fmla="*/ 83 h 125"/>
                <a:gd name="T4" fmla="*/ 200 w 200"/>
                <a:gd name="T5" fmla="*/ 92 h 125"/>
                <a:gd name="T6" fmla="*/ 145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6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6" y="0"/>
                  </a:moveTo>
                  <a:lnTo>
                    <a:pt x="200" y="83"/>
                  </a:lnTo>
                  <a:lnTo>
                    <a:pt x="200" y="92"/>
                  </a:lnTo>
                  <a:lnTo>
                    <a:pt x="145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4" name="îslíḑè">
              <a:extLst>
                <a:ext uri="{FF2B5EF4-FFF2-40B4-BE49-F238E27FC236}">
                  <a16:creationId xmlns:a16="http://schemas.microsoft.com/office/drawing/2014/main" xmlns="" id="{330C610E-3C38-4B97-ADC3-FA8B5D7656D8}"/>
                </a:ext>
              </a:extLst>
            </p:cNvPr>
            <p:cNvSpPr/>
            <p:nvPr/>
          </p:nvSpPr>
          <p:spPr bwMode="auto">
            <a:xfrm>
              <a:off x="6799263" y="3713163"/>
              <a:ext cx="317500" cy="149225"/>
            </a:xfrm>
            <a:custGeom>
              <a:avLst/>
              <a:gdLst>
                <a:gd name="T0" fmla="*/ 145 w 200"/>
                <a:gd name="T1" fmla="*/ 86 h 94"/>
                <a:gd name="T2" fmla="*/ 200 w 200"/>
                <a:gd name="T3" fmla="*/ 52 h 94"/>
                <a:gd name="T4" fmla="*/ 200 w 200"/>
                <a:gd name="T5" fmla="*/ 61 h 94"/>
                <a:gd name="T6" fmla="*/ 145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5 w 200"/>
                <a:gd name="T13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5" y="86"/>
                  </a:moveTo>
                  <a:lnTo>
                    <a:pt x="200" y="52"/>
                  </a:lnTo>
                  <a:lnTo>
                    <a:pt x="200" y="61"/>
                  </a:lnTo>
                  <a:lnTo>
                    <a:pt x="145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5" name="íšliḋè">
              <a:extLst>
                <a:ext uri="{FF2B5EF4-FFF2-40B4-BE49-F238E27FC236}">
                  <a16:creationId xmlns:a16="http://schemas.microsoft.com/office/drawing/2014/main" xmlns="" id="{8F46686A-FD44-46C8-92DA-DA12E40D185B}"/>
                </a:ext>
              </a:extLst>
            </p:cNvPr>
            <p:cNvSpPr/>
            <p:nvPr/>
          </p:nvSpPr>
          <p:spPr bwMode="auto">
            <a:xfrm>
              <a:off x="6646863" y="37306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6" name="îśľíḓé">
              <a:extLst>
                <a:ext uri="{FF2B5EF4-FFF2-40B4-BE49-F238E27FC236}">
                  <a16:creationId xmlns:a16="http://schemas.microsoft.com/office/drawing/2014/main" xmlns="" id="{1F6CB085-A3F0-434D-A7ED-20669F284F59}"/>
                </a:ext>
              </a:extLst>
            </p:cNvPr>
            <p:cNvSpPr/>
            <p:nvPr/>
          </p:nvSpPr>
          <p:spPr bwMode="auto">
            <a:xfrm>
              <a:off x="6646863" y="3802063"/>
              <a:ext cx="354013" cy="146050"/>
            </a:xfrm>
            <a:custGeom>
              <a:avLst/>
              <a:gdLst>
                <a:gd name="T0" fmla="*/ 146 w 223"/>
                <a:gd name="T1" fmla="*/ 84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4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7" name="îṧḷîḓe">
              <a:extLst>
                <a:ext uri="{FF2B5EF4-FFF2-40B4-BE49-F238E27FC236}">
                  <a16:creationId xmlns:a16="http://schemas.microsoft.com/office/drawing/2014/main" xmlns="" id="{69D36FB3-85B4-4B42-9E8B-3AD5BFC6BBE8}"/>
                </a:ext>
              </a:extLst>
            </p:cNvPr>
            <p:cNvSpPr/>
            <p:nvPr/>
          </p:nvSpPr>
          <p:spPr bwMode="auto">
            <a:xfrm>
              <a:off x="6389688" y="358140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6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6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8" name="îṩľïḍê">
              <a:extLst>
                <a:ext uri="{FF2B5EF4-FFF2-40B4-BE49-F238E27FC236}">
                  <a16:creationId xmlns:a16="http://schemas.microsoft.com/office/drawing/2014/main" xmlns="" id="{88A8CCF7-EB39-40EC-9079-495AF142D72F}"/>
                </a:ext>
              </a:extLst>
            </p:cNvPr>
            <p:cNvSpPr/>
            <p:nvPr/>
          </p:nvSpPr>
          <p:spPr bwMode="auto">
            <a:xfrm>
              <a:off x="6389688" y="3654426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40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9" name="ïṡḷídê">
              <a:extLst>
                <a:ext uri="{FF2B5EF4-FFF2-40B4-BE49-F238E27FC236}">
                  <a16:creationId xmlns:a16="http://schemas.microsoft.com/office/drawing/2014/main" xmlns="" id="{6525810F-4893-492C-AAF0-B7C9465CB78C}"/>
                </a:ext>
              </a:extLst>
            </p:cNvPr>
            <p:cNvSpPr/>
            <p:nvPr/>
          </p:nvSpPr>
          <p:spPr bwMode="auto">
            <a:xfrm>
              <a:off x="6148388" y="3617913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2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0" name="iṡ1íḑé">
              <a:extLst>
                <a:ext uri="{FF2B5EF4-FFF2-40B4-BE49-F238E27FC236}">
                  <a16:creationId xmlns:a16="http://schemas.microsoft.com/office/drawing/2014/main" xmlns="" id="{5ADE9DDC-6363-4DDB-BDD0-CEEC15682D0B}"/>
                </a:ext>
              </a:extLst>
            </p:cNvPr>
            <p:cNvSpPr/>
            <p:nvPr/>
          </p:nvSpPr>
          <p:spPr bwMode="auto">
            <a:xfrm>
              <a:off x="6148388" y="3687763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8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1" name="î$ļïďê">
              <a:extLst>
                <a:ext uri="{FF2B5EF4-FFF2-40B4-BE49-F238E27FC236}">
                  <a16:creationId xmlns:a16="http://schemas.microsoft.com/office/drawing/2014/main" xmlns="" id="{6ED27CFC-E24B-4D80-B1C8-98C002D28774}"/>
                </a:ext>
              </a:extLst>
            </p:cNvPr>
            <p:cNvSpPr/>
            <p:nvPr/>
          </p:nvSpPr>
          <p:spPr bwMode="auto">
            <a:xfrm>
              <a:off x="5967413" y="3684588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5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2" name="iṣ1íḍe">
              <a:extLst>
                <a:ext uri="{FF2B5EF4-FFF2-40B4-BE49-F238E27FC236}">
                  <a16:creationId xmlns:a16="http://schemas.microsoft.com/office/drawing/2014/main" xmlns="" id="{BBA316F9-9CA1-4A3A-A0D9-8EA347DDF5CC}"/>
                </a:ext>
              </a:extLst>
            </p:cNvPr>
            <p:cNvSpPr/>
            <p:nvPr/>
          </p:nvSpPr>
          <p:spPr bwMode="auto">
            <a:xfrm>
              <a:off x="5967413" y="3756026"/>
              <a:ext cx="352425" cy="146050"/>
            </a:xfrm>
            <a:custGeom>
              <a:avLst/>
              <a:gdLst>
                <a:gd name="T0" fmla="*/ 145 w 222"/>
                <a:gd name="T1" fmla="*/ 83 h 92"/>
                <a:gd name="T2" fmla="*/ 222 w 222"/>
                <a:gd name="T3" fmla="*/ 40 h 92"/>
                <a:gd name="T4" fmla="*/ 222 w 222"/>
                <a:gd name="T5" fmla="*/ 46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3"/>
                  </a:moveTo>
                  <a:lnTo>
                    <a:pt x="222" y="40"/>
                  </a:lnTo>
                  <a:lnTo>
                    <a:pt x="222" y="46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3" name="işľíḑe">
              <a:extLst>
                <a:ext uri="{FF2B5EF4-FFF2-40B4-BE49-F238E27FC236}">
                  <a16:creationId xmlns:a16="http://schemas.microsoft.com/office/drawing/2014/main" xmlns="" id="{DEDF482B-94D1-4680-8EC4-EA01F1B5CAF9}"/>
                </a:ext>
              </a:extLst>
            </p:cNvPr>
            <p:cNvSpPr/>
            <p:nvPr/>
          </p:nvSpPr>
          <p:spPr bwMode="auto">
            <a:xfrm>
              <a:off x="5710238" y="35353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2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2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4" name="ïṩļiḋê">
              <a:extLst>
                <a:ext uri="{FF2B5EF4-FFF2-40B4-BE49-F238E27FC236}">
                  <a16:creationId xmlns:a16="http://schemas.microsoft.com/office/drawing/2014/main" xmlns="" id="{2EE06EB2-61F0-43E1-893B-0FF83AF96951}"/>
                </a:ext>
              </a:extLst>
            </p:cNvPr>
            <p:cNvSpPr/>
            <p:nvPr/>
          </p:nvSpPr>
          <p:spPr bwMode="auto">
            <a:xfrm>
              <a:off x="5710238" y="36083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6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6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5" name="îṩ1îḋè">
              <a:extLst>
                <a:ext uri="{FF2B5EF4-FFF2-40B4-BE49-F238E27FC236}">
                  <a16:creationId xmlns:a16="http://schemas.microsoft.com/office/drawing/2014/main" xmlns="" id="{9C58D55D-D1B2-49D9-95C4-9BCF639C4310}"/>
                </a:ext>
              </a:extLst>
            </p:cNvPr>
            <p:cNvSpPr/>
            <p:nvPr/>
          </p:nvSpPr>
          <p:spPr bwMode="auto">
            <a:xfrm>
              <a:off x="5445125" y="3387726"/>
              <a:ext cx="354013" cy="214313"/>
            </a:xfrm>
            <a:custGeom>
              <a:avLst/>
              <a:gdLst>
                <a:gd name="T0" fmla="*/ 79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9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9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6" name="î$lidé">
              <a:extLst>
                <a:ext uri="{FF2B5EF4-FFF2-40B4-BE49-F238E27FC236}">
                  <a16:creationId xmlns:a16="http://schemas.microsoft.com/office/drawing/2014/main" xmlns="" id="{13A85B58-0059-49CD-A572-7906D156DDA6}"/>
                </a:ext>
              </a:extLst>
            </p:cNvPr>
            <p:cNvSpPr/>
            <p:nvPr/>
          </p:nvSpPr>
          <p:spPr bwMode="auto">
            <a:xfrm>
              <a:off x="5445125" y="3457576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7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7" name="íšļíḓé">
              <a:extLst>
                <a:ext uri="{FF2B5EF4-FFF2-40B4-BE49-F238E27FC236}">
                  <a16:creationId xmlns:a16="http://schemas.microsoft.com/office/drawing/2014/main" xmlns="" id="{2A101C4B-A2D5-42FE-98A7-8AC18664B4AD}"/>
                </a:ext>
              </a:extLst>
            </p:cNvPr>
            <p:cNvSpPr/>
            <p:nvPr/>
          </p:nvSpPr>
          <p:spPr bwMode="auto">
            <a:xfrm>
              <a:off x="5891213" y="3470276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3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8" name="ïṣḻîde">
              <a:extLst>
                <a:ext uri="{FF2B5EF4-FFF2-40B4-BE49-F238E27FC236}">
                  <a16:creationId xmlns:a16="http://schemas.microsoft.com/office/drawing/2014/main" xmlns="" id="{024C15CD-F0D7-4808-808D-FE595A5B2834}"/>
                </a:ext>
              </a:extLst>
            </p:cNvPr>
            <p:cNvSpPr/>
            <p:nvPr/>
          </p:nvSpPr>
          <p:spPr bwMode="auto">
            <a:xfrm>
              <a:off x="5891213" y="3538538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8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8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9" name="íšḷïḍe">
              <a:extLst>
                <a:ext uri="{FF2B5EF4-FFF2-40B4-BE49-F238E27FC236}">
                  <a16:creationId xmlns:a16="http://schemas.microsoft.com/office/drawing/2014/main" xmlns="" id="{9C9961BC-7F18-4624-AF1C-75A03E577F84}"/>
                </a:ext>
              </a:extLst>
            </p:cNvPr>
            <p:cNvSpPr/>
            <p:nvPr/>
          </p:nvSpPr>
          <p:spPr bwMode="auto">
            <a:xfrm>
              <a:off x="5630863" y="3317876"/>
              <a:ext cx="352425" cy="214313"/>
            </a:xfrm>
            <a:custGeom>
              <a:avLst/>
              <a:gdLst>
                <a:gd name="T0" fmla="*/ 77 w 222"/>
                <a:gd name="T1" fmla="*/ 0 h 135"/>
                <a:gd name="T2" fmla="*/ 222 w 222"/>
                <a:gd name="T3" fmla="*/ 83 h 135"/>
                <a:gd name="T4" fmla="*/ 222 w 222"/>
                <a:gd name="T5" fmla="*/ 92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4 h 135"/>
                <a:gd name="T12" fmla="*/ 77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7" y="0"/>
                  </a:moveTo>
                  <a:lnTo>
                    <a:pt x="222" y="83"/>
                  </a:lnTo>
                  <a:lnTo>
                    <a:pt x="222" y="92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0" name="iṡḻîḋè">
              <a:extLst>
                <a:ext uri="{FF2B5EF4-FFF2-40B4-BE49-F238E27FC236}">
                  <a16:creationId xmlns:a16="http://schemas.microsoft.com/office/drawing/2014/main" xmlns="" id="{4C52537B-70F0-4DCF-B01C-B2C4FDB9E3E9}"/>
                </a:ext>
              </a:extLst>
            </p:cNvPr>
            <p:cNvSpPr/>
            <p:nvPr/>
          </p:nvSpPr>
          <p:spPr bwMode="auto">
            <a:xfrm>
              <a:off x="5630863" y="3387726"/>
              <a:ext cx="352425" cy="144463"/>
            </a:xfrm>
            <a:custGeom>
              <a:avLst/>
              <a:gdLst>
                <a:gd name="T0" fmla="*/ 145 w 222"/>
                <a:gd name="T1" fmla="*/ 85 h 91"/>
                <a:gd name="T2" fmla="*/ 222 w 222"/>
                <a:gd name="T3" fmla="*/ 39 h 91"/>
                <a:gd name="T4" fmla="*/ 222 w 222"/>
                <a:gd name="T5" fmla="*/ 48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5"/>
                  </a:moveTo>
                  <a:lnTo>
                    <a:pt x="222" y="39"/>
                  </a:lnTo>
                  <a:lnTo>
                    <a:pt x="222" y="48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1" name="ïṥľïḓè">
              <a:extLst>
                <a:ext uri="{FF2B5EF4-FFF2-40B4-BE49-F238E27FC236}">
                  <a16:creationId xmlns:a16="http://schemas.microsoft.com/office/drawing/2014/main" xmlns="" id="{12C13D46-6311-4920-9B36-3259C377C894}"/>
                </a:ext>
              </a:extLst>
            </p:cNvPr>
            <p:cNvSpPr/>
            <p:nvPr/>
          </p:nvSpPr>
          <p:spPr bwMode="auto">
            <a:xfrm>
              <a:off x="5368925" y="31702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2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2" name="ïSḻîďé">
              <a:extLst>
                <a:ext uri="{FF2B5EF4-FFF2-40B4-BE49-F238E27FC236}">
                  <a16:creationId xmlns:a16="http://schemas.microsoft.com/office/drawing/2014/main" xmlns="" id="{7A8C98D1-BA0D-49AA-A174-0CEB7D3B7EAF}"/>
                </a:ext>
              </a:extLst>
            </p:cNvPr>
            <p:cNvSpPr/>
            <p:nvPr/>
          </p:nvSpPr>
          <p:spPr bwMode="auto">
            <a:xfrm>
              <a:off x="5368925" y="3240088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7 h 93"/>
                <a:gd name="T6" fmla="*/ 146 w 223"/>
                <a:gd name="T7" fmla="*/ 93 h 93"/>
                <a:gd name="T8" fmla="*/ 0 w 223"/>
                <a:gd name="T9" fmla="*/ 8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3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3" name="íṥļïḋé">
              <a:extLst>
                <a:ext uri="{FF2B5EF4-FFF2-40B4-BE49-F238E27FC236}">
                  <a16:creationId xmlns:a16="http://schemas.microsoft.com/office/drawing/2014/main" xmlns="" id="{6BB0BF86-925B-4CF2-91E9-B552F33BF2E4}"/>
                </a:ext>
              </a:extLst>
            </p:cNvPr>
            <p:cNvSpPr/>
            <p:nvPr/>
          </p:nvSpPr>
          <p:spPr bwMode="auto">
            <a:xfrm>
              <a:off x="6132513" y="34337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4" name="işľïdè">
              <a:extLst>
                <a:ext uri="{FF2B5EF4-FFF2-40B4-BE49-F238E27FC236}">
                  <a16:creationId xmlns:a16="http://schemas.microsoft.com/office/drawing/2014/main" xmlns="" id="{C00F02D0-5314-4DDC-8354-31970A5F9D42}"/>
                </a:ext>
              </a:extLst>
            </p:cNvPr>
            <p:cNvSpPr/>
            <p:nvPr/>
          </p:nvSpPr>
          <p:spPr bwMode="auto">
            <a:xfrm>
              <a:off x="6132513" y="35067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5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5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5" name="îṣḷiďé">
              <a:extLst>
                <a:ext uri="{FF2B5EF4-FFF2-40B4-BE49-F238E27FC236}">
                  <a16:creationId xmlns:a16="http://schemas.microsoft.com/office/drawing/2014/main" xmlns="" id="{2055B77D-3364-4D49-B8E7-3711D39F624A}"/>
                </a:ext>
              </a:extLst>
            </p:cNvPr>
            <p:cNvSpPr/>
            <p:nvPr/>
          </p:nvSpPr>
          <p:spPr bwMode="auto">
            <a:xfrm>
              <a:off x="5872163" y="3286126"/>
              <a:ext cx="352425" cy="214313"/>
            </a:xfrm>
            <a:custGeom>
              <a:avLst/>
              <a:gdLst>
                <a:gd name="T0" fmla="*/ 79 w 222"/>
                <a:gd name="T1" fmla="*/ 0 h 135"/>
                <a:gd name="T2" fmla="*/ 222 w 222"/>
                <a:gd name="T3" fmla="*/ 83 h 135"/>
                <a:gd name="T4" fmla="*/ 222 w 222"/>
                <a:gd name="T5" fmla="*/ 91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3 h 135"/>
                <a:gd name="T12" fmla="*/ 79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9" y="0"/>
                  </a:moveTo>
                  <a:lnTo>
                    <a:pt x="222" y="83"/>
                  </a:lnTo>
                  <a:lnTo>
                    <a:pt x="222" y="91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6" name="îšļiḑè">
              <a:extLst>
                <a:ext uri="{FF2B5EF4-FFF2-40B4-BE49-F238E27FC236}">
                  <a16:creationId xmlns:a16="http://schemas.microsoft.com/office/drawing/2014/main" xmlns="" id="{33E3401B-B1C9-4764-9F95-1B19EF162138}"/>
                </a:ext>
              </a:extLst>
            </p:cNvPr>
            <p:cNvSpPr/>
            <p:nvPr/>
          </p:nvSpPr>
          <p:spPr bwMode="auto">
            <a:xfrm>
              <a:off x="5872163" y="3354388"/>
              <a:ext cx="352425" cy="146050"/>
            </a:xfrm>
            <a:custGeom>
              <a:avLst/>
              <a:gdLst>
                <a:gd name="T0" fmla="*/ 145 w 222"/>
                <a:gd name="T1" fmla="*/ 85 h 92"/>
                <a:gd name="T2" fmla="*/ 222 w 222"/>
                <a:gd name="T3" fmla="*/ 40 h 92"/>
                <a:gd name="T4" fmla="*/ 222 w 222"/>
                <a:gd name="T5" fmla="*/ 48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5"/>
                  </a:moveTo>
                  <a:lnTo>
                    <a:pt x="222" y="40"/>
                  </a:lnTo>
                  <a:lnTo>
                    <a:pt x="222" y="48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7" name="í$ḻîḓe">
              <a:extLst>
                <a:ext uri="{FF2B5EF4-FFF2-40B4-BE49-F238E27FC236}">
                  <a16:creationId xmlns:a16="http://schemas.microsoft.com/office/drawing/2014/main" xmlns="" id="{0DEC9AF8-85D1-426A-AF7E-C17E2FCED94E}"/>
                </a:ext>
              </a:extLst>
            </p:cNvPr>
            <p:cNvSpPr/>
            <p:nvPr/>
          </p:nvSpPr>
          <p:spPr bwMode="auto">
            <a:xfrm>
              <a:off x="5613400" y="31337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8" name="iŝ1iḍê">
              <a:extLst>
                <a:ext uri="{FF2B5EF4-FFF2-40B4-BE49-F238E27FC236}">
                  <a16:creationId xmlns:a16="http://schemas.microsoft.com/office/drawing/2014/main" xmlns="" id="{D2C79D45-1182-4A3B-9B49-9090A9E3A3D1}"/>
                </a:ext>
              </a:extLst>
            </p:cNvPr>
            <p:cNvSpPr/>
            <p:nvPr/>
          </p:nvSpPr>
          <p:spPr bwMode="auto">
            <a:xfrm>
              <a:off x="5613400" y="3206751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39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39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9" name="íṡ1iḍè">
              <a:extLst>
                <a:ext uri="{FF2B5EF4-FFF2-40B4-BE49-F238E27FC236}">
                  <a16:creationId xmlns:a16="http://schemas.microsoft.com/office/drawing/2014/main" xmlns="" id="{251F3595-2241-42A7-A4C2-62B28D9F642A}"/>
                </a:ext>
              </a:extLst>
            </p:cNvPr>
            <p:cNvSpPr/>
            <p:nvPr/>
          </p:nvSpPr>
          <p:spPr bwMode="auto">
            <a:xfrm>
              <a:off x="5353050" y="2986088"/>
              <a:ext cx="354013" cy="217488"/>
            </a:xfrm>
            <a:custGeom>
              <a:avLst/>
              <a:gdLst>
                <a:gd name="T0" fmla="*/ 79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9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9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0" name="iṧľiḋe">
              <a:extLst>
                <a:ext uri="{FF2B5EF4-FFF2-40B4-BE49-F238E27FC236}">
                  <a16:creationId xmlns:a16="http://schemas.microsoft.com/office/drawing/2014/main" xmlns="" id="{EDEA3044-E9C0-4460-921F-09F3181CDB5E}"/>
                </a:ext>
              </a:extLst>
            </p:cNvPr>
            <p:cNvSpPr/>
            <p:nvPr/>
          </p:nvSpPr>
          <p:spPr bwMode="auto">
            <a:xfrm>
              <a:off x="5353050" y="305752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1" name="îṧ1ídê">
              <a:extLst>
                <a:ext uri="{FF2B5EF4-FFF2-40B4-BE49-F238E27FC236}">
                  <a16:creationId xmlns:a16="http://schemas.microsoft.com/office/drawing/2014/main" xmlns="" id="{70CAE587-96C7-4581-B999-6F1EEACB076A}"/>
                </a:ext>
              </a:extLst>
            </p:cNvPr>
            <p:cNvSpPr/>
            <p:nvPr/>
          </p:nvSpPr>
          <p:spPr bwMode="auto">
            <a:xfrm>
              <a:off x="6410325" y="3767138"/>
              <a:ext cx="441325" cy="266700"/>
            </a:xfrm>
            <a:custGeom>
              <a:avLst/>
              <a:gdLst>
                <a:gd name="T0" fmla="*/ 0 w 278"/>
                <a:gd name="T1" fmla="*/ 43 h 168"/>
                <a:gd name="T2" fmla="*/ 76 w 278"/>
                <a:gd name="T3" fmla="*/ 0 h 168"/>
                <a:gd name="T4" fmla="*/ 278 w 278"/>
                <a:gd name="T5" fmla="*/ 116 h 168"/>
                <a:gd name="T6" fmla="*/ 278 w 278"/>
                <a:gd name="T7" fmla="*/ 124 h 168"/>
                <a:gd name="T8" fmla="*/ 201 w 278"/>
                <a:gd name="T9" fmla="*/ 168 h 168"/>
                <a:gd name="T10" fmla="*/ 0 w 278"/>
                <a:gd name="T11" fmla="*/ 52 h 168"/>
                <a:gd name="T12" fmla="*/ 0 w 278"/>
                <a:gd name="T13" fmla="*/ 43 h 168"/>
                <a:gd name="T14" fmla="*/ 0 w 278"/>
                <a:gd name="T15" fmla="*/ 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68">
                  <a:moveTo>
                    <a:pt x="0" y="43"/>
                  </a:moveTo>
                  <a:lnTo>
                    <a:pt x="76" y="0"/>
                  </a:lnTo>
                  <a:lnTo>
                    <a:pt x="278" y="116"/>
                  </a:lnTo>
                  <a:lnTo>
                    <a:pt x="278" y="124"/>
                  </a:lnTo>
                  <a:lnTo>
                    <a:pt x="201" y="168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2" name="iśḻíḑe">
              <a:extLst>
                <a:ext uri="{FF2B5EF4-FFF2-40B4-BE49-F238E27FC236}">
                  <a16:creationId xmlns:a16="http://schemas.microsoft.com/office/drawing/2014/main" xmlns="" id="{832D1C8E-B8E9-4509-A1BB-3DE38CC08076}"/>
                </a:ext>
              </a:extLst>
            </p:cNvPr>
            <p:cNvSpPr/>
            <p:nvPr/>
          </p:nvSpPr>
          <p:spPr bwMode="auto">
            <a:xfrm>
              <a:off x="6410325" y="3835401"/>
              <a:ext cx="441325" cy="198438"/>
            </a:xfrm>
            <a:custGeom>
              <a:avLst/>
              <a:gdLst>
                <a:gd name="T0" fmla="*/ 278 w 278"/>
                <a:gd name="T1" fmla="*/ 73 h 125"/>
                <a:gd name="T2" fmla="*/ 278 w 278"/>
                <a:gd name="T3" fmla="*/ 81 h 125"/>
                <a:gd name="T4" fmla="*/ 201 w 278"/>
                <a:gd name="T5" fmla="*/ 125 h 125"/>
                <a:gd name="T6" fmla="*/ 0 w 278"/>
                <a:gd name="T7" fmla="*/ 9 h 125"/>
                <a:gd name="T8" fmla="*/ 0 w 278"/>
                <a:gd name="T9" fmla="*/ 0 h 125"/>
                <a:gd name="T10" fmla="*/ 201 w 278"/>
                <a:gd name="T11" fmla="*/ 116 h 125"/>
                <a:gd name="T12" fmla="*/ 278 w 278"/>
                <a:gd name="T13" fmla="*/ 7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25">
                  <a:moveTo>
                    <a:pt x="278" y="73"/>
                  </a:moveTo>
                  <a:lnTo>
                    <a:pt x="278" y="81"/>
                  </a:lnTo>
                  <a:lnTo>
                    <a:pt x="201" y="1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201" y="116"/>
                  </a:lnTo>
                  <a:lnTo>
                    <a:pt x="278" y="7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3" name="ïṩ1íḓè">
              <a:extLst>
                <a:ext uri="{FF2B5EF4-FFF2-40B4-BE49-F238E27FC236}">
                  <a16:creationId xmlns:a16="http://schemas.microsoft.com/office/drawing/2014/main" xmlns="" id="{F7D2862D-8E7B-4E58-94E0-E1BDFD9E6DA9}"/>
                </a:ext>
              </a:extLst>
            </p:cNvPr>
            <p:cNvSpPr/>
            <p:nvPr/>
          </p:nvSpPr>
          <p:spPr bwMode="auto">
            <a:xfrm>
              <a:off x="6224588" y="3835401"/>
              <a:ext cx="476250" cy="287338"/>
            </a:xfrm>
            <a:custGeom>
              <a:avLst/>
              <a:gdLst>
                <a:gd name="T0" fmla="*/ 0 w 300"/>
                <a:gd name="T1" fmla="*/ 44 h 181"/>
                <a:gd name="T2" fmla="*/ 77 w 300"/>
                <a:gd name="T3" fmla="*/ 0 h 181"/>
                <a:gd name="T4" fmla="*/ 300 w 300"/>
                <a:gd name="T5" fmla="*/ 129 h 181"/>
                <a:gd name="T6" fmla="*/ 300 w 300"/>
                <a:gd name="T7" fmla="*/ 135 h 181"/>
                <a:gd name="T8" fmla="*/ 223 w 300"/>
                <a:gd name="T9" fmla="*/ 181 h 181"/>
                <a:gd name="T10" fmla="*/ 0 w 300"/>
                <a:gd name="T11" fmla="*/ 52 h 181"/>
                <a:gd name="T12" fmla="*/ 0 w 300"/>
                <a:gd name="T13" fmla="*/ 44 h 181"/>
                <a:gd name="T14" fmla="*/ 0 w 300"/>
                <a:gd name="T15" fmla="*/ 4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181">
                  <a:moveTo>
                    <a:pt x="0" y="44"/>
                  </a:moveTo>
                  <a:lnTo>
                    <a:pt x="77" y="0"/>
                  </a:lnTo>
                  <a:lnTo>
                    <a:pt x="300" y="129"/>
                  </a:lnTo>
                  <a:lnTo>
                    <a:pt x="300" y="135"/>
                  </a:lnTo>
                  <a:lnTo>
                    <a:pt x="223" y="181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4" name="íṥlïḑé">
              <a:extLst>
                <a:ext uri="{FF2B5EF4-FFF2-40B4-BE49-F238E27FC236}">
                  <a16:creationId xmlns:a16="http://schemas.microsoft.com/office/drawing/2014/main" xmlns="" id="{91305506-335F-404A-8439-EFFB67C92FE3}"/>
                </a:ext>
              </a:extLst>
            </p:cNvPr>
            <p:cNvSpPr/>
            <p:nvPr/>
          </p:nvSpPr>
          <p:spPr bwMode="auto">
            <a:xfrm>
              <a:off x="6224588" y="3905251"/>
              <a:ext cx="476250" cy="217488"/>
            </a:xfrm>
            <a:custGeom>
              <a:avLst/>
              <a:gdLst>
                <a:gd name="T0" fmla="*/ 300 w 300"/>
                <a:gd name="T1" fmla="*/ 85 h 137"/>
                <a:gd name="T2" fmla="*/ 300 w 300"/>
                <a:gd name="T3" fmla="*/ 91 h 137"/>
                <a:gd name="T4" fmla="*/ 223 w 300"/>
                <a:gd name="T5" fmla="*/ 137 h 137"/>
                <a:gd name="T6" fmla="*/ 0 w 300"/>
                <a:gd name="T7" fmla="*/ 8 h 137"/>
                <a:gd name="T8" fmla="*/ 0 w 300"/>
                <a:gd name="T9" fmla="*/ 0 h 137"/>
                <a:gd name="T10" fmla="*/ 223 w 300"/>
                <a:gd name="T11" fmla="*/ 129 h 137"/>
                <a:gd name="T12" fmla="*/ 300 w 300"/>
                <a:gd name="T13" fmla="*/ 8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137">
                  <a:moveTo>
                    <a:pt x="300" y="85"/>
                  </a:moveTo>
                  <a:lnTo>
                    <a:pt x="300" y="91"/>
                  </a:lnTo>
                  <a:lnTo>
                    <a:pt x="223" y="137"/>
                  </a:lnTo>
                  <a:lnTo>
                    <a:pt x="0" y="8"/>
                  </a:lnTo>
                  <a:lnTo>
                    <a:pt x="0" y="0"/>
                  </a:lnTo>
                  <a:lnTo>
                    <a:pt x="223" y="129"/>
                  </a:lnTo>
                  <a:lnTo>
                    <a:pt x="300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5" name="îṩľidê">
              <a:extLst>
                <a:ext uri="{FF2B5EF4-FFF2-40B4-BE49-F238E27FC236}">
                  <a16:creationId xmlns:a16="http://schemas.microsoft.com/office/drawing/2014/main" xmlns="" id="{84F135C1-60C2-4A62-9F18-6D8751716EAD}"/>
                </a:ext>
              </a:extLst>
            </p:cNvPr>
            <p:cNvSpPr/>
            <p:nvPr/>
          </p:nvSpPr>
          <p:spPr bwMode="auto">
            <a:xfrm>
              <a:off x="6224588" y="3905251"/>
              <a:ext cx="1588" cy="1588"/>
            </a:xfrm>
            <a:prstGeom prst="rect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6" name="ïśḻïde">
              <a:extLst>
                <a:ext uri="{FF2B5EF4-FFF2-40B4-BE49-F238E27FC236}">
                  <a16:creationId xmlns:a16="http://schemas.microsoft.com/office/drawing/2014/main" xmlns="" id="{5E3CBB9D-EBA3-4081-93B0-161D59632435}"/>
                </a:ext>
              </a:extLst>
            </p:cNvPr>
            <p:cNvSpPr/>
            <p:nvPr/>
          </p:nvSpPr>
          <p:spPr bwMode="auto">
            <a:xfrm>
              <a:off x="6197600" y="3990976"/>
              <a:ext cx="350838" cy="217488"/>
            </a:xfrm>
            <a:custGeom>
              <a:avLst/>
              <a:gdLst>
                <a:gd name="T0" fmla="*/ 77 w 221"/>
                <a:gd name="T1" fmla="*/ 0 h 137"/>
                <a:gd name="T2" fmla="*/ 221 w 221"/>
                <a:gd name="T3" fmla="*/ 85 h 137"/>
                <a:gd name="T4" fmla="*/ 221 w 221"/>
                <a:gd name="T5" fmla="*/ 91 h 137"/>
                <a:gd name="T6" fmla="*/ 146 w 221"/>
                <a:gd name="T7" fmla="*/ 137 h 137"/>
                <a:gd name="T8" fmla="*/ 0 w 221"/>
                <a:gd name="T9" fmla="*/ 54 h 137"/>
                <a:gd name="T10" fmla="*/ 0 w 221"/>
                <a:gd name="T11" fmla="*/ 45 h 137"/>
                <a:gd name="T12" fmla="*/ 77 w 221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37">
                  <a:moveTo>
                    <a:pt x="77" y="0"/>
                  </a:moveTo>
                  <a:lnTo>
                    <a:pt x="221" y="85"/>
                  </a:lnTo>
                  <a:lnTo>
                    <a:pt x="221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7" name="ïşļiḓe">
              <a:extLst>
                <a:ext uri="{FF2B5EF4-FFF2-40B4-BE49-F238E27FC236}">
                  <a16:creationId xmlns:a16="http://schemas.microsoft.com/office/drawing/2014/main" xmlns="" id="{298F602A-3C92-4FBC-94FD-03EBAFA476D4}"/>
                </a:ext>
              </a:extLst>
            </p:cNvPr>
            <p:cNvSpPr/>
            <p:nvPr/>
          </p:nvSpPr>
          <p:spPr bwMode="auto">
            <a:xfrm>
              <a:off x="6197600" y="4062413"/>
              <a:ext cx="350838" cy="146050"/>
            </a:xfrm>
            <a:custGeom>
              <a:avLst/>
              <a:gdLst>
                <a:gd name="T0" fmla="*/ 144 w 221"/>
                <a:gd name="T1" fmla="*/ 83 h 92"/>
                <a:gd name="T2" fmla="*/ 221 w 221"/>
                <a:gd name="T3" fmla="*/ 40 h 92"/>
                <a:gd name="T4" fmla="*/ 221 w 221"/>
                <a:gd name="T5" fmla="*/ 46 h 92"/>
                <a:gd name="T6" fmla="*/ 146 w 221"/>
                <a:gd name="T7" fmla="*/ 92 h 92"/>
                <a:gd name="T8" fmla="*/ 0 w 221"/>
                <a:gd name="T9" fmla="*/ 9 h 92"/>
                <a:gd name="T10" fmla="*/ 0 w 221"/>
                <a:gd name="T11" fmla="*/ 0 h 92"/>
                <a:gd name="T12" fmla="*/ 144 w 221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92">
                  <a:moveTo>
                    <a:pt x="144" y="83"/>
                  </a:moveTo>
                  <a:lnTo>
                    <a:pt x="221" y="40"/>
                  </a:lnTo>
                  <a:lnTo>
                    <a:pt x="221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8" name="isḻiḍê">
              <a:extLst>
                <a:ext uri="{FF2B5EF4-FFF2-40B4-BE49-F238E27FC236}">
                  <a16:creationId xmlns:a16="http://schemas.microsoft.com/office/drawing/2014/main" xmlns="" id="{03259F12-6965-4D0F-837F-5A1D425C081B}"/>
                </a:ext>
              </a:extLst>
            </p:cNvPr>
            <p:cNvSpPr/>
            <p:nvPr/>
          </p:nvSpPr>
          <p:spPr bwMode="auto">
            <a:xfrm>
              <a:off x="5937250" y="384175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9" name="íŝ1ïḓé">
              <a:extLst>
                <a:ext uri="{FF2B5EF4-FFF2-40B4-BE49-F238E27FC236}">
                  <a16:creationId xmlns:a16="http://schemas.microsoft.com/office/drawing/2014/main" xmlns="" id="{180B7E87-E733-4199-BAEF-37982B927596}"/>
                </a:ext>
              </a:extLst>
            </p:cNvPr>
            <p:cNvSpPr/>
            <p:nvPr/>
          </p:nvSpPr>
          <p:spPr bwMode="auto">
            <a:xfrm>
              <a:off x="5937250" y="3911601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8 h 93"/>
                <a:gd name="T6" fmla="*/ 146 w 223"/>
                <a:gd name="T7" fmla="*/ 93 h 93"/>
                <a:gd name="T8" fmla="*/ 0 w 223"/>
                <a:gd name="T9" fmla="*/ 10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0" name="ïṧlîḓé">
              <a:extLst>
                <a:ext uri="{FF2B5EF4-FFF2-40B4-BE49-F238E27FC236}">
                  <a16:creationId xmlns:a16="http://schemas.microsoft.com/office/drawing/2014/main" xmlns="" id="{C9E3476F-6FAA-456B-8F20-C617C5B8B92E}"/>
                </a:ext>
              </a:extLst>
            </p:cNvPr>
            <p:cNvSpPr/>
            <p:nvPr/>
          </p:nvSpPr>
          <p:spPr bwMode="auto">
            <a:xfrm>
              <a:off x="5164138" y="3394076"/>
              <a:ext cx="868363" cy="514350"/>
            </a:xfrm>
            <a:custGeom>
              <a:avLst/>
              <a:gdLst>
                <a:gd name="T0" fmla="*/ 77 w 547"/>
                <a:gd name="T1" fmla="*/ 0 h 324"/>
                <a:gd name="T2" fmla="*/ 547 w 547"/>
                <a:gd name="T3" fmla="*/ 272 h 324"/>
                <a:gd name="T4" fmla="*/ 547 w 547"/>
                <a:gd name="T5" fmla="*/ 280 h 324"/>
                <a:gd name="T6" fmla="*/ 470 w 547"/>
                <a:gd name="T7" fmla="*/ 324 h 324"/>
                <a:gd name="T8" fmla="*/ 0 w 547"/>
                <a:gd name="T9" fmla="*/ 52 h 324"/>
                <a:gd name="T10" fmla="*/ 0 w 547"/>
                <a:gd name="T11" fmla="*/ 44 h 324"/>
                <a:gd name="T12" fmla="*/ 77 w 54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24">
                  <a:moveTo>
                    <a:pt x="77" y="0"/>
                  </a:moveTo>
                  <a:lnTo>
                    <a:pt x="547" y="272"/>
                  </a:lnTo>
                  <a:lnTo>
                    <a:pt x="547" y="280"/>
                  </a:lnTo>
                  <a:lnTo>
                    <a:pt x="470" y="324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1" name="îS1ïḍè">
              <a:extLst>
                <a:ext uri="{FF2B5EF4-FFF2-40B4-BE49-F238E27FC236}">
                  <a16:creationId xmlns:a16="http://schemas.microsoft.com/office/drawing/2014/main" xmlns="" id="{43D29119-E585-494F-9279-2ADE4D6A6E9B}"/>
                </a:ext>
              </a:extLst>
            </p:cNvPr>
            <p:cNvSpPr/>
            <p:nvPr/>
          </p:nvSpPr>
          <p:spPr bwMode="auto">
            <a:xfrm>
              <a:off x="5164138" y="3463926"/>
              <a:ext cx="868363" cy="444500"/>
            </a:xfrm>
            <a:custGeom>
              <a:avLst/>
              <a:gdLst>
                <a:gd name="T0" fmla="*/ 470 w 547"/>
                <a:gd name="T1" fmla="*/ 274 h 280"/>
                <a:gd name="T2" fmla="*/ 547 w 547"/>
                <a:gd name="T3" fmla="*/ 228 h 280"/>
                <a:gd name="T4" fmla="*/ 547 w 547"/>
                <a:gd name="T5" fmla="*/ 236 h 280"/>
                <a:gd name="T6" fmla="*/ 470 w 547"/>
                <a:gd name="T7" fmla="*/ 280 h 280"/>
                <a:gd name="T8" fmla="*/ 0 w 547"/>
                <a:gd name="T9" fmla="*/ 8 h 280"/>
                <a:gd name="T10" fmla="*/ 0 w 547"/>
                <a:gd name="T11" fmla="*/ 0 h 280"/>
                <a:gd name="T12" fmla="*/ 470 w 547"/>
                <a:gd name="T13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280">
                  <a:moveTo>
                    <a:pt x="470" y="274"/>
                  </a:moveTo>
                  <a:lnTo>
                    <a:pt x="547" y="228"/>
                  </a:lnTo>
                  <a:lnTo>
                    <a:pt x="547" y="236"/>
                  </a:lnTo>
                  <a:lnTo>
                    <a:pt x="470" y="28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70" y="27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2" name="işľiḍê">
              <a:extLst>
                <a:ext uri="{FF2B5EF4-FFF2-40B4-BE49-F238E27FC236}">
                  <a16:creationId xmlns:a16="http://schemas.microsoft.com/office/drawing/2014/main" xmlns="" id="{CF48C7DF-9FEC-4458-819B-9B8CEAC8CE58}"/>
                </a:ext>
              </a:extLst>
            </p:cNvPr>
            <p:cNvSpPr/>
            <p:nvPr/>
          </p:nvSpPr>
          <p:spPr bwMode="auto">
            <a:xfrm>
              <a:off x="4903788" y="32464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3" name="ïśḷiḑè">
              <a:extLst>
                <a:ext uri="{FF2B5EF4-FFF2-40B4-BE49-F238E27FC236}">
                  <a16:creationId xmlns:a16="http://schemas.microsoft.com/office/drawing/2014/main" xmlns="" id="{68F3B999-8B1B-44E5-86D3-D08CF15A36BB}"/>
                </a:ext>
              </a:extLst>
            </p:cNvPr>
            <p:cNvSpPr/>
            <p:nvPr/>
          </p:nvSpPr>
          <p:spPr bwMode="auto">
            <a:xfrm>
              <a:off x="4903788" y="331787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4" name="îṥ1íďè">
              <a:extLst>
                <a:ext uri="{FF2B5EF4-FFF2-40B4-BE49-F238E27FC236}">
                  <a16:creationId xmlns:a16="http://schemas.microsoft.com/office/drawing/2014/main" xmlns="" id="{D1A59FDA-7E6F-475A-9A9C-EC51AAF18343}"/>
                </a:ext>
              </a:extLst>
            </p:cNvPr>
            <p:cNvSpPr/>
            <p:nvPr/>
          </p:nvSpPr>
          <p:spPr bwMode="auto">
            <a:xfrm>
              <a:off x="6542088" y="3516313"/>
              <a:ext cx="315913" cy="193675"/>
            </a:xfrm>
            <a:custGeom>
              <a:avLst/>
              <a:gdLst>
                <a:gd name="T0" fmla="*/ 56 w 199"/>
                <a:gd name="T1" fmla="*/ 0 h 122"/>
                <a:gd name="T2" fmla="*/ 199 w 199"/>
                <a:gd name="T3" fmla="*/ 83 h 122"/>
                <a:gd name="T4" fmla="*/ 199 w 199"/>
                <a:gd name="T5" fmla="*/ 91 h 122"/>
                <a:gd name="T6" fmla="*/ 145 w 199"/>
                <a:gd name="T7" fmla="*/ 122 h 122"/>
                <a:gd name="T8" fmla="*/ 0 w 199"/>
                <a:gd name="T9" fmla="*/ 39 h 122"/>
                <a:gd name="T10" fmla="*/ 0 w 199"/>
                <a:gd name="T11" fmla="*/ 31 h 122"/>
                <a:gd name="T12" fmla="*/ 56 w 19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122">
                  <a:moveTo>
                    <a:pt x="56" y="0"/>
                  </a:moveTo>
                  <a:lnTo>
                    <a:pt x="199" y="83"/>
                  </a:lnTo>
                  <a:lnTo>
                    <a:pt x="199" y="91"/>
                  </a:lnTo>
                  <a:lnTo>
                    <a:pt x="145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5" name="ïSļíďe">
              <a:extLst>
                <a:ext uri="{FF2B5EF4-FFF2-40B4-BE49-F238E27FC236}">
                  <a16:creationId xmlns:a16="http://schemas.microsoft.com/office/drawing/2014/main" xmlns="" id="{C1FE0B51-1D5D-47C4-86ED-4B830866A1A7}"/>
                </a:ext>
              </a:extLst>
            </p:cNvPr>
            <p:cNvSpPr/>
            <p:nvPr/>
          </p:nvSpPr>
          <p:spPr bwMode="auto">
            <a:xfrm>
              <a:off x="6542088" y="3565526"/>
              <a:ext cx="315913" cy="144463"/>
            </a:xfrm>
            <a:custGeom>
              <a:avLst/>
              <a:gdLst>
                <a:gd name="T0" fmla="*/ 145 w 199"/>
                <a:gd name="T1" fmla="*/ 85 h 91"/>
                <a:gd name="T2" fmla="*/ 199 w 199"/>
                <a:gd name="T3" fmla="*/ 52 h 91"/>
                <a:gd name="T4" fmla="*/ 199 w 199"/>
                <a:gd name="T5" fmla="*/ 60 h 91"/>
                <a:gd name="T6" fmla="*/ 145 w 199"/>
                <a:gd name="T7" fmla="*/ 91 h 91"/>
                <a:gd name="T8" fmla="*/ 0 w 199"/>
                <a:gd name="T9" fmla="*/ 8 h 91"/>
                <a:gd name="T10" fmla="*/ 0 w 199"/>
                <a:gd name="T11" fmla="*/ 0 h 91"/>
                <a:gd name="T12" fmla="*/ 145 w 199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91">
                  <a:moveTo>
                    <a:pt x="145" y="85"/>
                  </a:moveTo>
                  <a:lnTo>
                    <a:pt x="199" y="52"/>
                  </a:lnTo>
                  <a:lnTo>
                    <a:pt x="199" y="60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6" name="ïṡliḑê">
              <a:extLst>
                <a:ext uri="{FF2B5EF4-FFF2-40B4-BE49-F238E27FC236}">
                  <a16:creationId xmlns:a16="http://schemas.microsoft.com/office/drawing/2014/main" xmlns="" id="{8DCDF3A4-2C34-4F30-9A9D-3F42D276ABE6}"/>
                </a:ext>
              </a:extLst>
            </p:cNvPr>
            <p:cNvSpPr/>
            <p:nvPr/>
          </p:nvSpPr>
          <p:spPr bwMode="auto">
            <a:xfrm>
              <a:off x="6280150" y="3363913"/>
              <a:ext cx="320675" cy="198438"/>
            </a:xfrm>
            <a:custGeom>
              <a:avLst/>
              <a:gdLst>
                <a:gd name="T0" fmla="*/ 57 w 202"/>
                <a:gd name="T1" fmla="*/ 0 h 125"/>
                <a:gd name="T2" fmla="*/ 202 w 202"/>
                <a:gd name="T3" fmla="*/ 86 h 125"/>
                <a:gd name="T4" fmla="*/ 202 w 202"/>
                <a:gd name="T5" fmla="*/ 94 h 125"/>
                <a:gd name="T6" fmla="*/ 146 w 202"/>
                <a:gd name="T7" fmla="*/ 125 h 125"/>
                <a:gd name="T8" fmla="*/ 0 w 202"/>
                <a:gd name="T9" fmla="*/ 42 h 125"/>
                <a:gd name="T10" fmla="*/ 0 w 202"/>
                <a:gd name="T11" fmla="*/ 34 h 125"/>
                <a:gd name="T12" fmla="*/ 57 w 202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25">
                  <a:moveTo>
                    <a:pt x="57" y="0"/>
                  </a:moveTo>
                  <a:lnTo>
                    <a:pt x="202" y="86"/>
                  </a:lnTo>
                  <a:lnTo>
                    <a:pt x="202" y="94"/>
                  </a:lnTo>
                  <a:lnTo>
                    <a:pt x="146" y="125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7" name="isḷîďè">
              <a:extLst>
                <a:ext uri="{FF2B5EF4-FFF2-40B4-BE49-F238E27FC236}">
                  <a16:creationId xmlns:a16="http://schemas.microsoft.com/office/drawing/2014/main" xmlns="" id="{9C7B042E-24B3-426E-901E-E293F1D28B40}"/>
                </a:ext>
              </a:extLst>
            </p:cNvPr>
            <p:cNvSpPr/>
            <p:nvPr/>
          </p:nvSpPr>
          <p:spPr bwMode="auto">
            <a:xfrm>
              <a:off x="6280150" y="3417888"/>
              <a:ext cx="320675" cy="144463"/>
            </a:xfrm>
            <a:custGeom>
              <a:avLst/>
              <a:gdLst>
                <a:gd name="T0" fmla="*/ 146 w 202"/>
                <a:gd name="T1" fmla="*/ 83 h 91"/>
                <a:gd name="T2" fmla="*/ 202 w 202"/>
                <a:gd name="T3" fmla="*/ 52 h 91"/>
                <a:gd name="T4" fmla="*/ 202 w 202"/>
                <a:gd name="T5" fmla="*/ 60 h 91"/>
                <a:gd name="T6" fmla="*/ 146 w 202"/>
                <a:gd name="T7" fmla="*/ 91 h 91"/>
                <a:gd name="T8" fmla="*/ 0 w 202"/>
                <a:gd name="T9" fmla="*/ 8 h 91"/>
                <a:gd name="T10" fmla="*/ 0 w 202"/>
                <a:gd name="T11" fmla="*/ 0 h 91"/>
                <a:gd name="T12" fmla="*/ 146 w 20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91">
                  <a:moveTo>
                    <a:pt x="146" y="83"/>
                  </a:moveTo>
                  <a:lnTo>
                    <a:pt x="202" y="52"/>
                  </a:lnTo>
                  <a:lnTo>
                    <a:pt x="202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8" name="î$ľidè">
              <a:extLst>
                <a:ext uri="{FF2B5EF4-FFF2-40B4-BE49-F238E27FC236}">
                  <a16:creationId xmlns:a16="http://schemas.microsoft.com/office/drawing/2014/main" xmlns="" id="{0BDC76B8-6CCE-4DC1-A568-EDA3B2F7C774}"/>
                </a:ext>
              </a:extLst>
            </p:cNvPr>
            <p:cNvSpPr/>
            <p:nvPr/>
          </p:nvSpPr>
          <p:spPr bwMode="auto">
            <a:xfrm>
              <a:off x="6022975" y="3216276"/>
              <a:ext cx="317500" cy="198438"/>
            </a:xfrm>
            <a:custGeom>
              <a:avLst/>
              <a:gdLst>
                <a:gd name="T0" fmla="*/ 54 w 200"/>
                <a:gd name="T1" fmla="*/ 0 h 125"/>
                <a:gd name="T2" fmla="*/ 200 w 200"/>
                <a:gd name="T3" fmla="*/ 83 h 125"/>
                <a:gd name="T4" fmla="*/ 200 w 200"/>
                <a:gd name="T5" fmla="*/ 91 h 125"/>
                <a:gd name="T6" fmla="*/ 144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4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4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9" name="iš1ïďe">
              <a:extLst>
                <a:ext uri="{FF2B5EF4-FFF2-40B4-BE49-F238E27FC236}">
                  <a16:creationId xmlns:a16="http://schemas.microsoft.com/office/drawing/2014/main" xmlns="" id="{F2FB7E49-4563-4941-BECF-7EA2BEE95BE9}"/>
                </a:ext>
              </a:extLst>
            </p:cNvPr>
            <p:cNvSpPr/>
            <p:nvPr/>
          </p:nvSpPr>
          <p:spPr bwMode="auto">
            <a:xfrm>
              <a:off x="6022975" y="3265488"/>
              <a:ext cx="317500" cy="149225"/>
            </a:xfrm>
            <a:custGeom>
              <a:avLst/>
              <a:gdLst>
                <a:gd name="T0" fmla="*/ 144 w 200"/>
                <a:gd name="T1" fmla="*/ 85 h 94"/>
                <a:gd name="T2" fmla="*/ 200 w 200"/>
                <a:gd name="T3" fmla="*/ 52 h 94"/>
                <a:gd name="T4" fmla="*/ 200 w 200"/>
                <a:gd name="T5" fmla="*/ 60 h 94"/>
                <a:gd name="T6" fmla="*/ 144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4 w 200"/>
                <a:gd name="T13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4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4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0" name="îslîdè">
              <a:extLst>
                <a:ext uri="{FF2B5EF4-FFF2-40B4-BE49-F238E27FC236}">
                  <a16:creationId xmlns:a16="http://schemas.microsoft.com/office/drawing/2014/main" xmlns="" id="{28979883-59C1-4DCF-BEF4-6B1DD7271B1A}"/>
                </a:ext>
              </a:extLst>
            </p:cNvPr>
            <p:cNvSpPr/>
            <p:nvPr/>
          </p:nvSpPr>
          <p:spPr bwMode="auto">
            <a:xfrm>
              <a:off x="5765800" y="3068638"/>
              <a:ext cx="317500" cy="193675"/>
            </a:xfrm>
            <a:custGeom>
              <a:avLst/>
              <a:gdLst>
                <a:gd name="T0" fmla="*/ 54 w 200"/>
                <a:gd name="T1" fmla="*/ 0 h 122"/>
                <a:gd name="T2" fmla="*/ 200 w 200"/>
                <a:gd name="T3" fmla="*/ 83 h 122"/>
                <a:gd name="T4" fmla="*/ 200 w 200"/>
                <a:gd name="T5" fmla="*/ 91 h 122"/>
                <a:gd name="T6" fmla="*/ 146 w 200"/>
                <a:gd name="T7" fmla="*/ 122 h 122"/>
                <a:gd name="T8" fmla="*/ 0 w 200"/>
                <a:gd name="T9" fmla="*/ 39 h 122"/>
                <a:gd name="T10" fmla="*/ 0 w 200"/>
                <a:gd name="T11" fmla="*/ 31 h 122"/>
                <a:gd name="T12" fmla="*/ 54 w 200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2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6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1" name="îš1íḋe">
              <a:extLst>
                <a:ext uri="{FF2B5EF4-FFF2-40B4-BE49-F238E27FC236}">
                  <a16:creationId xmlns:a16="http://schemas.microsoft.com/office/drawing/2014/main" xmlns="" id="{832CE938-E0CD-48D9-91FB-C20C7A71E3D7}"/>
                </a:ext>
              </a:extLst>
            </p:cNvPr>
            <p:cNvSpPr/>
            <p:nvPr/>
          </p:nvSpPr>
          <p:spPr bwMode="auto">
            <a:xfrm>
              <a:off x="5765800" y="3117851"/>
              <a:ext cx="317500" cy="144463"/>
            </a:xfrm>
            <a:custGeom>
              <a:avLst/>
              <a:gdLst>
                <a:gd name="T0" fmla="*/ 143 w 200"/>
                <a:gd name="T1" fmla="*/ 85 h 91"/>
                <a:gd name="T2" fmla="*/ 200 w 200"/>
                <a:gd name="T3" fmla="*/ 52 h 91"/>
                <a:gd name="T4" fmla="*/ 200 w 200"/>
                <a:gd name="T5" fmla="*/ 60 h 91"/>
                <a:gd name="T6" fmla="*/ 146 w 200"/>
                <a:gd name="T7" fmla="*/ 91 h 91"/>
                <a:gd name="T8" fmla="*/ 0 w 200"/>
                <a:gd name="T9" fmla="*/ 8 h 91"/>
                <a:gd name="T10" fmla="*/ 0 w 200"/>
                <a:gd name="T11" fmla="*/ 0 h 91"/>
                <a:gd name="T12" fmla="*/ 143 w 200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1">
                  <a:moveTo>
                    <a:pt x="143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3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2" name="îṧḷïďé">
              <a:extLst>
                <a:ext uri="{FF2B5EF4-FFF2-40B4-BE49-F238E27FC236}">
                  <a16:creationId xmlns:a16="http://schemas.microsoft.com/office/drawing/2014/main" xmlns="" id="{0C00F5EC-D1C7-47A1-848A-71C378FC5187}"/>
                </a:ext>
              </a:extLst>
            </p:cNvPr>
            <p:cNvSpPr/>
            <p:nvPr/>
          </p:nvSpPr>
          <p:spPr bwMode="auto">
            <a:xfrm>
              <a:off x="5505450" y="2919413"/>
              <a:ext cx="319088" cy="195263"/>
            </a:xfrm>
            <a:custGeom>
              <a:avLst/>
              <a:gdLst>
                <a:gd name="T0" fmla="*/ 56 w 201"/>
                <a:gd name="T1" fmla="*/ 0 h 123"/>
                <a:gd name="T2" fmla="*/ 201 w 201"/>
                <a:gd name="T3" fmla="*/ 83 h 123"/>
                <a:gd name="T4" fmla="*/ 201 w 201"/>
                <a:gd name="T5" fmla="*/ 92 h 123"/>
                <a:gd name="T6" fmla="*/ 145 w 201"/>
                <a:gd name="T7" fmla="*/ 123 h 123"/>
                <a:gd name="T8" fmla="*/ 0 w 201"/>
                <a:gd name="T9" fmla="*/ 40 h 123"/>
                <a:gd name="T10" fmla="*/ 0 w 201"/>
                <a:gd name="T11" fmla="*/ 31 h 123"/>
                <a:gd name="T12" fmla="*/ 56 w 201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3">
                  <a:moveTo>
                    <a:pt x="56" y="0"/>
                  </a:moveTo>
                  <a:lnTo>
                    <a:pt x="201" y="83"/>
                  </a:lnTo>
                  <a:lnTo>
                    <a:pt x="201" y="92"/>
                  </a:lnTo>
                  <a:lnTo>
                    <a:pt x="145" y="123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3" name="ïsļîďé">
              <a:extLst>
                <a:ext uri="{FF2B5EF4-FFF2-40B4-BE49-F238E27FC236}">
                  <a16:creationId xmlns:a16="http://schemas.microsoft.com/office/drawing/2014/main" xmlns="" id="{EEBA1349-83C6-44E0-A8F6-292F321E6BDF}"/>
                </a:ext>
              </a:extLst>
            </p:cNvPr>
            <p:cNvSpPr/>
            <p:nvPr/>
          </p:nvSpPr>
          <p:spPr bwMode="auto">
            <a:xfrm>
              <a:off x="5505450" y="2968626"/>
              <a:ext cx="319088" cy="146050"/>
            </a:xfrm>
            <a:custGeom>
              <a:avLst/>
              <a:gdLst>
                <a:gd name="T0" fmla="*/ 145 w 201"/>
                <a:gd name="T1" fmla="*/ 86 h 92"/>
                <a:gd name="T2" fmla="*/ 201 w 201"/>
                <a:gd name="T3" fmla="*/ 52 h 92"/>
                <a:gd name="T4" fmla="*/ 201 w 201"/>
                <a:gd name="T5" fmla="*/ 61 h 92"/>
                <a:gd name="T6" fmla="*/ 145 w 201"/>
                <a:gd name="T7" fmla="*/ 92 h 92"/>
                <a:gd name="T8" fmla="*/ 0 w 201"/>
                <a:gd name="T9" fmla="*/ 9 h 92"/>
                <a:gd name="T10" fmla="*/ 0 w 201"/>
                <a:gd name="T11" fmla="*/ 0 h 92"/>
                <a:gd name="T12" fmla="*/ 145 w 201"/>
                <a:gd name="T13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92">
                  <a:moveTo>
                    <a:pt x="145" y="86"/>
                  </a:moveTo>
                  <a:lnTo>
                    <a:pt x="201" y="52"/>
                  </a:lnTo>
                  <a:lnTo>
                    <a:pt x="201" y="61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4" name="iṣḻiḋe">
              <a:extLst>
                <a:ext uri="{FF2B5EF4-FFF2-40B4-BE49-F238E27FC236}">
                  <a16:creationId xmlns:a16="http://schemas.microsoft.com/office/drawing/2014/main" xmlns="" id="{8C4574AB-9398-485B-B194-232DBA9F4F52}"/>
                </a:ext>
              </a:extLst>
            </p:cNvPr>
            <p:cNvSpPr/>
            <p:nvPr/>
          </p:nvSpPr>
          <p:spPr bwMode="auto">
            <a:xfrm>
              <a:off x="5053013" y="3071813"/>
              <a:ext cx="488950" cy="382588"/>
            </a:xfrm>
            <a:custGeom>
              <a:avLst/>
              <a:gdLst>
                <a:gd name="T0" fmla="*/ 0 w 308"/>
                <a:gd name="T1" fmla="*/ 99 h 241"/>
                <a:gd name="T2" fmla="*/ 172 w 308"/>
                <a:gd name="T3" fmla="*/ 0 h 241"/>
                <a:gd name="T4" fmla="*/ 260 w 308"/>
                <a:gd name="T5" fmla="*/ 52 h 241"/>
                <a:gd name="T6" fmla="*/ 260 w 308"/>
                <a:gd name="T7" fmla="*/ 60 h 241"/>
                <a:gd name="T8" fmla="*/ 174 w 308"/>
                <a:gd name="T9" fmla="*/ 112 h 241"/>
                <a:gd name="T10" fmla="*/ 308 w 308"/>
                <a:gd name="T11" fmla="*/ 189 h 241"/>
                <a:gd name="T12" fmla="*/ 308 w 308"/>
                <a:gd name="T13" fmla="*/ 189 h 241"/>
                <a:gd name="T14" fmla="*/ 308 w 308"/>
                <a:gd name="T15" fmla="*/ 197 h 241"/>
                <a:gd name="T16" fmla="*/ 233 w 308"/>
                <a:gd name="T17" fmla="*/ 241 h 241"/>
                <a:gd name="T18" fmla="*/ 0 w 308"/>
                <a:gd name="T19" fmla="*/ 108 h 241"/>
                <a:gd name="T20" fmla="*/ 0 w 308"/>
                <a:gd name="T21" fmla="*/ 99 h 241"/>
                <a:gd name="T22" fmla="*/ 0 w 308"/>
                <a:gd name="T23" fmla="*/ 9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41">
                  <a:moveTo>
                    <a:pt x="0" y="99"/>
                  </a:moveTo>
                  <a:lnTo>
                    <a:pt x="172" y="0"/>
                  </a:lnTo>
                  <a:lnTo>
                    <a:pt x="260" y="52"/>
                  </a:lnTo>
                  <a:lnTo>
                    <a:pt x="260" y="60"/>
                  </a:lnTo>
                  <a:lnTo>
                    <a:pt x="174" y="112"/>
                  </a:lnTo>
                  <a:lnTo>
                    <a:pt x="308" y="189"/>
                  </a:lnTo>
                  <a:lnTo>
                    <a:pt x="308" y="189"/>
                  </a:lnTo>
                  <a:lnTo>
                    <a:pt x="308" y="197"/>
                  </a:lnTo>
                  <a:lnTo>
                    <a:pt x="233" y="241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5" name="iSľïḑè">
              <a:extLst>
                <a:ext uri="{FF2B5EF4-FFF2-40B4-BE49-F238E27FC236}">
                  <a16:creationId xmlns:a16="http://schemas.microsoft.com/office/drawing/2014/main" xmlns="" id="{ACB04EB0-F6AB-4C2D-BB96-9AA63DBEE7E2}"/>
                </a:ext>
              </a:extLst>
            </p:cNvPr>
            <p:cNvSpPr/>
            <p:nvPr/>
          </p:nvSpPr>
          <p:spPr bwMode="auto">
            <a:xfrm>
              <a:off x="4921250" y="3605213"/>
              <a:ext cx="969963" cy="557213"/>
            </a:xfrm>
            <a:custGeom>
              <a:avLst/>
              <a:gdLst>
                <a:gd name="T0" fmla="*/ 611 w 611"/>
                <a:gd name="T1" fmla="*/ 241 h 351"/>
                <a:gd name="T2" fmla="*/ 191 w 611"/>
                <a:gd name="T3" fmla="*/ 0 h 351"/>
                <a:gd name="T4" fmla="*/ 0 w 611"/>
                <a:gd name="T5" fmla="*/ 108 h 351"/>
                <a:gd name="T6" fmla="*/ 420 w 611"/>
                <a:gd name="T7" fmla="*/ 351 h 351"/>
                <a:gd name="T8" fmla="*/ 611 w 611"/>
                <a:gd name="T9" fmla="*/ 24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51">
                  <a:moveTo>
                    <a:pt x="611" y="241"/>
                  </a:moveTo>
                  <a:lnTo>
                    <a:pt x="191" y="0"/>
                  </a:lnTo>
                  <a:lnTo>
                    <a:pt x="0" y="108"/>
                  </a:lnTo>
                  <a:lnTo>
                    <a:pt x="420" y="351"/>
                  </a:lnTo>
                  <a:lnTo>
                    <a:pt x="611" y="24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6" name="îśḻiďe">
              <a:extLst>
                <a:ext uri="{FF2B5EF4-FFF2-40B4-BE49-F238E27FC236}">
                  <a16:creationId xmlns:a16="http://schemas.microsoft.com/office/drawing/2014/main" xmlns="" id="{302B6A5A-193A-4CA6-8542-BC0466903A36}"/>
                </a:ext>
              </a:extLst>
            </p:cNvPr>
            <p:cNvSpPr/>
            <p:nvPr/>
          </p:nvSpPr>
          <p:spPr bwMode="auto">
            <a:xfrm>
              <a:off x="5316538" y="3154363"/>
              <a:ext cx="149225" cy="95250"/>
            </a:xfrm>
            <a:custGeom>
              <a:avLst/>
              <a:gdLst>
                <a:gd name="T0" fmla="*/ 0 w 94"/>
                <a:gd name="T1" fmla="*/ 56 h 60"/>
                <a:gd name="T2" fmla="*/ 94 w 94"/>
                <a:gd name="T3" fmla="*/ 0 h 60"/>
                <a:gd name="T4" fmla="*/ 94 w 94"/>
                <a:gd name="T5" fmla="*/ 8 h 60"/>
                <a:gd name="T6" fmla="*/ 8 w 94"/>
                <a:gd name="T7" fmla="*/ 60 h 60"/>
                <a:gd name="T8" fmla="*/ 0 w 94"/>
                <a:gd name="T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0">
                  <a:moveTo>
                    <a:pt x="0" y="56"/>
                  </a:moveTo>
                  <a:lnTo>
                    <a:pt x="94" y="0"/>
                  </a:lnTo>
                  <a:lnTo>
                    <a:pt x="94" y="8"/>
                  </a:lnTo>
                  <a:lnTo>
                    <a:pt x="8" y="6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7" name="íśḻíḑe">
              <a:extLst>
                <a:ext uri="{FF2B5EF4-FFF2-40B4-BE49-F238E27FC236}">
                  <a16:creationId xmlns:a16="http://schemas.microsoft.com/office/drawing/2014/main" xmlns="" id="{EA28CFAB-5934-4EFB-8A9C-8EDE2D8A8D26}"/>
                </a:ext>
              </a:extLst>
            </p:cNvPr>
            <p:cNvSpPr/>
            <p:nvPr/>
          </p:nvSpPr>
          <p:spPr bwMode="auto">
            <a:xfrm>
              <a:off x="5053013" y="3228976"/>
              <a:ext cx="488950" cy="225425"/>
            </a:xfrm>
            <a:custGeom>
              <a:avLst/>
              <a:gdLst>
                <a:gd name="T0" fmla="*/ 231 w 308"/>
                <a:gd name="T1" fmla="*/ 135 h 142"/>
                <a:gd name="T2" fmla="*/ 231 w 308"/>
                <a:gd name="T3" fmla="*/ 133 h 142"/>
                <a:gd name="T4" fmla="*/ 231 w 308"/>
                <a:gd name="T5" fmla="*/ 133 h 142"/>
                <a:gd name="T6" fmla="*/ 308 w 308"/>
                <a:gd name="T7" fmla="*/ 90 h 142"/>
                <a:gd name="T8" fmla="*/ 308 w 308"/>
                <a:gd name="T9" fmla="*/ 98 h 142"/>
                <a:gd name="T10" fmla="*/ 233 w 308"/>
                <a:gd name="T11" fmla="*/ 142 h 142"/>
                <a:gd name="T12" fmla="*/ 0 w 308"/>
                <a:gd name="T13" fmla="*/ 9 h 142"/>
                <a:gd name="T14" fmla="*/ 0 w 308"/>
                <a:gd name="T15" fmla="*/ 0 h 142"/>
                <a:gd name="T16" fmla="*/ 62 w 308"/>
                <a:gd name="T17" fmla="*/ 36 h 142"/>
                <a:gd name="T18" fmla="*/ 231 w 308"/>
                <a:gd name="T19" fmla="*/ 1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142">
                  <a:moveTo>
                    <a:pt x="231" y="135"/>
                  </a:moveTo>
                  <a:lnTo>
                    <a:pt x="231" y="133"/>
                  </a:lnTo>
                  <a:lnTo>
                    <a:pt x="231" y="133"/>
                  </a:lnTo>
                  <a:lnTo>
                    <a:pt x="308" y="90"/>
                  </a:lnTo>
                  <a:lnTo>
                    <a:pt x="308" y="98"/>
                  </a:lnTo>
                  <a:lnTo>
                    <a:pt x="233" y="142"/>
                  </a:lnTo>
                  <a:lnTo>
                    <a:pt x="0" y="9"/>
                  </a:lnTo>
                  <a:lnTo>
                    <a:pt x="0" y="0"/>
                  </a:lnTo>
                  <a:lnTo>
                    <a:pt x="62" y="36"/>
                  </a:lnTo>
                  <a:lnTo>
                    <a:pt x="231" y="13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8" name="îsḻîďé">
              <a:extLst>
                <a:ext uri="{FF2B5EF4-FFF2-40B4-BE49-F238E27FC236}">
                  <a16:creationId xmlns:a16="http://schemas.microsoft.com/office/drawing/2014/main" xmlns="" id="{9BB80A70-AE9B-4C80-9AAD-A5D46C9FA8EA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close/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A5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9" name="îşlîḑè">
              <a:extLst>
                <a:ext uri="{FF2B5EF4-FFF2-40B4-BE49-F238E27FC236}">
                  <a16:creationId xmlns:a16="http://schemas.microsoft.com/office/drawing/2014/main" xmlns="" id="{90DE63E0-8741-4CB4-8D26-F451C3EE8C2A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0" name="íṥļïḋe">
              <a:extLst>
                <a:ext uri="{FF2B5EF4-FFF2-40B4-BE49-F238E27FC236}">
                  <a16:creationId xmlns:a16="http://schemas.microsoft.com/office/drawing/2014/main" xmlns="" id="{2D6D404A-84D8-40FA-8641-5F00D4A014CF}"/>
                </a:ext>
              </a:extLst>
            </p:cNvPr>
            <p:cNvSpPr/>
            <p:nvPr/>
          </p:nvSpPr>
          <p:spPr bwMode="auto">
            <a:xfrm>
              <a:off x="4530725" y="2103438"/>
              <a:ext cx="604838" cy="438150"/>
            </a:xfrm>
            <a:custGeom>
              <a:avLst/>
              <a:gdLst>
                <a:gd name="T0" fmla="*/ 183 w 183"/>
                <a:gd name="T1" fmla="*/ 6 h 133"/>
                <a:gd name="T2" fmla="*/ 141 w 183"/>
                <a:gd name="T3" fmla="*/ 9 h 133"/>
                <a:gd name="T4" fmla="*/ 45 w 183"/>
                <a:gd name="T5" fmla="*/ 16 h 133"/>
                <a:gd name="T6" fmla="*/ 0 w 183"/>
                <a:gd name="T7" fmla="*/ 19 h 133"/>
                <a:gd name="T8" fmla="*/ 0 w 183"/>
                <a:gd name="T9" fmla="*/ 81 h 133"/>
                <a:gd name="T10" fmla="*/ 1 w 183"/>
                <a:gd name="T11" fmla="*/ 81 h 133"/>
                <a:gd name="T12" fmla="*/ 23 w 183"/>
                <a:gd name="T13" fmla="*/ 114 h 133"/>
                <a:gd name="T14" fmla="*/ 151 w 183"/>
                <a:gd name="T15" fmla="*/ 108 h 133"/>
                <a:gd name="T16" fmla="*/ 183 w 183"/>
                <a:gd name="T17" fmla="*/ 66 h 133"/>
                <a:gd name="T18" fmla="*/ 183 w 183"/>
                <a:gd name="T19" fmla="*/ 66 h 133"/>
                <a:gd name="T20" fmla="*/ 183 w 183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33">
                  <a:moveTo>
                    <a:pt x="183" y="6"/>
                  </a:moveTo>
                  <a:cubicBezTo>
                    <a:pt x="141" y="9"/>
                    <a:pt x="141" y="9"/>
                    <a:pt x="141" y="9"/>
                  </a:cubicBezTo>
                  <a:cubicBezTo>
                    <a:pt x="112" y="0"/>
                    <a:pt x="75" y="3"/>
                    <a:pt x="45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0" y="93"/>
                    <a:pt x="8" y="105"/>
                    <a:pt x="23" y="114"/>
                  </a:cubicBezTo>
                  <a:cubicBezTo>
                    <a:pt x="56" y="133"/>
                    <a:pt x="113" y="130"/>
                    <a:pt x="151" y="108"/>
                  </a:cubicBezTo>
                  <a:cubicBezTo>
                    <a:pt x="173" y="96"/>
                    <a:pt x="183" y="80"/>
                    <a:pt x="183" y="66"/>
                  </a:cubicBezTo>
                  <a:cubicBezTo>
                    <a:pt x="183" y="66"/>
                    <a:pt x="183" y="66"/>
                    <a:pt x="183" y="66"/>
                  </a:cubicBezTo>
                  <a:lnTo>
                    <a:pt x="183" y="6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1" name="îṣlíḍé">
              <a:extLst>
                <a:ext uri="{FF2B5EF4-FFF2-40B4-BE49-F238E27FC236}">
                  <a16:creationId xmlns:a16="http://schemas.microsoft.com/office/drawing/2014/main" xmlns="" id="{621C69E6-A0D4-4F8A-A36A-7547CEA9FA65}"/>
                </a:ext>
              </a:extLst>
            </p:cNvPr>
            <p:cNvSpPr/>
            <p:nvPr/>
          </p:nvSpPr>
          <p:spPr bwMode="auto">
            <a:xfrm>
              <a:off x="5075238" y="2178051"/>
              <a:ext cx="142875" cy="431800"/>
            </a:xfrm>
            <a:custGeom>
              <a:avLst/>
              <a:gdLst>
                <a:gd name="T0" fmla="*/ 6 w 43"/>
                <a:gd name="T1" fmla="*/ 32 h 131"/>
                <a:gd name="T2" fmla="*/ 0 w 43"/>
                <a:gd name="T3" fmla="*/ 15 h 131"/>
                <a:gd name="T4" fmla="*/ 6 w 43"/>
                <a:gd name="T5" fmla="*/ 0 h 131"/>
                <a:gd name="T6" fmla="*/ 28 w 43"/>
                <a:gd name="T7" fmla="*/ 18 h 131"/>
                <a:gd name="T8" fmla="*/ 43 w 43"/>
                <a:gd name="T9" fmla="*/ 52 h 131"/>
                <a:gd name="T10" fmla="*/ 43 w 43"/>
                <a:gd name="T11" fmla="*/ 113 h 131"/>
                <a:gd name="T12" fmla="*/ 42 w 43"/>
                <a:gd name="T13" fmla="*/ 119 h 131"/>
                <a:gd name="T14" fmla="*/ 38 w 43"/>
                <a:gd name="T15" fmla="*/ 131 h 131"/>
                <a:gd name="T16" fmla="*/ 20 w 43"/>
                <a:gd name="T17" fmla="*/ 75 h 131"/>
                <a:gd name="T18" fmla="*/ 6 w 43"/>
                <a:gd name="T19" fmla="*/ 51 h 131"/>
                <a:gd name="T20" fmla="*/ 6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6" y="32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8" y="27"/>
                    <a:pt x="43" y="39"/>
                    <a:pt x="43" y="52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5"/>
                    <a:pt x="43" y="117"/>
                    <a:pt x="42" y="119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6" y="51"/>
                    <a:pt x="6" y="51"/>
                    <a:pt x="6" y="51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2" name="îṥlîḋé">
              <a:extLst>
                <a:ext uri="{FF2B5EF4-FFF2-40B4-BE49-F238E27FC236}">
                  <a16:creationId xmlns:a16="http://schemas.microsoft.com/office/drawing/2014/main" xmlns="" id="{56EBD7E9-31E2-4652-948F-E26AB7845256}"/>
                </a:ext>
              </a:extLst>
            </p:cNvPr>
            <p:cNvSpPr/>
            <p:nvPr/>
          </p:nvSpPr>
          <p:spPr bwMode="auto">
            <a:xfrm>
              <a:off x="4408488" y="2178051"/>
              <a:ext cx="142875" cy="431800"/>
            </a:xfrm>
            <a:custGeom>
              <a:avLst/>
              <a:gdLst>
                <a:gd name="T0" fmla="*/ 37 w 43"/>
                <a:gd name="T1" fmla="*/ 32 h 131"/>
                <a:gd name="T2" fmla="*/ 43 w 43"/>
                <a:gd name="T3" fmla="*/ 15 h 131"/>
                <a:gd name="T4" fmla="*/ 37 w 43"/>
                <a:gd name="T5" fmla="*/ 0 h 131"/>
                <a:gd name="T6" fmla="*/ 15 w 43"/>
                <a:gd name="T7" fmla="*/ 18 h 131"/>
                <a:gd name="T8" fmla="*/ 0 w 43"/>
                <a:gd name="T9" fmla="*/ 52 h 131"/>
                <a:gd name="T10" fmla="*/ 0 w 43"/>
                <a:gd name="T11" fmla="*/ 113 h 131"/>
                <a:gd name="T12" fmla="*/ 1 w 43"/>
                <a:gd name="T13" fmla="*/ 119 h 131"/>
                <a:gd name="T14" fmla="*/ 5 w 43"/>
                <a:gd name="T15" fmla="*/ 131 h 131"/>
                <a:gd name="T16" fmla="*/ 23 w 43"/>
                <a:gd name="T17" fmla="*/ 75 h 131"/>
                <a:gd name="T18" fmla="*/ 37 w 43"/>
                <a:gd name="T19" fmla="*/ 51 h 131"/>
                <a:gd name="T20" fmla="*/ 37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37" y="32"/>
                  </a:moveTo>
                  <a:cubicBezTo>
                    <a:pt x="43" y="15"/>
                    <a:pt x="43" y="15"/>
                    <a:pt x="4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5" y="27"/>
                    <a:pt x="0" y="39"/>
                    <a:pt x="0" y="5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7"/>
                    <a:pt x="1" y="119"/>
                  </a:cubicBezTo>
                  <a:cubicBezTo>
                    <a:pt x="5" y="131"/>
                    <a:pt x="5" y="131"/>
                    <a:pt x="5" y="131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37" y="51"/>
                    <a:pt x="37" y="51"/>
                    <a:pt x="37" y="51"/>
                  </a:cubicBezTo>
                  <a:lnTo>
                    <a:pt x="37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3" name="îṧ1ïḍe">
              <a:extLst>
                <a:ext uri="{FF2B5EF4-FFF2-40B4-BE49-F238E27FC236}">
                  <a16:creationId xmlns:a16="http://schemas.microsoft.com/office/drawing/2014/main" xmlns="" id="{3F2AD130-B252-4F92-AFC1-1412CBC046CD}"/>
                </a:ext>
              </a:extLst>
            </p:cNvPr>
            <p:cNvSpPr/>
            <p:nvPr/>
          </p:nvSpPr>
          <p:spPr bwMode="auto">
            <a:xfrm>
              <a:off x="4530725" y="1111251"/>
              <a:ext cx="604838" cy="1228725"/>
            </a:xfrm>
            <a:custGeom>
              <a:avLst/>
              <a:gdLst>
                <a:gd name="T0" fmla="*/ 183 w 183"/>
                <a:gd name="T1" fmla="*/ 185 h 373"/>
                <a:gd name="T2" fmla="*/ 119 w 183"/>
                <a:gd name="T3" fmla="*/ 20 h 373"/>
                <a:gd name="T4" fmla="*/ 116 w 183"/>
                <a:gd name="T5" fmla="*/ 15 h 373"/>
                <a:gd name="T6" fmla="*/ 64 w 183"/>
                <a:gd name="T7" fmla="*/ 16 h 373"/>
                <a:gd name="T8" fmla="*/ 60 w 183"/>
                <a:gd name="T9" fmla="*/ 21 h 373"/>
                <a:gd name="T10" fmla="*/ 0 w 183"/>
                <a:gd name="T11" fmla="*/ 181 h 373"/>
                <a:gd name="T12" fmla="*/ 0 w 183"/>
                <a:gd name="T13" fmla="*/ 320 h 373"/>
                <a:gd name="T14" fmla="*/ 1 w 183"/>
                <a:gd name="T15" fmla="*/ 320 h 373"/>
                <a:gd name="T16" fmla="*/ 23 w 183"/>
                <a:gd name="T17" fmla="*/ 354 h 373"/>
                <a:gd name="T18" fmla="*/ 151 w 183"/>
                <a:gd name="T19" fmla="*/ 348 h 373"/>
                <a:gd name="T20" fmla="*/ 183 w 183"/>
                <a:gd name="T21" fmla="*/ 307 h 373"/>
                <a:gd name="T22" fmla="*/ 183 w 183"/>
                <a:gd name="T23" fmla="*/ 307 h 373"/>
                <a:gd name="T24" fmla="*/ 183 w 183"/>
                <a:gd name="T25" fmla="*/ 18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373">
                  <a:moveTo>
                    <a:pt x="183" y="185"/>
                  </a:moveTo>
                  <a:cubicBezTo>
                    <a:pt x="183" y="124"/>
                    <a:pt x="160" y="65"/>
                    <a:pt x="119" y="20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02" y="0"/>
                    <a:pt x="77" y="0"/>
                    <a:pt x="64" y="16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22" y="65"/>
                    <a:pt x="0" y="122"/>
                    <a:pt x="0" y="181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33"/>
                    <a:pt x="7" y="345"/>
                    <a:pt x="23" y="354"/>
                  </a:cubicBezTo>
                  <a:cubicBezTo>
                    <a:pt x="56" y="373"/>
                    <a:pt x="113" y="370"/>
                    <a:pt x="151" y="348"/>
                  </a:cubicBezTo>
                  <a:cubicBezTo>
                    <a:pt x="172" y="336"/>
                    <a:pt x="183" y="321"/>
                    <a:pt x="183" y="307"/>
                  </a:cubicBezTo>
                  <a:cubicBezTo>
                    <a:pt x="183" y="307"/>
                    <a:pt x="183" y="307"/>
                    <a:pt x="183" y="307"/>
                  </a:cubicBezTo>
                  <a:lnTo>
                    <a:pt x="183" y="185"/>
                  </a:ln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4" name="iṥ1ïḍé">
              <a:extLst>
                <a:ext uri="{FF2B5EF4-FFF2-40B4-BE49-F238E27FC236}">
                  <a16:creationId xmlns:a16="http://schemas.microsoft.com/office/drawing/2014/main" xmlns="" id="{5711C72C-ECB2-4F4E-BD36-977E7E13BB37}"/>
                </a:ext>
              </a:extLst>
            </p:cNvPr>
            <p:cNvSpPr/>
            <p:nvPr/>
          </p:nvSpPr>
          <p:spPr bwMode="auto">
            <a:xfrm>
              <a:off x="4689475" y="1631951"/>
              <a:ext cx="257175" cy="257175"/>
            </a:xfrm>
            <a:prstGeom prst="ellipse">
              <a:avLst/>
            </a:pr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5" name="iSḷíḓè">
              <a:extLst>
                <a:ext uri="{FF2B5EF4-FFF2-40B4-BE49-F238E27FC236}">
                  <a16:creationId xmlns:a16="http://schemas.microsoft.com/office/drawing/2014/main" xmlns="" id="{B1BEBB09-C5AF-49E8-AA7E-28BF38ECB8FE}"/>
                </a:ext>
              </a:extLst>
            </p:cNvPr>
            <p:cNvSpPr/>
            <p:nvPr/>
          </p:nvSpPr>
          <p:spPr bwMode="auto">
            <a:xfrm>
              <a:off x="4729163" y="1671638"/>
              <a:ext cx="177800" cy="177800"/>
            </a:xfrm>
            <a:prstGeom prst="ellipse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6" name="îṩ1ïḓê">
              <a:extLst>
                <a:ext uri="{FF2B5EF4-FFF2-40B4-BE49-F238E27FC236}">
                  <a16:creationId xmlns:a16="http://schemas.microsoft.com/office/drawing/2014/main" xmlns="" id="{FE938425-8A95-4203-99E1-F915148C55E7}"/>
                </a:ext>
              </a:extLst>
            </p:cNvPr>
            <p:cNvSpPr/>
            <p:nvPr/>
          </p:nvSpPr>
          <p:spPr bwMode="auto">
            <a:xfrm>
              <a:off x="4425950" y="2227263"/>
              <a:ext cx="125413" cy="382588"/>
            </a:xfrm>
            <a:custGeom>
              <a:avLst/>
              <a:gdLst>
                <a:gd name="T0" fmla="*/ 38 w 38"/>
                <a:gd name="T1" fmla="*/ 0 h 116"/>
                <a:gd name="T2" fmla="*/ 16 w 38"/>
                <a:gd name="T3" fmla="*/ 18 h 116"/>
                <a:gd name="T4" fmla="*/ 0 w 38"/>
                <a:gd name="T5" fmla="*/ 52 h 116"/>
                <a:gd name="T6" fmla="*/ 0 w 38"/>
                <a:gd name="T7" fmla="*/ 116 h 116"/>
                <a:gd name="T8" fmla="*/ 38 w 38"/>
                <a:gd name="T9" fmla="*/ 51 h 116"/>
                <a:gd name="T10" fmla="*/ 38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38" y="0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6" y="27"/>
                    <a:pt x="0" y="39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7" name="ïṡḷiďè">
              <a:extLst>
                <a:ext uri="{FF2B5EF4-FFF2-40B4-BE49-F238E27FC236}">
                  <a16:creationId xmlns:a16="http://schemas.microsoft.com/office/drawing/2014/main" xmlns="" id="{D4B7C8DA-A438-4276-A17B-52074BE2E311}"/>
                </a:ext>
              </a:extLst>
            </p:cNvPr>
            <p:cNvSpPr/>
            <p:nvPr/>
          </p:nvSpPr>
          <p:spPr bwMode="auto">
            <a:xfrm>
              <a:off x="5075238" y="2227263"/>
              <a:ext cx="125413" cy="382588"/>
            </a:xfrm>
            <a:custGeom>
              <a:avLst/>
              <a:gdLst>
                <a:gd name="T0" fmla="*/ 0 w 38"/>
                <a:gd name="T1" fmla="*/ 0 h 116"/>
                <a:gd name="T2" fmla="*/ 22 w 38"/>
                <a:gd name="T3" fmla="*/ 18 h 116"/>
                <a:gd name="T4" fmla="*/ 38 w 38"/>
                <a:gd name="T5" fmla="*/ 52 h 116"/>
                <a:gd name="T6" fmla="*/ 38 w 38"/>
                <a:gd name="T7" fmla="*/ 116 h 116"/>
                <a:gd name="T8" fmla="*/ 0 w 38"/>
                <a:gd name="T9" fmla="*/ 51 h 116"/>
                <a:gd name="T10" fmla="*/ 0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2" y="27"/>
                    <a:pt x="38" y="39"/>
                    <a:pt x="38" y="52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8" name="ísḷîďê">
              <a:extLst>
                <a:ext uri="{FF2B5EF4-FFF2-40B4-BE49-F238E27FC236}">
                  <a16:creationId xmlns:a16="http://schemas.microsoft.com/office/drawing/2014/main" xmlns="" id="{A3330A46-E3AE-45FF-9371-FFF3FF862119}"/>
                </a:ext>
              </a:extLst>
            </p:cNvPr>
            <p:cNvSpPr/>
            <p:nvPr/>
          </p:nvSpPr>
          <p:spPr bwMode="auto">
            <a:xfrm>
              <a:off x="3873500" y="1565276"/>
              <a:ext cx="204788" cy="303213"/>
            </a:xfrm>
            <a:custGeom>
              <a:avLst/>
              <a:gdLst>
                <a:gd name="T0" fmla="*/ 59 w 62"/>
                <a:gd name="T1" fmla="*/ 31 h 92"/>
                <a:gd name="T2" fmla="*/ 59 w 62"/>
                <a:gd name="T3" fmla="*/ 17 h 92"/>
                <a:gd name="T4" fmla="*/ 22 w 62"/>
                <a:gd name="T5" fmla="*/ 9 h 92"/>
                <a:gd name="T6" fmla="*/ 9 w 62"/>
                <a:gd name="T7" fmla="*/ 56 h 92"/>
                <a:gd name="T8" fmla="*/ 0 w 62"/>
                <a:gd name="T9" fmla="*/ 92 h 92"/>
                <a:gd name="T10" fmla="*/ 29 w 62"/>
                <a:gd name="T11" fmla="*/ 77 h 92"/>
                <a:gd name="T12" fmla="*/ 55 w 62"/>
                <a:gd name="T13" fmla="*/ 67 h 92"/>
                <a:gd name="T14" fmla="*/ 59 w 62"/>
                <a:gd name="T15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2">
                  <a:moveTo>
                    <a:pt x="59" y="31"/>
                  </a:moveTo>
                  <a:cubicBezTo>
                    <a:pt x="59" y="31"/>
                    <a:pt x="62" y="23"/>
                    <a:pt x="59" y="17"/>
                  </a:cubicBezTo>
                  <a:cubicBezTo>
                    <a:pt x="55" y="10"/>
                    <a:pt x="36" y="0"/>
                    <a:pt x="22" y="9"/>
                  </a:cubicBezTo>
                  <a:cubicBezTo>
                    <a:pt x="8" y="18"/>
                    <a:pt x="9" y="45"/>
                    <a:pt x="9" y="56"/>
                  </a:cubicBezTo>
                  <a:cubicBezTo>
                    <a:pt x="10" y="67"/>
                    <a:pt x="0" y="92"/>
                    <a:pt x="0" y="92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55" y="67"/>
                    <a:pt x="55" y="67"/>
                    <a:pt x="55" y="67"/>
                  </a:cubicBezTo>
                  <a:lnTo>
                    <a:pt x="59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9" name="íŝ1íḓé">
              <a:extLst>
                <a:ext uri="{FF2B5EF4-FFF2-40B4-BE49-F238E27FC236}">
                  <a16:creationId xmlns:a16="http://schemas.microsoft.com/office/drawing/2014/main" xmlns="" id="{9D157775-2348-4156-AE58-3A1EB00F50FC}"/>
                </a:ext>
              </a:extLst>
            </p:cNvPr>
            <p:cNvSpPr/>
            <p:nvPr/>
          </p:nvSpPr>
          <p:spPr bwMode="auto">
            <a:xfrm>
              <a:off x="4059238" y="1785938"/>
              <a:ext cx="131763" cy="234950"/>
            </a:xfrm>
            <a:custGeom>
              <a:avLst/>
              <a:gdLst>
                <a:gd name="T0" fmla="*/ 0 w 40"/>
                <a:gd name="T1" fmla="*/ 0 h 71"/>
                <a:gd name="T2" fmla="*/ 39 w 40"/>
                <a:gd name="T3" fmla="*/ 58 h 71"/>
                <a:gd name="T4" fmla="*/ 25 w 40"/>
                <a:gd name="T5" fmla="*/ 71 h 71"/>
                <a:gd name="T6" fmla="*/ 6 w 40"/>
                <a:gd name="T7" fmla="*/ 64 h 71"/>
                <a:gd name="T8" fmla="*/ 0 w 4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0" y="0"/>
                  </a:moveTo>
                  <a:cubicBezTo>
                    <a:pt x="0" y="0"/>
                    <a:pt x="40" y="44"/>
                    <a:pt x="39" y="58"/>
                  </a:cubicBezTo>
                  <a:cubicBezTo>
                    <a:pt x="38" y="71"/>
                    <a:pt x="25" y="71"/>
                    <a:pt x="25" y="71"/>
                  </a:cubicBezTo>
                  <a:cubicBezTo>
                    <a:pt x="6" y="64"/>
                    <a:pt x="6" y="64"/>
                    <a:pt x="6" y="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0" name="iṧlïdè">
              <a:extLst>
                <a:ext uri="{FF2B5EF4-FFF2-40B4-BE49-F238E27FC236}">
                  <a16:creationId xmlns:a16="http://schemas.microsoft.com/office/drawing/2014/main" xmlns="" id="{1523A32D-60B6-4EC0-BB65-4F08285FB078}"/>
                </a:ext>
              </a:extLst>
            </p:cNvPr>
            <p:cNvSpPr/>
            <p:nvPr/>
          </p:nvSpPr>
          <p:spPr bwMode="auto">
            <a:xfrm>
              <a:off x="3943350" y="2587626"/>
              <a:ext cx="106363" cy="104775"/>
            </a:xfrm>
            <a:custGeom>
              <a:avLst/>
              <a:gdLst>
                <a:gd name="T0" fmla="*/ 17 w 32"/>
                <a:gd name="T1" fmla="*/ 4 h 32"/>
                <a:gd name="T2" fmla="*/ 31 w 32"/>
                <a:gd name="T3" fmla="*/ 26 h 32"/>
                <a:gd name="T4" fmla="*/ 9 w 32"/>
                <a:gd name="T5" fmla="*/ 22 h 32"/>
                <a:gd name="T6" fmla="*/ 0 w 32"/>
                <a:gd name="T7" fmla="*/ 8 h 32"/>
                <a:gd name="T8" fmla="*/ 5 w 32"/>
                <a:gd name="T9" fmla="*/ 0 h 32"/>
                <a:gd name="T10" fmla="*/ 17 w 32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17" y="4"/>
                  </a:moveTo>
                  <a:cubicBezTo>
                    <a:pt x="17" y="4"/>
                    <a:pt x="32" y="19"/>
                    <a:pt x="31" y="26"/>
                  </a:cubicBezTo>
                  <a:cubicBezTo>
                    <a:pt x="30" y="32"/>
                    <a:pt x="17" y="31"/>
                    <a:pt x="9" y="22"/>
                  </a:cubicBezTo>
                  <a:cubicBezTo>
                    <a:pt x="0" y="13"/>
                    <a:pt x="0" y="12"/>
                    <a:pt x="0" y="8"/>
                  </a:cubicBezTo>
                  <a:cubicBezTo>
                    <a:pt x="0" y="3"/>
                    <a:pt x="5" y="0"/>
                    <a:pt x="5" y="0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1" name="ïsḷidé">
              <a:extLst>
                <a:ext uri="{FF2B5EF4-FFF2-40B4-BE49-F238E27FC236}">
                  <a16:creationId xmlns:a16="http://schemas.microsoft.com/office/drawing/2014/main" xmlns="" id="{A5FD602A-5B9F-428C-9EBC-1C76CAD14698}"/>
                </a:ext>
              </a:extLst>
            </p:cNvPr>
            <p:cNvSpPr/>
            <p:nvPr/>
          </p:nvSpPr>
          <p:spPr bwMode="auto">
            <a:xfrm>
              <a:off x="3916363" y="2366963"/>
              <a:ext cx="90488" cy="246063"/>
            </a:xfrm>
            <a:custGeom>
              <a:avLst/>
              <a:gdLst>
                <a:gd name="T0" fmla="*/ 3 w 27"/>
                <a:gd name="T1" fmla="*/ 3 h 75"/>
                <a:gd name="T2" fmla="*/ 1 w 27"/>
                <a:gd name="T3" fmla="*/ 25 h 75"/>
                <a:gd name="T4" fmla="*/ 10 w 27"/>
                <a:gd name="T5" fmla="*/ 69 h 75"/>
                <a:gd name="T6" fmla="*/ 14 w 27"/>
                <a:gd name="T7" fmla="*/ 74 h 75"/>
                <a:gd name="T8" fmla="*/ 20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3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3" y="3"/>
                  </a:moveTo>
                  <a:cubicBezTo>
                    <a:pt x="3" y="3"/>
                    <a:pt x="1" y="16"/>
                    <a:pt x="1" y="25"/>
                  </a:cubicBezTo>
                  <a:cubicBezTo>
                    <a:pt x="0" y="33"/>
                    <a:pt x="8" y="60"/>
                    <a:pt x="10" y="69"/>
                  </a:cubicBezTo>
                  <a:cubicBezTo>
                    <a:pt x="11" y="71"/>
                    <a:pt x="12" y="73"/>
                    <a:pt x="14" y="74"/>
                  </a:cubicBezTo>
                  <a:cubicBezTo>
                    <a:pt x="16" y="74"/>
                    <a:pt x="19" y="75"/>
                    <a:pt x="20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2" name="îš1iḓe">
              <a:extLst>
                <a:ext uri="{FF2B5EF4-FFF2-40B4-BE49-F238E27FC236}">
                  <a16:creationId xmlns:a16="http://schemas.microsoft.com/office/drawing/2014/main" xmlns="" id="{96AF0760-D594-476F-831B-6604E6C36CAD}"/>
                </a:ext>
              </a:extLst>
            </p:cNvPr>
            <p:cNvSpPr/>
            <p:nvPr/>
          </p:nvSpPr>
          <p:spPr bwMode="auto">
            <a:xfrm>
              <a:off x="4029075" y="2551113"/>
              <a:ext cx="109538" cy="104775"/>
            </a:xfrm>
            <a:custGeom>
              <a:avLst/>
              <a:gdLst>
                <a:gd name="T0" fmla="*/ 18 w 33"/>
                <a:gd name="T1" fmla="*/ 4 h 32"/>
                <a:gd name="T2" fmla="*/ 31 w 33"/>
                <a:gd name="T3" fmla="*/ 26 h 32"/>
                <a:gd name="T4" fmla="*/ 9 w 33"/>
                <a:gd name="T5" fmla="*/ 22 h 32"/>
                <a:gd name="T6" fmla="*/ 0 w 33"/>
                <a:gd name="T7" fmla="*/ 7 h 32"/>
                <a:gd name="T8" fmla="*/ 6 w 33"/>
                <a:gd name="T9" fmla="*/ 0 h 32"/>
                <a:gd name="T10" fmla="*/ 18 w 33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18" y="4"/>
                  </a:moveTo>
                  <a:cubicBezTo>
                    <a:pt x="18" y="4"/>
                    <a:pt x="33" y="19"/>
                    <a:pt x="31" y="26"/>
                  </a:cubicBezTo>
                  <a:cubicBezTo>
                    <a:pt x="30" y="32"/>
                    <a:pt x="18" y="31"/>
                    <a:pt x="9" y="22"/>
                  </a:cubicBezTo>
                  <a:cubicBezTo>
                    <a:pt x="0" y="12"/>
                    <a:pt x="0" y="12"/>
                    <a:pt x="0" y="7"/>
                  </a:cubicBezTo>
                  <a:cubicBezTo>
                    <a:pt x="0" y="3"/>
                    <a:pt x="6" y="0"/>
                    <a:pt x="6" y="0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3" name="íSļîḍe">
              <a:extLst>
                <a:ext uri="{FF2B5EF4-FFF2-40B4-BE49-F238E27FC236}">
                  <a16:creationId xmlns:a16="http://schemas.microsoft.com/office/drawing/2014/main" xmlns="" id="{8B362CA5-1BD4-4670-A61B-B4599DB79CE2}"/>
                </a:ext>
              </a:extLst>
            </p:cNvPr>
            <p:cNvSpPr/>
            <p:nvPr/>
          </p:nvSpPr>
          <p:spPr bwMode="auto">
            <a:xfrm>
              <a:off x="4006850" y="2330451"/>
              <a:ext cx="88900" cy="246063"/>
            </a:xfrm>
            <a:custGeom>
              <a:avLst/>
              <a:gdLst>
                <a:gd name="T0" fmla="*/ 2 w 27"/>
                <a:gd name="T1" fmla="*/ 3 h 75"/>
                <a:gd name="T2" fmla="*/ 0 w 27"/>
                <a:gd name="T3" fmla="*/ 25 h 75"/>
                <a:gd name="T4" fmla="*/ 9 w 27"/>
                <a:gd name="T5" fmla="*/ 69 h 75"/>
                <a:gd name="T6" fmla="*/ 14 w 27"/>
                <a:gd name="T7" fmla="*/ 74 h 75"/>
                <a:gd name="T8" fmla="*/ 19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2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2" y="3"/>
                  </a:moveTo>
                  <a:cubicBezTo>
                    <a:pt x="2" y="3"/>
                    <a:pt x="0" y="16"/>
                    <a:pt x="0" y="25"/>
                  </a:cubicBezTo>
                  <a:cubicBezTo>
                    <a:pt x="0" y="33"/>
                    <a:pt x="7" y="60"/>
                    <a:pt x="9" y="69"/>
                  </a:cubicBezTo>
                  <a:cubicBezTo>
                    <a:pt x="10" y="71"/>
                    <a:pt x="12" y="73"/>
                    <a:pt x="14" y="74"/>
                  </a:cubicBezTo>
                  <a:cubicBezTo>
                    <a:pt x="16" y="74"/>
                    <a:pt x="18" y="75"/>
                    <a:pt x="19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4" name="ïṣ1ïde">
              <a:extLst>
                <a:ext uri="{FF2B5EF4-FFF2-40B4-BE49-F238E27FC236}">
                  <a16:creationId xmlns:a16="http://schemas.microsoft.com/office/drawing/2014/main" xmlns="" id="{DA27CD8F-3B14-439C-BFA5-46B06A2FD503}"/>
                </a:ext>
              </a:extLst>
            </p:cNvPr>
            <p:cNvSpPr/>
            <p:nvPr/>
          </p:nvSpPr>
          <p:spPr bwMode="auto">
            <a:xfrm>
              <a:off x="3873500" y="2138363"/>
              <a:ext cx="228600" cy="250825"/>
            </a:xfrm>
            <a:custGeom>
              <a:avLst/>
              <a:gdLst>
                <a:gd name="T0" fmla="*/ 69 w 69"/>
                <a:gd name="T1" fmla="*/ 14 h 76"/>
                <a:gd name="T2" fmla="*/ 68 w 69"/>
                <a:gd name="T3" fmla="*/ 58 h 76"/>
                <a:gd name="T4" fmla="*/ 47 w 69"/>
                <a:gd name="T5" fmla="*/ 71 h 76"/>
                <a:gd name="T6" fmla="*/ 8 w 69"/>
                <a:gd name="T7" fmla="*/ 73 h 76"/>
                <a:gd name="T8" fmla="*/ 0 w 69"/>
                <a:gd name="T9" fmla="*/ 21 h 76"/>
                <a:gd name="T10" fmla="*/ 69 w 69"/>
                <a:gd name="T1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6">
                  <a:moveTo>
                    <a:pt x="69" y="14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2" y="67"/>
                    <a:pt x="47" y="71"/>
                  </a:cubicBezTo>
                  <a:cubicBezTo>
                    <a:pt x="33" y="76"/>
                    <a:pt x="8" y="73"/>
                    <a:pt x="8" y="73"/>
                  </a:cubicBezTo>
                  <a:cubicBezTo>
                    <a:pt x="8" y="73"/>
                    <a:pt x="0" y="30"/>
                    <a:pt x="0" y="21"/>
                  </a:cubicBezTo>
                  <a:cubicBezTo>
                    <a:pt x="0" y="11"/>
                    <a:pt x="67" y="0"/>
                    <a:pt x="69" y="14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5" name="isḷíḓê">
              <a:extLst>
                <a:ext uri="{FF2B5EF4-FFF2-40B4-BE49-F238E27FC236}">
                  <a16:creationId xmlns:a16="http://schemas.microsoft.com/office/drawing/2014/main" xmlns="" id="{9FA5EBB0-866E-4EA7-87A8-C660FB61E024}"/>
                </a:ext>
              </a:extLst>
            </p:cNvPr>
            <p:cNvSpPr/>
            <p:nvPr/>
          </p:nvSpPr>
          <p:spPr bwMode="auto">
            <a:xfrm>
              <a:off x="3851275" y="1760538"/>
              <a:ext cx="260350" cy="509588"/>
            </a:xfrm>
            <a:custGeom>
              <a:avLst/>
              <a:gdLst>
                <a:gd name="T0" fmla="*/ 55 w 79"/>
                <a:gd name="T1" fmla="*/ 0 h 155"/>
                <a:gd name="T2" fmla="*/ 66 w 79"/>
                <a:gd name="T3" fmla="*/ 10 h 155"/>
                <a:gd name="T4" fmla="*/ 74 w 79"/>
                <a:gd name="T5" fmla="*/ 45 h 155"/>
                <a:gd name="T6" fmla="*/ 69 w 79"/>
                <a:gd name="T7" fmla="*/ 72 h 155"/>
                <a:gd name="T8" fmla="*/ 79 w 79"/>
                <a:gd name="T9" fmla="*/ 125 h 155"/>
                <a:gd name="T10" fmla="*/ 63 w 79"/>
                <a:gd name="T11" fmla="*/ 137 h 155"/>
                <a:gd name="T12" fmla="*/ 53 w 79"/>
                <a:gd name="T13" fmla="*/ 130 h 155"/>
                <a:gd name="T14" fmla="*/ 38 w 79"/>
                <a:gd name="T15" fmla="*/ 152 h 155"/>
                <a:gd name="T16" fmla="*/ 0 w 79"/>
                <a:gd name="T17" fmla="*/ 137 h 155"/>
                <a:gd name="T18" fmla="*/ 5 w 79"/>
                <a:gd name="T19" fmla="*/ 103 h 155"/>
                <a:gd name="T20" fmla="*/ 11 w 79"/>
                <a:gd name="T21" fmla="*/ 83 h 155"/>
                <a:gd name="T22" fmla="*/ 0 w 79"/>
                <a:gd name="T23" fmla="*/ 25 h 155"/>
                <a:gd name="T24" fmla="*/ 30 w 79"/>
                <a:gd name="T25" fmla="*/ 7 h 155"/>
                <a:gd name="T26" fmla="*/ 55 w 79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5">
                  <a:moveTo>
                    <a:pt x="55" y="0"/>
                  </a:moveTo>
                  <a:cubicBezTo>
                    <a:pt x="55" y="0"/>
                    <a:pt x="63" y="3"/>
                    <a:pt x="66" y="10"/>
                  </a:cubicBezTo>
                  <a:cubicBezTo>
                    <a:pt x="69" y="16"/>
                    <a:pt x="72" y="37"/>
                    <a:pt x="74" y="45"/>
                  </a:cubicBezTo>
                  <a:cubicBezTo>
                    <a:pt x="76" y="52"/>
                    <a:pt x="69" y="64"/>
                    <a:pt x="69" y="72"/>
                  </a:cubicBezTo>
                  <a:cubicBezTo>
                    <a:pt x="69" y="81"/>
                    <a:pt x="79" y="122"/>
                    <a:pt x="79" y="125"/>
                  </a:cubicBezTo>
                  <a:cubicBezTo>
                    <a:pt x="79" y="127"/>
                    <a:pt x="68" y="134"/>
                    <a:pt x="63" y="137"/>
                  </a:cubicBezTo>
                  <a:cubicBezTo>
                    <a:pt x="59" y="139"/>
                    <a:pt x="53" y="130"/>
                    <a:pt x="53" y="130"/>
                  </a:cubicBezTo>
                  <a:cubicBezTo>
                    <a:pt x="53" y="130"/>
                    <a:pt x="50" y="149"/>
                    <a:pt x="38" y="152"/>
                  </a:cubicBezTo>
                  <a:cubicBezTo>
                    <a:pt x="26" y="155"/>
                    <a:pt x="0" y="137"/>
                    <a:pt x="0" y="137"/>
                  </a:cubicBezTo>
                  <a:cubicBezTo>
                    <a:pt x="0" y="137"/>
                    <a:pt x="2" y="114"/>
                    <a:pt x="5" y="103"/>
                  </a:cubicBezTo>
                  <a:cubicBezTo>
                    <a:pt x="9" y="92"/>
                    <a:pt x="11" y="83"/>
                    <a:pt x="11" y="8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2" y="11"/>
                    <a:pt x="30" y="7"/>
                  </a:cubicBezTo>
                  <a:cubicBezTo>
                    <a:pt x="49" y="3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6" name="î$líḋê">
              <a:extLst>
                <a:ext uri="{FF2B5EF4-FFF2-40B4-BE49-F238E27FC236}">
                  <a16:creationId xmlns:a16="http://schemas.microsoft.com/office/drawing/2014/main" xmlns="" id="{EEEC2F6E-A832-4B1A-91BF-9DDDF2F26B07}"/>
                </a:ext>
              </a:extLst>
            </p:cNvPr>
            <p:cNvSpPr/>
            <p:nvPr/>
          </p:nvSpPr>
          <p:spPr bwMode="auto">
            <a:xfrm>
              <a:off x="3943350" y="1717676"/>
              <a:ext cx="69850" cy="114300"/>
            </a:xfrm>
            <a:custGeom>
              <a:avLst/>
              <a:gdLst>
                <a:gd name="T0" fmla="*/ 44 w 44"/>
                <a:gd name="T1" fmla="*/ 33 h 72"/>
                <a:gd name="T2" fmla="*/ 40 w 44"/>
                <a:gd name="T3" fmla="*/ 58 h 72"/>
                <a:gd name="T4" fmla="*/ 40 w 44"/>
                <a:gd name="T5" fmla="*/ 72 h 72"/>
                <a:gd name="T6" fmla="*/ 0 w 44"/>
                <a:gd name="T7" fmla="*/ 48 h 72"/>
                <a:gd name="T8" fmla="*/ 2 w 44"/>
                <a:gd name="T9" fmla="*/ 0 h 72"/>
                <a:gd name="T10" fmla="*/ 44 w 44"/>
                <a:gd name="T11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2">
                  <a:moveTo>
                    <a:pt x="44" y="33"/>
                  </a:moveTo>
                  <a:lnTo>
                    <a:pt x="40" y="58"/>
                  </a:lnTo>
                  <a:lnTo>
                    <a:pt x="40" y="72"/>
                  </a:lnTo>
                  <a:lnTo>
                    <a:pt x="0" y="48"/>
                  </a:lnTo>
                  <a:lnTo>
                    <a:pt x="2" y="0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674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7" name="îṡ1ide">
              <a:extLst>
                <a:ext uri="{FF2B5EF4-FFF2-40B4-BE49-F238E27FC236}">
                  <a16:creationId xmlns:a16="http://schemas.microsoft.com/office/drawing/2014/main" xmlns="" id="{48C29675-A2B6-402A-8A79-7F59448ABCBE}"/>
                </a:ext>
              </a:extLst>
            </p:cNvPr>
            <p:cNvSpPr/>
            <p:nvPr/>
          </p:nvSpPr>
          <p:spPr bwMode="auto">
            <a:xfrm>
              <a:off x="3940175" y="1638301"/>
              <a:ext cx="131763" cy="144463"/>
            </a:xfrm>
            <a:custGeom>
              <a:avLst/>
              <a:gdLst>
                <a:gd name="T0" fmla="*/ 39 w 40"/>
                <a:gd name="T1" fmla="*/ 6 h 44"/>
                <a:gd name="T2" fmla="*/ 36 w 40"/>
                <a:gd name="T3" fmla="*/ 33 h 44"/>
                <a:gd name="T4" fmla="*/ 23 w 40"/>
                <a:gd name="T5" fmla="*/ 44 h 44"/>
                <a:gd name="T6" fmla="*/ 3 w 40"/>
                <a:gd name="T7" fmla="*/ 31 h 44"/>
                <a:gd name="T8" fmla="*/ 7 w 40"/>
                <a:gd name="T9" fmla="*/ 21 h 44"/>
                <a:gd name="T10" fmla="*/ 26 w 40"/>
                <a:gd name="T11" fmla="*/ 3 h 44"/>
                <a:gd name="T12" fmla="*/ 39 w 40"/>
                <a:gd name="T1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4">
                  <a:moveTo>
                    <a:pt x="39" y="6"/>
                  </a:moveTo>
                  <a:cubicBezTo>
                    <a:pt x="39" y="6"/>
                    <a:pt x="40" y="27"/>
                    <a:pt x="36" y="33"/>
                  </a:cubicBezTo>
                  <a:cubicBezTo>
                    <a:pt x="32" y="38"/>
                    <a:pt x="29" y="44"/>
                    <a:pt x="23" y="44"/>
                  </a:cubicBezTo>
                  <a:cubicBezTo>
                    <a:pt x="18" y="44"/>
                    <a:pt x="7" y="36"/>
                    <a:pt x="3" y="31"/>
                  </a:cubicBezTo>
                  <a:cubicBezTo>
                    <a:pt x="0" y="25"/>
                    <a:pt x="6" y="25"/>
                    <a:pt x="7" y="21"/>
                  </a:cubicBezTo>
                  <a:cubicBezTo>
                    <a:pt x="9" y="17"/>
                    <a:pt x="16" y="6"/>
                    <a:pt x="26" y="3"/>
                  </a:cubicBezTo>
                  <a:cubicBezTo>
                    <a:pt x="35" y="0"/>
                    <a:pt x="39" y="0"/>
                    <a:pt x="39" y="6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8" name="ï$ḻiďé">
              <a:extLst>
                <a:ext uri="{FF2B5EF4-FFF2-40B4-BE49-F238E27FC236}">
                  <a16:creationId xmlns:a16="http://schemas.microsoft.com/office/drawing/2014/main" xmlns="" id="{7ACA1449-A1F0-4124-A7B4-FA403DF98073}"/>
                </a:ext>
              </a:extLst>
            </p:cNvPr>
            <p:cNvSpPr/>
            <p:nvPr/>
          </p:nvSpPr>
          <p:spPr bwMode="auto">
            <a:xfrm>
              <a:off x="4002088" y="1868488"/>
              <a:ext cx="185738" cy="263525"/>
            </a:xfrm>
            <a:custGeom>
              <a:avLst/>
              <a:gdLst>
                <a:gd name="T0" fmla="*/ 2 w 56"/>
                <a:gd name="T1" fmla="*/ 79 h 80"/>
                <a:gd name="T2" fmla="*/ 39 w 56"/>
                <a:gd name="T3" fmla="*/ 67 h 80"/>
                <a:gd name="T4" fmla="*/ 42 w 56"/>
                <a:gd name="T5" fmla="*/ 63 h 80"/>
                <a:gd name="T6" fmla="*/ 56 w 56"/>
                <a:gd name="T7" fmla="*/ 2 h 80"/>
                <a:gd name="T8" fmla="*/ 54 w 56"/>
                <a:gd name="T9" fmla="*/ 0 h 80"/>
                <a:gd name="T10" fmla="*/ 17 w 56"/>
                <a:gd name="T11" fmla="*/ 13 h 80"/>
                <a:gd name="T12" fmla="*/ 14 w 56"/>
                <a:gd name="T13" fmla="*/ 16 h 80"/>
                <a:gd name="T14" fmla="*/ 0 w 56"/>
                <a:gd name="T15" fmla="*/ 77 h 80"/>
                <a:gd name="T16" fmla="*/ 2 w 56"/>
                <a:gd name="T17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0">
                  <a:moveTo>
                    <a:pt x="2" y="79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5"/>
                    <a:pt x="42" y="6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5" y="15"/>
                    <a:pt x="14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2" y="79"/>
                  </a:cubicBezTo>
                  <a:close/>
                </a:path>
              </a:pathLst>
            </a:custGeom>
            <a:solidFill>
              <a:srgbClr val="B37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9" name="iṡľiďé">
              <a:extLst>
                <a:ext uri="{FF2B5EF4-FFF2-40B4-BE49-F238E27FC236}">
                  <a16:creationId xmlns:a16="http://schemas.microsoft.com/office/drawing/2014/main" xmlns="" id="{76C6AFE0-DA1D-4116-9D03-8026DE4E2838}"/>
                </a:ext>
              </a:extLst>
            </p:cNvPr>
            <p:cNvSpPr/>
            <p:nvPr/>
          </p:nvSpPr>
          <p:spPr bwMode="auto">
            <a:xfrm>
              <a:off x="4084638" y="1868488"/>
              <a:ext cx="69850" cy="49213"/>
            </a:xfrm>
            <a:custGeom>
              <a:avLst/>
              <a:gdLst>
                <a:gd name="T0" fmla="*/ 0 w 44"/>
                <a:gd name="T1" fmla="*/ 31 h 31"/>
                <a:gd name="T2" fmla="*/ 40 w 44"/>
                <a:gd name="T3" fmla="*/ 17 h 31"/>
                <a:gd name="T4" fmla="*/ 44 w 44"/>
                <a:gd name="T5" fmla="*/ 0 h 31"/>
                <a:gd name="T6" fmla="*/ 5 w 44"/>
                <a:gd name="T7" fmla="*/ 13 h 31"/>
                <a:gd name="T8" fmla="*/ 0 w 4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0" y="17"/>
                  </a:lnTo>
                  <a:lnTo>
                    <a:pt x="44" y="0"/>
                  </a:lnTo>
                  <a:lnTo>
                    <a:pt x="5" y="1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0" name="is1îḓê">
              <a:extLst>
                <a:ext uri="{FF2B5EF4-FFF2-40B4-BE49-F238E27FC236}">
                  <a16:creationId xmlns:a16="http://schemas.microsoft.com/office/drawing/2014/main" xmlns="" id="{569855E3-A881-458F-9F10-178642F6B23A}"/>
                </a:ext>
              </a:extLst>
            </p:cNvPr>
            <p:cNvSpPr/>
            <p:nvPr/>
          </p:nvSpPr>
          <p:spPr bwMode="auto">
            <a:xfrm>
              <a:off x="3833813" y="1828801"/>
              <a:ext cx="215900" cy="290513"/>
            </a:xfrm>
            <a:custGeom>
              <a:avLst/>
              <a:gdLst>
                <a:gd name="T0" fmla="*/ 5 w 65"/>
                <a:gd name="T1" fmla="*/ 4 h 88"/>
                <a:gd name="T2" fmla="*/ 3 w 65"/>
                <a:gd name="T3" fmla="*/ 25 h 88"/>
                <a:gd name="T4" fmla="*/ 27 w 65"/>
                <a:gd name="T5" fmla="*/ 85 h 88"/>
                <a:gd name="T6" fmla="*/ 65 w 65"/>
                <a:gd name="T7" fmla="*/ 77 h 88"/>
                <a:gd name="T8" fmla="*/ 63 w 65"/>
                <a:gd name="T9" fmla="*/ 60 h 88"/>
                <a:gd name="T10" fmla="*/ 39 w 65"/>
                <a:gd name="T11" fmla="*/ 66 h 88"/>
                <a:gd name="T12" fmla="*/ 17 w 65"/>
                <a:gd name="T13" fmla="*/ 8 h 88"/>
                <a:gd name="T14" fmla="*/ 5 w 65"/>
                <a:gd name="T1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8">
                  <a:moveTo>
                    <a:pt x="5" y="4"/>
                  </a:moveTo>
                  <a:cubicBezTo>
                    <a:pt x="5" y="4"/>
                    <a:pt x="0" y="10"/>
                    <a:pt x="3" y="25"/>
                  </a:cubicBezTo>
                  <a:cubicBezTo>
                    <a:pt x="5" y="40"/>
                    <a:pt x="18" y="82"/>
                    <a:pt x="27" y="85"/>
                  </a:cubicBezTo>
                  <a:cubicBezTo>
                    <a:pt x="36" y="88"/>
                    <a:pt x="65" y="77"/>
                    <a:pt x="65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24" y="16"/>
                    <a:pt x="17" y="8"/>
                  </a:cubicBezTo>
                  <a:cubicBezTo>
                    <a:pt x="9" y="0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1" name="is1iḑé">
              <a:extLst>
                <a:ext uri="{FF2B5EF4-FFF2-40B4-BE49-F238E27FC236}">
                  <a16:creationId xmlns:a16="http://schemas.microsoft.com/office/drawing/2014/main" xmlns="" id="{7F77B0DD-E6CB-4781-BFBE-EA4B98DADC84}"/>
                </a:ext>
              </a:extLst>
            </p:cNvPr>
            <p:cNvSpPr/>
            <p:nvPr/>
          </p:nvSpPr>
          <p:spPr bwMode="auto">
            <a:xfrm>
              <a:off x="4041775" y="2003426"/>
              <a:ext cx="69850" cy="79375"/>
            </a:xfrm>
            <a:custGeom>
              <a:avLst/>
              <a:gdLst>
                <a:gd name="T0" fmla="*/ 0 w 21"/>
                <a:gd name="T1" fmla="*/ 7 h 24"/>
                <a:gd name="T2" fmla="*/ 6 w 21"/>
                <a:gd name="T3" fmla="*/ 1 h 24"/>
                <a:gd name="T4" fmla="*/ 6 w 21"/>
                <a:gd name="T5" fmla="*/ 6 h 24"/>
                <a:gd name="T6" fmla="*/ 17 w 21"/>
                <a:gd name="T7" fmla="*/ 4 h 24"/>
                <a:gd name="T8" fmla="*/ 12 w 21"/>
                <a:gd name="T9" fmla="*/ 20 h 24"/>
                <a:gd name="T10" fmla="*/ 2 w 21"/>
                <a:gd name="T11" fmla="*/ 24 h 24"/>
                <a:gd name="T12" fmla="*/ 0 w 21"/>
                <a:gd name="T1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4">
                  <a:moveTo>
                    <a:pt x="0" y="7"/>
                  </a:moveTo>
                  <a:cubicBezTo>
                    <a:pt x="0" y="7"/>
                    <a:pt x="3" y="0"/>
                    <a:pt x="6" y="1"/>
                  </a:cubicBezTo>
                  <a:cubicBezTo>
                    <a:pt x="9" y="1"/>
                    <a:pt x="6" y="6"/>
                    <a:pt x="6" y="6"/>
                  </a:cubicBezTo>
                  <a:cubicBezTo>
                    <a:pt x="6" y="6"/>
                    <a:pt x="14" y="2"/>
                    <a:pt x="17" y="4"/>
                  </a:cubicBezTo>
                  <a:cubicBezTo>
                    <a:pt x="21" y="6"/>
                    <a:pt x="21" y="14"/>
                    <a:pt x="12" y="20"/>
                  </a:cubicBezTo>
                  <a:cubicBezTo>
                    <a:pt x="7" y="23"/>
                    <a:pt x="2" y="24"/>
                    <a:pt x="2" y="24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2" name="ïşḻîďe">
              <a:extLst>
                <a:ext uri="{FF2B5EF4-FFF2-40B4-BE49-F238E27FC236}">
                  <a16:creationId xmlns:a16="http://schemas.microsoft.com/office/drawing/2014/main" xmlns="" id="{101B9F8E-C985-45F4-B675-A08BDF822B60}"/>
                </a:ext>
              </a:extLst>
            </p:cNvPr>
            <p:cNvSpPr/>
            <p:nvPr/>
          </p:nvSpPr>
          <p:spPr bwMode="auto">
            <a:xfrm>
              <a:off x="3933825" y="1697038"/>
              <a:ext cx="36513" cy="46038"/>
            </a:xfrm>
            <a:custGeom>
              <a:avLst/>
              <a:gdLst>
                <a:gd name="T0" fmla="*/ 10 w 11"/>
                <a:gd name="T1" fmla="*/ 5 h 14"/>
                <a:gd name="T2" fmla="*/ 2 w 11"/>
                <a:gd name="T3" fmla="*/ 3 h 14"/>
                <a:gd name="T4" fmla="*/ 7 w 11"/>
                <a:gd name="T5" fmla="*/ 14 h 14"/>
                <a:gd name="T6" fmla="*/ 10 w 11"/>
                <a:gd name="T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10" y="5"/>
                  </a:moveTo>
                  <a:cubicBezTo>
                    <a:pt x="10" y="5"/>
                    <a:pt x="4" y="0"/>
                    <a:pt x="2" y="3"/>
                  </a:cubicBezTo>
                  <a:cubicBezTo>
                    <a:pt x="0" y="7"/>
                    <a:pt x="4" y="14"/>
                    <a:pt x="7" y="14"/>
                  </a:cubicBezTo>
                  <a:cubicBezTo>
                    <a:pt x="11" y="14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3" name="iŝļidê">
              <a:extLst>
                <a:ext uri="{FF2B5EF4-FFF2-40B4-BE49-F238E27FC236}">
                  <a16:creationId xmlns:a16="http://schemas.microsoft.com/office/drawing/2014/main" xmlns="" id="{F75D4EE1-AD3C-4785-AA51-9806B9C946BD}"/>
                </a:ext>
              </a:extLst>
            </p:cNvPr>
            <p:cNvSpPr/>
            <p:nvPr/>
          </p:nvSpPr>
          <p:spPr bwMode="auto">
            <a:xfrm>
              <a:off x="4013200" y="3578226"/>
              <a:ext cx="184150" cy="131763"/>
            </a:xfrm>
            <a:custGeom>
              <a:avLst/>
              <a:gdLst>
                <a:gd name="T0" fmla="*/ 55 w 56"/>
                <a:gd name="T1" fmla="*/ 24 h 40"/>
                <a:gd name="T2" fmla="*/ 53 w 56"/>
                <a:gd name="T3" fmla="*/ 34 h 40"/>
                <a:gd name="T4" fmla="*/ 40 w 56"/>
                <a:gd name="T5" fmla="*/ 38 h 40"/>
                <a:gd name="T6" fmla="*/ 25 w 56"/>
                <a:gd name="T7" fmla="*/ 27 h 40"/>
                <a:gd name="T8" fmla="*/ 1 w 56"/>
                <a:gd name="T9" fmla="*/ 7 h 40"/>
                <a:gd name="T10" fmla="*/ 42 w 56"/>
                <a:gd name="T11" fmla="*/ 11 h 40"/>
                <a:gd name="T12" fmla="*/ 55 w 56"/>
                <a:gd name="T1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0">
                  <a:moveTo>
                    <a:pt x="55" y="24"/>
                  </a:moveTo>
                  <a:cubicBezTo>
                    <a:pt x="55" y="24"/>
                    <a:pt x="56" y="28"/>
                    <a:pt x="53" y="34"/>
                  </a:cubicBezTo>
                  <a:cubicBezTo>
                    <a:pt x="51" y="40"/>
                    <a:pt x="45" y="40"/>
                    <a:pt x="40" y="38"/>
                  </a:cubicBezTo>
                  <a:cubicBezTo>
                    <a:pt x="34" y="35"/>
                    <a:pt x="30" y="29"/>
                    <a:pt x="25" y="27"/>
                  </a:cubicBezTo>
                  <a:cubicBezTo>
                    <a:pt x="20" y="26"/>
                    <a:pt x="0" y="14"/>
                    <a:pt x="1" y="7"/>
                  </a:cubicBezTo>
                  <a:cubicBezTo>
                    <a:pt x="2" y="0"/>
                    <a:pt x="34" y="6"/>
                    <a:pt x="42" y="11"/>
                  </a:cubicBezTo>
                  <a:cubicBezTo>
                    <a:pt x="50" y="16"/>
                    <a:pt x="55" y="24"/>
                    <a:pt x="55" y="24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4" name="is1iḋè">
              <a:extLst>
                <a:ext uri="{FF2B5EF4-FFF2-40B4-BE49-F238E27FC236}">
                  <a16:creationId xmlns:a16="http://schemas.microsoft.com/office/drawing/2014/main" xmlns="" id="{25F71865-307A-4220-889D-F8BAAE988A65}"/>
                </a:ext>
              </a:extLst>
            </p:cNvPr>
            <p:cNvSpPr/>
            <p:nvPr/>
          </p:nvSpPr>
          <p:spPr bwMode="auto">
            <a:xfrm>
              <a:off x="4127500" y="3335338"/>
              <a:ext cx="531813" cy="328613"/>
            </a:xfrm>
            <a:custGeom>
              <a:avLst/>
              <a:gdLst>
                <a:gd name="T0" fmla="*/ 161 w 161"/>
                <a:gd name="T1" fmla="*/ 11 h 100"/>
                <a:gd name="T2" fmla="*/ 156 w 161"/>
                <a:gd name="T3" fmla="*/ 39 h 100"/>
                <a:gd name="T4" fmla="*/ 107 w 161"/>
                <a:gd name="T5" fmla="*/ 53 h 100"/>
                <a:gd name="T6" fmla="*/ 50 w 161"/>
                <a:gd name="T7" fmla="*/ 37 h 100"/>
                <a:gd name="T8" fmla="*/ 20 w 161"/>
                <a:gd name="T9" fmla="*/ 98 h 100"/>
                <a:gd name="T10" fmla="*/ 19 w 161"/>
                <a:gd name="T11" fmla="*/ 98 h 100"/>
                <a:gd name="T12" fmla="*/ 0 w 161"/>
                <a:gd name="T13" fmla="*/ 84 h 100"/>
                <a:gd name="T14" fmla="*/ 38 w 161"/>
                <a:gd name="T15" fmla="*/ 5 h 100"/>
                <a:gd name="T16" fmla="*/ 106 w 161"/>
                <a:gd name="T17" fmla="*/ 5 h 100"/>
                <a:gd name="T18" fmla="*/ 161 w 161"/>
                <a:gd name="T1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0">
                  <a:moveTo>
                    <a:pt x="161" y="11"/>
                  </a:moveTo>
                  <a:cubicBezTo>
                    <a:pt x="161" y="11"/>
                    <a:pt x="161" y="32"/>
                    <a:pt x="156" y="39"/>
                  </a:cubicBezTo>
                  <a:cubicBezTo>
                    <a:pt x="150" y="45"/>
                    <a:pt x="129" y="59"/>
                    <a:pt x="107" y="53"/>
                  </a:cubicBezTo>
                  <a:cubicBezTo>
                    <a:pt x="84" y="47"/>
                    <a:pt x="50" y="37"/>
                    <a:pt x="50" y="37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0" y="100"/>
                    <a:pt x="2" y="93"/>
                    <a:pt x="0" y="84"/>
                  </a:cubicBezTo>
                  <a:cubicBezTo>
                    <a:pt x="0" y="84"/>
                    <a:pt x="24" y="10"/>
                    <a:pt x="38" y="5"/>
                  </a:cubicBezTo>
                  <a:cubicBezTo>
                    <a:pt x="52" y="0"/>
                    <a:pt x="106" y="5"/>
                    <a:pt x="106" y="5"/>
                  </a:cubicBezTo>
                  <a:lnTo>
                    <a:pt x="161" y="11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5" name="îṥlîḋe">
              <a:extLst>
                <a:ext uri="{FF2B5EF4-FFF2-40B4-BE49-F238E27FC236}">
                  <a16:creationId xmlns:a16="http://schemas.microsoft.com/office/drawing/2014/main" xmlns="" id="{21BDF7FF-E016-4910-ADA1-971A36F80540}"/>
                </a:ext>
              </a:extLst>
            </p:cNvPr>
            <p:cNvSpPr/>
            <p:nvPr/>
          </p:nvSpPr>
          <p:spPr bwMode="auto">
            <a:xfrm>
              <a:off x="4181475" y="3025776"/>
              <a:ext cx="330200" cy="338138"/>
            </a:xfrm>
            <a:custGeom>
              <a:avLst/>
              <a:gdLst>
                <a:gd name="T0" fmla="*/ 97 w 100"/>
                <a:gd name="T1" fmla="*/ 66 h 103"/>
                <a:gd name="T2" fmla="*/ 64 w 100"/>
                <a:gd name="T3" fmla="*/ 47 h 103"/>
                <a:gd name="T4" fmla="*/ 11 w 100"/>
                <a:gd name="T5" fmla="*/ 77 h 103"/>
                <a:gd name="T6" fmla="*/ 63 w 100"/>
                <a:gd name="T7" fmla="*/ 2 h 103"/>
                <a:gd name="T8" fmla="*/ 61 w 100"/>
                <a:gd name="T9" fmla="*/ 1 h 103"/>
                <a:gd name="T10" fmla="*/ 55 w 100"/>
                <a:gd name="T11" fmla="*/ 1 h 103"/>
                <a:gd name="T12" fmla="*/ 3 w 100"/>
                <a:gd name="T13" fmla="*/ 31 h 103"/>
                <a:gd name="T14" fmla="*/ 0 w 100"/>
                <a:gd name="T15" fmla="*/ 36 h 103"/>
                <a:gd name="T16" fmla="*/ 0 w 100"/>
                <a:gd name="T17" fmla="*/ 77 h 103"/>
                <a:gd name="T18" fmla="*/ 3 w 100"/>
                <a:gd name="T19" fmla="*/ 82 h 103"/>
                <a:gd name="T20" fmla="*/ 39 w 100"/>
                <a:gd name="T21" fmla="*/ 102 h 103"/>
                <a:gd name="T22" fmla="*/ 44 w 100"/>
                <a:gd name="T23" fmla="*/ 102 h 103"/>
                <a:gd name="T24" fmla="*/ 99 w 100"/>
                <a:gd name="T25" fmla="*/ 70 h 103"/>
                <a:gd name="T26" fmla="*/ 100 w 100"/>
                <a:gd name="T27" fmla="*/ 69 h 103"/>
                <a:gd name="T28" fmla="*/ 100 w 100"/>
                <a:gd name="T29" fmla="*/ 69 h 103"/>
                <a:gd name="T30" fmla="*/ 100 w 100"/>
                <a:gd name="T31" fmla="*/ 66 h 103"/>
                <a:gd name="T32" fmla="*/ 97 w 100"/>
                <a:gd name="T33" fmla="*/ 6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3">
                  <a:moveTo>
                    <a:pt x="97" y="66"/>
                  </a:moveTo>
                  <a:cubicBezTo>
                    <a:pt x="64" y="47"/>
                    <a:pt x="64" y="47"/>
                    <a:pt x="64" y="4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9" y="0"/>
                    <a:pt x="57" y="0"/>
                    <a:pt x="55" y="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1"/>
                    <a:pt x="3" y="8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0" y="103"/>
                    <a:pt x="42" y="103"/>
                    <a:pt x="44" y="102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100" y="70"/>
                    <a:pt x="100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7" y="66"/>
                    <a:pt x="97" y="66"/>
                    <a:pt x="97" y="66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6" name="îsļidê">
              <a:extLst>
                <a:ext uri="{FF2B5EF4-FFF2-40B4-BE49-F238E27FC236}">
                  <a16:creationId xmlns:a16="http://schemas.microsoft.com/office/drawing/2014/main" xmlns="" id="{4015A5A8-6E06-4BBD-8B24-92CEFBA232A1}"/>
                </a:ext>
              </a:extLst>
            </p:cNvPr>
            <p:cNvSpPr/>
            <p:nvPr/>
          </p:nvSpPr>
          <p:spPr bwMode="auto">
            <a:xfrm>
              <a:off x="4194175" y="3170238"/>
              <a:ext cx="317500" cy="184150"/>
            </a:xfrm>
            <a:custGeom>
              <a:avLst/>
              <a:gdLst>
                <a:gd name="T0" fmla="*/ 0 w 96"/>
                <a:gd name="T1" fmla="*/ 34 h 56"/>
                <a:gd name="T2" fmla="*/ 35 w 96"/>
                <a:gd name="T3" fmla="*/ 55 h 56"/>
                <a:gd name="T4" fmla="*/ 40 w 96"/>
                <a:gd name="T5" fmla="*/ 55 h 56"/>
                <a:gd name="T6" fmla="*/ 95 w 96"/>
                <a:gd name="T7" fmla="*/ 23 h 56"/>
                <a:gd name="T8" fmla="*/ 95 w 96"/>
                <a:gd name="T9" fmla="*/ 20 h 56"/>
                <a:gd name="T10" fmla="*/ 60 w 96"/>
                <a:gd name="T11" fmla="*/ 0 h 56"/>
                <a:gd name="T12" fmla="*/ 0 w 96"/>
                <a:gd name="T13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6">
                  <a:moveTo>
                    <a:pt x="0" y="34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6" y="56"/>
                    <a:pt x="38" y="56"/>
                    <a:pt x="40" y="55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2"/>
                    <a:pt x="96" y="21"/>
                    <a:pt x="95" y="2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7" name="ïŝļiḋe">
              <a:extLst>
                <a:ext uri="{FF2B5EF4-FFF2-40B4-BE49-F238E27FC236}">
                  <a16:creationId xmlns:a16="http://schemas.microsoft.com/office/drawing/2014/main" xmlns="" id="{EAB7B5BE-76D2-40C1-BDC2-ABDC8B45AC3D}"/>
                </a:ext>
              </a:extLst>
            </p:cNvPr>
            <p:cNvSpPr/>
            <p:nvPr/>
          </p:nvSpPr>
          <p:spPr bwMode="auto">
            <a:xfrm>
              <a:off x="4194175" y="3028951"/>
              <a:ext cx="198438" cy="254000"/>
            </a:xfrm>
            <a:custGeom>
              <a:avLst/>
              <a:gdLst>
                <a:gd name="T0" fmla="*/ 0 w 60"/>
                <a:gd name="T1" fmla="*/ 77 h 77"/>
                <a:gd name="T2" fmla="*/ 0 w 60"/>
                <a:gd name="T3" fmla="*/ 37 h 77"/>
                <a:gd name="T4" fmla="*/ 2 w 60"/>
                <a:gd name="T5" fmla="*/ 32 h 77"/>
                <a:gd name="T6" fmla="*/ 56 w 60"/>
                <a:gd name="T7" fmla="*/ 1 h 77"/>
                <a:gd name="T8" fmla="*/ 60 w 60"/>
                <a:gd name="T9" fmla="*/ 3 h 77"/>
                <a:gd name="T10" fmla="*/ 60 w 60"/>
                <a:gd name="T11" fmla="*/ 43 h 77"/>
                <a:gd name="T12" fmla="*/ 0 w 60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7">
                  <a:moveTo>
                    <a:pt x="0" y="7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0"/>
                    <a:pt x="60" y="1"/>
                    <a:pt x="60" y="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8" name="ïṡľíďè">
              <a:extLst>
                <a:ext uri="{FF2B5EF4-FFF2-40B4-BE49-F238E27FC236}">
                  <a16:creationId xmlns:a16="http://schemas.microsoft.com/office/drawing/2014/main" xmlns="" id="{34EC6AC2-DFF4-404F-A504-88BB15D76BCC}"/>
                </a:ext>
              </a:extLst>
            </p:cNvPr>
            <p:cNvSpPr/>
            <p:nvPr/>
          </p:nvSpPr>
          <p:spPr bwMode="auto">
            <a:xfrm>
              <a:off x="4203700" y="3044826"/>
              <a:ext cx="179388" cy="220663"/>
            </a:xfrm>
            <a:custGeom>
              <a:avLst/>
              <a:gdLst>
                <a:gd name="T0" fmla="*/ 0 w 54"/>
                <a:gd name="T1" fmla="*/ 67 h 67"/>
                <a:gd name="T2" fmla="*/ 0 w 54"/>
                <a:gd name="T3" fmla="*/ 33 h 67"/>
                <a:gd name="T4" fmla="*/ 2 w 54"/>
                <a:gd name="T5" fmla="*/ 30 h 67"/>
                <a:gd name="T6" fmla="*/ 51 w 54"/>
                <a:gd name="T7" fmla="*/ 1 h 67"/>
                <a:gd name="T8" fmla="*/ 54 w 54"/>
                <a:gd name="T9" fmla="*/ 3 h 67"/>
                <a:gd name="T10" fmla="*/ 54 w 54"/>
                <a:gd name="T11" fmla="*/ 35 h 67"/>
                <a:gd name="T12" fmla="*/ 0 w 5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7">
                  <a:moveTo>
                    <a:pt x="0" y="67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1"/>
                    <a:pt x="2" y="3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9" name="ïs1iḍé">
              <a:extLst>
                <a:ext uri="{FF2B5EF4-FFF2-40B4-BE49-F238E27FC236}">
                  <a16:creationId xmlns:a16="http://schemas.microsoft.com/office/drawing/2014/main" xmlns="" id="{6702F836-46FD-4006-8CA6-1BDE85B90769}"/>
                </a:ext>
              </a:extLst>
            </p:cNvPr>
            <p:cNvSpPr/>
            <p:nvPr/>
          </p:nvSpPr>
          <p:spPr bwMode="auto">
            <a:xfrm>
              <a:off x="4221163" y="3182938"/>
              <a:ext cx="227013" cy="131763"/>
            </a:xfrm>
            <a:custGeom>
              <a:avLst/>
              <a:gdLst>
                <a:gd name="T0" fmla="*/ 0 w 143"/>
                <a:gd name="T1" fmla="*/ 61 h 83"/>
                <a:gd name="T2" fmla="*/ 106 w 143"/>
                <a:gd name="T3" fmla="*/ 0 h 83"/>
                <a:gd name="T4" fmla="*/ 143 w 143"/>
                <a:gd name="T5" fmla="*/ 21 h 83"/>
                <a:gd name="T6" fmla="*/ 37 w 143"/>
                <a:gd name="T7" fmla="*/ 83 h 83"/>
                <a:gd name="T8" fmla="*/ 0 w 143"/>
                <a:gd name="T9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3">
                  <a:moveTo>
                    <a:pt x="0" y="61"/>
                  </a:moveTo>
                  <a:lnTo>
                    <a:pt x="106" y="0"/>
                  </a:lnTo>
                  <a:lnTo>
                    <a:pt x="143" y="21"/>
                  </a:lnTo>
                  <a:lnTo>
                    <a:pt x="37" y="8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0" name="ïşḻîḍe">
              <a:extLst>
                <a:ext uri="{FF2B5EF4-FFF2-40B4-BE49-F238E27FC236}">
                  <a16:creationId xmlns:a16="http://schemas.microsoft.com/office/drawing/2014/main" xmlns="" id="{1C75E7D3-5025-46AF-BDC8-97CF1B3C2538}"/>
                </a:ext>
              </a:extLst>
            </p:cNvPr>
            <p:cNvSpPr/>
            <p:nvPr/>
          </p:nvSpPr>
          <p:spPr bwMode="auto">
            <a:xfrm>
              <a:off x="4349750" y="3259138"/>
              <a:ext cx="76200" cy="46038"/>
            </a:xfrm>
            <a:custGeom>
              <a:avLst/>
              <a:gdLst>
                <a:gd name="T0" fmla="*/ 0 w 48"/>
                <a:gd name="T1" fmla="*/ 19 h 29"/>
                <a:gd name="T2" fmla="*/ 31 w 48"/>
                <a:gd name="T3" fmla="*/ 0 h 29"/>
                <a:gd name="T4" fmla="*/ 48 w 48"/>
                <a:gd name="T5" fmla="*/ 10 h 29"/>
                <a:gd name="T6" fmla="*/ 19 w 48"/>
                <a:gd name="T7" fmla="*/ 29 h 29"/>
                <a:gd name="T8" fmla="*/ 0 w 48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0" y="19"/>
                  </a:moveTo>
                  <a:lnTo>
                    <a:pt x="31" y="0"/>
                  </a:lnTo>
                  <a:lnTo>
                    <a:pt x="48" y="10"/>
                  </a:lnTo>
                  <a:lnTo>
                    <a:pt x="19" y="2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1" name="íSḷïdê">
              <a:extLst>
                <a:ext uri="{FF2B5EF4-FFF2-40B4-BE49-F238E27FC236}">
                  <a16:creationId xmlns:a16="http://schemas.microsoft.com/office/drawing/2014/main" xmlns="" id="{1B122EC0-7342-4A6D-AD64-B6A550901F50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2" name="íşḷîdè">
              <a:extLst>
                <a:ext uri="{FF2B5EF4-FFF2-40B4-BE49-F238E27FC236}">
                  <a16:creationId xmlns:a16="http://schemas.microsoft.com/office/drawing/2014/main" xmlns="" id="{72DC6A56-10A5-463B-BB12-9EA2C57DA84A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3" name="işḻiḋê">
              <a:extLst>
                <a:ext uri="{FF2B5EF4-FFF2-40B4-BE49-F238E27FC236}">
                  <a16:creationId xmlns:a16="http://schemas.microsoft.com/office/drawing/2014/main" xmlns="" id="{B0AC32E5-26E2-40AC-A563-57ACC5D0EB38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4" name="ïśļïḓe">
              <a:extLst>
                <a:ext uri="{FF2B5EF4-FFF2-40B4-BE49-F238E27FC236}">
                  <a16:creationId xmlns:a16="http://schemas.microsoft.com/office/drawing/2014/main" xmlns="" id="{D3B14A5B-F855-4D82-9699-621C340D59B6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5" name="ïṥḷïḍe">
              <a:extLst>
                <a:ext uri="{FF2B5EF4-FFF2-40B4-BE49-F238E27FC236}">
                  <a16:creationId xmlns:a16="http://schemas.microsoft.com/office/drawing/2014/main" xmlns="" id="{8A5E2AF6-7676-4DD1-855C-225A0E175C07}"/>
                </a:ext>
              </a:extLst>
            </p:cNvPr>
            <p:cNvSpPr/>
            <p:nvPr/>
          </p:nvSpPr>
          <p:spPr bwMode="auto">
            <a:xfrm>
              <a:off x="4300538" y="3054351"/>
              <a:ext cx="82550" cy="155575"/>
            </a:xfrm>
            <a:custGeom>
              <a:avLst/>
              <a:gdLst>
                <a:gd name="T0" fmla="*/ 20 w 25"/>
                <a:gd name="T1" fmla="*/ 36 h 47"/>
                <a:gd name="T2" fmla="*/ 0 w 25"/>
                <a:gd name="T3" fmla="*/ 47 h 47"/>
                <a:gd name="T4" fmla="*/ 20 w 25"/>
                <a:gd name="T5" fmla="*/ 36 h 47"/>
                <a:gd name="T6" fmla="*/ 20 w 25"/>
                <a:gd name="T7" fmla="*/ 36 h 47"/>
                <a:gd name="T8" fmla="*/ 25 w 25"/>
                <a:gd name="T9" fmla="*/ 0 h 47"/>
                <a:gd name="T10" fmla="*/ 25 w 25"/>
                <a:gd name="T11" fmla="*/ 0 h 47"/>
                <a:gd name="T12" fmla="*/ 25 w 25"/>
                <a:gd name="T13" fmla="*/ 25 h 47"/>
                <a:gd name="T14" fmla="*/ 25 w 25"/>
                <a:gd name="T15" fmla="*/ 0 h 47"/>
                <a:gd name="T16" fmla="*/ 25 w 25"/>
                <a:gd name="T17" fmla="*/ 0 h 47"/>
                <a:gd name="T18" fmla="*/ 25 w 25"/>
                <a:gd name="T19" fmla="*/ 0 h 47"/>
                <a:gd name="T20" fmla="*/ 25 w 25"/>
                <a:gd name="T21" fmla="*/ 0 h 47"/>
                <a:gd name="T22" fmla="*/ 25 w 25"/>
                <a:gd name="T23" fmla="*/ 0 h 47"/>
                <a:gd name="T24" fmla="*/ 25 w 25"/>
                <a:gd name="T25" fmla="*/ 0 h 47"/>
                <a:gd name="T26" fmla="*/ 25 w 25"/>
                <a:gd name="T27" fmla="*/ 0 h 47"/>
                <a:gd name="T28" fmla="*/ 25 w 25"/>
                <a:gd name="T29" fmla="*/ 0 h 47"/>
                <a:gd name="T30" fmla="*/ 25 w 25"/>
                <a:gd name="T31" fmla="*/ 0 h 47"/>
                <a:gd name="T32" fmla="*/ 25 w 25"/>
                <a:gd name="T33" fmla="*/ 0 h 47"/>
                <a:gd name="T34" fmla="*/ 25 w 25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47">
                  <a:moveTo>
                    <a:pt x="20" y="36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6" name="iślîḓe">
              <a:extLst>
                <a:ext uri="{FF2B5EF4-FFF2-40B4-BE49-F238E27FC236}">
                  <a16:creationId xmlns:a16="http://schemas.microsoft.com/office/drawing/2014/main" xmlns="" id="{D767D9EF-77BE-445F-9D85-7FCFC6DD6D57}"/>
                </a:ext>
              </a:extLst>
            </p:cNvPr>
            <p:cNvSpPr/>
            <p:nvPr/>
          </p:nvSpPr>
          <p:spPr bwMode="auto">
            <a:xfrm>
              <a:off x="4289425" y="3048001"/>
              <a:ext cx="93663" cy="168275"/>
            </a:xfrm>
            <a:custGeom>
              <a:avLst/>
              <a:gdLst>
                <a:gd name="T0" fmla="*/ 27 w 28"/>
                <a:gd name="T1" fmla="*/ 0 h 51"/>
                <a:gd name="T2" fmla="*/ 0 w 28"/>
                <a:gd name="T3" fmla="*/ 51 h 51"/>
                <a:gd name="T4" fmla="*/ 3 w 28"/>
                <a:gd name="T5" fmla="*/ 49 h 51"/>
                <a:gd name="T6" fmla="*/ 23 w 28"/>
                <a:gd name="T7" fmla="*/ 38 h 51"/>
                <a:gd name="T8" fmla="*/ 28 w 28"/>
                <a:gd name="T9" fmla="*/ 27 h 51"/>
                <a:gd name="T10" fmla="*/ 28 w 28"/>
                <a:gd name="T11" fmla="*/ 2 h 51"/>
                <a:gd name="T12" fmla="*/ 28 w 28"/>
                <a:gd name="T13" fmla="*/ 2 h 51"/>
                <a:gd name="T14" fmla="*/ 28 w 28"/>
                <a:gd name="T15" fmla="*/ 2 h 51"/>
                <a:gd name="T16" fmla="*/ 28 w 28"/>
                <a:gd name="T17" fmla="*/ 2 h 51"/>
                <a:gd name="T18" fmla="*/ 28 w 28"/>
                <a:gd name="T19" fmla="*/ 2 h 51"/>
                <a:gd name="T20" fmla="*/ 28 w 28"/>
                <a:gd name="T21" fmla="*/ 2 h 51"/>
                <a:gd name="T22" fmla="*/ 28 w 28"/>
                <a:gd name="T23" fmla="*/ 2 h 51"/>
                <a:gd name="T24" fmla="*/ 28 w 28"/>
                <a:gd name="T25" fmla="*/ 2 h 51"/>
                <a:gd name="T26" fmla="*/ 27 w 28"/>
                <a:gd name="T2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1">
                  <a:moveTo>
                    <a:pt x="27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7" y="0"/>
                  </a:cubicBezTo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7" name="íşľîḓê">
              <a:extLst>
                <a:ext uri="{FF2B5EF4-FFF2-40B4-BE49-F238E27FC236}">
                  <a16:creationId xmlns:a16="http://schemas.microsoft.com/office/drawing/2014/main" xmlns="" id="{146CD3A9-74BD-409D-9A3B-60F2C97669B1}"/>
                </a:ext>
              </a:extLst>
            </p:cNvPr>
            <p:cNvSpPr/>
            <p:nvPr/>
          </p:nvSpPr>
          <p:spPr bwMode="auto">
            <a:xfrm>
              <a:off x="4368800" y="3173413"/>
              <a:ext cx="82550" cy="92075"/>
            </a:xfrm>
            <a:custGeom>
              <a:avLst/>
              <a:gdLst>
                <a:gd name="T0" fmla="*/ 25 w 25"/>
                <a:gd name="T1" fmla="*/ 7 h 28"/>
                <a:gd name="T2" fmla="*/ 14 w 25"/>
                <a:gd name="T3" fmla="*/ 0 h 28"/>
                <a:gd name="T4" fmla="*/ 0 w 25"/>
                <a:gd name="T5" fmla="*/ 16 h 28"/>
                <a:gd name="T6" fmla="*/ 3 w 25"/>
                <a:gd name="T7" fmla="*/ 22 h 28"/>
                <a:gd name="T8" fmla="*/ 6 w 25"/>
                <a:gd name="T9" fmla="*/ 20 h 28"/>
                <a:gd name="T10" fmla="*/ 9 w 25"/>
                <a:gd name="T11" fmla="*/ 22 h 28"/>
                <a:gd name="T12" fmla="*/ 18 w 25"/>
                <a:gd name="T13" fmla="*/ 28 h 28"/>
                <a:gd name="T14" fmla="*/ 25 w 25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8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8" name="îṡ1ïdè">
              <a:extLst>
                <a:ext uri="{FF2B5EF4-FFF2-40B4-BE49-F238E27FC236}">
                  <a16:creationId xmlns:a16="http://schemas.microsoft.com/office/drawing/2014/main" xmlns="" id="{6C5B15A5-3DA6-4F98-AA34-9C9AB47E13A9}"/>
                </a:ext>
              </a:extLst>
            </p:cNvPr>
            <p:cNvSpPr/>
            <p:nvPr/>
          </p:nvSpPr>
          <p:spPr bwMode="auto">
            <a:xfrm>
              <a:off x="4422775" y="3001963"/>
              <a:ext cx="190500" cy="284163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4"/>
                    <a:pt x="48" y="0"/>
                    <a:pt x="40" y="1"/>
                  </a:cubicBezTo>
                  <a:cubicBezTo>
                    <a:pt x="32" y="2"/>
                    <a:pt x="29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9" name="îŝḷïďe">
              <a:extLst>
                <a:ext uri="{FF2B5EF4-FFF2-40B4-BE49-F238E27FC236}">
                  <a16:creationId xmlns:a16="http://schemas.microsoft.com/office/drawing/2014/main" xmlns="" id="{DFF34C8E-1D2E-4028-AC0E-B60E2967575A}"/>
                </a:ext>
              </a:extLst>
            </p:cNvPr>
            <p:cNvSpPr/>
            <p:nvPr/>
          </p:nvSpPr>
          <p:spPr bwMode="auto">
            <a:xfrm>
              <a:off x="4260850" y="3249613"/>
              <a:ext cx="82550" cy="95250"/>
            </a:xfrm>
            <a:custGeom>
              <a:avLst/>
              <a:gdLst>
                <a:gd name="T0" fmla="*/ 25 w 25"/>
                <a:gd name="T1" fmla="*/ 7 h 29"/>
                <a:gd name="T2" fmla="*/ 14 w 25"/>
                <a:gd name="T3" fmla="*/ 0 h 29"/>
                <a:gd name="T4" fmla="*/ 0 w 25"/>
                <a:gd name="T5" fmla="*/ 16 h 29"/>
                <a:gd name="T6" fmla="*/ 3 w 25"/>
                <a:gd name="T7" fmla="*/ 22 h 29"/>
                <a:gd name="T8" fmla="*/ 6 w 25"/>
                <a:gd name="T9" fmla="*/ 20 h 29"/>
                <a:gd name="T10" fmla="*/ 9 w 25"/>
                <a:gd name="T11" fmla="*/ 22 h 29"/>
                <a:gd name="T12" fmla="*/ 18 w 25"/>
                <a:gd name="T13" fmla="*/ 28 h 29"/>
                <a:gd name="T14" fmla="*/ 25 w 25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9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9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0" name="íṥlîďé">
              <a:extLst>
                <a:ext uri="{FF2B5EF4-FFF2-40B4-BE49-F238E27FC236}">
                  <a16:creationId xmlns:a16="http://schemas.microsoft.com/office/drawing/2014/main" xmlns="" id="{0151E261-FD51-4890-8C01-4F1BD0E5E051}"/>
                </a:ext>
              </a:extLst>
            </p:cNvPr>
            <p:cNvSpPr/>
            <p:nvPr/>
          </p:nvSpPr>
          <p:spPr bwMode="auto">
            <a:xfrm>
              <a:off x="4405313" y="2995613"/>
              <a:ext cx="260350" cy="441325"/>
            </a:xfrm>
            <a:custGeom>
              <a:avLst/>
              <a:gdLst>
                <a:gd name="T0" fmla="*/ 20 w 79"/>
                <a:gd name="T1" fmla="*/ 15 h 134"/>
                <a:gd name="T2" fmla="*/ 3 w 79"/>
                <a:gd name="T3" fmla="*/ 31 h 134"/>
                <a:gd name="T4" fmla="*/ 8 w 79"/>
                <a:gd name="T5" fmla="*/ 90 h 134"/>
                <a:gd name="T6" fmla="*/ 7 w 79"/>
                <a:gd name="T7" fmla="*/ 120 h 134"/>
                <a:gd name="T8" fmla="*/ 50 w 79"/>
                <a:gd name="T9" fmla="*/ 130 h 134"/>
                <a:gd name="T10" fmla="*/ 79 w 79"/>
                <a:gd name="T11" fmla="*/ 110 h 134"/>
                <a:gd name="T12" fmla="*/ 78 w 79"/>
                <a:gd name="T13" fmla="*/ 80 h 134"/>
                <a:gd name="T14" fmla="*/ 76 w 79"/>
                <a:gd name="T15" fmla="*/ 16 h 134"/>
                <a:gd name="T16" fmla="*/ 50 w 79"/>
                <a:gd name="T17" fmla="*/ 1 h 134"/>
                <a:gd name="T18" fmla="*/ 20 w 79"/>
                <a:gd name="T19" fmla="*/ 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34">
                  <a:moveTo>
                    <a:pt x="20" y="15"/>
                  </a:moveTo>
                  <a:cubicBezTo>
                    <a:pt x="20" y="15"/>
                    <a:pt x="7" y="23"/>
                    <a:pt x="3" y="31"/>
                  </a:cubicBezTo>
                  <a:cubicBezTo>
                    <a:pt x="0" y="39"/>
                    <a:pt x="9" y="73"/>
                    <a:pt x="8" y="90"/>
                  </a:cubicBezTo>
                  <a:cubicBezTo>
                    <a:pt x="7" y="106"/>
                    <a:pt x="4" y="114"/>
                    <a:pt x="7" y="120"/>
                  </a:cubicBezTo>
                  <a:cubicBezTo>
                    <a:pt x="11" y="127"/>
                    <a:pt x="34" y="134"/>
                    <a:pt x="50" y="130"/>
                  </a:cubicBezTo>
                  <a:cubicBezTo>
                    <a:pt x="67" y="126"/>
                    <a:pt x="79" y="115"/>
                    <a:pt x="79" y="110"/>
                  </a:cubicBezTo>
                  <a:cubicBezTo>
                    <a:pt x="79" y="104"/>
                    <a:pt x="78" y="89"/>
                    <a:pt x="78" y="80"/>
                  </a:cubicBezTo>
                  <a:cubicBezTo>
                    <a:pt x="78" y="71"/>
                    <a:pt x="79" y="31"/>
                    <a:pt x="76" y="16"/>
                  </a:cubicBezTo>
                  <a:cubicBezTo>
                    <a:pt x="72" y="2"/>
                    <a:pt x="54" y="0"/>
                    <a:pt x="50" y="1"/>
                  </a:cubicBezTo>
                  <a:cubicBezTo>
                    <a:pt x="46" y="2"/>
                    <a:pt x="20" y="15"/>
                    <a:pt x="20" y="15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1" name="iṣļîḑê">
              <a:extLst>
                <a:ext uri="{FF2B5EF4-FFF2-40B4-BE49-F238E27FC236}">
                  <a16:creationId xmlns:a16="http://schemas.microsoft.com/office/drawing/2014/main" xmlns="" id="{9FE60FE9-4E65-4722-B0D5-A9705AB79D28}"/>
                </a:ext>
              </a:extLst>
            </p:cNvPr>
            <p:cNvSpPr/>
            <p:nvPr/>
          </p:nvSpPr>
          <p:spPr bwMode="auto">
            <a:xfrm>
              <a:off x="4429125" y="2830513"/>
              <a:ext cx="141288" cy="223838"/>
            </a:xfrm>
            <a:custGeom>
              <a:avLst/>
              <a:gdLst>
                <a:gd name="T0" fmla="*/ 4 w 43"/>
                <a:gd name="T1" fmla="*/ 10 h 68"/>
                <a:gd name="T2" fmla="*/ 4 w 43"/>
                <a:gd name="T3" fmla="*/ 50 h 68"/>
                <a:gd name="T4" fmla="*/ 13 w 43"/>
                <a:gd name="T5" fmla="*/ 56 h 68"/>
                <a:gd name="T6" fmla="*/ 13 w 43"/>
                <a:gd name="T7" fmla="*/ 65 h 68"/>
                <a:gd name="T8" fmla="*/ 30 w 43"/>
                <a:gd name="T9" fmla="*/ 65 h 68"/>
                <a:gd name="T10" fmla="*/ 43 w 43"/>
                <a:gd name="T11" fmla="*/ 57 h 68"/>
                <a:gd name="T12" fmla="*/ 43 w 43"/>
                <a:gd name="T13" fmla="*/ 0 h 68"/>
                <a:gd name="T14" fmla="*/ 4 w 43"/>
                <a:gd name="T15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8">
                  <a:moveTo>
                    <a:pt x="4" y="10"/>
                  </a:moveTo>
                  <a:cubicBezTo>
                    <a:pt x="4" y="10"/>
                    <a:pt x="0" y="45"/>
                    <a:pt x="4" y="50"/>
                  </a:cubicBezTo>
                  <a:cubicBezTo>
                    <a:pt x="8" y="55"/>
                    <a:pt x="13" y="56"/>
                    <a:pt x="13" y="56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65"/>
                    <a:pt x="20" y="68"/>
                    <a:pt x="30" y="65"/>
                  </a:cubicBezTo>
                  <a:cubicBezTo>
                    <a:pt x="41" y="62"/>
                    <a:pt x="43" y="57"/>
                    <a:pt x="43" y="57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2" name="iṥlïḓè">
              <a:extLst>
                <a:ext uri="{FF2B5EF4-FFF2-40B4-BE49-F238E27FC236}">
                  <a16:creationId xmlns:a16="http://schemas.microsoft.com/office/drawing/2014/main" xmlns="" id="{351DE6A4-3787-432D-B368-B2DD7A4D964D}"/>
                </a:ext>
              </a:extLst>
            </p:cNvPr>
            <p:cNvSpPr/>
            <p:nvPr/>
          </p:nvSpPr>
          <p:spPr bwMode="auto">
            <a:xfrm>
              <a:off x="4425950" y="2751138"/>
              <a:ext cx="220663" cy="274638"/>
            </a:xfrm>
            <a:custGeom>
              <a:avLst/>
              <a:gdLst>
                <a:gd name="T0" fmla="*/ 5 w 67"/>
                <a:gd name="T1" fmla="*/ 34 h 83"/>
                <a:gd name="T2" fmla="*/ 1 w 67"/>
                <a:gd name="T3" fmla="*/ 26 h 83"/>
                <a:gd name="T4" fmla="*/ 5 w 67"/>
                <a:gd name="T5" fmla="*/ 6 h 83"/>
                <a:gd name="T6" fmla="*/ 11 w 67"/>
                <a:gd name="T7" fmla="*/ 6 h 83"/>
                <a:gd name="T8" fmla="*/ 16 w 67"/>
                <a:gd name="T9" fmla="*/ 2 h 83"/>
                <a:gd name="T10" fmla="*/ 21 w 67"/>
                <a:gd name="T11" fmla="*/ 4 h 83"/>
                <a:gd name="T12" fmla="*/ 25 w 67"/>
                <a:gd name="T13" fmla="*/ 1 h 83"/>
                <a:gd name="T14" fmla="*/ 30 w 67"/>
                <a:gd name="T15" fmla="*/ 3 h 83"/>
                <a:gd name="T16" fmla="*/ 60 w 67"/>
                <a:gd name="T17" fmla="*/ 20 h 83"/>
                <a:gd name="T18" fmla="*/ 57 w 67"/>
                <a:gd name="T19" fmla="*/ 72 h 83"/>
                <a:gd name="T20" fmla="*/ 30 w 67"/>
                <a:gd name="T21" fmla="*/ 80 h 83"/>
                <a:gd name="T22" fmla="*/ 16 w 67"/>
                <a:gd name="T23" fmla="*/ 59 h 83"/>
                <a:gd name="T24" fmla="*/ 11 w 67"/>
                <a:gd name="T25" fmla="*/ 57 h 83"/>
                <a:gd name="T26" fmla="*/ 11 w 67"/>
                <a:gd name="T27" fmla="*/ 36 h 83"/>
                <a:gd name="T28" fmla="*/ 5 w 67"/>
                <a:gd name="T29" fmla="*/ 3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3">
                  <a:moveTo>
                    <a:pt x="5" y="34"/>
                  </a:moveTo>
                  <a:cubicBezTo>
                    <a:pt x="5" y="34"/>
                    <a:pt x="2" y="32"/>
                    <a:pt x="1" y="26"/>
                  </a:cubicBezTo>
                  <a:cubicBezTo>
                    <a:pt x="0" y="21"/>
                    <a:pt x="1" y="8"/>
                    <a:pt x="5" y="6"/>
                  </a:cubicBezTo>
                  <a:cubicBezTo>
                    <a:pt x="8" y="4"/>
                    <a:pt x="11" y="6"/>
                    <a:pt x="11" y="6"/>
                  </a:cubicBezTo>
                  <a:cubicBezTo>
                    <a:pt x="11" y="6"/>
                    <a:pt x="13" y="2"/>
                    <a:pt x="16" y="2"/>
                  </a:cubicBezTo>
                  <a:cubicBezTo>
                    <a:pt x="19" y="1"/>
                    <a:pt x="21" y="4"/>
                    <a:pt x="21" y="4"/>
                  </a:cubicBezTo>
                  <a:cubicBezTo>
                    <a:pt x="21" y="4"/>
                    <a:pt x="22" y="0"/>
                    <a:pt x="25" y="1"/>
                  </a:cubicBezTo>
                  <a:cubicBezTo>
                    <a:pt x="28" y="1"/>
                    <a:pt x="30" y="3"/>
                    <a:pt x="30" y="3"/>
                  </a:cubicBezTo>
                  <a:cubicBezTo>
                    <a:pt x="30" y="3"/>
                    <a:pt x="53" y="4"/>
                    <a:pt x="60" y="20"/>
                  </a:cubicBezTo>
                  <a:cubicBezTo>
                    <a:pt x="67" y="36"/>
                    <a:pt x="64" y="64"/>
                    <a:pt x="57" y="72"/>
                  </a:cubicBezTo>
                  <a:cubicBezTo>
                    <a:pt x="49" y="80"/>
                    <a:pt x="37" y="83"/>
                    <a:pt x="30" y="80"/>
                  </a:cubicBezTo>
                  <a:cubicBezTo>
                    <a:pt x="23" y="78"/>
                    <a:pt x="16" y="59"/>
                    <a:pt x="16" y="59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5" y="3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3" name="î$ľîḋè">
              <a:extLst>
                <a:ext uri="{FF2B5EF4-FFF2-40B4-BE49-F238E27FC236}">
                  <a16:creationId xmlns:a16="http://schemas.microsoft.com/office/drawing/2014/main" xmlns="" id="{87972555-B7BA-4B64-BF52-0343DBFB0133}"/>
                </a:ext>
              </a:extLst>
            </p:cNvPr>
            <p:cNvSpPr/>
            <p:nvPr/>
          </p:nvSpPr>
          <p:spPr bwMode="auto">
            <a:xfrm>
              <a:off x="4478338" y="2897188"/>
              <a:ext cx="33338" cy="71438"/>
            </a:xfrm>
            <a:custGeom>
              <a:avLst/>
              <a:gdLst>
                <a:gd name="T0" fmla="*/ 0 w 10"/>
                <a:gd name="T1" fmla="*/ 15 h 22"/>
                <a:gd name="T2" fmla="*/ 0 w 10"/>
                <a:gd name="T3" fmla="*/ 0 h 22"/>
                <a:gd name="T4" fmla="*/ 9 w 10"/>
                <a:gd name="T5" fmla="*/ 7 h 22"/>
                <a:gd name="T6" fmla="*/ 3 w 10"/>
                <a:gd name="T7" fmla="*/ 21 h 22"/>
                <a:gd name="T8" fmla="*/ 0 w 10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">
                  <a:moveTo>
                    <a:pt x="0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1"/>
                    <a:pt x="9" y="7"/>
                  </a:cubicBezTo>
                  <a:cubicBezTo>
                    <a:pt x="10" y="12"/>
                    <a:pt x="8" y="20"/>
                    <a:pt x="3" y="21"/>
                  </a:cubicBezTo>
                  <a:cubicBezTo>
                    <a:pt x="0" y="22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4" name="isľídé">
              <a:extLst>
                <a:ext uri="{FF2B5EF4-FFF2-40B4-BE49-F238E27FC236}">
                  <a16:creationId xmlns:a16="http://schemas.microsoft.com/office/drawing/2014/main" xmlns="" id="{5B9EE59F-90A1-4479-B317-7F8AC0350C05}"/>
                </a:ext>
              </a:extLst>
            </p:cNvPr>
            <p:cNvSpPr/>
            <p:nvPr/>
          </p:nvSpPr>
          <p:spPr bwMode="auto">
            <a:xfrm>
              <a:off x="4313238" y="3078163"/>
              <a:ext cx="192088" cy="282575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5"/>
                    <a:pt x="48" y="0"/>
                    <a:pt x="40" y="1"/>
                  </a:cubicBezTo>
                  <a:cubicBezTo>
                    <a:pt x="32" y="3"/>
                    <a:pt x="30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5" name="íSľiḋè">
              <a:extLst>
                <a:ext uri="{FF2B5EF4-FFF2-40B4-BE49-F238E27FC236}">
                  <a16:creationId xmlns:a16="http://schemas.microsoft.com/office/drawing/2014/main" xmlns="" id="{32B12BFD-F167-4BC3-B619-DAF28DFCD28A}"/>
                </a:ext>
              </a:extLst>
            </p:cNvPr>
            <p:cNvSpPr/>
            <p:nvPr/>
          </p:nvSpPr>
          <p:spPr bwMode="auto">
            <a:xfrm>
              <a:off x="3673475" y="4171951"/>
              <a:ext cx="1630363" cy="949325"/>
            </a:xfrm>
            <a:custGeom>
              <a:avLst/>
              <a:gdLst>
                <a:gd name="T0" fmla="*/ 143 w 494"/>
                <a:gd name="T1" fmla="*/ 0 h 288"/>
                <a:gd name="T2" fmla="*/ 100 w 494"/>
                <a:gd name="T3" fmla="*/ 11 h 288"/>
                <a:gd name="T4" fmla="*/ 19 w 494"/>
                <a:gd name="T5" fmla="*/ 58 h 288"/>
                <a:gd name="T6" fmla="*/ 19 w 494"/>
                <a:gd name="T7" fmla="*/ 108 h 288"/>
                <a:gd name="T8" fmla="*/ 309 w 494"/>
                <a:gd name="T9" fmla="*/ 277 h 288"/>
                <a:gd name="T10" fmla="*/ 352 w 494"/>
                <a:gd name="T11" fmla="*/ 288 h 288"/>
                <a:gd name="T12" fmla="*/ 394 w 494"/>
                <a:gd name="T13" fmla="*/ 277 h 288"/>
                <a:gd name="T14" fmla="*/ 475 w 494"/>
                <a:gd name="T15" fmla="*/ 230 h 288"/>
                <a:gd name="T16" fmla="*/ 475 w 494"/>
                <a:gd name="T17" fmla="*/ 180 h 288"/>
                <a:gd name="T18" fmla="*/ 185 w 494"/>
                <a:gd name="T19" fmla="*/ 11 h 288"/>
                <a:gd name="T20" fmla="*/ 143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143" y="0"/>
                  </a:moveTo>
                  <a:cubicBezTo>
                    <a:pt x="128" y="0"/>
                    <a:pt x="113" y="3"/>
                    <a:pt x="100" y="1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0" y="69"/>
                    <a:pt x="0" y="97"/>
                    <a:pt x="19" y="108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22" y="284"/>
                    <a:pt x="337" y="288"/>
                    <a:pt x="352" y="288"/>
                  </a:cubicBezTo>
                  <a:cubicBezTo>
                    <a:pt x="366" y="288"/>
                    <a:pt x="381" y="284"/>
                    <a:pt x="394" y="277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94" y="219"/>
                    <a:pt x="494" y="191"/>
                    <a:pt x="475" y="180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72" y="3"/>
                    <a:pt x="157" y="0"/>
                    <a:pt x="14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6" name="ïṧ1ïḑe">
              <a:extLst>
                <a:ext uri="{FF2B5EF4-FFF2-40B4-BE49-F238E27FC236}">
                  <a16:creationId xmlns:a16="http://schemas.microsoft.com/office/drawing/2014/main" xmlns="" id="{135061D1-52F7-4AE2-B7F9-B82D1A59B95E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7" name="íşḷiḓè">
              <a:extLst>
                <a:ext uri="{FF2B5EF4-FFF2-40B4-BE49-F238E27FC236}">
                  <a16:creationId xmlns:a16="http://schemas.microsoft.com/office/drawing/2014/main" xmlns="" id="{C30BE22C-81EE-4C32-8212-79F9C3032C35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8" name="íşḻíḍé">
              <a:extLst>
                <a:ext uri="{FF2B5EF4-FFF2-40B4-BE49-F238E27FC236}">
                  <a16:creationId xmlns:a16="http://schemas.microsoft.com/office/drawing/2014/main" xmlns="" id="{0B176A59-78FF-4C21-9631-F5C0B219D5D3}"/>
                </a:ext>
              </a:extLst>
            </p:cNvPr>
            <p:cNvSpPr/>
            <p:nvPr/>
          </p:nvSpPr>
          <p:spPr bwMode="auto">
            <a:xfrm>
              <a:off x="3673475" y="4040188"/>
              <a:ext cx="1630363" cy="974725"/>
            </a:xfrm>
            <a:custGeom>
              <a:avLst/>
              <a:gdLst>
                <a:gd name="T0" fmla="*/ 475 w 494"/>
                <a:gd name="T1" fmla="*/ 234 h 296"/>
                <a:gd name="T2" fmla="*/ 394 w 494"/>
                <a:gd name="T3" fmla="*/ 281 h 296"/>
                <a:gd name="T4" fmla="*/ 309 w 494"/>
                <a:gd name="T5" fmla="*/ 281 h 296"/>
                <a:gd name="T6" fmla="*/ 19 w 494"/>
                <a:gd name="T7" fmla="*/ 112 h 296"/>
                <a:gd name="T8" fmla="*/ 19 w 494"/>
                <a:gd name="T9" fmla="*/ 62 h 296"/>
                <a:gd name="T10" fmla="*/ 100 w 494"/>
                <a:gd name="T11" fmla="*/ 15 h 296"/>
                <a:gd name="T12" fmla="*/ 185 w 494"/>
                <a:gd name="T13" fmla="*/ 15 h 296"/>
                <a:gd name="T14" fmla="*/ 475 w 494"/>
                <a:gd name="T15" fmla="*/ 183 h 296"/>
                <a:gd name="T16" fmla="*/ 475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475" y="234"/>
                  </a:moveTo>
                  <a:cubicBezTo>
                    <a:pt x="394" y="281"/>
                    <a:pt x="394" y="281"/>
                    <a:pt x="394" y="281"/>
                  </a:cubicBezTo>
                  <a:cubicBezTo>
                    <a:pt x="368" y="296"/>
                    <a:pt x="335" y="296"/>
                    <a:pt x="309" y="281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0" y="101"/>
                    <a:pt x="0" y="73"/>
                    <a:pt x="19" y="62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27" y="0"/>
                    <a:pt x="159" y="0"/>
                    <a:pt x="185" y="15"/>
                  </a:cubicBezTo>
                  <a:cubicBezTo>
                    <a:pt x="475" y="183"/>
                    <a:pt x="475" y="183"/>
                    <a:pt x="475" y="183"/>
                  </a:cubicBezTo>
                  <a:cubicBezTo>
                    <a:pt x="494" y="195"/>
                    <a:pt x="494" y="223"/>
                    <a:pt x="475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9" name="îṧlïḍê">
              <a:extLst>
                <a:ext uri="{FF2B5EF4-FFF2-40B4-BE49-F238E27FC236}">
                  <a16:creationId xmlns:a16="http://schemas.microsoft.com/office/drawing/2014/main" xmlns="" id="{0D907EBB-71AE-4EFB-B0BF-AF15AFEF6418}"/>
                </a:ext>
              </a:extLst>
            </p:cNvPr>
            <p:cNvSpPr/>
            <p:nvPr/>
          </p:nvSpPr>
          <p:spPr bwMode="auto">
            <a:xfrm>
              <a:off x="4065588" y="3694113"/>
              <a:ext cx="1069975" cy="1081088"/>
            </a:xfrm>
            <a:custGeom>
              <a:avLst/>
              <a:gdLst>
                <a:gd name="T0" fmla="*/ 0 w 324"/>
                <a:gd name="T1" fmla="*/ 141 h 328"/>
                <a:gd name="T2" fmla="*/ 0 w 324"/>
                <a:gd name="T3" fmla="*/ 16 h 328"/>
                <a:gd name="T4" fmla="*/ 42 w 324"/>
                <a:gd name="T5" fmla="*/ 9 h 328"/>
                <a:gd name="T6" fmla="*/ 94 w 324"/>
                <a:gd name="T7" fmla="*/ 78 h 328"/>
                <a:gd name="T8" fmla="*/ 152 w 324"/>
                <a:gd name="T9" fmla="*/ 44 h 328"/>
                <a:gd name="T10" fmla="*/ 196 w 324"/>
                <a:gd name="T11" fmla="*/ 190 h 328"/>
                <a:gd name="T12" fmla="*/ 243 w 324"/>
                <a:gd name="T13" fmla="*/ 153 h 328"/>
                <a:gd name="T14" fmla="*/ 292 w 324"/>
                <a:gd name="T15" fmla="*/ 198 h 328"/>
                <a:gd name="T16" fmla="*/ 324 w 324"/>
                <a:gd name="T17" fmla="*/ 189 h 328"/>
                <a:gd name="T18" fmla="*/ 324 w 324"/>
                <a:gd name="T19" fmla="*/ 328 h 328"/>
                <a:gd name="T20" fmla="*/ 0 w 324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0" y="18"/>
                    <a:pt x="73" y="64"/>
                    <a:pt x="94" y="78"/>
                  </a:cubicBezTo>
                  <a:cubicBezTo>
                    <a:pt x="116" y="92"/>
                    <a:pt x="128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1" y="154"/>
                    <a:pt x="243" y="153"/>
                  </a:cubicBezTo>
                  <a:cubicBezTo>
                    <a:pt x="254" y="153"/>
                    <a:pt x="270" y="195"/>
                    <a:pt x="292" y="198"/>
                  </a:cubicBezTo>
                  <a:cubicBezTo>
                    <a:pt x="313" y="202"/>
                    <a:pt x="324" y="189"/>
                    <a:pt x="324" y="189"/>
                  </a:cubicBezTo>
                  <a:cubicBezTo>
                    <a:pt x="324" y="328"/>
                    <a:pt x="324" y="328"/>
                    <a:pt x="324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0" name="iṧľïḍé">
              <a:extLst>
                <a:ext uri="{FF2B5EF4-FFF2-40B4-BE49-F238E27FC236}">
                  <a16:creationId xmlns:a16="http://schemas.microsoft.com/office/drawing/2014/main" xmlns="" id="{219BDD64-69B2-4D61-AC1A-E3E44A346228}"/>
                </a:ext>
              </a:extLst>
            </p:cNvPr>
            <p:cNvSpPr/>
            <p:nvPr/>
          </p:nvSpPr>
          <p:spPr bwMode="auto">
            <a:xfrm>
              <a:off x="3841750" y="3746501"/>
              <a:ext cx="1293813" cy="1157288"/>
            </a:xfrm>
            <a:custGeom>
              <a:avLst/>
              <a:gdLst>
                <a:gd name="T0" fmla="*/ 0 w 392"/>
                <a:gd name="T1" fmla="*/ 39 h 351"/>
                <a:gd name="T2" fmla="*/ 68 w 392"/>
                <a:gd name="T3" fmla="*/ 0 h 351"/>
                <a:gd name="T4" fmla="*/ 205 w 392"/>
                <a:gd name="T5" fmla="*/ 130 h 351"/>
                <a:gd name="T6" fmla="*/ 291 w 392"/>
                <a:gd name="T7" fmla="*/ 202 h 351"/>
                <a:gd name="T8" fmla="*/ 392 w 392"/>
                <a:gd name="T9" fmla="*/ 312 h 351"/>
                <a:gd name="T10" fmla="*/ 325 w 392"/>
                <a:gd name="T11" fmla="*/ 351 h 351"/>
                <a:gd name="T12" fmla="*/ 0 w 392"/>
                <a:gd name="T13" fmla="*/ 3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351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133" y="82"/>
                    <a:pt x="205" y="130"/>
                  </a:cubicBezTo>
                  <a:cubicBezTo>
                    <a:pt x="276" y="177"/>
                    <a:pt x="257" y="187"/>
                    <a:pt x="291" y="202"/>
                  </a:cubicBezTo>
                  <a:cubicBezTo>
                    <a:pt x="325" y="218"/>
                    <a:pt x="392" y="312"/>
                    <a:pt x="392" y="312"/>
                  </a:cubicBezTo>
                  <a:cubicBezTo>
                    <a:pt x="325" y="351"/>
                    <a:pt x="325" y="351"/>
                    <a:pt x="325" y="351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1" name="íšľïďê">
              <a:extLst>
                <a:ext uri="{FF2B5EF4-FFF2-40B4-BE49-F238E27FC236}">
                  <a16:creationId xmlns:a16="http://schemas.microsoft.com/office/drawing/2014/main" xmlns="" id="{BB1A4939-AEC8-497B-B660-A477BE34323E}"/>
                </a:ext>
              </a:extLst>
            </p:cNvPr>
            <p:cNvSpPr/>
            <p:nvPr/>
          </p:nvSpPr>
          <p:spPr bwMode="auto">
            <a:xfrm>
              <a:off x="4292600" y="3841751"/>
              <a:ext cx="565150" cy="627063"/>
            </a:xfrm>
            <a:custGeom>
              <a:avLst/>
              <a:gdLst>
                <a:gd name="T0" fmla="*/ 0 w 356"/>
                <a:gd name="T1" fmla="*/ 83 h 395"/>
                <a:gd name="T2" fmla="*/ 144 w 356"/>
                <a:gd name="T3" fmla="*/ 0 h 395"/>
                <a:gd name="T4" fmla="*/ 161 w 356"/>
                <a:gd name="T5" fmla="*/ 77 h 395"/>
                <a:gd name="T6" fmla="*/ 215 w 356"/>
                <a:gd name="T7" fmla="*/ 281 h 395"/>
                <a:gd name="T8" fmla="*/ 221 w 356"/>
                <a:gd name="T9" fmla="*/ 305 h 395"/>
                <a:gd name="T10" fmla="*/ 356 w 356"/>
                <a:gd name="T11" fmla="*/ 227 h 395"/>
                <a:gd name="T12" fmla="*/ 300 w 356"/>
                <a:gd name="T13" fmla="*/ 395 h 395"/>
                <a:gd name="T14" fmla="*/ 173 w 356"/>
                <a:gd name="T15" fmla="*/ 359 h 395"/>
                <a:gd name="T16" fmla="*/ 0 w 356"/>
                <a:gd name="T17" fmla="*/ 83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395">
                  <a:moveTo>
                    <a:pt x="0" y="83"/>
                  </a:moveTo>
                  <a:lnTo>
                    <a:pt x="144" y="0"/>
                  </a:lnTo>
                  <a:lnTo>
                    <a:pt x="161" y="77"/>
                  </a:lnTo>
                  <a:lnTo>
                    <a:pt x="215" y="281"/>
                  </a:lnTo>
                  <a:lnTo>
                    <a:pt x="221" y="305"/>
                  </a:lnTo>
                  <a:lnTo>
                    <a:pt x="356" y="227"/>
                  </a:lnTo>
                  <a:lnTo>
                    <a:pt x="300" y="395"/>
                  </a:lnTo>
                  <a:lnTo>
                    <a:pt x="173" y="359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2" name="íṣļíḋè">
              <a:extLst>
                <a:ext uri="{FF2B5EF4-FFF2-40B4-BE49-F238E27FC236}">
                  <a16:creationId xmlns:a16="http://schemas.microsoft.com/office/drawing/2014/main" xmlns="" id="{4C9BB637-1815-4FE6-ADA1-0FA0BB391FE2}"/>
                </a:ext>
              </a:extLst>
            </p:cNvPr>
            <p:cNvSpPr/>
            <p:nvPr/>
          </p:nvSpPr>
          <p:spPr bwMode="auto">
            <a:xfrm>
              <a:off x="3841750" y="3822701"/>
              <a:ext cx="1071563" cy="1081088"/>
            </a:xfrm>
            <a:custGeom>
              <a:avLst/>
              <a:gdLst>
                <a:gd name="T0" fmla="*/ 0 w 325"/>
                <a:gd name="T1" fmla="*/ 141 h 328"/>
                <a:gd name="T2" fmla="*/ 0 w 325"/>
                <a:gd name="T3" fmla="*/ 16 h 328"/>
                <a:gd name="T4" fmla="*/ 42 w 325"/>
                <a:gd name="T5" fmla="*/ 9 h 328"/>
                <a:gd name="T6" fmla="*/ 95 w 325"/>
                <a:gd name="T7" fmla="*/ 78 h 328"/>
                <a:gd name="T8" fmla="*/ 152 w 325"/>
                <a:gd name="T9" fmla="*/ 44 h 328"/>
                <a:gd name="T10" fmla="*/ 196 w 325"/>
                <a:gd name="T11" fmla="*/ 190 h 328"/>
                <a:gd name="T12" fmla="*/ 243 w 325"/>
                <a:gd name="T13" fmla="*/ 153 h 328"/>
                <a:gd name="T14" fmla="*/ 292 w 325"/>
                <a:gd name="T15" fmla="*/ 198 h 328"/>
                <a:gd name="T16" fmla="*/ 325 w 325"/>
                <a:gd name="T17" fmla="*/ 189 h 328"/>
                <a:gd name="T18" fmla="*/ 325 w 325"/>
                <a:gd name="T19" fmla="*/ 328 h 328"/>
                <a:gd name="T20" fmla="*/ 0 w 325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1" y="18"/>
                    <a:pt x="73" y="64"/>
                    <a:pt x="95" y="78"/>
                  </a:cubicBezTo>
                  <a:cubicBezTo>
                    <a:pt x="116" y="92"/>
                    <a:pt x="129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2" y="154"/>
                    <a:pt x="243" y="153"/>
                  </a:cubicBezTo>
                  <a:cubicBezTo>
                    <a:pt x="254" y="153"/>
                    <a:pt x="271" y="195"/>
                    <a:pt x="292" y="198"/>
                  </a:cubicBezTo>
                  <a:cubicBezTo>
                    <a:pt x="313" y="202"/>
                    <a:pt x="325" y="189"/>
                    <a:pt x="325" y="189"/>
                  </a:cubicBezTo>
                  <a:cubicBezTo>
                    <a:pt x="325" y="328"/>
                    <a:pt x="325" y="328"/>
                    <a:pt x="325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3" name="îšľide">
              <a:extLst>
                <a:ext uri="{FF2B5EF4-FFF2-40B4-BE49-F238E27FC236}">
                  <a16:creationId xmlns:a16="http://schemas.microsoft.com/office/drawing/2014/main" xmlns="" id="{6D98967E-17B6-44A7-8566-2B921BEC8C3B}"/>
                </a:ext>
              </a:extLst>
            </p:cNvPr>
            <p:cNvSpPr/>
            <p:nvPr/>
          </p:nvSpPr>
          <p:spPr bwMode="auto">
            <a:xfrm>
              <a:off x="4913313" y="4316413"/>
              <a:ext cx="222250" cy="587375"/>
            </a:xfrm>
            <a:custGeom>
              <a:avLst/>
              <a:gdLst>
                <a:gd name="T0" fmla="*/ 0 w 140"/>
                <a:gd name="T1" fmla="*/ 81 h 370"/>
                <a:gd name="T2" fmla="*/ 140 w 140"/>
                <a:gd name="T3" fmla="*/ 0 h 370"/>
                <a:gd name="T4" fmla="*/ 140 w 140"/>
                <a:gd name="T5" fmla="*/ 289 h 370"/>
                <a:gd name="T6" fmla="*/ 0 w 140"/>
                <a:gd name="T7" fmla="*/ 370 h 370"/>
                <a:gd name="T8" fmla="*/ 0 w 140"/>
                <a:gd name="T9" fmla="*/ 8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370">
                  <a:moveTo>
                    <a:pt x="0" y="81"/>
                  </a:moveTo>
                  <a:lnTo>
                    <a:pt x="140" y="0"/>
                  </a:lnTo>
                  <a:lnTo>
                    <a:pt x="140" y="289"/>
                  </a:lnTo>
                  <a:lnTo>
                    <a:pt x="0" y="37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4" name="îṧļïḑè">
              <a:extLst>
                <a:ext uri="{FF2B5EF4-FFF2-40B4-BE49-F238E27FC236}">
                  <a16:creationId xmlns:a16="http://schemas.microsoft.com/office/drawing/2014/main" xmlns="" id="{A7784B02-3EC9-4ABF-92DD-5307BAEFE446}"/>
                </a:ext>
              </a:extLst>
            </p:cNvPr>
            <p:cNvSpPr/>
            <p:nvPr/>
          </p:nvSpPr>
          <p:spPr bwMode="auto">
            <a:xfrm>
              <a:off x="3824288" y="3806826"/>
              <a:ext cx="1106488" cy="687388"/>
            </a:xfrm>
            <a:custGeom>
              <a:avLst/>
              <a:gdLst>
                <a:gd name="T0" fmla="*/ 305 w 335"/>
                <a:gd name="T1" fmla="*/ 209 h 209"/>
                <a:gd name="T2" fmla="*/ 296 w 335"/>
                <a:gd name="T3" fmla="*/ 208 h 209"/>
                <a:gd name="T4" fmla="*/ 262 w 335"/>
                <a:gd name="T5" fmla="*/ 178 h 209"/>
                <a:gd name="T6" fmla="*/ 248 w 335"/>
                <a:gd name="T7" fmla="*/ 163 h 209"/>
                <a:gd name="T8" fmla="*/ 248 w 335"/>
                <a:gd name="T9" fmla="*/ 163 h 209"/>
                <a:gd name="T10" fmla="*/ 236 w 335"/>
                <a:gd name="T11" fmla="*/ 178 h 209"/>
                <a:gd name="T12" fmla="*/ 210 w 335"/>
                <a:gd name="T13" fmla="*/ 204 h 209"/>
                <a:gd name="T14" fmla="*/ 198 w 335"/>
                <a:gd name="T15" fmla="*/ 198 h 209"/>
                <a:gd name="T16" fmla="*/ 179 w 335"/>
                <a:gd name="T17" fmla="*/ 130 h 209"/>
                <a:gd name="T18" fmla="*/ 155 w 335"/>
                <a:gd name="T19" fmla="*/ 53 h 209"/>
                <a:gd name="T20" fmla="*/ 131 w 335"/>
                <a:gd name="T21" fmla="*/ 70 h 209"/>
                <a:gd name="T22" fmla="*/ 97 w 335"/>
                <a:gd name="T23" fmla="*/ 87 h 209"/>
                <a:gd name="T24" fmla="*/ 68 w 335"/>
                <a:gd name="T25" fmla="*/ 49 h 209"/>
                <a:gd name="T26" fmla="*/ 45 w 335"/>
                <a:gd name="T27" fmla="*/ 18 h 209"/>
                <a:gd name="T28" fmla="*/ 7 w 335"/>
                <a:gd name="T29" fmla="*/ 25 h 209"/>
                <a:gd name="T30" fmla="*/ 1 w 335"/>
                <a:gd name="T31" fmla="*/ 24 h 209"/>
                <a:gd name="T32" fmla="*/ 2 w 335"/>
                <a:gd name="T33" fmla="*/ 18 h 209"/>
                <a:gd name="T34" fmla="*/ 49 w 335"/>
                <a:gd name="T35" fmla="*/ 10 h 209"/>
                <a:gd name="T36" fmla="*/ 76 w 335"/>
                <a:gd name="T37" fmla="*/ 44 h 209"/>
                <a:gd name="T38" fmla="*/ 102 w 335"/>
                <a:gd name="T39" fmla="*/ 79 h 209"/>
                <a:gd name="T40" fmla="*/ 124 w 335"/>
                <a:gd name="T41" fmla="*/ 64 h 209"/>
                <a:gd name="T42" fmla="*/ 159 w 335"/>
                <a:gd name="T43" fmla="*/ 45 h 209"/>
                <a:gd name="T44" fmla="*/ 187 w 335"/>
                <a:gd name="T45" fmla="*/ 128 h 209"/>
                <a:gd name="T46" fmla="*/ 205 w 335"/>
                <a:gd name="T47" fmla="*/ 193 h 209"/>
                <a:gd name="T48" fmla="*/ 210 w 335"/>
                <a:gd name="T49" fmla="*/ 195 h 209"/>
                <a:gd name="T50" fmla="*/ 229 w 335"/>
                <a:gd name="T51" fmla="*/ 174 h 209"/>
                <a:gd name="T52" fmla="*/ 248 w 335"/>
                <a:gd name="T53" fmla="*/ 154 h 209"/>
                <a:gd name="T54" fmla="*/ 269 w 335"/>
                <a:gd name="T55" fmla="*/ 173 h 209"/>
                <a:gd name="T56" fmla="*/ 298 w 335"/>
                <a:gd name="T57" fmla="*/ 199 h 209"/>
                <a:gd name="T58" fmla="*/ 326 w 335"/>
                <a:gd name="T59" fmla="*/ 191 h 209"/>
                <a:gd name="T60" fmla="*/ 333 w 335"/>
                <a:gd name="T61" fmla="*/ 191 h 209"/>
                <a:gd name="T62" fmla="*/ 333 w 335"/>
                <a:gd name="T63" fmla="*/ 197 h 209"/>
                <a:gd name="T64" fmla="*/ 305 w 335"/>
                <a:gd name="T6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209">
                  <a:moveTo>
                    <a:pt x="305" y="209"/>
                  </a:moveTo>
                  <a:cubicBezTo>
                    <a:pt x="302" y="209"/>
                    <a:pt x="299" y="208"/>
                    <a:pt x="296" y="208"/>
                  </a:cubicBezTo>
                  <a:cubicBezTo>
                    <a:pt x="283" y="205"/>
                    <a:pt x="272" y="191"/>
                    <a:pt x="262" y="178"/>
                  </a:cubicBezTo>
                  <a:cubicBezTo>
                    <a:pt x="258" y="172"/>
                    <a:pt x="251" y="163"/>
                    <a:pt x="248" y="163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6" y="164"/>
                    <a:pt x="240" y="172"/>
                    <a:pt x="236" y="178"/>
                  </a:cubicBezTo>
                  <a:cubicBezTo>
                    <a:pt x="229" y="191"/>
                    <a:pt x="221" y="203"/>
                    <a:pt x="210" y="204"/>
                  </a:cubicBezTo>
                  <a:cubicBezTo>
                    <a:pt x="206" y="204"/>
                    <a:pt x="202" y="202"/>
                    <a:pt x="198" y="198"/>
                  </a:cubicBezTo>
                  <a:cubicBezTo>
                    <a:pt x="189" y="188"/>
                    <a:pt x="185" y="161"/>
                    <a:pt x="179" y="130"/>
                  </a:cubicBezTo>
                  <a:cubicBezTo>
                    <a:pt x="173" y="98"/>
                    <a:pt x="166" y="58"/>
                    <a:pt x="155" y="53"/>
                  </a:cubicBezTo>
                  <a:cubicBezTo>
                    <a:pt x="147" y="50"/>
                    <a:pt x="141" y="57"/>
                    <a:pt x="131" y="70"/>
                  </a:cubicBezTo>
                  <a:cubicBezTo>
                    <a:pt x="122" y="81"/>
                    <a:pt x="111" y="96"/>
                    <a:pt x="97" y="87"/>
                  </a:cubicBezTo>
                  <a:cubicBezTo>
                    <a:pt x="86" y="79"/>
                    <a:pt x="77" y="64"/>
                    <a:pt x="68" y="49"/>
                  </a:cubicBezTo>
                  <a:cubicBezTo>
                    <a:pt x="61" y="36"/>
                    <a:pt x="53" y="22"/>
                    <a:pt x="45" y="18"/>
                  </a:cubicBezTo>
                  <a:cubicBezTo>
                    <a:pt x="29" y="10"/>
                    <a:pt x="8" y="25"/>
                    <a:pt x="7" y="25"/>
                  </a:cubicBezTo>
                  <a:cubicBezTo>
                    <a:pt x="5" y="27"/>
                    <a:pt x="3" y="26"/>
                    <a:pt x="1" y="24"/>
                  </a:cubicBezTo>
                  <a:cubicBezTo>
                    <a:pt x="0" y="22"/>
                    <a:pt x="0" y="19"/>
                    <a:pt x="2" y="18"/>
                  </a:cubicBezTo>
                  <a:cubicBezTo>
                    <a:pt x="4" y="17"/>
                    <a:pt x="29" y="0"/>
                    <a:pt x="49" y="10"/>
                  </a:cubicBezTo>
                  <a:cubicBezTo>
                    <a:pt x="60" y="15"/>
                    <a:pt x="68" y="29"/>
                    <a:pt x="76" y="44"/>
                  </a:cubicBezTo>
                  <a:cubicBezTo>
                    <a:pt x="84" y="58"/>
                    <a:pt x="92" y="73"/>
                    <a:pt x="102" y="79"/>
                  </a:cubicBezTo>
                  <a:cubicBezTo>
                    <a:pt x="109" y="84"/>
                    <a:pt x="114" y="78"/>
                    <a:pt x="124" y="64"/>
                  </a:cubicBezTo>
                  <a:cubicBezTo>
                    <a:pt x="134" y="52"/>
                    <a:pt x="144" y="39"/>
                    <a:pt x="159" y="45"/>
                  </a:cubicBezTo>
                  <a:cubicBezTo>
                    <a:pt x="173" y="51"/>
                    <a:pt x="179" y="82"/>
                    <a:pt x="187" y="128"/>
                  </a:cubicBezTo>
                  <a:cubicBezTo>
                    <a:pt x="192" y="156"/>
                    <a:pt x="198" y="184"/>
                    <a:pt x="205" y="193"/>
                  </a:cubicBezTo>
                  <a:cubicBezTo>
                    <a:pt x="207" y="196"/>
                    <a:pt x="209" y="195"/>
                    <a:pt x="210" y="195"/>
                  </a:cubicBezTo>
                  <a:cubicBezTo>
                    <a:pt x="215" y="195"/>
                    <a:pt x="223" y="183"/>
                    <a:pt x="229" y="174"/>
                  </a:cubicBezTo>
                  <a:cubicBezTo>
                    <a:pt x="236" y="162"/>
                    <a:pt x="241" y="154"/>
                    <a:pt x="248" y="154"/>
                  </a:cubicBezTo>
                  <a:cubicBezTo>
                    <a:pt x="255" y="154"/>
                    <a:pt x="261" y="163"/>
                    <a:pt x="269" y="173"/>
                  </a:cubicBezTo>
                  <a:cubicBezTo>
                    <a:pt x="277" y="184"/>
                    <a:pt x="288" y="197"/>
                    <a:pt x="298" y="199"/>
                  </a:cubicBezTo>
                  <a:cubicBezTo>
                    <a:pt x="316" y="203"/>
                    <a:pt x="326" y="192"/>
                    <a:pt x="326" y="191"/>
                  </a:cubicBezTo>
                  <a:cubicBezTo>
                    <a:pt x="328" y="189"/>
                    <a:pt x="331" y="189"/>
                    <a:pt x="333" y="191"/>
                  </a:cubicBezTo>
                  <a:cubicBezTo>
                    <a:pt x="334" y="192"/>
                    <a:pt x="335" y="195"/>
                    <a:pt x="333" y="197"/>
                  </a:cubicBezTo>
                  <a:cubicBezTo>
                    <a:pt x="333" y="197"/>
                    <a:pt x="323" y="209"/>
                    <a:pt x="305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5" name="išliďê">
              <a:extLst>
                <a:ext uri="{FF2B5EF4-FFF2-40B4-BE49-F238E27FC236}">
                  <a16:creationId xmlns:a16="http://schemas.microsoft.com/office/drawing/2014/main" xmlns="" id="{73877D69-E017-426A-9C5C-A71BAF811B96}"/>
                </a:ext>
              </a:extLst>
            </p:cNvPr>
            <p:cNvSpPr/>
            <p:nvPr/>
          </p:nvSpPr>
          <p:spPr bwMode="auto">
            <a:xfrm>
              <a:off x="3722688" y="3789363"/>
              <a:ext cx="214313" cy="146050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6" name="îṡļíďê">
              <a:extLst>
                <a:ext uri="{FF2B5EF4-FFF2-40B4-BE49-F238E27FC236}">
                  <a16:creationId xmlns:a16="http://schemas.microsoft.com/office/drawing/2014/main" xmlns="" id="{70B52C5C-FF06-46B2-8CBA-A5F6C726D0AC}"/>
                </a:ext>
              </a:extLst>
            </p:cNvPr>
            <p:cNvSpPr/>
            <p:nvPr/>
          </p:nvSpPr>
          <p:spPr bwMode="auto">
            <a:xfrm>
              <a:off x="3722688" y="3976688"/>
              <a:ext cx="214313" cy="149225"/>
            </a:xfrm>
            <a:custGeom>
              <a:avLst/>
              <a:gdLst>
                <a:gd name="T0" fmla="*/ 60 w 65"/>
                <a:gd name="T1" fmla="*/ 30 h 45"/>
                <a:gd name="T2" fmla="*/ 12 w 65"/>
                <a:gd name="T3" fmla="*/ 2 h 45"/>
                <a:gd name="T4" fmla="*/ 2 w 65"/>
                <a:gd name="T5" fmla="*/ 5 h 45"/>
                <a:gd name="T6" fmla="*/ 5 w 65"/>
                <a:gd name="T7" fmla="*/ 15 h 45"/>
                <a:gd name="T8" fmla="*/ 53 w 65"/>
                <a:gd name="T9" fmla="*/ 43 h 45"/>
                <a:gd name="T10" fmla="*/ 63 w 65"/>
                <a:gd name="T11" fmla="*/ 40 h 45"/>
                <a:gd name="T12" fmla="*/ 60 w 65"/>
                <a:gd name="T13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5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45"/>
                    <a:pt x="61" y="43"/>
                    <a:pt x="63" y="40"/>
                  </a:cubicBezTo>
                  <a:cubicBezTo>
                    <a:pt x="65" y="37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7" name="iṡḻïḋê">
              <a:extLst>
                <a:ext uri="{FF2B5EF4-FFF2-40B4-BE49-F238E27FC236}">
                  <a16:creationId xmlns:a16="http://schemas.microsoft.com/office/drawing/2014/main" xmlns="" id="{705C8C2F-E77A-41A7-AE27-EDCA77C04C9A}"/>
                </a:ext>
              </a:extLst>
            </p:cNvPr>
            <p:cNvSpPr/>
            <p:nvPr/>
          </p:nvSpPr>
          <p:spPr bwMode="auto">
            <a:xfrm>
              <a:off x="3722688" y="4168776"/>
              <a:ext cx="214313" cy="144463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8" name="iśľïḍé">
              <a:extLst>
                <a:ext uri="{FF2B5EF4-FFF2-40B4-BE49-F238E27FC236}">
                  <a16:creationId xmlns:a16="http://schemas.microsoft.com/office/drawing/2014/main" xmlns="" id="{9A0DD657-445E-450E-96B5-613947C7D644}"/>
                </a:ext>
              </a:extLst>
            </p:cNvPr>
            <p:cNvSpPr/>
            <p:nvPr/>
          </p:nvSpPr>
          <p:spPr bwMode="auto">
            <a:xfrm>
              <a:off x="7159625" y="1393826"/>
              <a:ext cx="950913" cy="1216025"/>
            </a:xfrm>
            <a:custGeom>
              <a:avLst/>
              <a:gdLst>
                <a:gd name="T0" fmla="*/ 264 w 288"/>
                <a:gd name="T1" fmla="*/ 123 h 369"/>
                <a:gd name="T2" fmla="*/ 58 w 288"/>
                <a:gd name="T3" fmla="*/ 4 h 369"/>
                <a:gd name="T4" fmla="*/ 37 w 288"/>
                <a:gd name="T5" fmla="*/ 5 h 369"/>
                <a:gd name="T6" fmla="*/ 0 w 288"/>
                <a:gd name="T7" fmla="*/ 27 h 369"/>
                <a:gd name="T8" fmla="*/ 29 w 288"/>
                <a:gd name="T9" fmla="*/ 68 h 369"/>
                <a:gd name="T10" fmla="*/ 29 w 288"/>
                <a:gd name="T11" fmla="*/ 184 h 369"/>
                <a:gd name="T12" fmla="*/ 53 w 288"/>
                <a:gd name="T13" fmla="*/ 226 h 369"/>
                <a:gd name="T14" fmla="*/ 195 w 288"/>
                <a:gd name="T15" fmla="*/ 308 h 369"/>
                <a:gd name="T16" fmla="*/ 237 w 288"/>
                <a:gd name="T17" fmla="*/ 369 h 369"/>
                <a:gd name="T18" fmla="*/ 277 w 288"/>
                <a:gd name="T19" fmla="*/ 345 h 369"/>
                <a:gd name="T20" fmla="*/ 288 w 288"/>
                <a:gd name="T21" fmla="*/ 328 h 369"/>
                <a:gd name="T22" fmla="*/ 288 w 288"/>
                <a:gd name="T23" fmla="*/ 165 h 369"/>
                <a:gd name="T24" fmla="*/ 264 w 288"/>
                <a:gd name="T25" fmla="*/ 1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369">
                  <a:moveTo>
                    <a:pt x="264" y="123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0" y="0"/>
                    <a:pt x="42" y="1"/>
                    <a:pt x="37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201"/>
                    <a:pt x="38" y="217"/>
                    <a:pt x="53" y="226"/>
                  </a:cubicBezTo>
                  <a:cubicBezTo>
                    <a:pt x="195" y="308"/>
                    <a:pt x="195" y="308"/>
                    <a:pt x="195" y="308"/>
                  </a:cubicBezTo>
                  <a:cubicBezTo>
                    <a:pt x="237" y="369"/>
                    <a:pt x="237" y="369"/>
                    <a:pt x="237" y="369"/>
                  </a:cubicBezTo>
                  <a:cubicBezTo>
                    <a:pt x="277" y="345"/>
                    <a:pt x="277" y="345"/>
                    <a:pt x="277" y="345"/>
                  </a:cubicBezTo>
                  <a:cubicBezTo>
                    <a:pt x="283" y="342"/>
                    <a:pt x="288" y="336"/>
                    <a:pt x="288" y="328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88" y="148"/>
                    <a:pt x="279" y="132"/>
                    <a:pt x="264" y="123"/>
                  </a:cubicBezTo>
                  <a:close/>
                </a:path>
              </a:pathLst>
            </a:custGeom>
            <a:solidFill>
              <a:srgbClr val="FF7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9" name="íşḷíḋé">
              <a:extLst>
                <a:ext uri="{FF2B5EF4-FFF2-40B4-BE49-F238E27FC236}">
                  <a16:creationId xmlns:a16="http://schemas.microsoft.com/office/drawing/2014/main" xmlns="" id="{2C30038A-A867-4F96-865A-A75FE787CE5D}"/>
                </a:ext>
              </a:extLst>
            </p:cNvPr>
            <p:cNvSpPr/>
            <p:nvPr/>
          </p:nvSpPr>
          <p:spPr bwMode="auto">
            <a:xfrm>
              <a:off x="7123113" y="1460501"/>
              <a:ext cx="854075" cy="1173163"/>
            </a:xfrm>
            <a:custGeom>
              <a:avLst/>
              <a:gdLst>
                <a:gd name="T0" fmla="*/ 235 w 259"/>
                <a:gd name="T1" fmla="*/ 127 h 356"/>
                <a:gd name="T2" fmla="*/ 29 w 259"/>
                <a:gd name="T3" fmla="*/ 8 h 356"/>
                <a:gd name="T4" fmla="*/ 0 w 259"/>
                <a:gd name="T5" fmla="*/ 24 h 356"/>
                <a:gd name="T6" fmla="*/ 0 w 259"/>
                <a:gd name="T7" fmla="*/ 188 h 356"/>
                <a:gd name="T8" fmla="*/ 24 w 259"/>
                <a:gd name="T9" fmla="*/ 229 h 356"/>
                <a:gd name="T10" fmla="*/ 72 w 259"/>
                <a:gd name="T11" fmla="*/ 257 h 356"/>
                <a:gd name="T12" fmla="*/ 72 w 259"/>
                <a:gd name="T13" fmla="*/ 257 h 356"/>
                <a:gd name="T14" fmla="*/ 46 w 259"/>
                <a:gd name="T15" fmla="*/ 298 h 356"/>
                <a:gd name="T16" fmla="*/ 119 w 259"/>
                <a:gd name="T17" fmla="*/ 284 h 356"/>
                <a:gd name="T18" fmla="*/ 230 w 259"/>
                <a:gd name="T19" fmla="*/ 348 h 356"/>
                <a:gd name="T20" fmla="*/ 259 w 259"/>
                <a:gd name="T21" fmla="*/ 332 h 356"/>
                <a:gd name="T22" fmla="*/ 259 w 259"/>
                <a:gd name="T23" fmla="*/ 169 h 356"/>
                <a:gd name="T24" fmla="*/ 235 w 259"/>
                <a:gd name="T25" fmla="*/ 12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356">
                  <a:moveTo>
                    <a:pt x="235" y="127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16" y="0"/>
                    <a:pt x="0" y="10"/>
                    <a:pt x="0" y="2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5"/>
                    <a:pt x="9" y="221"/>
                    <a:pt x="24" y="229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119" y="284"/>
                    <a:pt x="119" y="284"/>
                    <a:pt x="119" y="284"/>
                  </a:cubicBezTo>
                  <a:cubicBezTo>
                    <a:pt x="230" y="348"/>
                    <a:pt x="230" y="348"/>
                    <a:pt x="230" y="348"/>
                  </a:cubicBezTo>
                  <a:cubicBezTo>
                    <a:pt x="243" y="356"/>
                    <a:pt x="259" y="347"/>
                    <a:pt x="259" y="332"/>
                  </a:cubicBezTo>
                  <a:cubicBezTo>
                    <a:pt x="259" y="169"/>
                    <a:pt x="259" y="169"/>
                    <a:pt x="259" y="169"/>
                  </a:cubicBezTo>
                  <a:cubicBezTo>
                    <a:pt x="259" y="151"/>
                    <a:pt x="250" y="136"/>
                    <a:pt x="235" y="127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0" name="ïṥlïďe">
              <a:extLst>
                <a:ext uri="{FF2B5EF4-FFF2-40B4-BE49-F238E27FC236}">
                  <a16:creationId xmlns:a16="http://schemas.microsoft.com/office/drawing/2014/main" xmlns="" id="{75012408-CC88-4208-9F9D-C40125D9C66A}"/>
                </a:ext>
              </a:extLst>
            </p:cNvPr>
            <p:cNvSpPr/>
            <p:nvPr/>
          </p:nvSpPr>
          <p:spPr bwMode="auto">
            <a:xfrm>
              <a:off x="7356475" y="1785938"/>
              <a:ext cx="387350" cy="557213"/>
            </a:xfrm>
            <a:custGeom>
              <a:avLst/>
              <a:gdLst>
                <a:gd name="T0" fmla="*/ 61 w 117"/>
                <a:gd name="T1" fmla="*/ 5 h 169"/>
                <a:gd name="T2" fmla="*/ 77 w 117"/>
                <a:gd name="T3" fmla="*/ 56 h 169"/>
                <a:gd name="T4" fmla="*/ 79 w 117"/>
                <a:gd name="T5" fmla="*/ 59 h 169"/>
                <a:gd name="T6" fmla="*/ 114 w 117"/>
                <a:gd name="T7" fmla="*/ 86 h 169"/>
                <a:gd name="T8" fmla="*/ 116 w 117"/>
                <a:gd name="T9" fmla="*/ 94 h 169"/>
                <a:gd name="T10" fmla="*/ 90 w 117"/>
                <a:gd name="T11" fmla="*/ 112 h 169"/>
                <a:gd name="T12" fmla="*/ 90 w 117"/>
                <a:gd name="T13" fmla="*/ 115 h 169"/>
                <a:gd name="T14" fmla="*/ 96 w 117"/>
                <a:gd name="T15" fmla="*/ 165 h 169"/>
                <a:gd name="T16" fmla="*/ 91 w 117"/>
                <a:gd name="T17" fmla="*/ 166 h 169"/>
                <a:gd name="T18" fmla="*/ 60 w 117"/>
                <a:gd name="T19" fmla="*/ 126 h 169"/>
                <a:gd name="T20" fmla="*/ 58 w 117"/>
                <a:gd name="T21" fmla="*/ 125 h 169"/>
                <a:gd name="T22" fmla="*/ 26 w 117"/>
                <a:gd name="T23" fmla="*/ 129 h 169"/>
                <a:gd name="T24" fmla="*/ 22 w 117"/>
                <a:gd name="T25" fmla="*/ 122 h 169"/>
                <a:gd name="T26" fmla="*/ 28 w 117"/>
                <a:gd name="T27" fmla="*/ 79 h 169"/>
                <a:gd name="T28" fmla="*/ 27 w 117"/>
                <a:gd name="T29" fmla="*/ 76 h 169"/>
                <a:gd name="T30" fmla="*/ 2 w 117"/>
                <a:gd name="T31" fmla="*/ 28 h 169"/>
                <a:gd name="T32" fmla="*/ 4 w 117"/>
                <a:gd name="T33" fmla="*/ 22 h 169"/>
                <a:gd name="T34" fmla="*/ 39 w 117"/>
                <a:gd name="T35" fmla="*/ 36 h 169"/>
                <a:gd name="T36" fmla="*/ 41 w 117"/>
                <a:gd name="T37" fmla="*/ 35 h 169"/>
                <a:gd name="T38" fmla="*/ 56 w 117"/>
                <a:gd name="T39" fmla="*/ 2 h 169"/>
                <a:gd name="T40" fmla="*/ 61 w 117"/>
                <a:gd name="T41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69">
                  <a:moveTo>
                    <a:pt x="61" y="5"/>
                  </a:move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8" y="59"/>
                    <a:pt x="79" y="59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6" y="88"/>
                    <a:pt x="117" y="92"/>
                    <a:pt x="116" y="94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90" y="112"/>
                    <a:pt x="89" y="113"/>
                    <a:pt x="90" y="11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6" y="168"/>
                    <a:pt x="94" y="169"/>
                    <a:pt x="91" y="16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8" y="125"/>
                    <a:pt x="58" y="125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4" y="129"/>
                    <a:pt x="22" y="125"/>
                    <a:pt x="22" y="122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8"/>
                    <a:pt x="28" y="77"/>
                    <a:pt x="27" y="7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25"/>
                    <a:pt x="1" y="22"/>
                    <a:pt x="4" y="2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0"/>
                    <a:pt x="60" y="1"/>
                    <a:pt x="6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1" name="îsḷïḑê">
              <a:extLst>
                <a:ext uri="{FF2B5EF4-FFF2-40B4-BE49-F238E27FC236}">
                  <a16:creationId xmlns:a16="http://schemas.microsoft.com/office/drawing/2014/main" xmlns="" id="{F42E4FE6-14FB-44A8-8085-427118912EB7}"/>
                </a:ext>
              </a:extLst>
            </p:cNvPr>
            <p:cNvSpPr/>
            <p:nvPr/>
          </p:nvSpPr>
          <p:spPr bwMode="auto">
            <a:xfrm>
              <a:off x="5537200" y="2052638"/>
              <a:ext cx="452438" cy="633413"/>
            </a:xfrm>
            <a:custGeom>
              <a:avLst/>
              <a:gdLst>
                <a:gd name="T0" fmla="*/ 65 w 137"/>
                <a:gd name="T1" fmla="*/ 184 h 192"/>
                <a:gd name="T2" fmla="*/ 0 w 137"/>
                <a:gd name="T3" fmla="*/ 60 h 192"/>
                <a:gd name="T4" fmla="*/ 44 w 137"/>
                <a:gd name="T5" fmla="*/ 0 h 192"/>
                <a:gd name="T6" fmla="*/ 72 w 137"/>
                <a:gd name="T7" fmla="*/ 8 h 192"/>
                <a:gd name="T8" fmla="*/ 137 w 137"/>
                <a:gd name="T9" fmla="*/ 132 h 192"/>
                <a:gd name="T10" fmla="*/ 93 w 137"/>
                <a:gd name="T11" fmla="*/ 192 h 192"/>
                <a:gd name="T12" fmla="*/ 65 w 137"/>
                <a:gd name="T13" fmla="*/ 184 h 192"/>
                <a:gd name="T14" fmla="*/ 13 w 137"/>
                <a:gd name="T15" fmla="*/ 60 h 192"/>
                <a:gd name="T16" fmla="*/ 72 w 137"/>
                <a:gd name="T17" fmla="*/ 173 h 192"/>
                <a:gd name="T18" fmla="*/ 93 w 137"/>
                <a:gd name="T19" fmla="*/ 179 h 192"/>
                <a:gd name="T20" fmla="*/ 124 w 137"/>
                <a:gd name="T21" fmla="*/ 132 h 192"/>
                <a:gd name="T22" fmla="*/ 65 w 137"/>
                <a:gd name="T23" fmla="*/ 19 h 192"/>
                <a:gd name="T24" fmla="*/ 44 w 137"/>
                <a:gd name="T25" fmla="*/ 13 h 192"/>
                <a:gd name="T26" fmla="*/ 13 w 137"/>
                <a:gd name="T27" fmla="*/ 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92">
                  <a:moveTo>
                    <a:pt x="65" y="184"/>
                  </a:moveTo>
                  <a:cubicBezTo>
                    <a:pt x="30" y="163"/>
                    <a:pt x="0" y="108"/>
                    <a:pt x="0" y="60"/>
                  </a:cubicBezTo>
                  <a:cubicBezTo>
                    <a:pt x="0" y="23"/>
                    <a:pt x="18" y="0"/>
                    <a:pt x="44" y="0"/>
                  </a:cubicBezTo>
                  <a:cubicBezTo>
                    <a:pt x="53" y="0"/>
                    <a:pt x="62" y="2"/>
                    <a:pt x="72" y="8"/>
                  </a:cubicBezTo>
                  <a:cubicBezTo>
                    <a:pt x="108" y="29"/>
                    <a:pt x="137" y="84"/>
                    <a:pt x="137" y="132"/>
                  </a:cubicBezTo>
                  <a:cubicBezTo>
                    <a:pt x="137" y="168"/>
                    <a:pt x="120" y="192"/>
                    <a:pt x="93" y="192"/>
                  </a:cubicBezTo>
                  <a:cubicBezTo>
                    <a:pt x="84" y="192"/>
                    <a:pt x="75" y="189"/>
                    <a:pt x="65" y="184"/>
                  </a:cubicBezTo>
                  <a:close/>
                  <a:moveTo>
                    <a:pt x="13" y="60"/>
                  </a:moveTo>
                  <a:cubicBezTo>
                    <a:pt x="13" y="104"/>
                    <a:pt x="40" y="154"/>
                    <a:pt x="72" y="173"/>
                  </a:cubicBezTo>
                  <a:cubicBezTo>
                    <a:pt x="79" y="177"/>
                    <a:pt x="87" y="179"/>
                    <a:pt x="93" y="179"/>
                  </a:cubicBezTo>
                  <a:cubicBezTo>
                    <a:pt x="112" y="179"/>
                    <a:pt x="124" y="161"/>
                    <a:pt x="124" y="132"/>
                  </a:cubicBezTo>
                  <a:cubicBezTo>
                    <a:pt x="124" y="88"/>
                    <a:pt x="98" y="38"/>
                    <a:pt x="65" y="19"/>
                  </a:cubicBezTo>
                  <a:cubicBezTo>
                    <a:pt x="58" y="15"/>
                    <a:pt x="51" y="13"/>
                    <a:pt x="44" y="13"/>
                  </a:cubicBezTo>
                  <a:cubicBezTo>
                    <a:pt x="25" y="13"/>
                    <a:pt x="13" y="31"/>
                    <a:pt x="13" y="6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2" name="ï$ḻíďé">
              <a:extLst>
                <a:ext uri="{FF2B5EF4-FFF2-40B4-BE49-F238E27FC236}">
                  <a16:creationId xmlns:a16="http://schemas.microsoft.com/office/drawing/2014/main" xmlns="" id="{2A352F52-BC3F-45EF-9DCA-28CF14F67190}"/>
                </a:ext>
              </a:extLst>
            </p:cNvPr>
            <p:cNvSpPr/>
            <p:nvPr/>
          </p:nvSpPr>
          <p:spPr bwMode="auto">
            <a:xfrm>
              <a:off x="5676900" y="2224088"/>
              <a:ext cx="174625" cy="290513"/>
            </a:xfrm>
            <a:custGeom>
              <a:avLst/>
              <a:gdLst>
                <a:gd name="T0" fmla="*/ 0 w 53"/>
                <a:gd name="T1" fmla="*/ 29 h 88"/>
                <a:gd name="T2" fmla="*/ 27 w 53"/>
                <a:gd name="T3" fmla="*/ 79 h 88"/>
                <a:gd name="T4" fmla="*/ 53 w 53"/>
                <a:gd name="T5" fmla="*/ 59 h 88"/>
                <a:gd name="T6" fmla="*/ 27 w 53"/>
                <a:gd name="T7" fmla="*/ 8 h 88"/>
                <a:gd name="T8" fmla="*/ 0 w 53"/>
                <a:gd name="T9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8">
                  <a:moveTo>
                    <a:pt x="0" y="29"/>
                  </a:moveTo>
                  <a:cubicBezTo>
                    <a:pt x="0" y="48"/>
                    <a:pt x="12" y="71"/>
                    <a:pt x="27" y="79"/>
                  </a:cubicBezTo>
                  <a:cubicBezTo>
                    <a:pt x="41" y="88"/>
                    <a:pt x="53" y="79"/>
                    <a:pt x="53" y="59"/>
                  </a:cubicBezTo>
                  <a:cubicBezTo>
                    <a:pt x="53" y="40"/>
                    <a:pt x="41" y="17"/>
                    <a:pt x="27" y="8"/>
                  </a:cubicBezTo>
                  <a:cubicBezTo>
                    <a:pt x="12" y="0"/>
                    <a:pt x="0" y="9"/>
                    <a:pt x="0" y="29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3" name="iŝļïḓe">
              <a:extLst>
                <a:ext uri="{FF2B5EF4-FFF2-40B4-BE49-F238E27FC236}">
                  <a16:creationId xmlns:a16="http://schemas.microsoft.com/office/drawing/2014/main" xmlns="" id="{E202E08E-E3E5-4C3D-97F4-CCBDFDC4469D}"/>
                </a:ext>
              </a:extLst>
            </p:cNvPr>
            <p:cNvSpPr/>
            <p:nvPr/>
          </p:nvSpPr>
          <p:spPr bwMode="auto">
            <a:xfrm>
              <a:off x="5518150" y="2020888"/>
              <a:ext cx="492125" cy="687388"/>
            </a:xfrm>
            <a:custGeom>
              <a:avLst/>
              <a:gdLst>
                <a:gd name="T0" fmla="*/ 99 w 149"/>
                <a:gd name="T1" fmla="*/ 209 h 209"/>
                <a:gd name="T2" fmla="*/ 121 w 149"/>
                <a:gd name="T3" fmla="*/ 203 h 209"/>
                <a:gd name="T4" fmla="*/ 149 w 149"/>
                <a:gd name="T5" fmla="*/ 142 h 209"/>
                <a:gd name="T6" fmla="*/ 136 w 149"/>
                <a:gd name="T7" fmla="*/ 129 h 209"/>
                <a:gd name="T8" fmla="*/ 123 w 149"/>
                <a:gd name="T9" fmla="*/ 142 h 209"/>
                <a:gd name="T10" fmla="*/ 109 w 149"/>
                <a:gd name="T11" fmla="*/ 180 h 209"/>
                <a:gd name="T12" fmla="*/ 81 w 149"/>
                <a:gd name="T13" fmla="*/ 177 h 209"/>
                <a:gd name="T14" fmla="*/ 26 w 149"/>
                <a:gd name="T15" fmla="*/ 70 h 209"/>
                <a:gd name="T16" fmla="*/ 41 w 149"/>
                <a:gd name="T17" fmla="*/ 31 h 209"/>
                <a:gd name="T18" fmla="*/ 68 w 149"/>
                <a:gd name="T19" fmla="*/ 35 h 209"/>
                <a:gd name="T20" fmla="*/ 86 w 149"/>
                <a:gd name="T21" fmla="*/ 30 h 209"/>
                <a:gd name="T22" fmla="*/ 81 w 149"/>
                <a:gd name="T23" fmla="*/ 12 h 209"/>
                <a:gd name="T24" fmla="*/ 28 w 149"/>
                <a:gd name="T25" fmla="*/ 9 h 209"/>
                <a:gd name="T26" fmla="*/ 0 w 149"/>
                <a:gd name="T27" fmla="*/ 70 h 209"/>
                <a:gd name="T28" fmla="*/ 68 w 149"/>
                <a:gd name="T29" fmla="*/ 199 h 209"/>
                <a:gd name="T30" fmla="*/ 99 w 149"/>
                <a:gd name="T3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209">
                  <a:moveTo>
                    <a:pt x="99" y="209"/>
                  </a:moveTo>
                  <a:cubicBezTo>
                    <a:pt x="107" y="209"/>
                    <a:pt x="115" y="207"/>
                    <a:pt x="121" y="203"/>
                  </a:cubicBezTo>
                  <a:cubicBezTo>
                    <a:pt x="139" y="193"/>
                    <a:pt x="149" y="170"/>
                    <a:pt x="149" y="142"/>
                  </a:cubicBezTo>
                  <a:cubicBezTo>
                    <a:pt x="149" y="134"/>
                    <a:pt x="144" y="129"/>
                    <a:pt x="136" y="129"/>
                  </a:cubicBezTo>
                  <a:cubicBezTo>
                    <a:pt x="129" y="129"/>
                    <a:pt x="123" y="134"/>
                    <a:pt x="123" y="142"/>
                  </a:cubicBezTo>
                  <a:cubicBezTo>
                    <a:pt x="123" y="160"/>
                    <a:pt x="118" y="175"/>
                    <a:pt x="109" y="180"/>
                  </a:cubicBezTo>
                  <a:cubicBezTo>
                    <a:pt x="100" y="186"/>
                    <a:pt x="89" y="181"/>
                    <a:pt x="81" y="177"/>
                  </a:cubicBezTo>
                  <a:cubicBezTo>
                    <a:pt x="51" y="160"/>
                    <a:pt x="26" y="111"/>
                    <a:pt x="26" y="70"/>
                  </a:cubicBezTo>
                  <a:cubicBezTo>
                    <a:pt x="26" y="51"/>
                    <a:pt x="31" y="37"/>
                    <a:pt x="41" y="31"/>
                  </a:cubicBezTo>
                  <a:cubicBezTo>
                    <a:pt x="50" y="26"/>
                    <a:pt x="61" y="30"/>
                    <a:pt x="68" y="35"/>
                  </a:cubicBezTo>
                  <a:cubicBezTo>
                    <a:pt x="74" y="38"/>
                    <a:pt x="82" y="36"/>
                    <a:pt x="86" y="30"/>
                  </a:cubicBezTo>
                  <a:cubicBezTo>
                    <a:pt x="89" y="24"/>
                    <a:pt x="87" y="16"/>
                    <a:pt x="81" y="12"/>
                  </a:cubicBezTo>
                  <a:cubicBezTo>
                    <a:pt x="62" y="1"/>
                    <a:pt x="43" y="0"/>
                    <a:pt x="28" y="9"/>
                  </a:cubicBezTo>
                  <a:cubicBezTo>
                    <a:pt x="10" y="19"/>
                    <a:pt x="0" y="42"/>
                    <a:pt x="0" y="70"/>
                  </a:cubicBezTo>
                  <a:cubicBezTo>
                    <a:pt x="0" y="121"/>
                    <a:pt x="30" y="177"/>
                    <a:pt x="68" y="199"/>
                  </a:cubicBezTo>
                  <a:cubicBezTo>
                    <a:pt x="79" y="206"/>
                    <a:pt x="89" y="209"/>
                    <a:pt x="99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4" name="isľîḓê">
              <a:extLst>
                <a:ext uri="{FF2B5EF4-FFF2-40B4-BE49-F238E27FC236}">
                  <a16:creationId xmlns:a16="http://schemas.microsoft.com/office/drawing/2014/main" xmlns="" id="{58020954-C62B-460B-A09A-2CCE28592BB8}"/>
                </a:ext>
              </a:extLst>
            </p:cNvPr>
            <p:cNvSpPr/>
            <p:nvPr/>
          </p:nvSpPr>
          <p:spPr bwMode="auto">
            <a:xfrm>
              <a:off x="6184900" y="5661026"/>
              <a:ext cx="152400" cy="177800"/>
            </a:xfrm>
            <a:custGeom>
              <a:avLst/>
              <a:gdLst>
                <a:gd name="T0" fmla="*/ 25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6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5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5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4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2" y="54"/>
                    <a:pt x="18" y="51"/>
                    <a:pt x="25" y="43"/>
                  </a:cubicBezTo>
                  <a:cubicBezTo>
                    <a:pt x="31" y="38"/>
                    <a:pt x="36" y="26"/>
                    <a:pt x="36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5" name="ïṡ1ïḍè">
              <a:extLst>
                <a:ext uri="{FF2B5EF4-FFF2-40B4-BE49-F238E27FC236}">
                  <a16:creationId xmlns:a16="http://schemas.microsoft.com/office/drawing/2014/main" xmlns="" id="{0E73418C-A7EE-44C8-936C-C99B0995F212}"/>
                </a:ext>
              </a:extLst>
            </p:cNvPr>
            <p:cNvSpPr/>
            <p:nvPr/>
          </p:nvSpPr>
          <p:spPr bwMode="auto">
            <a:xfrm>
              <a:off x="6307138" y="5707063"/>
              <a:ext cx="152400" cy="177800"/>
            </a:xfrm>
            <a:custGeom>
              <a:avLst/>
              <a:gdLst>
                <a:gd name="T0" fmla="*/ 26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7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6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6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5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3" y="54"/>
                    <a:pt x="18" y="51"/>
                    <a:pt x="25" y="43"/>
                  </a:cubicBezTo>
                  <a:cubicBezTo>
                    <a:pt x="31" y="38"/>
                    <a:pt x="36" y="27"/>
                    <a:pt x="36" y="27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6" name="î$ľïḋe">
              <a:extLst>
                <a:ext uri="{FF2B5EF4-FFF2-40B4-BE49-F238E27FC236}">
                  <a16:creationId xmlns:a16="http://schemas.microsoft.com/office/drawing/2014/main" xmlns="" id="{A16CF26E-F094-425F-B09B-889622FEA2A4}"/>
                </a:ext>
              </a:extLst>
            </p:cNvPr>
            <p:cNvSpPr/>
            <p:nvPr/>
          </p:nvSpPr>
          <p:spPr bwMode="auto">
            <a:xfrm>
              <a:off x="6365875" y="5413376"/>
              <a:ext cx="122238" cy="327025"/>
            </a:xfrm>
            <a:custGeom>
              <a:avLst/>
              <a:gdLst>
                <a:gd name="T0" fmla="*/ 0 w 37"/>
                <a:gd name="T1" fmla="*/ 0 h 99"/>
                <a:gd name="T2" fmla="*/ 5 w 37"/>
                <a:gd name="T3" fmla="*/ 96 h 99"/>
                <a:gd name="T4" fmla="*/ 13 w 37"/>
                <a:gd name="T5" fmla="*/ 99 h 99"/>
                <a:gd name="T6" fmla="*/ 23 w 37"/>
                <a:gd name="T7" fmla="*/ 94 h 99"/>
                <a:gd name="T8" fmla="*/ 28 w 37"/>
                <a:gd name="T9" fmla="*/ 67 h 99"/>
                <a:gd name="T10" fmla="*/ 35 w 37"/>
                <a:gd name="T11" fmla="*/ 24 h 99"/>
                <a:gd name="T12" fmla="*/ 29 w 37"/>
                <a:gd name="T13" fmla="*/ 2 h 99"/>
                <a:gd name="T14" fmla="*/ 0 w 37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9">
                  <a:moveTo>
                    <a:pt x="0" y="0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8" y="99"/>
                    <a:pt x="13" y="99"/>
                  </a:cubicBezTo>
                  <a:cubicBezTo>
                    <a:pt x="17" y="99"/>
                    <a:pt x="23" y="94"/>
                    <a:pt x="23" y="94"/>
                  </a:cubicBezTo>
                  <a:cubicBezTo>
                    <a:pt x="23" y="94"/>
                    <a:pt x="24" y="81"/>
                    <a:pt x="28" y="67"/>
                  </a:cubicBezTo>
                  <a:cubicBezTo>
                    <a:pt x="32" y="53"/>
                    <a:pt x="37" y="35"/>
                    <a:pt x="35" y="24"/>
                  </a:cubicBezTo>
                  <a:cubicBezTo>
                    <a:pt x="33" y="13"/>
                    <a:pt x="29" y="2"/>
                    <a:pt x="29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7" name="ïśḷíde">
              <a:extLst>
                <a:ext uri="{FF2B5EF4-FFF2-40B4-BE49-F238E27FC236}">
                  <a16:creationId xmlns:a16="http://schemas.microsoft.com/office/drawing/2014/main" xmlns="" id="{E709D540-7BB0-426C-BD25-03903055DD44}"/>
                </a:ext>
              </a:extLst>
            </p:cNvPr>
            <p:cNvSpPr/>
            <p:nvPr/>
          </p:nvSpPr>
          <p:spPr bwMode="auto">
            <a:xfrm>
              <a:off x="6248400" y="5345113"/>
              <a:ext cx="125413" cy="349250"/>
            </a:xfrm>
            <a:custGeom>
              <a:avLst/>
              <a:gdLst>
                <a:gd name="T0" fmla="*/ 0 w 38"/>
                <a:gd name="T1" fmla="*/ 7 h 106"/>
                <a:gd name="T2" fmla="*/ 5 w 38"/>
                <a:gd name="T3" fmla="*/ 103 h 106"/>
                <a:gd name="T4" fmla="*/ 13 w 38"/>
                <a:gd name="T5" fmla="*/ 105 h 106"/>
                <a:gd name="T6" fmla="*/ 22 w 38"/>
                <a:gd name="T7" fmla="*/ 101 h 106"/>
                <a:gd name="T8" fmla="*/ 28 w 38"/>
                <a:gd name="T9" fmla="*/ 65 h 106"/>
                <a:gd name="T10" fmla="*/ 33 w 38"/>
                <a:gd name="T11" fmla="*/ 17 h 106"/>
                <a:gd name="T12" fmla="*/ 0 w 38"/>
                <a:gd name="T13" fmla="*/ 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6">
                  <a:moveTo>
                    <a:pt x="0" y="7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5" y="103"/>
                    <a:pt x="7" y="106"/>
                    <a:pt x="13" y="105"/>
                  </a:cubicBezTo>
                  <a:cubicBezTo>
                    <a:pt x="19" y="105"/>
                    <a:pt x="22" y="101"/>
                    <a:pt x="22" y="101"/>
                  </a:cubicBezTo>
                  <a:cubicBezTo>
                    <a:pt x="22" y="101"/>
                    <a:pt x="24" y="78"/>
                    <a:pt x="28" y="65"/>
                  </a:cubicBezTo>
                  <a:cubicBezTo>
                    <a:pt x="32" y="52"/>
                    <a:pt x="38" y="33"/>
                    <a:pt x="33" y="17"/>
                  </a:cubicBezTo>
                  <a:cubicBezTo>
                    <a:pt x="29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8" name="îS1idé">
              <a:extLst>
                <a:ext uri="{FF2B5EF4-FFF2-40B4-BE49-F238E27FC236}">
                  <a16:creationId xmlns:a16="http://schemas.microsoft.com/office/drawing/2014/main" xmlns="" id="{B78644A1-6D2C-40F7-8FBA-69D082A133E8}"/>
                </a:ext>
              </a:extLst>
            </p:cNvPr>
            <p:cNvSpPr/>
            <p:nvPr/>
          </p:nvSpPr>
          <p:spPr bwMode="auto">
            <a:xfrm>
              <a:off x="6221413" y="5143501"/>
              <a:ext cx="293688" cy="296863"/>
            </a:xfrm>
            <a:custGeom>
              <a:avLst/>
              <a:gdLst>
                <a:gd name="T0" fmla="*/ 0 w 89"/>
                <a:gd name="T1" fmla="*/ 5 h 90"/>
                <a:gd name="T2" fmla="*/ 6 w 89"/>
                <a:gd name="T3" fmla="*/ 66 h 90"/>
                <a:gd name="T4" fmla="*/ 38 w 89"/>
                <a:gd name="T5" fmla="*/ 85 h 90"/>
                <a:gd name="T6" fmla="*/ 81 w 89"/>
                <a:gd name="T7" fmla="*/ 87 h 90"/>
                <a:gd name="T8" fmla="*/ 89 w 89"/>
                <a:gd name="T9" fmla="*/ 14 h 90"/>
                <a:gd name="T10" fmla="*/ 21 w 89"/>
                <a:gd name="T11" fmla="*/ 0 h 90"/>
                <a:gd name="T12" fmla="*/ 0 w 89"/>
                <a:gd name="T13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0">
                  <a:moveTo>
                    <a:pt x="0" y="5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21" y="80"/>
                    <a:pt x="38" y="85"/>
                  </a:cubicBezTo>
                  <a:cubicBezTo>
                    <a:pt x="55" y="90"/>
                    <a:pt x="81" y="87"/>
                    <a:pt x="81" y="8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9" name="ïsḻiďé">
              <a:extLst>
                <a:ext uri="{FF2B5EF4-FFF2-40B4-BE49-F238E27FC236}">
                  <a16:creationId xmlns:a16="http://schemas.microsoft.com/office/drawing/2014/main" xmlns="" id="{640517CE-AB6F-4BF7-8312-7ABB741051CB}"/>
                </a:ext>
              </a:extLst>
            </p:cNvPr>
            <p:cNvSpPr/>
            <p:nvPr/>
          </p:nvSpPr>
          <p:spPr bwMode="auto">
            <a:xfrm>
              <a:off x="6111875" y="4649788"/>
              <a:ext cx="155575" cy="368300"/>
            </a:xfrm>
            <a:custGeom>
              <a:avLst/>
              <a:gdLst>
                <a:gd name="T0" fmla="*/ 47 w 47"/>
                <a:gd name="T1" fmla="*/ 0 h 112"/>
                <a:gd name="T2" fmla="*/ 22 w 47"/>
                <a:gd name="T3" fmla="*/ 29 h 112"/>
                <a:gd name="T4" fmla="*/ 10 w 47"/>
                <a:gd name="T5" fmla="*/ 98 h 112"/>
                <a:gd name="T6" fmla="*/ 39 w 47"/>
                <a:gd name="T7" fmla="*/ 76 h 112"/>
                <a:gd name="T8" fmla="*/ 47 w 47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12">
                  <a:moveTo>
                    <a:pt x="47" y="0"/>
                  </a:moveTo>
                  <a:cubicBezTo>
                    <a:pt x="47" y="0"/>
                    <a:pt x="31" y="10"/>
                    <a:pt x="22" y="29"/>
                  </a:cubicBezTo>
                  <a:cubicBezTo>
                    <a:pt x="14" y="47"/>
                    <a:pt x="0" y="85"/>
                    <a:pt x="10" y="98"/>
                  </a:cubicBezTo>
                  <a:cubicBezTo>
                    <a:pt x="20" y="112"/>
                    <a:pt x="37" y="88"/>
                    <a:pt x="39" y="76"/>
                  </a:cubicBezTo>
                  <a:cubicBezTo>
                    <a:pt x="42" y="65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0" name="îSľïḓe">
              <a:extLst>
                <a:ext uri="{FF2B5EF4-FFF2-40B4-BE49-F238E27FC236}">
                  <a16:creationId xmlns:a16="http://schemas.microsoft.com/office/drawing/2014/main" xmlns="" id="{177AE16F-D641-4E60-9766-3CCFEEB94211}"/>
                </a:ext>
              </a:extLst>
            </p:cNvPr>
            <p:cNvSpPr/>
            <p:nvPr/>
          </p:nvSpPr>
          <p:spPr bwMode="auto">
            <a:xfrm>
              <a:off x="6330950" y="4494213"/>
              <a:ext cx="153988" cy="250825"/>
            </a:xfrm>
            <a:custGeom>
              <a:avLst/>
              <a:gdLst>
                <a:gd name="T0" fmla="*/ 31 w 47"/>
                <a:gd name="T1" fmla="*/ 0 h 76"/>
                <a:gd name="T2" fmla="*/ 43 w 47"/>
                <a:gd name="T3" fmla="*/ 41 h 76"/>
                <a:gd name="T4" fmla="*/ 41 w 47"/>
                <a:gd name="T5" fmla="*/ 76 h 76"/>
                <a:gd name="T6" fmla="*/ 0 w 47"/>
                <a:gd name="T7" fmla="*/ 55 h 76"/>
                <a:gd name="T8" fmla="*/ 31 w 4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31" y="0"/>
                  </a:moveTo>
                  <a:cubicBezTo>
                    <a:pt x="31" y="0"/>
                    <a:pt x="39" y="20"/>
                    <a:pt x="43" y="41"/>
                  </a:cubicBezTo>
                  <a:cubicBezTo>
                    <a:pt x="47" y="63"/>
                    <a:pt x="41" y="76"/>
                    <a:pt x="41" y="7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1" name="ïšḻîďé">
              <a:extLst>
                <a:ext uri="{FF2B5EF4-FFF2-40B4-BE49-F238E27FC236}">
                  <a16:creationId xmlns:a16="http://schemas.microsoft.com/office/drawing/2014/main" xmlns="" id="{80E6E6E3-390F-4231-AC79-D6C6257EC63B}"/>
                </a:ext>
              </a:extLst>
            </p:cNvPr>
            <p:cNvSpPr/>
            <p:nvPr/>
          </p:nvSpPr>
          <p:spPr bwMode="auto">
            <a:xfrm>
              <a:off x="6202363" y="4629151"/>
              <a:ext cx="325438" cy="642938"/>
            </a:xfrm>
            <a:custGeom>
              <a:avLst/>
              <a:gdLst>
                <a:gd name="T0" fmla="*/ 59 w 99"/>
                <a:gd name="T1" fmla="*/ 2 h 195"/>
                <a:gd name="T2" fmla="*/ 91 w 99"/>
                <a:gd name="T3" fmla="*/ 23 h 195"/>
                <a:gd name="T4" fmla="*/ 88 w 99"/>
                <a:gd name="T5" fmla="*/ 85 h 195"/>
                <a:gd name="T6" fmla="*/ 83 w 99"/>
                <a:gd name="T7" fmla="*/ 112 h 195"/>
                <a:gd name="T8" fmla="*/ 93 w 99"/>
                <a:gd name="T9" fmla="*/ 138 h 195"/>
                <a:gd name="T10" fmla="*/ 99 w 99"/>
                <a:gd name="T11" fmla="*/ 171 h 195"/>
                <a:gd name="T12" fmla="*/ 71 w 99"/>
                <a:gd name="T13" fmla="*/ 191 h 195"/>
                <a:gd name="T14" fmla="*/ 44 w 99"/>
                <a:gd name="T15" fmla="*/ 186 h 195"/>
                <a:gd name="T16" fmla="*/ 36 w 99"/>
                <a:gd name="T17" fmla="*/ 164 h 195"/>
                <a:gd name="T18" fmla="*/ 23 w 99"/>
                <a:gd name="T19" fmla="*/ 180 h 195"/>
                <a:gd name="T20" fmla="*/ 2 w 99"/>
                <a:gd name="T21" fmla="*/ 161 h 195"/>
                <a:gd name="T22" fmla="*/ 8 w 99"/>
                <a:gd name="T23" fmla="*/ 127 h 195"/>
                <a:gd name="T24" fmla="*/ 16 w 99"/>
                <a:gd name="T25" fmla="*/ 107 h 195"/>
                <a:gd name="T26" fmla="*/ 5 w 99"/>
                <a:gd name="T27" fmla="*/ 63 h 195"/>
                <a:gd name="T28" fmla="*/ 15 w 99"/>
                <a:gd name="T29" fmla="*/ 11 h 195"/>
                <a:gd name="T30" fmla="*/ 36 w 99"/>
                <a:gd name="T31" fmla="*/ 1 h 195"/>
                <a:gd name="T32" fmla="*/ 59 w 99"/>
                <a:gd name="T33" fmla="*/ 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5">
                  <a:moveTo>
                    <a:pt x="59" y="2"/>
                  </a:moveTo>
                  <a:cubicBezTo>
                    <a:pt x="59" y="2"/>
                    <a:pt x="85" y="17"/>
                    <a:pt x="91" y="23"/>
                  </a:cubicBezTo>
                  <a:cubicBezTo>
                    <a:pt x="96" y="28"/>
                    <a:pt x="91" y="68"/>
                    <a:pt x="88" y="85"/>
                  </a:cubicBezTo>
                  <a:cubicBezTo>
                    <a:pt x="85" y="102"/>
                    <a:pt x="83" y="112"/>
                    <a:pt x="83" y="112"/>
                  </a:cubicBezTo>
                  <a:cubicBezTo>
                    <a:pt x="83" y="112"/>
                    <a:pt x="88" y="118"/>
                    <a:pt x="93" y="138"/>
                  </a:cubicBezTo>
                  <a:cubicBezTo>
                    <a:pt x="99" y="158"/>
                    <a:pt x="99" y="165"/>
                    <a:pt x="99" y="171"/>
                  </a:cubicBezTo>
                  <a:cubicBezTo>
                    <a:pt x="99" y="177"/>
                    <a:pt x="83" y="186"/>
                    <a:pt x="71" y="191"/>
                  </a:cubicBezTo>
                  <a:cubicBezTo>
                    <a:pt x="60" y="195"/>
                    <a:pt x="52" y="190"/>
                    <a:pt x="44" y="186"/>
                  </a:cubicBezTo>
                  <a:cubicBezTo>
                    <a:pt x="36" y="182"/>
                    <a:pt x="36" y="164"/>
                    <a:pt x="36" y="164"/>
                  </a:cubicBezTo>
                  <a:cubicBezTo>
                    <a:pt x="36" y="164"/>
                    <a:pt x="32" y="180"/>
                    <a:pt x="23" y="180"/>
                  </a:cubicBezTo>
                  <a:cubicBezTo>
                    <a:pt x="14" y="180"/>
                    <a:pt x="3" y="165"/>
                    <a:pt x="2" y="161"/>
                  </a:cubicBezTo>
                  <a:cubicBezTo>
                    <a:pt x="0" y="157"/>
                    <a:pt x="4" y="139"/>
                    <a:pt x="8" y="127"/>
                  </a:cubicBezTo>
                  <a:cubicBezTo>
                    <a:pt x="12" y="116"/>
                    <a:pt x="16" y="107"/>
                    <a:pt x="16" y="107"/>
                  </a:cubicBezTo>
                  <a:cubicBezTo>
                    <a:pt x="16" y="107"/>
                    <a:pt x="5" y="80"/>
                    <a:pt x="5" y="63"/>
                  </a:cubicBezTo>
                  <a:cubicBezTo>
                    <a:pt x="4" y="47"/>
                    <a:pt x="8" y="22"/>
                    <a:pt x="15" y="11"/>
                  </a:cubicBezTo>
                  <a:cubicBezTo>
                    <a:pt x="22" y="0"/>
                    <a:pt x="35" y="1"/>
                    <a:pt x="36" y="1"/>
                  </a:cubicBezTo>
                  <a:cubicBezTo>
                    <a:pt x="37" y="1"/>
                    <a:pt x="59" y="2"/>
                    <a:pt x="59" y="2"/>
                  </a:cubicBez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2" name="iśľîḓè">
              <a:extLst>
                <a:ext uri="{FF2B5EF4-FFF2-40B4-BE49-F238E27FC236}">
                  <a16:creationId xmlns:a16="http://schemas.microsoft.com/office/drawing/2014/main" xmlns="" id="{84B016C2-FBB9-4CC4-9017-06B1FAF6DEA2}"/>
                </a:ext>
              </a:extLst>
            </p:cNvPr>
            <p:cNvSpPr/>
            <p:nvPr/>
          </p:nvSpPr>
          <p:spPr bwMode="auto">
            <a:xfrm>
              <a:off x="6294438" y="4672013"/>
              <a:ext cx="95250" cy="182563"/>
            </a:xfrm>
            <a:custGeom>
              <a:avLst/>
              <a:gdLst>
                <a:gd name="T0" fmla="*/ 29 w 29"/>
                <a:gd name="T1" fmla="*/ 0 h 55"/>
                <a:gd name="T2" fmla="*/ 11 w 29"/>
                <a:gd name="T3" fmla="*/ 33 h 55"/>
                <a:gd name="T4" fmla="*/ 3 w 29"/>
                <a:gd name="T5" fmla="*/ 55 h 55"/>
                <a:gd name="T6" fmla="*/ 1 w 29"/>
                <a:gd name="T7" fmla="*/ 25 h 55"/>
                <a:gd name="T8" fmla="*/ 3 w 29"/>
                <a:gd name="T9" fmla="*/ 1 h 55"/>
                <a:gd name="T10" fmla="*/ 29 w 29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5">
                  <a:moveTo>
                    <a:pt x="29" y="0"/>
                  </a:moveTo>
                  <a:cubicBezTo>
                    <a:pt x="29" y="0"/>
                    <a:pt x="17" y="20"/>
                    <a:pt x="11" y="33"/>
                  </a:cubicBezTo>
                  <a:cubicBezTo>
                    <a:pt x="5" y="45"/>
                    <a:pt x="3" y="55"/>
                    <a:pt x="3" y="55"/>
                  </a:cubicBezTo>
                  <a:cubicBezTo>
                    <a:pt x="3" y="55"/>
                    <a:pt x="1" y="38"/>
                    <a:pt x="1" y="25"/>
                  </a:cubicBezTo>
                  <a:cubicBezTo>
                    <a:pt x="0" y="12"/>
                    <a:pt x="3" y="1"/>
                    <a:pt x="3" y="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3" name="îṥ1idé">
              <a:extLst>
                <a:ext uri="{FF2B5EF4-FFF2-40B4-BE49-F238E27FC236}">
                  <a16:creationId xmlns:a16="http://schemas.microsoft.com/office/drawing/2014/main" xmlns="" id="{4A83B2D7-2B58-409E-A567-2D5733A9EBF2}"/>
                </a:ext>
              </a:extLst>
            </p:cNvPr>
            <p:cNvSpPr/>
            <p:nvPr/>
          </p:nvSpPr>
          <p:spPr bwMode="auto">
            <a:xfrm>
              <a:off x="6303963" y="4583113"/>
              <a:ext cx="85725" cy="109538"/>
            </a:xfrm>
            <a:custGeom>
              <a:avLst/>
              <a:gdLst>
                <a:gd name="T0" fmla="*/ 0 w 54"/>
                <a:gd name="T1" fmla="*/ 27 h 69"/>
                <a:gd name="T2" fmla="*/ 0 w 54"/>
                <a:gd name="T3" fmla="*/ 58 h 69"/>
                <a:gd name="T4" fmla="*/ 17 w 54"/>
                <a:gd name="T5" fmla="*/ 69 h 69"/>
                <a:gd name="T6" fmla="*/ 54 w 54"/>
                <a:gd name="T7" fmla="*/ 56 h 69"/>
                <a:gd name="T8" fmla="*/ 54 w 54"/>
                <a:gd name="T9" fmla="*/ 0 h 69"/>
                <a:gd name="T10" fmla="*/ 0 w 54"/>
                <a:gd name="T11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69">
                  <a:moveTo>
                    <a:pt x="0" y="27"/>
                  </a:moveTo>
                  <a:lnTo>
                    <a:pt x="0" y="58"/>
                  </a:lnTo>
                  <a:lnTo>
                    <a:pt x="17" y="69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69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4" name="ïšlîďe">
              <a:extLst>
                <a:ext uri="{FF2B5EF4-FFF2-40B4-BE49-F238E27FC236}">
                  <a16:creationId xmlns:a16="http://schemas.microsoft.com/office/drawing/2014/main" xmlns="" id="{7265F7CA-AFF5-49F0-9E09-1BFF02F197B3}"/>
                </a:ext>
              </a:extLst>
            </p:cNvPr>
            <p:cNvSpPr/>
            <p:nvPr/>
          </p:nvSpPr>
          <p:spPr bwMode="auto">
            <a:xfrm>
              <a:off x="6240463" y="4457701"/>
              <a:ext cx="161925" cy="182563"/>
            </a:xfrm>
            <a:custGeom>
              <a:avLst/>
              <a:gdLst>
                <a:gd name="T0" fmla="*/ 1 w 49"/>
                <a:gd name="T1" fmla="*/ 9 h 55"/>
                <a:gd name="T2" fmla="*/ 2 w 49"/>
                <a:gd name="T3" fmla="*/ 39 h 55"/>
                <a:gd name="T4" fmla="*/ 16 w 49"/>
                <a:gd name="T5" fmla="*/ 54 h 55"/>
                <a:gd name="T6" fmla="*/ 48 w 49"/>
                <a:gd name="T7" fmla="*/ 40 h 55"/>
                <a:gd name="T8" fmla="*/ 48 w 49"/>
                <a:gd name="T9" fmla="*/ 6 h 55"/>
                <a:gd name="T10" fmla="*/ 19 w 49"/>
                <a:gd name="T11" fmla="*/ 0 h 55"/>
                <a:gd name="T12" fmla="*/ 1 w 49"/>
                <a:gd name="T1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1" y="9"/>
                  </a:moveTo>
                  <a:cubicBezTo>
                    <a:pt x="1" y="9"/>
                    <a:pt x="0" y="32"/>
                    <a:pt x="2" y="39"/>
                  </a:cubicBezTo>
                  <a:cubicBezTo>
                    <a:pt x="5" y="46"/>
                    <a:pt x="10" y="55"/>
                    <a:pt x="16" y="54"/>
                  </a:cubicBezTo>
                  <a:cubicBezTo>
                    <a:pt x="23" y="54"/>
                    <a:pt x="46" y="47"/>
                    <a:pt x="48" y="40"/>
                  </a:cubicBezTo>
                  <a:cubicBezTo>
                    <a:pt x="49" y="32"/>
                    <a:pt x="48" y="6"/>
                    <a:pt x="48" y="6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5" name="íṥlïde">
              <a:extLst>
                <a:ext uri="{FF2B5EF4-FFF2-40B4-BE49-F238E27FC236}">
                  <a16:creationId xmlns:a16="http://schemas.microsoft.com/office/drawing/2014/main" xmlns="" id="{7CCF6ADF-31BA-4EE4-8BDC-49A5F486AA5F}"/>
                </a:ext>
              </a:extLst>
            </p:cNvPr>
            <p:cNvSpPr/>
            <p:nvPr/>
          </p:nvSpPr>
          <p:spPr bwMode="auto">
            <a:xfrm>
              <a:off x="6215063" y="4325938"/>
              <a:ext cx="233363" cy="222250"/>
            </a:xfrm>
            <a:custGeom>
              <a:avLst/>
              <a:gdLst>
                <a:gd name="T0" fmla="*/ 27 w 71"/>
                <a:gd name="T1" fmla="*/ 40 h 67"/>
                <a:gd name="T2" fmla="*/ 32 w 71"/>
                <a:gd name="T3" fmla="*/ 52 h 67"/>
                <a:gd name="T4" fmla="*/ 56 w 71"/>
                <a:gd name="T5" fmla="*/ 56 h 67"/>
                <a:gd name="T6" fmla="*/ 56 w 71"/>
                <a:gd name="T7" fmla="*/ 67 h 67"/>
                <a:gd name="T8" fmla="*/ 69 w 71"/>
                <a:gd name="T9" fmla="*/ 51 h 67"/>
                <a:gd name="T10" fmla="*/ 58 w 71"/>
                <a:gd name="T11" fmla="*/ 11 h 67"/>
                <a:gd name="T12" fmla="*/ 39 w 71"/>
                <a:gd name="T13" fmla="*/ 4 h 67"/>
                <a:gd name="T14" fmla="*/ 26 w 71"/>
                <a:gd name="T15" fmla="*/ 2 h 67"/>
                <a:gd name="T16" fmla="*/ 1 w 71"/>
                <a:gd name="T17" fmla="*/ 29 h 67"/>
                <a:gd name="T18" fmla="*/ 9 w 71"/>
                <a:gd name="T19" fmla="*/ 49 h 67"/>
                <a:gd name="T20" fmla="*/ 27 w 71"/>
                <a:gd name="T21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67">
                  <a:moveTo>
                    <a:pt x="27" y="40"/>
                  </a:moveTo>
                  <a:cubicBezTo>
                    <a:pt x="27" y="40"/>
                    <a:pt x="28" y="47"/>
                    <a:pt x="32" y="52"/>
                  </a:cubicBezTo>
                  <a:cubicBezTo>
                    <a:pt x="37" y="57"/>
                    <a:pt x="56" y="56"/>
                    <a:pt x="56" y="5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67" y="62"/>
                    <a:pt x="69" y="51"/>
                  </a:cubicBezTo>
                  <a:cubicBezTo>
                    <a:pt x="71" y="41"/>
                    <a:pt x="67" y="18"/>
                    <a:pt x="58" y="11"/>
                  </a:cubicBezTo>
                  <a:cubicBezTo>
                    <a:pt x="50" y="4"/>
                    <a:pt x="39" y="4"/>
                    <a:pt x="39" y="4"/>
                  </a:cubicBezTo>
                  <a:cubicBezTo>
                    <a:pt x="39" y="4"/>
                    <a:pt x="35" y="0"/>
                    <a:pt x="26" y="2"/>
                  </a:cubicBezTo>
                  <a:cubicBezTo>
                    <a:pt x="16" y="3"/>
                    <a:pt x="2" y="14"/>
                    <a:pt x="1" y="29"/>
                  </a:cubicBezTo>
                  <a:cubicBezTo>
                    <a:pt x="0" y="44"/>
                    <a:pt x="3" y="48"/>
                    <a:pt x="9" y="49"/>
                  </a:cubicBezTo>
                  <a:cubicBezTo>
                    <a:pt x="14" y="50"/>
                    <a:pt x="27" y="40"/>
                    <a:pt x="27" y="4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6" name="îşľîḑe">
              <a:extLst>
                <a:ext uri="{FF2B5EF4-FFF2-40B4-BE49-F238E27FC236}">
                  <a16:creationId xmlns:a16="http://schemas.microsoft.com/office/drawing/2014/main" xmlns="" id="{BC554D6E-2011-487D-9272-4D8845473590}"/>
                </a:ext>
              </a:extLst>
            </p:cNvPr>
            <p:cNvSpPr/>
            <p:nvPr/>
          </p:nvSpPr>
          <p:spPr bwMode="auto">
            <a:xfrm>
              <a:off x="6383338" y="4500563"/>
              <a:ext cx="22225" cy="231775"/>
            </a:xfrm>
            <a:custGeom>
              <a:avLst/>
              <a:gdLst>
                <a:gd name="T0" fmla="*/ 0 w 7"/>
                <a:gd name="T1" fmla="*/ 0 h 70"/>
                <a:gd name="T2" fmla="*/ 0 w 7"/>
                <a:gd name="T3" fmla="*/ 70 h 70"/>
                <a:gd name="T4" fmla="*/ 5 w 7"/>
                <a:gd name="T5" fmla="*/ 61 h 70"/>
                <a:gd name="T6" fmla="*/ 7 w 7"/>
                <a:gd name="T7" fmla="*/ 0 h 70"/>
                <a:gd name="T8" fmla="*/ 0 w 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0">
                  <a:moveTo>
                    <a:pt x="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68"/>
                    <a:pt x="5" y="61"/>
                  </a:cubicBezTo>
                  <a:cubicBezTo>
                    <a:pt x="7" y="53"/>
                    <a:pt x="7" y="0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7" name="íS1íďê">
              <a:extLst>
                <a:ext uri="{FF2B5EF4-FFF2-40B4-BE49-F238E27FC236}">
                  <a16:creationId xmlns:a16="http://schemas.microsoft.com/office/drawing/2014/main" xmlns="" id="{B4A1BC3E-10B3-4D61-8E71-2274E81E294B}"/>
                </a:ext>
              </a:extLst>
            </p:cNvPr>
            <p:cNvSpPr/>
            <p:nvPr/>
          </p:nvSpPr>
          <p:spPr bwMode="auto">
            <a:xfrm>
              <a:off x="6435725" y="4699001"/>
              <a:ext cx="204788" cy="398463"/>
            </a:xfrm>
            <a:custGeom>
              <a:avLst/>
              <a:gdLst>
                <a:gd name="T0" fmla="*/ 20 w 62"/>
                <a:gd name="T1" fmla="*/ 2 h 121"/>
                <a:gd name="T2" fmla="*/ 55 w 62"/>
                <a:gd name="T3" fmla="*/ 60 h 121"/>
                <a:gd name="T4" fmla="*/ 58 w 62"/>
                <a:gd name="T5" fmla="*/ 87 h 121"/>
                <a:gd name="T6" fmla="*/ 31 w 62"/>
                <a:gd name="T7" fmla="*/ 121 h 121"/>
                <a:gd name="T8" fmla="*/ 20 w 62"/>
                <a:gd name="T9" fmla="*/ 102 h 121"/>
                <a:gd name="T10" fmla="*/ 37 w 62"/>
                <a:gd name="T11" fmla="*/ 77 h 121"/>
                <a:gd name="T12" fmla="*/ 6 w 62"/>
                <a:gd name="T13" fmla="*/ 30 h 121"/>
                <a:gd name="T14" fmla="*/ 20 w 62"/>
                <a:gd name="T1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21">
                  <a:moveTo>
                    <a:pt x="20" y="2"/>
                  </a:moveTo>
                  <a:cubicBezTo>
                    <a:pt x="20" y="2"/>
                    <a:pt x="48" y="44"/>
                    <a:pt x="55" y="60"/>
                  </a:cubicBezTo>
                  <a:cubicBezTo>
                    <a:pt x="62" y="76"/>
                    <a:pt x="60" y="80"/>
                    <a:pt x="58" y="87"/>
                  </a:cubicBezTo>
                  <a:cubicBezTo>
                    <a:pt x="55" y="94"/>
                    <a:pt x="31" y="121"/>
                    <a:pt x="31" y="12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12" y="48"/>
                    <a:pt x="6" y="30"/>
                  </a:cubicBezTo>
                  <a:cubicBezTo>
                    <a:pt x="0" y="12"/>
                    <a:pt x="11" y="0"/>
                    <a:pt x="20" y="2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" name="iṩľíḑè">
              <a:extLst>
                <a:ext uri="{FF2B5EF4-FFF2-40B4-BE49-F238E27FC236}">
                  <a16:creationId xmlns:a16="http://schemas.microsoft.com/office/drawing/2014/main" xmlns="" id="{2F89D7EB-9DE3-473F-8F06-ED2B6E5F20BC}"/>
                </a:ext>
              </a:extLst>
            </p:cNvPr>
            <p:cNvSpPr/>
            <p:nvPr/>
          </p:nvSpPr>
          <p:spPr bwMode="auto">
            <a:xfrm>
              <a:off x="6459538" y="5035551"/>
              <a:ext cx="82550" cy="88900"/>
            </a:xfrm>
            <a:custGeom>
              <a:avLst/>
              <a:gdLst>
                <a:gd name="T0" fmla="*/ 13 w 25"/>
                <a:gd name="T1" fmla="*/ 0 h 27"/>
                <a:gd name="T2" fmla="*/ 21 w 25"/>
                <a:gd name="T3" fmla="*/ 5 h 27"/>
                <a:gd name="T4" fmla="*/ 24 w 25"/>
                <a:gd name="T5" fmla="*/ 19 h 27"/>
                <a:gd name="T6" fmla="*/ 13 w 25"/>
                <a:gd name="T7" fmla="*/ 26 h 27"/>
                <a:gd name="T8" fmla="*/ 1 w 25"/>
                <a:gd name="T9" fmla="*/ 17 h 27"/>
                <a:gd name="T10" fmla="*/ 13 w 25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">
                  <a:moveTo>
                    <a:pt x="13" y="0"/>
                  </a:moveTo>
                  <a:cubicBezTo>
                    <a:pt x="13" y="0"/>
                    <a:pt x="17" y="0"/>
                    <a:pt x="21" y="5"/>
                  </a:cubicBezTo>
                  <a:cubicBezTo>
                    <a:pt x="25" y="10"/>
                    <a:pt x="24" y="19"/>
                    <a:pt x="24" y="19"/>
                  </a:cubicBezTo>
                  <a:cubicBezTo>
                    <a:pt x="24" y="19"/>
                    <a:pt x="20" y="26"/>
                    <a:pt x="13" y="26"/>
                  </a:cubicBezTo>
                  <a:cubicBezTo>
                    <a:pt x="6" y="27"/>
                    <a:pt x="2" y="24"/>
                    <a:pt x="1" y="17"/>
                  </a:cubicBezTo>
                  <a:cubicBezTo>
                    <a:pt x="0" y="10"/>
                    <a:pt x="4" y="2"/>
                    <a:pt x="13" y="0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9" name="îṥ1îḋê">
              <a:extLst>
                <a:ext uri="{FF2B5EF4-FFF2-40B4-BE49-F238E27FC236}">
                  <a16:creationId xmlns:a16="http://schemas.microsoft.com/office/drawing/2014/main" xmlns="" id="{9CFA7E24-BAD8-4625-A7C1-FA30FF8021F3}"/>
                </a:ext>
              </a:extLst>
            </p:cNvPr>
            <p:cNvSpPr/>
            <p:nvPr/>
          </p:nvSpPr>
          <p:spPr bwMode="auto">
            <a:xfrm>
              <a:off x="6197600" y="4665663"/>
              <a:ext cx="20638" cy="76200"/>
            </a:xfrm>
            <a:custGeom>
              <a:avLst/>
              <a:gdLst>
                <a:gd name="T0" fmla="*/ 13 w 13"/>
                <a:gd name="T1" fmla="*/ 48 h 48"/>
                <a:gd name="T2" fmla="*/ 0 w 13"/>
                <a:gd name="T3" fmla="*/ 40 h 48"/>
                <a:gd name="T4" fmla="*/ 0 w 13"/>
                <a:gd name="T5" fmla="*/ 9 h 48"/>
                <a:gd name="T6" fmla="*/ 13 w 13"/>
                <a:gd name="T7" fmla="*/ 0 h 48"/>
                <a:gd name="T8" fmla="*/ 13 w 13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8">
                  <a:moveTo>
                    <a:pt x="13" y="48"/>
                  </a:moveTo>
                  <a:lnTo>
                    <a:pt x="0" y="40"/>
                  </a:lnTo>
                  <a:lnTo>
                    <a:pt x="0" y="9"/>
                  </a:lnTo>
                  <a:lnTo>
                    <a:pt x="13" y="0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0" name="ï$ḻîdè">
              <a:extLst>
                <a:ext uri="{FF2B5EF4-FFF2-40B4-BE49-F238E27FC236}">
                  <a16:creationId xmlns:a16="http://schemas.microsoft.com/office/drawing/2014/main" xmlns="" id="{A7234A0B-81DA-4542-B272-5CAAF6C92340}"/>
                </a:ext>
              </a:extLst>
            </p:cNvPr>
            <p:cNvSpPr/>
            <p:nvPr/>
          </p:nvSpPr>
          <p:spPr bwMode="auto">
            <a:xfrm>
              <a:off x="6218238" y="4640263"/>
              <a:ext cx="19050" cy="101600"/>
            </a:xfrm>
            <a:custGeom>
              <a:avLst/>
              <a:gdLst>
                <a:gd name="T0" fmla="*/ 0 w 12"/>
                <a:gd name="T1" fmla="*/ 14 h 64"/>
                <a:gd name="T2" fmla="*/ 0 w 12"/>
                <a:gd name="T3" fmla="*/ 64 h 64"/>
                <a:gd name="T4" fmla="*/ 12 w 12"/>
                <a:gd name="T5" fmla="*/ 56 h 64"/>
                <a:gd name="T6" fmla="*/ 12 w 12"/>
                <a:gd name="T7" fmla="*/ 0 h 64"/>
                <a:gd name="T8" fmla="*/ 0 w 12"/>
                <a:gd name="T9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4">
                  <a:moveTo>
                    <a:pt x="0" y="14"/>
                  </a:moveTo>
                  <a:lnTo>
                    <a:pt x="0" y="64"/>
                  </a:lnTo>
                  <a:lnTo>
                    <a:pt x="12" y="56"/>
                  </a:lnTo>
                  <a:lnTo>
                    <a:pt x="1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1" name="íṡlíďê">
              <a:extLst>
                <a:ext uri="{FF2B5EF4-FFF2-40B4-BE49-F238E27FC236}">
                  <a16:creationId xmlns:a16="http://schemas.microsoft.com/office/drawing/2014/main" xmlns="" id="{F21686BD-80AB-4280-AA62-85CC0A907410}"/>
                </a:ext>
              </a:extLst>
            </p:cNvPr>
            <p:cNvSpPr/>
            <p:nvPr/>
          </p:nvSpPr>
          <p:spPr bwMode="auto">
            <a:xfrm>
              <a:off x="6162675" y="4695826"/>
              <a:ext cx="101600" cy="115888"/>
            </a:xfrm>
            <a:custGeom>
              <a:avLst/>
              <a:gdLst>
                <a:gd name="T0" fmla="*/ 10 w 31"/>
                <a:gd name="T1" fmla="*/ 2 h 35"/>
                <a:gd name="T2" fmla="*/ 19 w 31"/>
                <a:gd name="T3" fmla="*/ 0 h 35"/>
                <a:gd name="T4" fmla="*/ 28 w 31"/>
                <a:gd name="T5" fmla="*/ 7 h 35"/>
                <a:gd name="T6" fmla="*/ 28 w 31"/>
                <a:gd name="T7" fmla="*/ 29 h 35"/>
                <a:gd name="T8" fmla="*/ 8 w 31"/>
                <a:gd name="T9" fmla="*/ 34 h 35"/>
                <a:gd name="T10" fmla="*/ 10 w 31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5">
                  <a:moveTo>
                    <a:pt x="10" y="2"/>
                  </a:moveTo>
                  <a:cubicBezTo>
                    <a:pt x="10" y="2"/>
                    <a:pt x="15" y="0"/>
                    <a:pt x="19" y="0"/>
                  </a:cubicBezTo>
                  <a:cubicBezTo>
                    <a:pt x="23" y="0"/>
                    <a:pt x="27" y="3"/>
                    <a:pt x="28" y="7"/>
                  </a:cubicBezTo>
                  <a:cubicBezTo>
                    <a:pt x="29" y="10"/>
                    <a:pt x="31" y="23"/>
                    <a:pt x="28" y="29"/>
                  </a:cubicBezTo>
                  <a:cubicBezTo>
                    <a:pt x="25" y="35"/>
                    <a:pt x="15" y="35"/>
                    <a:pt x="8" y="34"/>
                  </a:cubicBezTo>
                  <a:cubicBezTo>
                    <a:pt x="2" y="32"/>
                    <a:pt x="0" y="8"/>
                    <a:pt x="10" y="2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2" name="ïşḻïḓê">
              <a:extLst>
                <a:ext uri="{FF2B5EF4-FFF2-40B4-BE49-F238E27FC236}">
                  <a16:creationId xmlns:a16="http://schemas.microsoft.com/office/drawing/2014/main" xmlns="" id="{80959BC5-9EE1-4EE3-BD6E-3C3AB3C82761}"/>
                </a:ext>
              </a:extLst>
            </p:cNvPr>
            <p:cNvSpPr/>
            <p:nvPr/>
          </p:nvSpPr>
          <p:spPr bwMode="auto">
            <a:xfrm>
              <a:off x="6086475" y="4557713"/>
              <a:ext cx="190500" cy="193675"/>
            </a:xfrm>
            <a:custGeom>
              <a:avLst/>
              <a:gdLst>
                <a:gd name="T0" fmla="*/ 58 w 58"/>
                <a:gd name="T1" fmla="*/ 14 h 59"/>
                <a:gd name="T2" fmla="*/ 52 w 58"/>
                <a:gd name="T3" fmla="*/ 1 h 59"/>
                <a:gd name="T4" fmla="*/ 48 w 58"/>
                <a:gd name="T5" fmla="*/ 1 h 59"/>
                <a:gd name="T6" fmla="*/ 46 w 58"/>
                <a:gd name="T7" fmla="*/ 1 h 59"/>
                <a:gd name="T8" fmla="*/ 22 w 58"/>
                <a:gd name="T9" fmla="*/ 5 h 59"/>
                <a:gd name="T10" fmla="*/ 0 w 58"/>
                <a:gd name="T11" fmla="*/ 2 h 59"/>
                <a:gd name="T12" fmla="*/ 30 w 58"/>
                <a:gd name="T13" fmla="*/ 59 h 59"/>
                <a:gd name="T14" fmla="*/ 33 w 58"/>
                <a:gd name="T15" fmla="*/ 52 h 59"/>
                <a:gd name="T16" fmla="*/ 49 w 58"/>
                <a:gd name="T17" fmla="*/ 26 h 59"/>
                <a:gd name="T18" fmla="*/ 56 w 58"/>
                <a:gd name="T19" fmla="*/ 19 h 59"/>
                <a:gd name="T20" fmla="*/ 58 w 58"/>
                <a:gd name="T21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9">
                  <a:moveTo>
                    <a:pt x="58" y="14"/>
                  </a:moveTo>
                  <a:cubicBezTo>
                    <a:pt x="58" y="9"/>
                    <a:pt x="55" y="3"/>
                    <a:pt x="52" y="1"/>
                  </a:cubicBezTo>
                  <a:cubicBezTo>
                    <a:pt x="50" y="0"/>
                    <a:pt x="49" y="0"/>
                    <a:pt x="48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37" y="2"/>
                    <a:pt x="32" y="5"/>
                    <a:pt x="22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7" y="43"/>
                    <a:pt x="42" y="34"/>
                    <a:pt x="49" y="26"/>
                  </a:cubicBezTo>
                  <a:cubicBezTo>
                    <a:pt x="51" y="24"/>
                    <a:pt x="53" y="21"/>
                    <a:pt x="56" y="19"/>
                  </a:cubicBezTo>
                  <a:cubicBezTo>
                    <a:pt x="58" y="18"/>
                    <a:pt x="58" y="17"/>
                    <a:pt x="58" y="14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3" name="îṩḻíḑé">
              <a:extLst>
                <a:ext uri="{FF2B5EF4-FFF2-40B4-BE49-F238E27FC236}">
                  <a16:creationId xmlns:a16="http://schemas.microsoft.com/office/drawing/2014/main" xmlns="" id="{5E4F2D87-C857-4808-8A39-4D94437A715F}"/>
                </a:ext>
              </a:extLst>
            </p:cNvPr>
            <p:cNvSpPr/>
            <p:nvPr/>
          </p:nvSpPr>
          <p:spPr bwMode="auto">
            <a:xfrm>
              <a:off x="6046788" y="4543426"/>
              <a:ext cx="147638" cy="244475"/>
            </a:xfrm>
            <a:custGeom>
              <a:avLst/>
              <a:gdLst>
                <a:gd name="T0" fmla="*/ 45 w 45"/>
                <a:gd name="T1" fmla="*/ 50 h 74"/>
                <a:gd name="T2" fmla="*/ 23 w 45"/>
                <a:gd name="T3" fmla="*/ 67 h 74"/>
                <a:gd name="T4" fmla="*/ 0 w 45"/>
                <a:gd name="T5" fmla="*/ 24 h 74"/>
                <a:gd name="T6" fmla="*/ 23 w 45"/>
                <a:gd name="T7" fmla="*/ 7 h 74"/>
                <a:gd name="T8" fmla="*/ 45 w 45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4">
                  <a:moveTo>
                    <a:pt x="45" y="50"/>
                  </a:moveTo>
                  <a:cubicBezTo>
                    <a:pt x="45" y="66"/>
                    <a:pt x="35" y="74"/>
                    <a:pt x="23" y="67"/>
                  </a:cubicBezTo>
                  <a:cubicBezTo>
                    <a:pt x="10" y="59"/>
                    <a:pt x="0" y="40"/>
                    <a:pt x="0" y="24"/>
                  </a:cubicBezTo>
                  <a:cubicBezTo>
                    <a:pt x="0" y="8"/>
                    <a:pt x="10" y="0"/>
                    <a:pt x="23" y="7"/>
                  </a:cubicBezTo>
                  <a:cubicBezTo>
                    <a:pt x="35" y="14"/>
                    <a:pt x="45" y="33"/>
                    <a:pt x="45" y="50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4" name="ïSḻïdé">
              <a:extLst>
                <a:ext uri="{FF2B5EF4-FFF2-40B4-BE49-F238E27FC236}">
                  <a16:creationId xmlns:a16="http://schemas.microsoft.com/office/drawing/2014/main" xmlns="" id="{0DD98B69-B2F3-4A26-88DF-BB432D4E052B}"/>
                </a:ext>
              </a:extLst>
            </p:cNvPr>
            <p:cNvSpPr/>
            <p:nvPr/>
          </p:nvSpPr>
          <p:spPr bwMode="auto">
            <a:xfrm>
              <a:off x="6069013" y="4579938"/>
              <a:ext cx="103188" cy="171450"/>
            </a:xfrm>
            <a:custGeom>
              <a:avLst/>
              <a:gdLst>
                <a:gd name="T0" fmla="*/ 31 w 31"/>
                <a:gd name="T1" fmla="*/ 35 h 52"/>
                <a:gd name="T2" fmla="*/ 16 w 31"/>
                <a:gd name="T3" fmla="*/ 47 h 52"/>
                <a:gd name="T4" fmla="*/ 0 w 31"/>
                <a:gd name="T5" fmla="*/ 17 h 52"/>
                <a:gd name="T6" fmla="*/ 16 w 31"/>
                <a:gd name="T7" fmla="*/ 5 h 52"/>
                <a:gd name="T8" fmla="*/ 31 w 31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31" y="35"/>
                  </a:moveTo>
                  <a:cubicBezTo>
                    <a:pt x="31" y="47"/>
                    <a:pt x="24" y="52"/>
                    <a:pt x="16" y="47"/>
                  </a:cubicBezTo>
                  <a:cubicBezTo>
                    <a:pt x="7" y="42"/>
                    <a:pt x="0" y="28"/>
                    <a:pt x="0" y="17"/>
                  </a:cubicBezTo>
                  <a:cubicBezTo>
                    <a:pt x="0" y="5"/>
                    <a:pt x="7" y="0"/>
                    <a:pt x="16" y="5"/>
                  </a:cubicBezTo>
                  <a:cubicBezTo>
                    <a:pt x="24" y="10"/>
                    <a:pt x="31" y="23"/>
                    <a:pt x="31" y="35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5" name="iSḷîḑè">
              <a:extLst>
                <a:ext uri="{FF2B5EF4-FFF2-40B4-BE49-F238E27FC236}">
                  <a16:creationId xmlns:a16="http://schemas.microsoft.com/office/drawing/2014/main" xmlns="" id="{4E9B022D-D09C-451A-9459-4E9F647652E2}"/>
                </a:ext>
              </a:extLst>
            </p:cNvPr>
            <p:cNvSpPr/>
            <p:nvPr/>
          </p:nvSpPr>
          <p:spPr bwMode="auto">
            <a:xfrm>
              <a:off x="6105525" y="4616451"/>
              <a:ext cx="66675" cy="79375"/>
            </a:xfrm>
            <a:custGeom>
              <a:avLst/>
              <a:gdLst>
                <a:gd name="T0" fmla="*/ 0 w 20"/>
                <a:gd name="T1" fmla="*/ 6 h 24"/>
                <a:gd name="T2" fmla="*/ 9 w 20"/>
                <a:gd name="T3" fmla="*/ 24 h 24"/>
                <a:gd name="T4" fmla="*/ 20 w 20"/>
                <a:gd name="T5" fmla="*/ 18 h 24"/>
                <a:gd name="T6" fmla="*/ 11 w 20"/>
                <a:gd name="T7" fmla="*/ 0 h 24"/>
                <a:gd name="T8" fmla="*/ 0 w 20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0" y="6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11"/>
                    <a:pt x="15" y="4"/>
                    <a:pt x="11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6" name="íṧḻïďé">
              <a:extLst>
                <a:ext uri="{FF2B5EF4-FFF2-40B4-BE49-F238E27FC236}">
                  <a16:creationId xmlns:a16="http://schemas.microsoft.com/office/drawing/2014/main" xmlns="" id="{B81DB214-D272-4E38-817B-0AA2166B7BAE}"/>
                </a:ext>
              </a:extLst>
            </p:cNvPr>
            <p:cNvSpPr/>
            <p:nvPr/>
          </p:nvSpPr>
          <p:spPr bwMode="auto">
            <a:xfrm>
              <a:off x="6099175" y="4629151"/>
              <a:ext cx="42863" cy="73025"/>
            </a:xfrm>
            <a:custGeom>
              <a:avLst/>
              <a:gdLst>
                <a:gd name="T0" fmla="*/ 13 w 13"/>
                <a:gd name="T1" fmla="*/ 15 h 22"/>
                <a:gd name="T2" fmla="*/ 7 w 13"/>
                <a:gd name="T3" fmla="*/ 20 h 22"/>
                <a:gd name="T4" fmla="*/ 0 w 13"/>
                <a:gd name="T5" fmla="*/ 7 h 22"/>
                <a:gd name="T6" fmla="*/ 7 w 13"/>
                <a:gd name="T7" fmla="*/ 2 h 22"/>
                <a:gd name="T8" fmla="*/ 13 w 13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5"/>
                  </a:moveTo>
                  <a:cubicBezTo>
                    <a:pt x="13" y="20"/>
                    <a:pt x="10" y="22"/>
                    <a:pt x="7" y="20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2"/>
                  </a:cubicBezTo>
                  <a:cubicBezTo>
                    <a:pt x="10" y="4"/>
                    <a:pt x="13" y="10"/>
                    <a:pt x="13" y="15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7" name="îṧļîḑé">
              <a:extLst>
                <a:ext uri="{FF2B5EF4-FFF2-40B4-BE49-F238E27FC236}">
                  <a16:creationId xmlns:a16="http://schemas.microsoft.com/office/drawing/2014/main" xmlns="" id="{C3C021C4-93CF-4E18-82CA-E7B3372A15F1}"/>
                </a:ext>
              </a:extLst>
            </p:cNvPr>
            <p:cNvSpPr/>
            <p:nvPr/>
          </p:nvSpPr>
          <p:spPr bwMode="auto">
            <a:xfrm>
              <a:off x="6230938" y="4557713"/>
              <a:ext cx="46038" cy="68263"/>
            </a:xfrm>
            <a:custGeom>
              <a:avLst/>
              <a:gdLst>
                <a:gd name="T0" fmla="*/ 8 w 14"/>
                <a:gd name="T1" fmla="*/ 1 h 21"/>
                <a:gd name="T2" fmla="*/ 4 w 14"/>
                <a:gd name="T3" fmla="*/ 1 h 21"/>
                <a:gd name="T4" fmla="*/ 2 w 14"/>
                <a:gd name="T5" fmla="*/ 1 h 21"/>
                <a:gd name="T6" fmla="*/ 0 w 14"/>
                <a:gd name="T7" fmla="*/ 1 h 21"/>
                <a:gd name="T8" fmla="*/ 7 w 14"/>
                <a:gd name="T9" fmla="*/ 10 h 21"/>
                <a:gd name="T10" fmla="*/ 9 w 14"/>
                <a:gd name="T11" fmla="*/ 21 h 21"/>
                <a:gd name="T12" fmla="*/ 12 w 14"/>
                <a:gd name="T13" fmla="*/ 19 h 21"/>
                <a:gd name="T14" fmla="*/ 14 w 14"/>
                <a:gd name="T15" fmla="*/ 14 h 21"/>
                <a:gd name="T16" fmla="*/ 8 w 1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8" y="1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3" y="2"/>
                    <a:pt x="5" y="5"/>
                    <a:pt x="7" y="10"/>
                  </a:cubicBezTo>
                  <a:cubicBezTo>
                    <a:pt x="10" y="16"/>
                    <a:pt x="9" y="19"/>
                    <a:pt x="9" y="21"/>
                  </a:cubicBezTo>
                  <a:cubicBezTo>
                    <a:pt x="10" y="21"/>
                    <a:pt x="11" y="20"/>
                    <a:pt x="12" y="19"/>
                  </a:cubicBezTo>
                  <a:cubicBezTo>
                    <a:pt x="14" y="18"/>
                    <a:pt x="14" y="17"/>
                    <a:pt x="14" y="14"/>
                  </a:cubicBezTo>
                  <a:cubicBezTo>
                    <a:pt x="14" y="9"/>
                    <a:pt x="11" y="3"/>
                    <a:pt x="8" y="1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8" name="íŝḷidê">
              <a:extLst>
                <a:ext uri="{FF2B5EF4-FFF2-40B4-BE49-F238E27FC236}">
                  <a16:creationId xmlns:a16="http://schemas.microsoft.com/office/drawing/2014/main" xmlns="" id="{316A339A-086D-49CB-9AB9-B42A2FB2DEDC}"/>
                </a:ext>
              </a:extLst>
            </p:cNvPr>
            <p:cNvSpPr/>
            <p:nvPr/>
          </p:nvSpPr>
          <p:spPr bwMode="auto">
            <a:xfrm>
              <a:off x="6891338" y="4294188"/>
              <a:ext cx="1630363" cy="947738"/>
            </a:xfrm>
            <a:custGeom>
              <a:avLst/>
              <a:gdLst>
                <a:gd name="T0" fmla="*/ 351 w 494"/>
                <a:gd name="T1" fmla="*/ 0 h 288"/>
                <a:gd name="T2" fmla="*/ 309 w 494"/>
                <a:gd name="T3" fmla="*/ 11 h 288"/>
                <a:gd name="T4" fmla="*/ 19 w 494"/>
                <a:gd name="T5" fmla="*/ 180 h 288"/>
                <a:gd name="T6" fmla="*/ 19 w 494"/>
                <a:gd name="T7" fmla="*/ 230 h 288"/>
                <a:gd name="T8" fmla="*/ 100 w 494"/>
                <a:gd name="T9" fmla="*/ 277 h 288"/>
                <a:gd name="T10" fmla="*/ 142 w 494"/>
                <a:gd name="T11" fmla="*/ 288 h 288"/>
                <a:gd name="T12" fmla="*/ 185 w 494"/>
                <a:gd name="T13" fmla="*/ 277 h 288"/>
                <a:gd name="T14" fmla="*/ 475 w 494"/>
                <a:gd name="T15" fmla="*/ 108 h 288"/>
                <a:gd name="T16" fmla="*/ 475 w 494"/>
                <a:gd name="T17" fmla="*/ 58 h 288"/>
                <a:gd name="T18" fmla="*/ 394 w 494"/>
                <a:gd name="T19" fmla="*/ 11 h 288"/>
                <a:gd name="T20" fmla="*/ 351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351" y="0"/>
                  </a:moveTo>
                  <a:cubicBezTo>
                    <a:pt x="337" y="0"/>
                    <a:pt x="322" y="3"/>
                    <a:pt x="309" y="11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0" y="191"/>
                    <a:pt x="0" y="219"/>
                    <a:pt x="19" y="230"/>
                  </a:cubicBezTo>
                  <a:cubicBezTo>
                    <a:pt x="100" y="277"/>
                    <a:pt x="100" y="277"/>
                    <a:pt x="100" y="277"/>
                  </a:cubicBezTo>
                  <a:cubicBezTo>
                    <a:pt x="113" y="284"/>
                    <a:pt x="128" y="288"/>
                    <a:pt x="142" y="288"/>
                  </a:cubicBezTo>
                  <a:cubicBezTo>
                    <a:pt x="157" y="288"/>
                    <a:pt x="172" y="284"/>
                    <a:pt x="185" y="277"/>
                  </a:cubicBezTo>
                  <a:cubicBezTo>
                    <a:pt x="475" y="108"/>
                    <a:pt x="475" y="108"/>
                    <a:pt x="475" y="108"/>
                  </a:cubicBezTo>
                  <a:cubicBezTo>
                    <a:pt x="494" y="97"/>
                    <a:pt x="494" y="69"/>
                    <a:pt x="475" y="5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81" y="3"/>
                    <a:pt x="366" y="0"/>
                    <a:pt x="351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9" name="iṩļíḓe">
              <a:extLst>
                <a:ext uri="{FF2B5EF4-FFF2-40B4-BE49-F238E27FC236}">
                  <a16:creationId xmlns:a16="http://schemas.microsoft.com/office/drawing/2014/main" xmlns="" id="{F50B51C8-4F1D-4150-97D6-ACC4367FAC88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0" name="íṥlîdê">
              <a:extLst>
                <a:ext uri="{FF2B5EF4-FFF2-40B4-BE49-F238E27FC236}">
                  <a16:creationId xmlns:a16="http://schemas.microsoft.com/office/drawing/2014/main" xmlns="" id="{DAAEBB01-C28E-4649-A970-059EDDF67AB3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1" name="iṩľíḑe">
              <a:extLst>
                <a:ext uri="{FF2B5EF4-FFF2-40B4-BE49-F238E27FC236}">
                  <a16:creationId xmlns:a16="http://schemas.microsoft.com/office/drawing/2014/main" xmlns="" id="{A96A0C09-799B-4029-8EE0-CB6F54D2C4D7}"/>
                </a:ext>
              </a:extLst>
            </p:cNvPr>
            <p:cNvSpPr/>
            <p:nvPr/>
          </p:nvSpPr>
          <p:spPr bwMode="auto">
            <a:xfrm>
              <a:off x="6891338" y="4162426"/>
              <a:ext cx="1630363" cy="974725"/>
            </a:xfrm>
            <a:custGeom>
              <a:avLst/>
              <a:gdLst>
                <a:gd name="T0" fmla="*/ 19 w 494"/>
                <a:gd name="T1" fmla="*/ 234 h 296"/>
                <a:gd name="T2" fmla="*/ 100 w 494"/>
                <a:gd name="T3" fmla="*/ 280 h 296"/>
                <a:gd name="T4" fmla="*/ 185 w 494"/>
                <a:gd name="T5" fmla="*/ 280 h 296"/>
                <a:gd name="T6" fmla="*/ 475 w 494"/>
                <a:gd name="T7" fmla="*/ 112 h 296"/>
                <a:gd name="T8" fmla="*/ 475 w 494"/>
                <a:gd name="T9" fmla="*/ 61 h 296"/>
                <a:gd name="T10" fmla="*/ 394 w 494"/>
                <a:gd name="T11" fmla="*/ 15 h 296"/>
                <a:gd name="T12" fmla="*/ 309 w 494"/>
                <a:gd name="T13" fmla="*/ 15 h 296"/>
                <a:gd name="T14" fmla="*/ 19 w 494"/>
                <a:gd name="T15" fmla="*/ 183 h 296"/>
                <a:gd name="T16" fmla="*/ 19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19" y="234"/>
                  </a:moveTo>
                  <a:cubicBezTo>
                    <a:pt x="100" y="280"/>
                    <a:pt x="100" y="280"/>
                    <a:pt x="100" y="280"/>
                  </a:cubicBezTo>
                  <a:cubicBezTo>
                    <a:pt x="126" y="296"/>
                    <a:pt x="159" y="296"/>
                    <a:pt x="185" y="280"/>
                  </a:cubicBezTo>
                  <a:cubicBezTo>
                    <a:pt x="475" y="112"/>
                    <a:pt x="475" y="112"/>
                    <a:pt x="475" y="112"/>
                  </a:cubicBezTo>
                  <a:cubicBezTo>
                    <a:pt x="494" y="101"/>
                    <a:pt x="494" y="73"/>
                    <a:pt x="475" y="61"/>
                  </a:cubicBezTo>
                  <a:cubicBezTo>
                    <a:pt x="394" y="15"/>
                    <a:pt x="394" y="15"/>
                    <a:pt x="394" y="15"/>
                  </a:cubicBezTo>
                  <a:cubicBezTo>
                    <a:pt x="367" y="0"/>
                    <a:pt x="335" y="0"/>
                    <a:pt x="309" y="15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0" y="195"/>
                    <a:pt x="0" y="223"/>
                    <a:pt x="19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2" name="iṧļíďê">
              <a:extLst>
                <a:ext uri="{FF2B5EF4-FFF2-40B4-BE49-F238E27FC236}">
                  <a16:creationId xmlns:a16="http://schemas.microsoft.com/office/drawing/2014/main" xmlns="" id="{28E19CE6-1C10-414B-B380-5FFC22D40F23}"/>
                </a:ext>
              </a:extLst>
            </p:cNvPr>
            <p:cNvSpPr/>
            <p:nvPr/>
          </p:nvSpPr>
          <p:spPr bwMode="auto">
            <a:xfrm>
              <a:off x="7832725" y="3529013"/>
              <a:ext cx="431800" cy="250825"/>
            </a:xfrm>
            <a:custGeom>
              <a:avLst/>
              <a:gdLst>
                <a:gd name="T0" fmla="*/ 272 w 272"/>
                <a:gd name="T1" fmla="*/ 75 h 158"/>
                <a:gd name="T2" fmla="*/ 145 w 272"/>
                <a:gd name="T3" fmla="*/ 0 h 158"/>
                <a:gd name="T4" fmla="*/ 0 w 272"/>
                <a:gd name="T5" fmla="*/ 85 h 158"/>
                <a:gd name="T6" fmla="*/ 127 w 272"/>
                <a:gd name="T7" fmla="*/ 158 h 158"/>
                <a:gd name="T8" fmla="*/ 272 w 272"/>
                <a:gd name="T9" fmla="*/ 7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8">
                  <a:moveTo>
                    <a:pt x="272" y="75"/>
                  </a:moveTo>
                  <a:lnTo>
                    <a:pt x="145" y="0"/>
                  </a:lnTo>
                  <a:lnTo>
                    <a:pt x="0" y="85"/>
                  </a:lnTo>
                  <a:lnTo>
                    <a:pt x="127" y="158"/>
                  </a:lnTo>
                  <a:lnTo>
                    <a:pt x="272" y="75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3" name="ïṡļíḍè">
              <a:extLst>
                <a:ext uri="{FF2B5EF4-FFF2-40B4-BE49-F238E27FC236}">
                  <a16:creationId xmlns:a16="http://schemas.microsoft.com/office/drawing/2014/main" xmlns="" id="{E6A1337D-5DF5-481E-AB39-48770685A49E}"/>
                </a:ext>
              </a:extLst>
            </p:cNvPr>
            <p:cNvSpPr/>
            <p:nvPr/>
          </p:nvSpPr>
          <p:spPr bwMode="auto">
            <a:xfrm>
              <a:off x="8034338" y="3648076"/>
              <a:ext cx="230188" cy="952500"/>
            </a:xfrm>
            <a:custGeom>
              <a:avLst/>
              <a:gdLst>
                <a:gd name="T0" fmla="*/ 145 w 145"/>
                <a:gd name="T1" fmla="*/ 0 h 600"/>
                <a:gd name="T2" fmla="*/ 145 w 145"/>
                <a:gd name="T3" fmla="*/ 517 h 600"/>
                <a:gd name="T4" fmla="*/ 0 w 145"/>
                <a:gd name="T5" fmla="*/ 600 h 600"/>
                <a:gd name="T6" fmla="*/ 0 w 145"/>
                <a:gd name="T7" fmla="*/ 83 h 600"/>
                <a:gd name="T8" fmla="*/ 145 w 145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00">
                  <a:moveTo>
                    <a:pt x="145" y="0"/>
                  </a:moveTo>
                  <a:lnTo>
                    <a:pt x="145" y="517"/>
                  </a:lnTo>
                  <a:lnTo>
                    <a:pt x="0" y="60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D6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4" name="ï$ḻïḍe">
              <a:extLst>
                <a:ext uri="{FF2B5EF4-FFF2-40B4-BE49-F238E27FC236}">
                  <a16:creationId xmlns:a16="http://schemas.microsoft.com/office/drawing/2014/main" xmlns="" id="{0AC23C3A-7579-4A0A-863C-7FCC5744FC83}"/>
                </a:ext>
              </a:extLst>
            </p:cNvPr>
            <p:cNvSpPr/>
            <p:nvPr/>
          </p:nvSpPr>
          <p:spPr bwMode="auto">
            <a:xfrm>
              <a:off x="7832725" y="3663951"/>
              <a:ext cx="201613" cy="936625"/>
            </a:xfrm>
            <a:custGeom>
              <a:avLst/>
              <a:gdLst>
                <a:gd name="T0" fmla="*/ 127 w 127"/>
                <a:gd name="T1" fmla="*/ 590 h 590"/>
                <a:gd name="T2" fmla="*/ 0 w 127"/>
                <a:gd name="T3" fmla="*/ 517 h 590"/>
                <a:gd name="T4" fmla="*/ 0 w 127"/>
                <a:gd name="T5" fmla="*/ 0 h 590"/>
                <a:gd name="T6" fmla="*/ 127 w 127"/>
                <a:gd name="T7" fmla="*/ 73 h 590"/>
                <a:gd name="T8" fmla="*/ 127 w 127"/>
                <a:gd name="T9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90">
                  <a:moveTo>
                    <a:pt x="127" y="590"/>
                  </a:moveTo>
                  <a:lnTo>
                    <a:pt x="0" y="51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590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5" name="ïS1ïḍè">
              <a:extLst>
                <a:ext uri="{FF2B5EF4-FFF2-40B4-BE49-F238E27FC236}">
                  <a16:creationId xmlns:a16="http://schemas.microsoft.com/office/drawing/2014/main" xmlns="" id="{5976A932-FDCC-49CC-802D-D8A604D82427}"/>
                </a:ext>
              </a:extLst>
            </p:cNvPr>
            <p:cNvSpPr/>
            <p:nvPr/>
          </p:nvSpPr>
          <p:spPr bwMode="auto">
            <a:xfrm>
              <a:off x="7505700" y="3957638"/>
              <a:ext cx="431800" cy="247650"/>
            </a:xfrm>
            <a:custGeom>
              <a:avLst/>
              <a:gdLst>
                <a:gd name="T0" fmla="*/ 272 w 272"/>
                <a:gd name="T1" fmla="*/ 73 h 156"/>
                <a:gd name="T2" fmla="*/ 146 w 272"/>
                <a:gd name="T3" fmla="*/ 0 h 156"/>
                <a:gd name="T4" fmla="*/ 0 w 272"/>
                <a:gd name="T5" fmla="*/ 83 h 156"/>
                <a:gd name="T6" fmla="*/ 127 w 272"/>
                <a:gd name="T7" fmla="*/ 156 h 156"/>
                <a:gd name="T8" fmla="*/ 272 w 272"/>
                <a:gd name="T9" fmla="*/ 7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6">
                  <a:moveTo>
                    <a:pt x="272" y="73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6"/>
                  </a:lnTo>
                  <a:lnTo>
                    <a:pt x="272" y="73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6" name="íSḷîḍe">
              <a:extLst>
                <a:ext uri="{FF2B5EF4-FFF2-40B4-BE49-F238E27FC236}">
                  <a16:creationId xmlns:a16="http://schemas.microsoft.com/office/drawing/2014/main" xmlns="" id="{AB33CDE8-0406-429B-B5B1-96F7B7B2EFFD}"/>
                </a:ext>
              </a:extLst>
            </p:cNvPr>
            <p:cNvSpPr/>
            <p:nvPr/>
          </p:nvSpPr>
          <p:spPr bwMode="auto">
            <a:xfrm>
              <a:off x="7707313" y="4073526"/>
              <a:ext cx="230188" cy="714375"/>
            </a:xfrm>
            <a:custGeom>
              <a:avLst/>
              <a:gdLst>
                <a:gd name="T0" fmla="*/ 145 w 145"/>
                <a:gd name="T1" fmla="*/ 0 h 450"/>
                <a:gd name="T2" fmla="*/ 145 w 145"/>
                <a:gd name="T3" fmla="*/ 367 h 450"/>
                <a:gd name="T4" fmla="*/ 0 w 145"/>
                <a:gd name="T5" fmla="*/ 450 h 450"/>
                <a:gd name="T6" fmla="*/ 0 w 145"/>
                <a:gd name="T7" fmla="*/ 83 h 450"/>
                <a:gd name="T8" fmla="*/ 145 w 145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450">
                  <a:moveTo>
                    <a:pt x="145" y="0"/>
                  </a:moveTo>
                  <a:lnTo>
                    <a:pt x="145" y="367"/>
                  </a:lnTo>
                  <a:lnTo>
                    <a:pt x="0" y="45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7" name="iS1îdè">
              <a:extLst>
                <a:ext uri="{FF2B5EF4-FFF2-40B4-BE49-F238E27FC236}">
                  <a16:creationId xmlns:a16="http://schemas.microsoft.com/office/drawing/2014/main" xmlns="" id="{E1C00312-0272-4888-B4EE-2D443A492A77}"/>
                </a:ext>
              </a:extLst>
            </p:cNvPr>
            <p:cNvSpPr/>
            <p:nvPr/>
          </p:nvSpPr>
          <p:spPr bwMode="auto">
            <a:xfrm>
              <a:off x="7505700" y="4089401"/>
              <a:ext cx="201613" cy="698500"/>
            </a:xfrm>
            <a:custGeom>
              <a:avLst/>
              <a:gdLst>
                <a:gd name="T0" fmla="*/ 127 w 127"/>
                <a:gd name="T1" fmla="*/ 440 h 440"/>
                <a:gd name="T2" fmla="*/ 0 w 127"/>
                <a:gd name="T3" fmla="*/ 367 h 440"/>
                <a:gd name="T4" fmla="*/ 0 w 127"/>
                <a:gd name="T5" fmla="*/ 0 h 440"/>
                <a:gd name="T6" fmla="*/ 127 w 127"/>
                <a:gd name="T7" fmla="*/ 73 h 440"/>
                <a:gd name="T8" fmla="*/ 127 w 127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40">
                  <a:moveTo>
                    <a:pt x="127" y="440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44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8" name="iṧļïḋè">
              <a:extLst>
                <a:ext uri="{FF2B5EF4-FFF2-40B4-BE49-F238E27FC236}">
                  <a16:creationId xmlns:a16="http://schemas.microsoft.com/office/drawing/2014/main" xmlns="" id="{F45B627F-CB84-4552-AECC-CC2CDF74085A}"/>
                </a:ext>
              </a:extLst>
            </p:cNvPr>
            <p:cNvSpPr/>
            <p:nvPr/>
          </p:nvSpPr>
          <p:spPr bwMode="auto">
            <a:xfrm>
              <a:off x="7178675" y="4376738"/>
              <a:ext cx="433388" cy="249238"/>
            </a:xfrm>
            <a:custGeom>
              <a:avLst/>
              <a:gdLst>
                <a:gd name="T0" fmla="*/ 273 w 273"/>
                <a:gd name="T1" fmla="*/ 72 h 157"/>
                <a:gd name="T2" fmla="*/ 146 w 273"/>
                <a:gd name="T3" fmla="*/ 0 h 157"/>
                <a:gd name="T4" fmla="*/ 0 w 273"/>
                <a:gd name="T5" fmla="*/ 83 h 157"/>
                <a:gd name="T6" fmla="*/ 127 w 273"/>
                <a:gd name="T7" fmla="*/ 157 h 157"/>
                <a:gd name="T8" fmla="*/ 273 w 273"/>
                <a:gd name="T9" fmla="*/ 7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57">
                  <a:moveTo>
                    <a:pt x="273" y="72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7"/>
                  </a:lnTo>
                  <a:lnTo>
                    <a:pt x="273" y="72"/>
                  </a:lnTo>
                  <a:close/>
                </a:path>
              </a:pathLst>
            </a:custGeom>
            <a:solidFill>
              <a:srgbClr val="8D8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9" name="îS1ïḓê">
              <a:extLst>
                <a:ext uri="{FF2B5EF4-FFF2-40B4-BE49-F238E27FC236}">
                  <a16:creationId xmlns:a16="http://schemas.microsoft.com/office/drawing/2014/main" xmlns="" id="{D2B4D508-69EB-4219-92D0-7AC809746191}"/>
                </a:ext>
              </a:extLst>
            </p:cNvPr>
            <p:cNvSpPr/>
            <p:nvPr/>
          </p:nvSpPr>
          <p:spPr bwMode="auto">
            <a:xfrm>
              <a:off x="7380288" y="4491038"/>
              <a:ext cx="231775" cy="487363"/>
            </a:xfrm>
            <a:custGeom>
              <a:avLst/>
              <a:gdLst>
                <a:gd name="T0" fmla="*/ 146 w 146"/>
                <a:gd name="T1" fmla="*/ 0 h 307"/>
                <a:gd name="T2" fmla="*/ 146 w 146"/>
                <a:gd name="T3" fmla="*/ 222 h 307"/>
                <a:gd name="T4" fmla="*/ 0 w 146"/>
                <a:gd name="T5" fmla="*/ 307 h 307"/>
                <a:gd name="T6" fmla="*/ 0 w 146"/>
                <a:gd name="T7" fmla="*/ 85 h 307"/>
                <a:gd name="T8" fmla="*/ 146 w 146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07">
                  <a:moveTo>
                    <a:pt x="146" y="0"/>
                  </a:moveTo>
                  <a:lnTo>
                    <a:pt x="146" y="222"/>
                  </a:lnTo>
                  <a:lnTo>
                    <a:pt x="0" y="307"/>
                  </a:lnTo>
                  <a:lnTo>
                    <a:pt x="0" y="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0" name="ïS1íḑé">
              <a:extLst>
                <a:ext uri="{FF2B5EF4-FFF2-40B4-BE49-F238E27FC236}">
                  <a16:creationId xmlns:a16="http://schemas.microsoft.com/office/drawing/2014/main" xmlns="" id="{198E8341-4135-4709-8FFD-A4CD97B84803}"/>
                </a:ext>
              </a:extLst>
            </p:cNvPr>
            <p:cNvSpPr/>
            <p:nvPr/>
          </p:nvSpPr>
          <p:spPr bwMode="auto">
            <a:xfrm>
              <a:off x="7178675" y="4508501"/>
              <a:ext cx="201613" cy="469900"/>
            </a:xfrm>
            <a:custGeom>
              <a:avLst/>
              <a:gdLst>
                <a:gd name="T0" fmla="*/ 127 w 127"/>
                <a:gd name="T1" fmla="*/ 296 h 296"/>
                <a:gd name="T2" fmla="*/ 0 w 127"/>
                <a:gd name="T3" fmla="*/ 222 h 296"/>
                <a:gd name="T4" fmla="*/ 0 w 127"/>
                <a:gd name="T5" fmla="*/ 0 h 296"/>
                <a:gd name="T6" fmla="*/ 127 w 127"/>
                <a:gd name="T7" fmla="*/ 74 h 296"/>
                <a:gd name="T8" fmla="*/ 127 w 127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96">
                  <a:moveTo>
                    <a:pt x="127" y="296"/>
                  </a:moveTo>
                  <a:lnTo>
                    <a:pt x="0" y="222"/>
                  </a:lnTo>
                  <a:lnTo>
                    <a:pt x="0" y="0"/>
                  </a:lnTo>
                  <a:lnTo>
                    <a:pt x="127" y="74"/>
                  </a:lnTo>
                  <a:lnTo>
                    <a:pt x="127" y="296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1" name="ï$ľiďê">
              <a:extLst>
                <a:ext uri="{FF2B5EF4-FFF2-40B4-BE49-F238E27FC236}">
                  <a16:creationId xmlns:a16="http://schemas.microsoft.com/office/drawing/2014/main" xmlns="" id="{1C52660F-30E2-4BBE-B3C9-ACD7D832A3CD}"/>
                </a:ext>
              </a:extLst>
            </p:cNvPr>
            <p:cNvSpPr/>
            <p:nvPr/>
          </p:nvSpPr>
          <p:spPr bwMode="auto">
            <a:xfrm>
              <a:off x="5451475" y="1298576"/>
              <a:ext cx="1162050" cy="979488"/>
            </a:xfrm>
            <a:custGeom>
              <a:avLst/>
              <a:gdLst>
                <a:gd name="T0" fmla="*/ 0 w 732"/>
                <a:gd name="T1" fmla="*/ 0 h 617"/>
                <a:gd name="T2" fmla="*/ 732 w 732"/>
                <a:gd name="T3" fmla="*/ 419 h 617"/>
                <a:gd name="T4" fmla="*/ 732 w 732"/>
                <a:gd name="T5" fmla="*/ 617 h 617"/>
                <a:gd name="T6" fmla="*/ 0 w 732"/>
                <a:gd name="T7" fmla="*/ 195 h 617"/>
                <a:gd name="T8" fmla="*/ 0 w 732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617">
                  <a:moveTo>
                    <a:pt x="0" y="0"/>
                  </a:moveTo>
                  <a:lnTo>
                    <a:pt x="732" y="419"/>
                  </a:lnTo>
                  <a:lnTo>
                    <a:pt x="732" y="617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2" name="iśḻíḋè">
              <a:extLst>
                <a:ext uri="{FF2B5EF4-FFF2-40B4-BE49-F238E27FC236}">
                  <a16:creationId xmlns:a16="http://schemas.microsoft.com/office/drawing/2014/main" xmlns="" id="{C30EE733-A114-4F8E-97B2-63DF97003329}"/>
                </a:ext>
              </a:extLst>
            </p:cNvPr>
            <p:cNvSpPr/>
            <p:nvPr/>
          </p:nvSpPr>
          <p:spPr bwMode="auto">
            <a:xfrm>
              <a:off x="5451475" y="1239838"/>
              <a:ext cx="1262063" cy="723900"/>
            </a:xfrm>
            <a:custGeom>
              <a:avLst/>
              <a:gdLst>
                <a:gd name="T0" fmla="*/ 65 w 795"/>
                <a:gd name="T1" fmla="*/ 0 h 456"/>
                <a:gd name="T2" fmla="*/ 0 w 795"/>
                <a:gd name="T3" fmla="*/ 37 h 456"/>
                <a:gd name="T4" fmla="*/ 732 w 795"/>
                <a:gd name="T5" fmla="*/ 456 h 456"/>
                <a:gd name="T6" fmla="*/ 795 w 795"/>
                <a:gd name="T7" fmla="*/ 421 h 456"/>
                <a:gd name="T8" fmla="*/ 65 w 795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456">
                  <a:moveTo>
                    <a:pt x="65" y="0"/>
                  </a:moveTo>
                  <a:lnTo>
                    <a:pt x="0" y="37"/>
                  </a:lnTo>
                  <a:lnTo>
                    <a:pt x="732" y="456"/>
                  </a:lnTo>
                  <a:lnTo>
                    <a:pt x="795" y="42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3" name="í$lîḓé">
              <a:extLst>
                <a:ext uri="{FF2B5EF4-FFF2-40B4-BE49-F238E27FC236}">
                  <a16:creationId xmlns:a16="http://schemas.microsoft.com/office/drawing/2014/main" xmlns="" id="{1A1B040F-AB86-4C75-BD4B-AA1FBFE2CBA9}"/>
                </a:ext>
              </a:extLst>
            </p:cNvPr>
            <p:cNvSpPr/>
            <p:nvPr/>
          </p:nvSpPr>
          <p:spPr bwMode="auto">
            <a:xfrm>
              <a:off x="6613525" y="1908176"/>
              <a:ext cx="100013" cy="369888"/>
            </a:xfrm>
            <a:custGeom>
              <a:avLst/>
              <a:gdLst>
                <a:gd name="T0" fmla="*/ 0 w 63"/>
                <a:gd name="T1" fmla="*/ 233 h 233"/>
                <a:gd name="T2" fmla="*/ 63 w 63"/>
                <a:gd name="T3" fmla="*/ 197 h 233"/>
                <a:gd name="T4" fmla="*/ 63 w 63"/>
                <a:gd name="T5" fmla="*/ 0 h 233"/>
                <a:gd name="T6" fmla="*/ 0 w 63"/>
                <a:gd name="T7" fmla="*/ 35 h 233"/>
                <a:gd name="T8" fmla="*/ 0 w 63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33">
                  <a:moveTo>
                    <a:pt x="0" y="233"/>
                  </a:moveTo>
                  <a:lnTo>
                    <a:pt x="63" y="197"/>
                  </a:lnTo>
                  <a:lnTo>
                    <a:pt x="63" y="0"/>
                  </a:lnTo>
                  <a:lnTo>
                    <a:pt x="0" y="35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4" name="íSḷïḋè">
              <a:extLst>
                <a:ext uri="{FF2B5EF4-FFF2-40B4-BE49-F238E27FC236}">
                  <a16:creationId xmlns:a16="http://schemas.microsoft.com/office/drawing/2014/main" xmlns="" id="{F2D8014D-6ABD-4ACB-A297-7791DAF18ECD}"/>
                </a:ext>
              </a:extLst>
            </p:cNvPr>
            <p:cNvSpPr/>
            <p:nvPr/>
          </p:nvSpPr>
          <p:spPr bwMode="auto">
            <a:xfrm>
              <a:off x="6211888" y="2211388"/>
              <a:ext cx="1125538" cy="1538288"/>
            </a:xfrm>
            <a:custGeom>
              <a:avLst/>
              <a:gdLst>
                <a:gd name="T0" fmla="*/ 331 w 341"/>
                <a:gd name="T1" fmla="*/ 175 h 467"/>
                <a:gd name="T2" fmla="*/ 30 w 341"/>
                <a:gd name="T3" fmla="*/ 1 h 467"/>
                <a:gd name="T4" fmla="*/ 24 w 341"/>
                <a:gd name="T5" fmla="*/ 1 h 467"/>
                <a:gd name="T6" fmla="*/ 24 w 341"/>
                <a:gd name="T7" fmla="*/ 1 h 467"/>
                <a:gd name="T8" fmla="*/ 23 w 341"/>
                <a:gd name="T9" fmla="*/ 2 h 467"/>
                <a:gd name="T10" fmla="*/ 4 w 341"/>
                <a:gd name="T11" fmla="*/ 13 h 467"/>
                <a:gd name="T12" fmla="*/ 0 w 341"/>
                <a:gd name="T13" fmla="*/ 18 h 467"/>
                <a:gd name="T14" fmla="*/ 0 w 341"/>
                <a:gd name="T15" fmla="*/ 274 h 467"/>
                <a:gd name="T16" fmla="*/ 10 w 341"/>
                <a:gd name="T17" fmla="*/ 292 h 467"/>
                <a:gd name="T18" fmla="*/ 312 w 341"/>
                <a:gd name="T19" fmla="*/ 466 h 467"/>
                <a:gd name="T20" fmla="*/ 318 w 341"/>
                <a:gd name="T21" fmla="*/ 465 h 467"/>
                <a:gd name="T22" fmla="*/ 338 w 341"/>
                <a:gd name="T23" fmla="*/ 454 h 467"/>
                <a:gd name="T24" fmla="*/ 341 w 341"/>
                <a:gd name="T25" fmla="*/ 448 h 467"/>
                <a:gd name="T26" fmla="*/ 341 w 341"/>
                <a:gd name="T27" fmla="*/ 192 h 467"/>
                <a:gd name="T28" fmla="*/ 331 w 341"/>
                <a:gd name="T29" fmla="*/ 17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467">
                  <a:moveTo>
                    <a:pt x="331" y="175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2"/>
                    <a:pt x="4" y="288"/>
                    <a:pt x="10" y="292"/>
                  </a:cubicBezTo>
                  <a:cubicBezTo>
                    <a:pt x="312" y="466"/>
                    <a:pt x="312" y="466"/>
                    <a:pt x="312" y="466"/>
                  </a:cubicBezTo>
                  <a:cubicBezTo>
                    <a:pt x="314" y="467"/>
                    <a:pt x="316" y="467"/>
                    <a:pt x="318" y="465"/>
                  </a:cubicBezTo>
                  <a:cubicBezTo>
                    <a:pt x="338" y="454"/>
                    <a:pt x="338" y="454"/>
                    <a:pt x="338" y="454"/>
                  </a:cubicBezTo>
                  <a:cubicBezTo>
                    <a:pt x="340" y="453"/>
                    <a:pt x="341" y="451"/>
                    <a:pt x="341" y="448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1" y="185"/>
                    <a:pt x="338" y="179"/>
                    <a:pt x="331" y="175"/>
                  </a:cubicBezTo>
                </a:path>
              </a:pathLst>
            </a:custGeom>
            <a:solidFill>
              <a:srgbClr val="414176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5" name="íṥlïḓè">
              <a:extLst>
                <a:ext uri="{FF2B5EF4-FFF2-40B4-BE49-F238E27FC236}">
                  <a16:creationId xmlns:a16="http://schemas.microsoft.com/office/drawing/2014/main" xmlns="" id="{F9E2AD12-B4EB-4239-9D19-FD742ACD4EA4}"/>
                </a:ext>
              </a:extLst>
            </p:cNvPr>
            <p:cNvSpPr/>
            <p:nvPr/>
          </p:nvSpPr>
          <p:spPr bwMode="auto">
            <a:xfrm>
              <a:off x="6211888" y="2244726"/>
              <a:ext cx="1058863" cy="1508125"/>
            </a:xfrm>
            <a:custGeom>
              <a:avLst/>
              <a:gdLst>
                <a:gd name="T0" fmla="*/ 321 w 321"/>
                <a:gd name="T1" fmla="*/ 194 h 458"/>
                <a:gd name="T2" fmla="*/ 321 w 321"/>
                <a:gd name="T3" fmla="*/ 450 h 458"/>
                <a:gd name="T4" fmla="*/ 312 w 321"/>
                <a:gd name="T5" fmla="*/ 456 h 458"/>
                <a:gd name="T6" fmla="*/ 10 w 321"/>
                <a:gd name="T7" fmla="*/ 282 h 458"/>
                <a:gd name="T8" fmla="*/ 0 w 321"/>
                <a:gd name="T9" fmla="*/ 264 h 458"/>
                <a:gd name="T10" fmla="*/ 0 w 321"/>
                <a:gd name="T11" fmla="*/ 8 h 458"/>
                <a:gd name="T12" fmla="*/ 10 w 321"/>
                <a:gd name="T13" fmla="*/ 3 h 458"/>
                <a:gd name="T14" fmla="*/ 311 w 321"/>
                <a:gd name="T15" fmla="*/ 177 h 458"/>
                <a:gd name="T16" fmla="*/ 321 w 321"/>
                <a:gd name="T17" fmla="*/ 19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458">
                  <a:moveTo>
                    <a:pt x="321" y="194"/>
                  </a:moveTo>
                  <a:cubicBezTo>
                    <a:pt x="321" y="450"/>
                    <a:pt x="321" y="450"/>
                    <a:pt x="321" y="450"/>
                  </a:cubicBezTo>
                  <a:cubicBezTo>
                    <a:pt x="321" y="455"/>
                    <a:pt x="316" y="458"/>
                    <a:pt x="312" y="456"/>
                  </a:cubicBezTo>
                  <a:cubicBezTo>
                    <a:pt x="10" y="282"/>
                    <a:pt x="10" y="282"/>
                    <a:pt x="10" y="282"/>
                  </a:cubicBezTo>
                  <a:cubicBezTo>
                    <a:pt x="4" y="278"/>
                    <a:pt x="0" y="272"/>
                    <a:pt x="0" y="2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6" y="0"/>
                    <a:pt x="10" y="3"/>
                  </a:cubicBezTo>
                  <a:cubicBezTo>
                    <a:pt x="311" y="177"/>
                    <a:pt x="311" y="177"/>
                    <a:pt x="311" y="177"/>
                  </a:cubicBezTo>
                  <a:cubicBezTo>
                    <a:pt x="317" y="180"/>
                    <a:pt x="321" y="187"/>
                    <a:pt x="321" y="194"/>
                  </a:cubicBezTo>
                </a:path>
              </a:pathLst>
            </a:custGeom>
            <a:solidFill>
              <a:srgbClr val="3C3C73">
                <a:alpha val="9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6" name="iṧľîḓê">
              <a:extLst>
                <a:ext uri="{FF2B5EF4-FFF2-40B4-BE49-F238E27FC236}">
                  <a16:creationId xmlns:a16="http://schemas.microsoft.com/office/drawing/2014/main" xmlns="" id="{C7D5C78C-E157-4364-BCA4-9CDF13C3FAE1}"/>
                </a:ext>
              </a:extLst>
            </p:cNvPr>
            <p:cNvSpPr/>
            <p:nvPr/>
          </p:nvSpPr>
          <p:spPr bwMode="auto">
            <a:xfrm>
              <a:off x="6307138" y="2584451"/>
              <a:ext cx="868363" cy="901700"/>
            </a:xfrm>
            <a:custGeom>
              <a:avLst/>
              <a:gdLst>
                <a:gd name="T0" fmla="*/ 0 w 263"/>
                <a:gd name="T1" fmla="*/ 0 h 274"/>
                <a:gd name="T2" fmla="*/ 0 w 263"/>
                <a:gd name="T3" fmla="*/ 122 h 274"/>
                <a:gd name="T4" fmla="*/ 263 w 263"/>
                <a:gd name="T5" fmla="*/ 274 h 274"/>
                <a:gd name="T6" fmla="*/ 263 w 263"/>
                <a:gd name="T7" fmla="*/ 194 h 274"/>
                <a:gd name="T8" fmla="*/ 251 w 263"/>
                <a:gd name="T9" fmla="*/ 199 h 274"/>
                <a:gd name="T10" fmla="*/ 223 w 263"/>
                <a:gd name="T11" fmla="*/ 186 h 274"/>
                <a:gd name="T12" fmla="*/ 160 w 263"/>
                <a:gd name="T13" fmla="*/ 114 h 274"/>
                <a:gd name="T14" fmla="*/ 133 w 263"/>
                <a:gd name="T15" fmla="*/ 106 h 274"/>
                <a:gd name="T16" fmla="*/ 109 w 263"/>
                <a:gd name="T17" fmla="*/ 109 h 274"/>
                <a:gd name="T18" fmla="*/ 87 w 263"/>
                <a:gd name="T19" fmla="*/ 112 h 274"/>
                <a:gd name="T20" fmla="*/ 76 w 263"/>
                <a:gd name="T21" fmla="*/ 110 h 274"/>
                <a:gd name="T22" fmla="*/ 0 w 263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274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0" y="199"/>
                    <a:pt x="251" y="199"/>
                  </a:cubicBezTo>
                  <a:cubicBezTo>
                    <a:pt x="245" y="199"/>
                    <a:pt x="235" y="196"/>
                    <a:pt x="223" y="186"/>
                  </a:cubicBezTo>
                  <a:cubicBezTo>
                    <a:pt x="202" y="167"/>
                    <a:pt x="191" y="136"/>
                    <a:pt x="160" y="114"/>
                  </a:cubicBezTo>
                  <a:cubicBezTo>
                    <a:pt x="151" y="108"/>
                    <a:pt x="142" y="106"/>
                    <a:pt x="133" y="106"/>
                  </a:cubicBezTo>
                  <a:cubicBezTo>
                    <a:pt x="125" y="106"/>
                    <a:pt x="117" y="108"/>
                    <a:pt x="109" y="109"/>
                  </a:cubicBezTo>
                  <a:cubicBezTo>
                    <a:pt x="101" y="111"/>
                    <a:pt x="94" y="112"/>
                    <a:pt x="87" y="112"/>
                  </a:cubicBezTo>
                  <a:cubicBezTo>
                    <a:pt x="84" y="112"/>
                    <a:pt x="80" y="112"/>
                    <a:pt x="76" y="110"/>
                  </a:cubicBezTo>
                  <a:cubicBezTo>
                    <a:pt x="33" y="92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8386B"/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7" name="ïSḻïḓe">
              <a:extLst>
                <a:ext uri="{FF2B5EF4-FFF2-40B4-BE49-F238E27FC236}">
                  <a16:creationId xmlns:a16="http://schemas.microsoft.com/office/drawing/2014/main" xmlns="" id="{01317753-83AF-4865-9B7C-CBA604519E48}"/>
                </a:ext>
              </a:extLst>
            </p:cNvPr>
            <p:cNvSpPr/>
            <p:nvPr/>
          </p:nvSpPr>
          <p:spPr bwMode="auto">
            <a:xfrm>
              <a:off x="6307138" y="2520951"/>
              <a:ext cx="868363" cy="965200"/>
            </a:xfrm>
            <a:custGeom>
              <a:avLst/>
              <a:gdLst>
                <a:gd name="T0" fmla="*/ 0 w 263"/>
                <a:gd name="T1" fmla="*/ 81 h 293"/>
                <a:gd name="T2" fmla="*/ 76 w 263"/>
                <a:gd name="T3" fmla="*/ 39 h 293"/>
                <a:gd name="T4" fmla="*/ 154 w 263"/>
                <a:gd name="T5" fmla="*/ 207 h 293"/>
                <a:gd name="T6" fmla="*/ 222 w 263"/>
                <a:gd name="T7" fmla="*/ 158 h 293"/>
                <a:gd name="T8" fmla="*/ 263 w 263"/>
                <a:gd name="T9" fmla="*/ 177 h 293"/>
                <a:gd name="T10" fmla="*/ 263 w 263"/>
                <a:gd name="T11" fmla="*/ 293 h 293"/>
                <a:gd name="T12" fmla="*/ 0 w 263"/>
                <a:gd name="T13" fmla="*/ 141 h 293"/>
                <a:gd name="T14" fmla="*/ 0 w 263"/>
                <a:gd name="T15" fmla="*/ 8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293">
                  <a:moveTo>
                    <a:pt x="0" y="81"/>
                  </a:moveTo>
                  <a:cubicBezTo>
                    <a:pt x="36" y="97"/>
                    <a:pt x="52" y="0"/>
                    <a:pt x="76" y="39"/>
                  </a:cubicBezTo>
                  <a:cubicBezTo>
                    <a:pt x="99" y="77"/>
                    <a:pt x="116" y="184"/>
                    <a:pt x="154" y="207"/>
                  </a:cubicBezTo>
                  <a:cubicBezTo>
                    <a:pt x="192" y="230"/>
                    <a:pt x="208" y="167"/>
                    <a:pt x="222" y="158"/>
                  </a:cubicBezTo>
                  <a:cubicBezTo>
                    <a:pt x="236" y="150"/>
                    <a:pt x="263" y="177"/>
                    <a:pt x="263" y="177"/>
                  </a:cubicBezTo>
                  <a:cubicBezTo>
                    <a:pt x="263" y="293"/>
                    <a:pt x="263" y="293"/>
                    <a:pt x="263" y="293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0" y="81"/>
                  </a:lnTo>
                  <a:close/>
                </a:path>
              </a:pathLst>
            </a:custGeom>
            <a:gradFill>
              <a:gsLst>
                <a:gs pos="0">
                  <a:srgbClr val="E3A048">
                    <a:alpha val="95000"/>
                  </a:srgbClr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8" name="ísḷîḍé">
              <a:extLst>
                <a:ext uri="{FF2B5EF4-FFF2-40B4-BE49-F238E27FC236}">
                  <a16:creationId xmlns:a16="http://schemas.microsoft.com/office/drawing/2014/main" xmlns="" id="{E14E4D99-B5B2-41CF-A58E-F284354B2B0A}"/>
                </a:ext>
              </a:extLst>
            </p:cNvPr>
            <p:cNvSpPr/>
            <p:nvPr/>
          </p:nvSpPr>
          <p:spPr bwMode="auto">
            <a:xfrm>
              <a:off x="6297613" y="2609851"/>
              <a:ext cx="887413" cy="619125"/>
            </a:xfrm>
            <a:custGeom>
              <a:avLst/>
              <a:gdLst>
                <a:gd name="T0" fmla="*/ 268 w 269"/>
                <a:gd name="T1" fmla="*/ 148 h 188"/>
                <a:gd name="T2" fmla="*/ 256 w 269"/>
                <a:gd name="T3" fmla="*/ 138 h 188"/>
                <a:gd name="T4" fmla="*/ 244 w 269"/>
                <a:gd name="T5" fmla="*/ 131 h 188"/>
                <a:gd name="T6" fmla="*/ 231 w 269"/>
                <a:gd name="T7" fmla="*/ 127 h 188"/>
                <a:gd name="T8" fmla="*/ 224 w 269"/>
                <a:gd name="T9" fmla="*/ 129 h 188"/>
                <a:gd name="T10" fmla="*/ 218 w 269"/>
                <a:gd name="T11" fmla="*/ 134 h 188"/>
                <a:gd name="T12" fmla="*/ 210 w 269"/>
                <a:gd name="T13" fmla="*/ 148 h 188"/>
                <a:gd name="T14" fmla="*/ 193 w 269"/>
                <a:gd name="T15" fmla="*/ 171 h 188"/>
                <a:gd name="T16" fmla="*/ 184 w 269"/>
                <a:gd name="T17" fmla="*/ 180 h 188"/>
                <a:gd name="T18" fmla="*/ 173 w 269"/>
                <a:gd name="T19" fmla="*/ 183 h 188"/>
                <a:gd name="T20" fmla="*/ 158 w 269"/>
                <a:gd name="T21" fmla="*/ 178 h 188"/>
                <a:gd name="T22" fmla="*/ 134 w 269"/>
                <a:gd name="T23" fmla="*/ 148 h 188"/>
                <a:gd name="T24" fmla="*/ 106 w 269"/>
                <a:gd name="T25" fmla="*/ 75 h 188"/>
                <a:gd name="T26" fmla="*/ 81 w 269"/>
                <a:gd name="T27" fmla="*/ 10 h 188"/>
                <a:gd name="T28" fmla="*/ 75 w 269"/>
                <a:gd name="T29" fmla="*/ 3 h 188"/>
                <a:gd name="T30" fmla="*/ 68 w 269"/>
                <a:gd name="T31" fmla="*/ 0 h 188"/>
                <a:gd name="T32" fmla="*/ 60 w 269"/>
                <a:gd name="T33" fmla="*/ 3 h 188"/>
                <a:gd name="T34" fmla="*/ 49 w 269"/>
                <a:gd name="T35" fmla="*/ 16 h 188"/>
                <a:gd name="T36" fmla="*/ 31 w 269"/>
                <a:gd name="T37" fmla="*/ 41 h 188"/>
                <a:gd name="T38" fmla="*/ 21 w 269"/>
                <a:gd name="T39" fmla="*/ 50 h 188"/>
                <a:gd name="T40" fmla="*/ 11 w 269"/>
                <a:gd name="T41" fmla="*/ 54 h 188"/>
                <a:gd name="T42" fmla="*/ 4 w 269"/>
                <a:gd name="T43" fmla="*/ 52 h 188"/>
                <a:gd name="T44" fmla="*/ 1 w 269"/>
                <a:gd name="T45" fmla="*/ 53 h 188"/>
                <a:gd name="T46" fmla="*/ 2 w 269"/>
                <a:gd name="T47" fmla="*/ 57 h 188"/>
                <a:gd name="T48" fmla="*/ 11 w 269"/>
                <a:gd name="T49" fmla="*/ 59 h 188"/>
                <a:gd name="T50" fmla="*/ 30 w 269"/>
                <a:gd name="T51" fmla="*/ 50 h 188"/>
                <a:gd name="T52" fmla="*/ 51 w 269"/>
                <a:gd name="T53" fmla="*/ 21 h 188"/>
                <a:gd name="T54" fmla="*/ 60 w 269"/>
                <a:gd name="T55" fmla="*/ 9 h 188"/>
                <a:gd name="T56" fmla="*/ 64 w 269"/>
                <a:gd name="T57" fmla="*/ 6 h 188"/>
                <a:gd name="T58" fmla="*/ 68 w 269"/>
                <a:gd name="T59" fmla="*/ 5 h 188"/>
                <a:gd name="T60" fmla="*/ 72 w 269"/>
                <a:gd name="T61" fmla="*/ 7 h 188"/>
                <a:gd name="T62" fmla="*/ 77 w 269"/>
                <a:gd name="T63" fmla="*/ 13 h 188"/>
                <a:gd name="T64" fmla="*/ 93 w 269"/>
                <a:gd name="T65" fmla="*/ 52 h 188"/>
                <a:gd name="T66" fmla="*/ 119 w 269"/>
                <a:gd name="T67" fmla="*/ 128 h 188"/>
                <a:gd name="T68" fmla="*/ 136 w 269"/>
                <a:gd name="T69" fmla="*/ 161 h 188"/>
                <a:gd name="T70" fmla="*/ 156 w 269"/>
                <a:gd name="T71" fmla="*/ 182 h 188"/>
                <a:gd name="T72" fmla="*/ 173 w 269"/>
                <a:gd name="T73" fmla="*/ 188 h 188"/>
                <a:gd name="T74" fmla="*/ 192 w 269"/>
                <a:gd name="T75" fmla="*/ 180 h 188"/>
                <a:gd name="T76" fmla="*/ 212 w 269"/>
                <a:gd name="T77" fmla="*/ 153 h 188"/>
                <a:gd name="T78" fmla="*/ 220 w 269"/>
                <a:gd name="T79" fmla="*/ 140 h 188"/>
                <a:gd name="T80" fmla="*/ 226 w 269"/>
                <a:gd name="T81" fmla="*/ 134 h 188"/>
                <a:gd name="T82" fmla="*/ 231 w 269"/>
                <a:gd name="T83" fmla="*/ 132 h 188"/>
                <a:gd name="T84" fmla="*/ 242 w 269"/>
                <a:gd name="T85" fmla="*/ 135 h 188"/>
                <a:gd name="T86" fmla="*/ 258 w 269"/>
                <a:gd name="T87" fmla="*/ 145 h 188"/>
                <a:gd name="T88" fmla="*/ 263 w 269"/>
                <a:gd name="T89" fmla="*/ 150 h 188"/>
                <a:gd name="T90" fmla="*/ 264 w 269"/>
                <a:gd name="T91" fmla="*/ 151 h 188"/>
                <a:gd name="T92" fmla="*/ 265 w 269"/>
                <a:gd name="T93" fmla="*/ 152 h 188"/>
                <a:gd name="T94" fmla="*/ 268 w 269"/>
                <a:gd name="T95" fmla="*/ 152 h 188"/>
                <a:gd name="T96" fmla="*/ 268 w 269"/>
                <a:gd name="T97" fmla="*/ 14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9" h="188">
                  <a:moveTo>
                    <a:pt x="268" y="148"/>
                  </a:moveTo>
                  <a:cubicBezTo>
                    <a:pt x="268" y="148"/>
                    <a:pt x="263" y="143"/>
                    <a:pt x="256" y="138"/>
                  </a:cubicBezTo>
                  <a:cubicBezTo>
                    <a:pt x="252" y="135"/>
                    <a:pt x="248" y="133"/>
                    <a:pt x="244" y="131"/>
                  </a:cubicBezTo>
                  <a:cubicBezTo>
                    <a:pt x="240" y="129"/>
                    <a:pt x="235" y="127"/>
                    <a:pt x="231" y="127"/>
                  </a:cubicBezTo>
                  <a:cubicBezTo>
                    <a:pt x="229" y="127"/>
                    <a:pt x="226" y="128"/>
                    <a:pt x="224" y="129"/>
                  </a:cubicBezTo>
                  <a:cubicBezTo>
                    <a:pt x="222" y="131"/>
                    <a:pt x="220" y="132"/>
                    <a:pt x="218" y="134"/>
                  </a:cubicBezTo>
                  <a:cubicBezTo>
                    <a:pt x="216" y="138"/>
                    <a:pt x="213" y="143"/>
                    <a:pt x="210" y="148"/>
                  </a:cubicBezTo>
                  <a:cubicBezTo>
                    <a:pt x="205" y="156"/>
                    <a:pt x="200" y="165"/>
                    <a:pt x="193" y="171"/>
                  </a:cubicBezTo>
                  <a:cubicBezTo>
                    <a:pt x="190" y="175"/>
                    <a:pt x="187" y="178"/>
                    <a:pt x="184" y="180"/>
                  </a:cubicBezTo>
                  <a:cubicBezTo>
                    <a:pt x="180" y="182"/>
                    <a:pt x="177" y="183"/>
                    <a:pt x="173" y="183"/>
                  </a:cubicBezTo>
                  <a:cubicBezTo>
                    <a:pt x="168" y="183"/>
                    <a:pt x="164" y="181"/>
                    <a:pt x="158" y="178"/>
                  </a:cubicBezTo>
                  <a:cubicBezTo>
                    <a:pt x="149" y="173"/>
                    <a:pt x="141" y="162"/>
                    <a:pt x="134" y="148"/>
                  </a:cubicBezTo>
                  <a:cubicBezTo>
                    <a:pt x="123" y="128"/>
                    <a:pt x="115" y="101"/>
                    <a:pt x="106" y="75"/>
                  </a:cubicBezTo>
                  <a:cubicBezTo>
                    <a:pt x="98" y="49"/>
                    <a:pt x="90" y="25"/>
                    <a:pt x="81" y="10"/>
                  </a:cubicBezTo>
                  <a:cubicBezTo>
                    <a:pt x="79" y="7"/>
                    <a:pt x="77" y="5"/>
                    <a:pt x="75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65" y="0"/>
                    <a:pt x="62" y="1"/>
                    <a:pt x="60" y="3"/>
                  </a:cubicBezTo>
                  <a:cubicBezTo>
                    <a:pt x="56" y="6"/>
                    <a:pt x="52" y="11"/>
                    <a:pt x="49" y="16"/>
                  </a:cubicBezTo>
                  <a:cubicBezTo>
                    <a:pt x="43" y="24"/>
                    <a:pt x="37" y="34"/>
                    <a:pt x="31" y="41"/>
                  </a:cubicBezTo>
                  <a:cubicBezTo>
                    <a:pt x="28" y="45"/>
                    <a:pt x="25" y="48"/>
                    <a:pt x="21" y="50"/>
                  </a:cubicBezTo>
                  <a:cubicBezTo>
                    <a:pt x="18" y="53"/>
                    <a:pt x="15" y="54"/>
                    <a:pt x="11" y="54"/>
                  </a:cubicBezTo>
                  <a:cubicBezTo>
                    <a:pt x="9" y="54"/>
                    <a:pt x="7" y="53"/>
                    <a:pt x="4" y="52"/>
                  </a:cubicBezTo>
                  <a:cubicBezTo>
                    <a:pt x="3" y="52"/>
                    <a:pt x="1" y="52"/>
                    <a:pt x="1" y="53"/>
                  </a:cubicBezTo>
                  <a:cubicBezTo>
                    <a:pt x="0" y="55"/>
                    <a:pt x="1" y="56"/>
                    <a:pt x="2" y="57"/>
                  </a:cubicBezTo>
                  <a:cubicBezTo>
                    <a:pt x="5" y="58"/>
                    <a:pt x="8" y="59"/>
                    <a:pt x="11" y="59"/>
                  </a:cubicBezTo>
                  <a:cubicBezTo>
                    <a:pt x="18" y="59"/>
                    <a:pt x="25" y="55"/>
                    <a:pt x="30" y="50"/>
                  </a:cubicBezTo>
                  <a:cubicBezTo>
                    <a:pt x="38" y="42"/>
                    <a:pt x="45" y="30"/>
                    <a:pt x="51" y="21"/>
                  </a:cubicBezTo>
                  <a:cubicBezTo>
                    <a:pt x="54" y="16"/>
                    <a:pt x="57" y="12"/>
                    <a:pt x="60" y="9"/>
                  </a:cubicBezTo>
                  <a:cubicBezTo>
                    <a:pt x="62" y="8"/>
                    <a:pt x="63" y="7"/>
                    <a:pt x="64" y="6"/>
                  </a:cubicBezTo>
                  <a:cubicBezTo>
                    <a:pt x="65" y="5"/>
                    <a:pt x="67" y="5"/>
                    <a:pt x="68" y="5"/>
                  </a:cubicBezTo>
                  <a:cubicBezTo>
                    <a:pt x="69" y="5"/>
                    <a:pt x="70" y="6"/>
                    <a:pt x="72" y="7"/>
                  </a:cubicBezTo>
                  <a:cubicBezTo>
                    <a:pt x="73" y="8"/>
                    <a:pt x="75" y="10"/>
                    <a:pt x="77" y="13"/>
                  </a:cubicBezTo>
                  <a:cubicBezTo>
                    <a:pt x="82" y="22"/>
                    <a:pt x="88" y="36"/>
                    <a:pt x="93" y="52"/>
                  </a:cubicBezTo>
                  <a:cubicBezTo>
                    <a:pt x="101" y="75"/>
                    <a:pt x="110" y="103"/>
                    <a:pt x="119" y="128"/>
                  </a:cubicBezTo>
                  <a:cubicBezTo>
                    <a:pt x="124" y="140"/>
                    <a:pt x="130" y="151"/>
                    <a:pt x="136" y="161"/>
                  </a:cubicBezTo>
                  <a:cubicBezTo>
                    <a:pt x="142" y="170"/>
                    <a:pt x="148" y="178"/>
                    <a:pt x="156" y="182"/>
                  </a:cubicBezTo>
                  <a:cubicBezTo>
                    <a:pt x="162" y="186"/>
                    <a:pt x="167" y="188"/>
                    <a:pt x="173" y="188"/>
                  </a:cubicBezTo>
                  <a:cubicBezTo>
                    <a:pt x="180" y="188"/>
                    <a:pt x="187" y="184"/>
                    <a:pt x="192" y="180"/>
                  </a:cubicBezTo>
                  <a:cubicBezTo>
                    <a:pt x="200" y="173"/>
                    <a:pt x="207" y="162"/>
                    <a:pt x="212" y="153"/>
                  </a:cubicBezTo>
                  <a:cubicBezTo>
                    <a:pt x="215" y="148"/>
                    <a:pt x="218" y="144"/>
                    <a:pt x="220" y="140"/>
                  </a:cubicBezTo>
                  <a:cubicBezTo>
                    <a:pt x="222" y="137"/>
                    <a:pt x="225" y="135"/>
                    <a:pt x="226" y="134"/>
                  </a:cubicBezTo>
                  <a:cubicBezTo>
                    <a:pt x="228" y="133"/>
                    <a:pt x="229" y="132"/>
                    <a:pt x="231" y="132"/>
                  </a:cubicBezTo>
                  <a:cubicBezTo>
                    <a:pt x="234" y="132"/>
                    <a:pt x="238" y="133"/>
                    <a:pt x="242" y="135"/>
                  </a:cubicBezTo>
                  <a:cubicBezTo>
                    <a:pt x="247" y="138"/>
                    <a:pt x="253" y="142"/>
                    <a:pt x="258" y="145"/>
                  </a:cubicBezTo>
                  <a:cubicBezTo>
                    <a:pt x="260" y="147"/>
                    <a:pt x="262" y="149"/>
                    <a:pt x="263" y="150"/>
                  </a:cubicBezTo>
                  <a:cubicBezTo>
                    <a:pt x="263" y="150"/>
                    <a:pt x="264" y="151"/>
                    <a:pt x="264" y="151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3"/>
                    <a:pt x="267" y="153"/>
                    <a:pt x="268" y="152"/>
                  </a:cubicBezTo>
                  <a:cubicBezTo>
                    <a:pt x="269" y="151"/>
                    <a:pt x="269" y="149"/>
                    <a:pt x="268" y="148"/>
                  </a:cubicBez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9" name="îślíďé">
              <a:extLst>
                <a:ext uri="{FF2B5EF4-FFF2-40B4-BE49-F238E27FC236}">
                  <a16:creationId xmlns:a16="http://schemas.microsoft.com/office/drawing/2014/main" xmlns="" id="{DD97E61A-FF3F-4475-9F70-FB657998FF0D}"/>
                </a:ext>
              </a:extLst>
            </p:cNvPr>
            <p:cNvSpPr/>
            <p:nvPr/>
          </p:nvSpPr>
          <p:spPr bwMode="auto">
            <a:xfrm>
              <a:off x="6300788" y="2425701"/>
              <a:ext cx="12700" cy="639763"/>
            </a:xfrm>
            <a:custGeom>
              <a:avLst/>
              <a:gdLst>
                <a:gd name="T0" fmla="*/ 4 w 4"/>
                <a:gd name="T1" fmla="*/ 192 h 194"/>
                <a:gd name="T2" fmla="*/ 4 w 4"/>
                <a:gd name="T3" fmla="*/ 3 h 194"/>
                <a:gd name="T4" fmla="*/ 2 w 4"/>
                <a:gd name="T5" fmla="*/ 0 h 194"/>
                <a:gd name="T6" fmla="*/ 0 w 4"/>
                <a:gd name="T7" fmla="*/ 3 h 194"/>
                <a:gd name="T8" fmla="*/ 0 w 4"/>
                <a:gd name="T9" fmla="*/ 192 h 194"/>
                <a:gd name="T10" fmla="*/ 2 w 4"/>
                <a:gd name="T11" fmla="*/ 194 h 194"/>
                <a:gd name="T12" fmla="*/ 4 w 4"/>
                <a:gd name="T13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4">
                  <a:moveTo>
                    <a:pt x="4" y="192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3" y="194"/>
                    <a:pt x="4" y="193"/>
                    <a:pt x="4" y="19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0" name="ïsḻiďè">
              <a:extLst>
                <a:ext uri="{FF2B5EF4-FFF2-40B4-BE49-F238E27FC236}">
                  <a16:creationId xmlns:a16="http://schemas.microsoft.com/office/drawing/2014/main" xmlns="" id="{C04267B8-B641-49B1-9F34-70BB378EB68F}"/>
                </a:ext>
              </a:extLst>
            </p:cNvPr>
            <p:cNvSpPr/>
            <p:nvPr/>
          </p:nvSpPr>
          <p:spPr bwMode="auto">
            <a:xfrm>
              <a:off x="7169150" y="2925763"/>
              <a:ext cx="15875" cy="639763"/>
            </a:xfrm>
            <a:custGeom>
              <a:avLst/>
              <a:gdLst>
                <a:gd name="T0" fmla="*/ 0 w 5"/>
                <a:gd name="T1" fmla="*/ 3 h 194"/>
                <a:gd name="T2" fmla="*/ 0 w 5"/>
                <a:gd name="T3" fmla="*/ 192 h 194"/>
                <a:gd name="T4" fmla="*/ 2 w 5"/>
                <a:gd name="T5" fmla="*/ 194 h 194"/>
                <a:gd name="T6" fmla="*/ 5 w 5"/>
                <a:gd name="T7" fmla="*/ 192 h 194"/>
                <a:gd name="T8" fmla="*/ 5 w 5"/>
                <a:gd name="T9" fmla="*/ 3 h 194"/>
                <a:gd name="T10" fmla="*/ 2 w 5"/>
                <a:gd name="T11" fmla="*/ 0 h 194"/>
                <a:gd name="T12" fmla="*/ 0 w 5"/>
                <a:gd name="T13" fmla="*/ 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3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4" y="194"/>
                    <a:pt x="5" y="193"/>
                    <a:pt x="5" y="19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1" name="îsľíḍè">
              <a:extLst>
                <a:ext uri="{FF2B5EF4-FFF2-40B4-BE49-F238E27FC236}">
                  <a16:creationId xmlns:a16="http://schemas.microsoft.com/office/drawing/2014/main" xmlns="" id="{16151525-95F1-40A9-965E-70A25413CA0C}"/>
                </a:ext>
              </a:extLst>
            </p:cNvPr>
            <p:cNvSpPr/>
            <p:nvPr/>
          </p:nvSpPr>
          <p:spPr bwMode="auto">
            <a:xfrm>
              <a:off x="6297613" y="2573338"/>
              <a:ext cx="887413" cy="676275"/>
            </a:xfrm>
            <a:custGeom>
              <a:avLst/>
              <a:gdLst>
                <a:gd name="T0" fmla="*/ 264 w 269"/>
                <a:gd name="T1" fmla="*/ 195 h 205"/>
                <a:gd name="T2" fmla="*/ 266 w 269"/>
                <a:gd name="T3" fmla="*/ 196 h 205"/>
                <a:gd name="T4" fmla="*/ 264 w 269"/>
                <a:gd name="T5" fmla="*/ 195 h 205"/>
                <a:gd name="T6" fmla="*/ 264 w 269"/>
                <a:gd name="T7" fmla="*/ 195 h 205"/>
                <a:gd name="T8" fmla="*/ 266 w 269"/>
                <a:gd name="T9" fmla="*/ 196 h 205"/>
                <a:gd name="T10" fmla="*/ 264 w 269"/>
                <a:gd name="T11" fmla="*/ 195 h 205"/>
                <a:gd name="T12" fmla="*/ 264 w 269"/>
                <a:gd name="T13" fmla="*/ 196 h 205"/>
                <a:gd name="T14" fmla="*/ 254 w 269"/>
                <a:gd name="T15" fmla="*/ 200 h 205"/>
                <a:gd name="T16" fmla="*/ 228 w 269"/>
                <a:gd name="T17" fmla="*/ 187 h 205"/>
                <a:gd name="T18" fmla="*/ 200 w 269"/>
                <a:gd name="T19" fmla="*/ 153 h 205"/>
                <a:gd name="T20" fmla="*/ 164 w 269"/>
                <a:gd name="T21" fmla="*/ 115 h 205"/>
                <a:gd name="T22" fmla="*/ 136 w 269"/>
                <a:gd name="T23" fmla="*/ 107 h 205"/>
                <a:gd name="T24" fmla="*/ 112 w 269"/>
                <a:gd name="T25" fmla="*/ 110 h 205"/>
                <a:gd name="T26" fmla="*/ 90 w 269"/>
                <a:gd name="T27" fmla="*/ 113 h 205"/>
                <a:gd name="T28" fmla="*/ 80 w 269"/>
                <a:gd name="T29" fmla="*/ 111 h 205"/>
                <a:gd name="T30" fmla="*/ 51 w 269"/>
                <a:gd name="T31" fmla="*/ 87 h 205"/>
                <a:gd name="T32" fmla="*/ 18 w 269"/>
                <a:gd name="T33" fmla="*/ 32 h 205"/>
                <a:gd name="T34" fmla="*/ 9 w 269"/>
                <a:gd name="T35" fmla="*/ 11 h 205"/>
                <a:gd name="T36" fmla="*/ 6 w 269"/>
                <a:gd name="T37" fmla="*/ 4 h 205"/>
                <a:gd name="T38" fmla="*/ 5 w 269"/>
                <a:gd name="T39" fmla="*/ 2 h 205"/>
                <a:gd name="T40" fmla="*/ 2 w 269"/>
                <a:gd name="T41" fmla="*/ 1 h 205"/>
                <a:gd name="T42" fmla="*/ 1 w 269"/>
                <a:gd name="T43" fmla="*/ 4 h 205"/>
                <a:gd name="T44" fmla="*/ 23 w 269"/>
                <a:gd name="T45" fmla="*/ 53 h 205"/>
                <a:gd name="T46" fmla="*/ 47 w 269"/>
                <a:gd name="T47" fmla="*/ 90 h 205"/>
                <a:gd name="T48" fmla="*/ 79 w 269"/>
                <a:gd name="T49" fmla="*/ 116 h 205"/>
                <a:gd name="T50" fmla="*/ 90 w 269"/>
                <a:gd name="T51" fmla="*/ 118 h 205"/>
                <a:gd name="T52" fmla="*/ 113 w 269"/>
                <a:gd name="T53" fmla="*/ 115 h 205"/>
                <a:gd name="T54" fmla="*/ 136 w 269"/>
                <a:gd name="T55" fmla="*/ 112 h 205"/>
                <a:gd name="T56" fmla="*/ 162 w 269"/>
                <a:gd name="T57" fmla="*/ 119 h 205"/>
                <a:gd name="T58" fmla="*/ 196 w 269"/>
                <a:gd name="T59" fmla="*/ 156 h 205"/>
                <a:gd name="T60" fmla="*/ 225 w 269"/>
                <a:gd name="T61" fmla="*/ 190 h 205"/>
                <a:gd name="T62" fmla="*/ 254 w 269"/>
                <a:gd name="T63" fmla="*/ 205 h 205"/>
                <a:gd name="T64" fmla="*/ 265 w 269"/>
                <a:gd name="T65" fmla="*/ 201 h 205"/>
                <a:gd name="T66" fmla="*/ 269 w 269"/>
                <a:gd name="T67" fmla="*/ 198 h 205"/>
                <a:gd name="T68" fmla="*/ 268 w 269"/>
                <a:gd name="T69" fmla="*/ 195 h 205"/>
                <a:gd name="T70" fmla="*/ 264 w 269"/>
                <a:gd name="T71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" h="205">
                  <a:moveTo>
                    <a:pt x="264" y="195"/>
                  </a:move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6"/>
                    <a:pt x="264" y="196"/>
                  </a:cubicBezTo>
                  <a:cubicBezTo>
                    <a:pt x="263" y="197"/>
                    <a:pt x="260" y="200"/>
                    <a:pt x="254" y="200"/>
                  </a:cubicBezTo>
                  <a:cubicBezTo>
                    <a:pt x="248" y="200"/>
                    <a:pt x="240" y="197"/>
                    <a:pt x="228" y="187"/>
                  </a:cubicBezTo>
                  <a:cubicBezTo>
                    <a:pt x="217" y="178"/>
                    <a:pt x="209" y="166"/>
                    <a:pt x="200" y="153"/>
                  </a:cubicBezTo>
                  <a:cubicBezTo>
                    <a:pt x="191" y="140"/>
                    <a:pt x="180" y="126"/>
                    <a:pt x="164" y="115"/>
                  </a:cubicBezTo>
                  <a:cubicBezTo>
                    <a:pt x="155" y="109"/>
                    <a:pt x="146" y="107"/>
                    <a:pt x="136" y="107"/>
                  </a:cubicBezTo>
                  <a:cubicBezTo>
                    <a:pt x="128" y="107"/>
                    <a:pt x="119" y="108"/>
                    <a:pt x="112" y="110"/>
                  </a:cubicBezTo>
                  <a:cubicBezTo>
                    <a:pt x="104" y="111"/>
                    <a:pt x="97" y="113"/>
                    <a:pt x="90" y="113"/>
                  </a:cubicBezTo>
                  <a:cubicBezTo>
                    <a:pt x="87" y="113"/>
                    <a:pt x="83" y="112"/>
                    <a:pt x="80" y="111"/>
                  </a:cubicBezTo>
                  <a:cubicBezTo>
                    <a:pt x="70" y="107"/>
                    <a:pt x="60" y="98"/>
                    <a:pt x="51" y="87"/>
                  </a:cubicBezTo>
                  <a:cubicBezTo>
                    <a:pt x="37" y="70"/>
                    <a:pt x="26" y="49"/>
                    <a:pt x="18" y="32"/>
                  </a:cubicBezTo>
                  <a:cubicBezTo>
                    <a:pt x="14" y="24"/>
                    <a:pt x="11" y="16"/>
                    <a:pt x="9" y="11"/>
                  </a:cubicBezTo>
                  <a:cubicBezTo>
                    <a:pt x="8" y="8"/>
                    <a:pt x="7" y="6"/>
                    <a:pt x="6" y="4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" y="4"/>
                    <a:pt x="9" y="27"/>
                    <a:pt x="23" y="53"/>
                  </a:cubicBezTo>
                  <a:cubicBezTo>
                    <a:pt x="30" y="65"/>
                    <a:pt x="38" y="79"/>
                    <a:pt x="47" y="90"/>
                  </a:cubicBezTo>
                  <a:cubicBezTo>
                    <a:pt x="57" y="101"/>
                    <a:pt x="67" y="111"/>
                    <a:pt x="79" y="116"/>
                  </a:cubicBezTo>
                  <a:cubicBezTo>
                    <a:pt x="82" y="117"/>
                    <a:pt x="86" y="118"/>
                    <a:pt x="90" y="118"/>
                  </a:cubicBezTo>
                  <a:cubicBezTo>
                    <a:pt x="97" y="118"/>
                    <a:pt x="105" y="116"/>
                    <a:pt x="113" y="115"/>
                  </a:cubicBezTo>
                  <a:cubicBezTo>
                    <a:pt x="120" y="113"/>
                    <a:pt x="128" y="112"/>
                    <a:pt x="136" y="112"/>
                  </a:cubicBezTo>
                  <a:cubicBezTo>
                    <a:pt x="145" y="112"/>
                    <a:pt x="153" y="113"/>
                    <a:pt x="162" y="119"/>
                  </a:cubicBezTo>
                  <a:cubicBezTo>
                    <a:pt x="177" y="130"/>
                    <a:pt x="187" y="143"/>
                    <a:pt x="196" y="156"/>
                  </a:cubicBezTo>
                  <a:cubicBezTo>
                    <a:pt x="205" y="168"/>
                    <a:pt x="213" y="181"/>
                    <a:pt x="225" y="190"/>
                  </a:cubicBezTo>
                  <a:cubicBezTo>
                    <a:pt x="237" y="201"/>
                    <a:pt x="247" y="205"/>
                    <a:pt x="254" y="205"/>
                  </a:cubicBezTo>
                  <a:cubicBezTo>
                    <a:pt x="259" y="205"/>
                    <a:pt x="263" y="203"/>
                    <a:pt x="265" y="201"/>
                  </a:cubicBezTo>
                  <a:cubicBezTo>
                    <a:pt x="267" y="200"/>
                    <a:pt x="268" y="198"/>
                    <a:pt x="269" y="198"/>
                  </a:cubicBezTo>
                  <a:cubicBezTo>
                    <a:pt x="269" y="197"/>
                    <a:pt x="269" y="196"/>
                    <a:pt x="268" y="195"/>
                  </a:cubicBezTo>
                  <a:cubicBezTo>
                    <a:pt x="267" y="194"/>
                    <a:pt x="265" y="194"/>
                    <a:pt x="264" y="195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2" name="ïṧľíḓé">
              <a:extLst>
                <a:ext uri="{FF2B5EF4-FFF2-40B4-BE49-F238E27FC236}">
                  <a16:creationId xmlns:a16="http://schemas.microsoft.com/office/drawing/2014/main" xmlns="" id="{F828A5D8-3148-4609-9746-532B853A2156}"/>
                </a:ext>
              </a:extLst>
            </p:cNvPr>
            <p:cNvSpPr/>
            <p:nvPr/>
          </p:nvSpPr>
          <p:spPr bwMode="auto">
            <a:xfrm>
              <a:off x="6924675" y="2787651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3" name="îṥlîḍe">
              <a:extLst>
                <a:ext uri="{FF2B5EF4-FFF2-40B4-BE49-F238E27FC236}">
                  <a16:creationId xmlns:a16="http://schemas.microsoft.com/office/drawing/2014/main" xmlns="" id="{0D242325-F41E-4280-B3EE-E61B80E45099}"/>
                </a:ext>
              </a:extLst>
            </p:cNvPr>
            <p:cNvSpPr/>
            <p:nvPr/>
          </p:nvSpPr>
          <p:spPr bwMode="auto">
            <a:xfrm>
              <a:off x="6542088" y="2566988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4" name="îŝ1îḋè">
              <a:extLst>
                <a:ext uri="{FF2B5EF4-FFF2-40B4-BE49-F238E27FC236}">
                  <a16:creationId xmlns:a16="http://schemas.microsoft.com/office/drawing/2014/main" xmlns="" id="{0720CB84-CB2A-4487-ADFC-BB2FD55AB061}"/>
                </a:ext>
              </a:extLst>
            </p:cNvPr>
            <p:cNvSpPr/>
            <p:nvPr/>
          </p:nvSpPr>
          <p:spPr bwMode="auto">
            <a:xfrm>
              <a:off x="7026275" y="2873376"/>
              <a:ext cx="57150" cy="79375"/>
            </a:xfrm>
            <a:custGeom>
              <a:avLst/>
              <a:gdLst>
                <a:gd name="T0" fmla="*/ 0 w 36"/>
                <a:gd name="T1" fmla="*/ 29 h 50"/>
                <a:gd name="T2" fmla="*/ 36 w 36"/>
                <a:gd name="T3" fmla="*/ 50 h 50"/>
                <a:gd name="T4" fmla="*/ 36 w 36"/>
                <a:gd name="T5" fmla="*/ 21 h 50"/>
                <a:gd name="T6" fmla="*/ 0 w 36"/>
                <a:gd name="T7" fmla="*/ 0 h 50"/>
                <a:gd name="T8" fmla="*/ 0 w 36"/>
                <a:gd name="T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29"/>
                  </a:moveTo>
                  <a:lnTo>
                    <a:pt x="36" y="50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5" name="iṣḻïḑé">
              <a:extLst>
                <a:ext uri="{FF2B5EF4-FFF2-40B4-BE49-F238E27FC236}">
                  <a16:creationId xmlns:a16="http://schemas.microsoft.com/office/drawing/2014/main" xmlns="" id="{572A9A00-BD7A-4FC1-A014-90E111172E32}"/>
                </a:ext>
              </a:extLst>
            </p:cNvPr>
            <p:cNvSpPr/>
            <p:nvPr/>
          </p:nvSpPr>
          <p:spPr bwMode="auto">
            <a:xfrm>
              <a:off x="6980238" y="2922588"/>
              <a:ext cx="103188" cy="76200"/>
            </a:xfrm>
            <a:custGeom>
              <a:avLst/>
              <a:gdLst>
                <a:gd name="T0" fmla="*/ 0 w 65"/>
                <a:gd name="T1" fmla="*/ 11 h 48"/>
                <a:gd name="T2" fmla="*/ 65 w 65"/>
                <a:gd name="T3" fmla="*/ 48 h 48"/>
                <a:gd name="T4" fmla="*/ 65 w 65"/>
                <a:gd name="T5" fmla="*/ 38 h 48"/>
                <a:gd name="T6" fmla="*/ 0 w 65"/>
                <a:gd name="T7" fmla="*/ 0 h 48"/>
                <a:gd name="T8" fmla="*/ 0 w 65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8">
                  <a:moveTo>
                    <a:pt x="0" y="11"/>
                  </a:moveTo>
                  <a:lnTo>
                    <a:pt x="65" y="48"/>
                  </a:lnTo>
                  <a:lnTo>
                    <a:pt x="65" y="38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6" name="ïš1îḋé">
              <a:extLst>
                <a:ext uri="{FF2B5EF4-FFF2-40B4-BE49-F238E27FC236}">
                  <a16:creationId xmlns:a16="http://schemas.microsoft.com/office/drawing/2014/main" xmlns="" id="{6D80249F-B51A-4E6B-9ECE-7F0C59EEE9EB}"/>
                </a:ext>
              </a:extLst>
            </p:cNvPr>
            <p:cNvSpPr/>
            <p:nvPr/>
          </p:nvSpPr>
          <p:spPr bwMode="auto">
            <a:xfrm>
              <a:off x="6716713" y="2771776"/>
              <a:ext cx="55563" cy="79375"/>
            </a:xfrm>
            <a:custGeom>
              <a:avLst/>
              <a:gdLst>
                <a:gd name="T0" fmla="*/ 0 w 35"/>
                <a:gd name="T1" fmla="*/ 31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1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7" name="îşḷíḓé">
              <a:extLst>
                <a:ext uri="{FF2B5EF4-FFF2-40B4-BE49-F238E27FC236}">
                  <a16:creationId xmlns:a16="http://schemas.microsoft.com/office/drawing/2014/main" xmlns="" id="{E78715AE-1D97-4B83-AFC2-60CB1AE6BFAF}"/>
                </a:ext>
              </a:extLst>
            </p:cNvPr>
            <p:cNvSpPr/>
            <p:nvPr/>
          </p:nvSpPr>
          <p:spPr bwMode="auto">
            <a:xfrm>
              <a:off x="6670675" y="2820988"/>
              <a:ext cx="101600" cy="76200"/>
            </a:xfrm>
            <a:custGeom>
              <a:avLst/>
              <a:gdLst>
                <a:gd name="T0" fmla="*/ 0 w 64"/>
                <a:gd name="T1" fmla="*/ 12 h 48"/>
                <a:gd name="T2" fmla="*/ 64 w 64"/>
                <a:gd name="T3" fmla="*/ 48 h 48"/>
                <a:gd name="T4" fmla="*/ 64 w 64"/>
                <a:gd name="T5" fmla="*/ 37 h 48"/>
                <a:gd name="T6" fmla="*/ 0 w 64"/>
                <a:gd name="T7" fmla="*/ 0 h 48"/>
                <a:gd name="T8" fmla="*/ 0 w 64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">
                  <a:moveTo>
                    <a:pt x="0" y="12"/>
                  </a:moveTo>
                  <a:lnTo>
                    <a:pt x="64" y="48"/>
                  </a:lnTo>
                  <a:lnTo>
                    <a:pt x="64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8" name="iśļîḓè">
              <a:extLst>
                <a:ext uri="{FF2B5EF4-FFF2-40B4-BE49-F238E27FC236}">
                  <a16:creationId xmlns:a16="http://schemas.microsoft.com/office/drawing/2014/main" xmlns="" id="{407E01FB-7268-4E18-83E4-00C6C342FE93}"/>
                </a:ext>
              </a:extLst>
            </p:cNvPr>
            <p:cNvSpPr/>
            <p:nvPr/>
          </p:nvSpPr>
          <p:spPr bwMode="auto">
            <a:xfrm>
              <a:off x="6410325" y="2444751"/>
              <a:ext cx="55563" cy="79375"/>
            </a:xfrm>
            <a:custGeom>
              <a:avLst/>
              <a:gdLst>
                <a:gd name="T0" fmla="*/ 0 w 35"/>
                <a:gd name="T1" fmla="*/ 32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2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9" name="íśḷïḍe">
              <a:extLst>
                <a:ext uri="{FF2B5EF4-FFF2-40B4-BE49-F238E27FC236}">
                  <a16:creationId xmlns:a16="http://schemas.microsoft.com/office/drawing/2014/main" xmlns="" id="{8F0AEF06-15D6-4168-A7FE-0F9C203AF38E}"/>
                </a:ext>
              </a:extLst>
            </p:cNvPr>
            <p:cNvSpPr/>
            <p:nvPr/>
          </p:nvSpPr>
          <p:spPr bwMode="auto">
            <a:xfrm>
              <a:off x="6362700" y="2495551"/>
              <a:ext cx="103188" cy="77788"/>
            </a:xfrm>
            <a:custGeom>
              <a:avLst/>
              <a:gdLst>
                <a:gd name="T0" fmla="*/ 0 w 65"/>
                <a:gd name="T1" fmla="*/ 12 h 49"/>
                <a:gd name="T2" fmla="*/ 65 w 65"/>
                <a:gd name="T3" fmla="*/ 49 h 49"/>
                <a:gd name="T4" fmla="*/ 65 w 65"/>
                <a:gd name="T5" fmla="*/ 37 h 49"/>
                <a:gd name="T6" fmla="*/ 0 w 65"/>
                <a:gd name="T7" fmla="*/ 0 h 49"/>
                <a:gd name="T8" fmla="*/ 0 w 65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9">
                  <a:moveTo>
                    <a:pt x="0" y="12"/>
                  </a:moveTo>
                  <a:lnTo>
                    <a:pt x="65" y="49"/>
                  </a:lnTo>
                  <a:lnTo>
                    <a:pt x="65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05529" y="2709329"/>
            <a:ext cx="4225478" cy="46696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05529" y="5534610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05529" y="5830881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705529" y="768723"/>
            <a:ext cx="4156680" cy="1782876"/>
          </a:xfrm>
        </p:spPr>
        <p:txBody>
          <a:bodyPr anchor="b"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727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6CC3B62-BA0F-47DD-9DE8-D03C86E50E52}"/>
              </a:ext>
            </a:extLst>
          </p:cNvPr>
          <p:cNvGrpSpPr/>
          <p:nvPr userDrawn="1"/>
        </p:nvGrpSpPr>
        <p:grpSpPr>
          <a:xfrm>
            <a:off x="6772816" y="3839345"/>
            <a:ext cx="5419185" cy="3018656"/>
            <a:chOff x="0" y="66675"/>
            <a:chExt cx="12192001" cy="679132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AF66759D-1CE9-4D2E-8B51-F0B051152AD5}"/>
                </a:ext>
              </a:extLst>
            </p:cNvPr>
            <p:cNvGrpSpPr/>
            <p:nvPr userDrawn="1"/>
          </p:nvGrpSpPr>
          <p:grpSpPr>
            <a:xfrm>
              <a:off x="0" y="66675"/>
              <a:ext cx="12192001" cy="6791326"/>
              <a:chOff x="0" y="66675"/>
              <a:chExt cx="12192001" cy="6791326"/>
            </a:xfrm>
          </p:grpSpPr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xmlns="" id="{9D6B38D7-7801-45F1-8B44-83833AEB8143}"/>
                  </a:ext>
                </a:extLst>
              </p:cNvPr>
              <p:cNvSpPr/>
              <p:nvPr userDrawn="1"/>
            </p:nvSpPr>
            <p:spPr>
              <a:xfrm>
                <a:off x="0" y="66675"/>
                <a:ext cx="12191094" cy="6786789"/>
              </a:xfrm>
              <a:custGeom>
                <a:avLst/>
                <a:gdLst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714500 w 12211050"/>
                  <a:gd name="connsiteY23" fmla="*/ 5410200 h 6743700"/>
                  <a:gd name="connsiteX24" fmla="*/ 1657350 w 12211050"/>
                  <a:gd name="connsiteY24" fmla="*/ 5448300 h 6743700"/>
                  <a:gd name="connsiteX25" fmla="*/ 1562100 w 12211050"/>
                  <a:gd name="connsiteY25" fmla="*/ 5467350 h 6743700"/>
                  <a:gd name="connsiteX26" fmla="*/ 1485900 w 12211050"/>
                  <a:gd name="connsiteY26" fmla="*/ 5505450 h 6743700"/>
                  <a:gd name="connsiteX27" fmla="*/ 1390650 w 12211050"/>
                  <a:gd name="connsiteY27" fmla="*/ 5543550 h 6743700"/>
                  <a:gd name="connsiteX28" fmla="*/ 1333500 w 12211050"/>
                  <a:gd name="connsiteY28" fmla="*/ 5581650 h 6743700"/>
                  <a:gd name="connsiteX29" fmla="*/ 1181100 w 12211050"/>
                  <a:gd name="connsiteY29" fmla="*/ 5619750 h 6743700"/>
                  <a:gd name="connsiteX30" fmla="*/ 1104900 w 12211050"/>
                  <a:gd name="connsiteY30" fmla="*/ 5657850 h 6743700"/>
                  <a:gd name="connsiteX31" fmla="*/ 1047750 w 12211050"/>
                  <a:gd name="connsiteY31" fmla="*/ 5695950 h 6743700"/>
                  <a:gd name="connsiteX32" fmla="*/ 952500 w 12211050"/>
                  <a:gd name="connsiteY32" fmla="*/ 5715000 h 6743700"/>
                  <a:gd name="connsiteX33" fmla="*/ 742950 w 12211050"/>
                  <a:gd name="connsiteY33" fmla="*/ 5810250 h 6743700"/>
                  <a:gd name="connsiteX34" fmla="*/ 647700 w 12211050"/>
                  <a:gd name="connsiteY34" fmla="*/ 5829300 h 6743700"/>
                  <a:gd name="connsiteX35" fmla="*/ 495300 w 12211050"/>
                  <a:gd name="connsiteY35" fmla="*/ 5905500 h 6743700"/>
                  <a:gd name="connsiteX36" fmla="*/ 342900 w 12211050"/>
                  <a:gd name="connsiteY36" fmla="*/ 5962650 h 6743700"/>
                  <a:gd name="connsiteX37" fmla="*/ 285750 w 12211050"/>
                  <a:gd name="connsiteY37" fmla="*/ 5981700 h 6743700"/>
                  <a:gd name="connsiteX38" fmla="*/ 228600 w 12211050"/>
                  <a:gd name="connsiteY38" fmla="*/ 6019800 h 6743700"/>
                  <a:gd name="connsiteX39" fmla="*/ 0 w 12211050"/>
                  <a:gd name="connsiteY39" fmla="*/ 6743700 h 6743700"/>
                  <a:gd name="connsiteX40" fmla="*/ 12211050 w 12211050"/>
                  <a:gd name="connsiteY40" fmla="*/ 6743700 h 6743700"/>
                  <a:gd name="connsiteX41" fmla="*/ 12153900 w 12211050"/>
                  <a:gd name="connsiteY4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714500 w 12211050"/>
                  <a:gd name="connsiteY23" fmla="*/ 5410200 h 6743700"/>
                  <a:gd name="connsiteX24" fmla="*/ 1562100 w 12211050"/>
                  <a:gd name="connsiteY24" fmla="*/ 5467350 h 6743700"/>
                  <a:gd name="connsiteX25" fmla="*/ 1485900 w 12211050"/>
                  <a:gd name="connsiteY25" fmla="*/ 5505450 h 6743700"/>
                  <a:gd name="connsiteX26" fmla="*/ 1390650 w 12211050"/>
                  <a:gd name="connsiteY26" fmla="*/ 5543550 h 6743700"/>
                  <a:gd name="connsiteX27" fmla="*/ 1333500 w 12211050"/>
                  <a:gd name="connsiteY27" fmla="*/ 5581650 h 6743700"/>
                  <a:gd name="connsiteX28" fmla="*/ 1181100 w 12211050"/>
                  <a:gd name="connsiteY28" fmla="*/ 5619750 h 6743700"/>
                  <a:gd name="connsiteX29" fmla="*/ 1104900 w 12211050"/>
                  <a:gd name="connsiteY29" fmla="*/ 5657850 h 6743700"/>
                  <a:gd name="connsiteX30" fmla="*/ 1047750 w 12211050"/>
                  <a:gd name="connsiteY30" fmla="*/ 5695950 h 6743700"/>
                  <a:gd name="connsiteX31" fmla="*/ 952500 w 12211050"/>
                  <a:gd name="connsiteY31" fmla="*/ 5715000 h 6743700"/>
                  <a:gd name="connsiteX32" fmla="*/ 742950 w 12211050"/>
                  <a:gd name="connsiteY32" fmla="*/ 5810250 h 6743700"/>
                  <a:gd name="connsiteX33" fmla="*/ 647700 w 12211050"/>
                  <a:gd name="connsiteY33" fmla="*/ 5829300 h 6743700"/>
                  <a:gd name="connsiteX34" fmla="*/ 495300 w 12211050"/>
                  <a:gd name="connsiteY34" fmla="*/ 5905500 h 6743700"/>
                  <a:gd name="connsiteX35" fmla="*/ 342900 w 12211050"/>
                  <a:gd name="connsiteY35" fmla="*/ 5962650 h 6743700"/>
                  <a:gd name="connsiteX36" fmla="*/ 285750 w 12211050"/>
                  <a:gd name="connsiteY36" fmla="*/ 5981700 h 6743700"/>
                  <a:gd name="connsiteX37" fmla="*/ 228600 w 12211050"/>
                  <a:gd name="connsiteY37" fmla="*/ 6019800 h 6743700"/>
                  <a:gd name="connsiteX38" fmla="*/ 0 w 12211050"/>
                  <a:gd name="connsiteY38" fmla="*/ 6743700 h 6743700"/>
                  <a:gd name="connsiteX39" fmla="*/ 12211050 w 12211050"/>
                  <a:gd name="connsiteY39" fmla="*/ 6743700 h 6743700"/>
                  <a:gd name="connsiteX40" fmla="*/ 12153900 w 12211050"/>
                  <a:gd name="connsiteY4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90650 w 12211050"/>
                  <a:gd name="connsiteY25" fmla="*/ 5543550 h 6743700"/>
                  <a:gd name="connsiteX26" fmla="*/ 1333500 w 12211050"/>
                  <a:gd name="connsiteY26" fmla="*/ 5581650 h 6743700"/>
                  <a:gd name="connsiteX27" fmla="*/ 1181100 w 12211050"/>
                  <a:gd name="connsiteY27" fmla="*/ 5619750 h 6743700"/>
                  <a:gd name="connsiteX28" fmla="*/ 1104900 w 12211050"/>
                  <a:gd name="connsiteY28" fmla="*/ 5657850 h 6743700"/>
                  <a:gd name="connsiteX29" fmla="*/ 1047750 w 12211050"/>
                  <a:gd name="connsiteY29" fmla="*/ 5695950 h 6743700"/>
                  <a:gd name="connsiteX30" fmla="*/ 952500 w 12211050"/>
                  <a:gd name="connsiteY30" fmla="*/ 5715000 h 6743700"/>
                  <a:gd name="connsiteX31" fmla="*/ 742950 w 12211050"/>
                  <a:gd name="connsiteY31" fmla="*/ 5810250 h 6743700"/>
                  <a:gd name="connsiteX32" fmla="*/ 647700 w 12211050"/>
                  <a:gd name="connsiteY32" fmla="*/ 5829300 h 6743700"/>
                  <a:gd name="connsiteX33" fmla="*/ 495300 w 12211050"/>
                  <a:gd name="connsiteY33" fmla="*/ 5905500 h 6743700"/>
                  <a:gd name="connsiteX34" fmla="*/ 342900 w 12211050"/>
                  <a:gd name="connsiteY34" fmla="*/ 5962650 h 6743700"/>
                  <a:gd name="connsiteX35" fmla="*/ 285750 w 12211050"/>
                  <a:gd name="connsiteY35" fmla="*/ 5981700 h 6743700"/>
                  <a:gd name="connsiteX36" fmla="*/ 228600 w 12211050"/>
                  <a:gd name="connsiteY36" fmla="*/ 6019800 h 6743700"/>
                  <a:gd name="connsiteX37" fmla="*/ 0 w 12211050"/>
                  <a:gd name="connsiteY37" fmla="*/ 6743700 h 6743700"/>
                  <a:gd name="connsiteX38" fmla="*/ 12211050 w 12211050"/>
                  <a:gd name="connsiteY38" fmla="*/ 6743700 h 6743700"/>
                  <a:gd name="connsiteX39" fmla="*/ 12153900 w 12211050"/>
                  <a:gd name="connsiteY3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104900 w 12211050"/>
                  <a:gd name="connsiteY27" fmla="*/ 5657850 h 6743700"/>
                  <a:gd name="connsiteX28" fmla="*/ 1047750 w 12211050"/>
                  <a:gd name="connsiteY28" fmla="*/ 5695950 h 6743700"/>
                  <a:gd name="connsiteX29" fmla="*/ 952500 w 12211050"/>
                  <a:gd name="connsiteY29" fmla="*/ 5715000 h 6743700"/>
                  <a:gd name="connsiteX30" fmla="*/ 742950 w 12211050"/>
                  <a:gd name="connsiteY30" fmla="*/ 5810250 h 6743700"/>
                  <a:gd name="connsiteX31" fmla="*/ 647700 w 12211050"/>
                  <a:gd name="connsiteY31" fmla="*/ 5829300 h 6743700"/>
                  <a:gd name="connsiteX32" fmla="*/ 495300 w 12211050"/>
                  <a:gd name="connsiteY32" fmla="*/ 5905500 h 6743700"/>
                  <a:gd name="connsiteX33" fmla="*/ 342900 w 12211050"/>
                  <a:gd name="connsiteY33" fmla="*/ 5962650 h 6743700"/>
                  <a:gd name="connsiteX34" fmla="*/ 285750 w 12211050"/>
                  <a:gd name="connsiteY34" fmla="*/ 5981700 h 6743700"/>
                  <a:gd name="connsiteX35" fmla="*/ 228600 w 12211050"/>
                  <a:gd name="connsiteY35" fmla="*/ 6019800 h 6743700"/>
                  <a:gd name="connsiteX36" fmla="*/ 0 w 12211050"/>
                  <a:gd name="connsiteY36" fmla="*/ 6743700 h 6743700"/>
                  <a:gd name="connsiteX37" fmla="*/ 12211050 w 12211050"/>
                  <a:gd name="connsiteY37" fmla="*/ 6743700 h 6743700"/>
                  <a:gd name="connsiteX38" fmla="*/ 12153900 w 12211050"/>
                  <a:gd name="connsiteY3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742950 w 12211050"/>
                  <a:gd name="connsiteY29" fmla="*/ 5810250 h 6743700"/>
                  <a:gd name="connsiteX30" fmla="*/ 647700 w 12211050"/>
                  <a:gd name="connsiteY30" fmla="*/ 5829300 h 6743700"/>
                  <a:gd name="connsiteX31" fmla="*/ 495300 w 12211050"/>
                  <a:gd name="connsiteY31" fmla="*/ 5905500 h 6743700"/>
                  <a:gd name="connsiteX32" fmla="*/ 342900 w 12211050"/>
                  <a:gd name="connsiteY32" fmla="*/ 5962650 h 6743700"/>
                  <a:gd name="connsiteX33" fmla="*/ 285750 w 12211050"/>
                  <a:gd name="connsiteY33" fmla="*/ 5981700 h 6743700"/>
                  <a:gd name="connsiteX34" fmla="*/ 228600 w 12211050"/>
                  <a:gd name="connsiteY34" fmla="*/ 6019800 h 6743700"/>
                  <a:gd name="connsiteX35" fmla="*/ 0 w 12211050"/>
                  <a:gd name="connsiteY35" fmla="*/ 6743700 h 6743700"/>
                  <a:gd name="connsiteX36" fmla="*/ 12211050 w 12211050"/>
                  <a:gd name="connsiteY36" fmla="*/ 6743700 h 6743700"/>
                  <a:gd name="connsiteX37" fmla="*/ 12153900 w 12211050"/>
                  <a:gd name="connsiteY3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647700 w 12211050"/>
                  <a:gd name="connsiteY29" fmla="*/ 5829300 h 6743700"/>
                  <a:gd name="connsiteX30" fmla="*/ 495300 w 12211050"/>
                  <a:gd name="connsiteY30" fmla="*/ 5905500 h 6743700"/>
                  <a:gd name="connsiteX31" fmla="*/ 342900 w 12211050"/>
                  <a:gd name="connsiteY31" fmla="*/ 5962650 h 6743700"/>
                  <a:gd name="connsiteX32" fmla="*/ 285750 w 12211050"/>
                  <a:gd name="connsiteY32" fmla="*/ 5981700 h 6743700"/>
                  <a:gd name="connsiteX33" fmla="*/ 228600 w 12211050"/>
                  <a:gd name="connsiteY33" fmla="*/ 6019800 h 6743700"/>
                  <a:gd name="connsiteX34" fmla="*/ 0 w 12211050"/>
                  <a:gd name="connsiteY34" fmla="*/ 6743700 h 6743700"/>
                  <a:gd name="connsiteX35" fmla="*/ 12211050 w 12211050"/>
                  <a:gd name="connsiteY35" fmla="*/ 6743700 h 6743700"/>
                  <a:gd name="connsiteX36" fmla="*/ 12153900 w 12211050"/>
                  <a:gd name="connsiteY36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647700 w 12211050"/>
                  <a:gd name="connsiteY29" fmla="*/ 5829300 h 6743700"/>
                  <a:gd name="connsiteX30" fmla="*/ 495300 w 12211050"/>
                  <a:gd name="connsiteY30" fmla="*/ 5905500 h 6743700"/>
                  <a:gd name="connsiteX31" fmla="*/ 285750 w 12211050"/>
                  <a:gd name="connsiteY31" fmla="*/ 5981700 h 6743700"/>
                  <a:gd name="connsiteX32" fmla="*/ 228600 w 12211050"/>
                  <a:gd name="connsiteY32" fmla="*/ 6019800 h 6743700"/>
                  <a:gd name="connsiteX33" fmla="*/ 0 w 12211050"/>
                  <a:gd name="connsiteY33" fmla="*/ 6743700 h 6743700"/>
                  <a:gd name="connsiteX34" fmla="*/ 12211050 w 12211050"/>
                  <a:gd name="connsiteY34" fmla="*/ 6743700 h 6743700"/>
                  <a:gd name="connsiteX35" fmla="*/ 12153900 w 12211050"/>
                  <a:gd name="connsiteY35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38600 w 12211050"/>
                  <a:gd name="connsiteY18" fmla="*/ 4000500 h 6743700"/>
                  <a:gd name="connsiteX19" fmla="*/ 3981450 w 12211050"/>
                  <a:gd name="connsiteY19" fmla="*/ 4038600 h 6743700"/>
                  <a:gd name="connsiteX20" fmla="*/ 3924300 w 12211050"/>
                  <a:gd name="connsiteY20" fmla="*/ 4057650 h 6743700"/>
                  <a:gd name="connsiteX21" fmla="*/ 1866900 w 12211050"/>
                  <a:gd name="connsiteY21" fmla="*/ 5295900 h 6743700"/>
                  <a:gd name="connsiteX22" fmla="*/ 1562100 w 12211050"/>
                  <a:gd name="connsiteY22" fmla="*/ 5467350 h 6743700"/>
                  <a:gd name="connsiteX23" fmla="*/ 1485900 w 12211050"/>
                  <a:gd name="connsiteY23" fmla="*/ 5505450 h 6743700"/>
                  <a:gd name="connsiteX24" fmla="*/ 1333500 w 12211050"/>
                  <a:gd name="connsiteY24" fmla="*/ 5581650 h 6743700"/>
                  <a:gd name="connsiteX25" fmla="*/ 1181100 w 12211050"/>
                  <a:gd name="connsiteY25" fmla="*/ 5619750 h 6743700"/>
                  <a:gd name="connsiteX26" fmla="*/ 1047750 w 12211050"/>
                  <a:gd name="connsiteY26" fmla="*/ 5695950 h 6743700"/>
                  <a:gd name="connsiteX27" fmla="*/ 952500 w 12211050"/>
                  <a:gd name="connsiteY27" fmla="*/ 5715000 h 6743700"/>
                  <a:gd name="connsiteX28" fmla="*/ 647700 w 12211050"/>
                  <a:gd name="connsiteY28" fmla="*/ 5829300 h 6743700"/>
                  <a:gd name="connsiteX29" fmla="*/ 495300 w 12211050"/>
                  <a:gd name="connsiteY29" fmla="*/ 5905500 h 6743700"/>
                  <a:gd name="connsiteX30" fmla="*/ 285750 w 12211050"/>
                  <a:gd name="connsiteY30" fmla="*/ 5981700 h 6743700"/>
                  <a:gd name="connsiteX31" fmla="*/ 228600 w 12211050"/>
                  <a:gd name="connsiteY31" fmla="*/ 6019800 h 6743700"/>
                  <a:gd name="connsiteX32" fmla="*/ 0 w 12211050"/>
                  <a:gd name="connsiteY32" fmla="*/ 6743700 h 6743700"/>
                  <a:gd name="connsiteX33" fmla="*/ 12211050 w 12211050"/>
                  <a:gd name="connsiteY33" fmla="*/ 6743700 h 6743700"/>
                  <a:gd name="connsiteX34" fmla="*/ 12153900 w 12211050"/>
                  <a:gd name="connsiteY34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171950 w 12211050"/>
                  <a:gd name="connsiteY16" fmla="*/ 3962400 h 6743700"/>
                  <a:gd name="connsiteX17" fmla="*/ 4038600 w 12211050"/>
                  <a:gd name="connsiteY17" fmla="*/ 4000500 h 6743700"/>
                  <a:gd name="connsiteX18" fmla="*/ 3981450 w 12211050"/>
                  <a:gd name="connsiteY18" fmla="*/ 4038600 h 6743700"/>
                  <a:gd name="connsiteX19" fmla="*/ 3924300 w 12211050"/>
                  <a:gd name="connsiteY19" fmla="*/ 4057650 h 6743700"/>
                  <a:gd name="connsiteX20" fmla="*/ 1866900 w 12211050"/>
                  <a:gd name="connsiteY20" fmla="*/ 5295900 h 6743700"/>
                  <a:gd name="connsiteX21" fmla="*/ 1562100 w 12211050"/>
                  <a:gd name="connsiteY21" fmla="*/ 5467350 h 6743700"/>
                  <a:gd name="connsiteX22" fmla="*/ 1485900 w 12211050"/>
                  <a:gd name="connsiteY22" fmla="*/ 5505450 h 6743700"/>
                  <a:gd name="connsiteX23" fmla="*/ 1333500 w 12211050"/>
                  <a:gd name="connsiteY23" fmla="*/ 5581650 h 6743700"/>
                  <a:gd name="connsiteX24" fmla="*/ 1181100 w 12211050"/>
                  <a:gd name="connsiteY24" fmla="*/ 5619750 h 6743700"/>
                  <a:gd name="connsiteX25" fmla="*/ 1047750 w 12211050"/>
                  <a:gd name="connsiteY25" fmla="*/ 5695950 h 6743700"/>
                  <a:gd name="connsiteX26" fmla="*/ 952500 w 12211050"/>
                  <a:gd name="connsiteY26" fmla="*/ 5715000 h 6743700"/>
                  <a:gd name="connsiteX27" fmla="*/ 647700 w 12211050"/>
                  <a:gd name="connsiteY27" fmla="*/ 5829300 h 6743700"/>
                  <a:gd name="connsiteX28" fmla="*/ 495300 w 12211050"/>
                  <a:gd name="connsiteY28" fmla="*/ 5905500 h 6743700"/>
                  <a:gd name="connsiteX29" fmla="*/ 285750 w 12211050"/>
                  <a:gd name="connsiteY29" fmla="*/ 5981700 h 6743700"/>
                  <a:gd name="connsiteX30" fmla="*/ 228600 w 12211050"/>
                  <a:gd name="connsiteY30" fmla="*/ 6019800 h 6743700"/>
                  <a:gd name="connsiteX31" fmla="*/ 0 w 12211050"/>
                  <a:gd name="connsiteY31" fmla="*/ 6743700 h 6743700"/>
                  <a:gd name="connsiteX32" fmla="*/ 12211050 w 12211050"/>
                  <a:gd name="connsiteY32" fmla="*/ 6743700 h 6743700"/>
                  <a:gd name="connsiteX33" fmla="*/ 12153900 w 12211050"/>
                  <a:gd name="connsiteY33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533900 w 12211050"/>
                  <a:gd name="connsiteY13" fmla="*/ 3771900 h 6743700"/>
                  <a:gd name="connsiteX14" fmla="*/ 4457700 w 12211050"/>
                  <a:gd name="connsiteY14" fmla="*/ 3810000 h 6743700"/>
                  <a:gd name="connsiteX15" fmla="*/ 4171950 w 12211050"/>
                  <a:gd name="connsiteY15" fmla="*/ 3962400 h 6743700"/>
                  <a:gd name="connsiteX16" fmla="*/ 4038600 w 12211050"/>
                  <a:gd name="connsiteY16" fmla="*/ 4000500 h 6743700"/>
                  <a:gd name="connsiteX17" fmla="*/ 3981450 w 12211050"/>
                  <a:gd name="connsiteY17" fmla="*/ 4038600 h 6743700"/>
                  <a:gd name="connsiteX18" fmla="*/ 3924300 w 12211050"/>
                  <a:gd name="connsiteY18" fmla="*/ 4057650 h 6743700"/>
                  <a:gd name="connsiteX19" fmla="*/ 1866900 w 12211050"/>
                  <a:gd name="connsiteY19" fmla="*/ 5295900 h 6743700"/>
                  <a:gd name="connsiteX20" fmla="*/ 1562100 w 12211050"/>
                  <a:gd name="connsiteY20" fmla="*/ 5467350 h 6743700"/>
                  <a:gd name="connsiteX21" fmla="*/ 1485900 w 12211050"/>
                  <a:gd name="connsiteY21" fmla="*/ 5505450 h 6743700"/>
                  <a:gd name="connsiteX22" fmla="*/ 1333500 w 12211050"/>
                  <a:gd name="connsiteY22" fmla="*/ 5581650 h 6743700"/>
                  <a:gd name="connsiteX23" fmla="*/ 1181100 w 12211050"/>
                  <a:gd name="connsiteY23" fmla="*/ 5619750 h 6743700"/>
                  <a:gd name="connsiteX24" fmla="*/ 1047750 w 12211050"/>
                  <a:gd name="connsiteY24" fmla="*/ 5695950 h 6743700"/>
                  <a:gd name="connsiteX25" fmla="*/ 952500 w 12211050"/>
                  <a:gd name="connsiteY25" fmla="*/ 5715000 h 6743700"/>
                  <a:gd name="connsiteX26" fmla="*/ 647700 w 12211050"/>
                  <a:gd name="connsiteY26" fmla="*/ 5829300 h 6743700"/>
                  <a:gd name="connsiteX27" fmla="*/ 495300 w 12211050"/>
                  <a:gd name="connsiteY27" fmla="*/ 5905500 h 6743700"/>
                  <a:gd name="connsiteX28" fmla="*/ 285750 w 12211050"/>
                  <a:gd name="connsiteY28" fmla="*/ 5981700 h 6743700"/>
                  <a:gd name="connsiteX29" fmla="*/ 228600 w 12211050"/>
                  <a:gd name="connsiteY29" fmla="*/ 6019800 h 6743700"/>
                  <a:gd name="connsiteX30" fmla="*/ 0 w 12211050"/>
                  <a:gd name="connsiteY30" fmla="*/ 6743700 h 6743700"/>
                  <a:gd name="connsiteX31" fmla="*/ 12211050 w 12211050"/>
                  <a:gd name="connsiteY31" fmla="*/ 6743700 h 6743700"/>
                  <a:gd name="connsiteX32" fmla="*/ 12153900 w 12211050"/>
                  <a:gd name="connsiteY32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457700 w 12211050"/>
                  <a:gd name="connsiteY13" fmla="*/ 3810000 h 6743700"/>
                  <a:gd name="connsiteX14" fmla="*/ 4171950 w 12211050"/>
                  <a:gd name="connsiteY14" fmla="*/ 3962400 h 6743700"/>
                  <a:gd name="connsiteX15" fmla="*/ 4038600 w 12211050"/>
                  <a:gd name="connsiteY15" fmla="*/ 4000500 h 6743700"/>
                  <a:gd name="connsiteX16" fmla="*/ 3981450 w 12211050"/>
                  <a:gd name="connsiteY16" fmla="*/ 4038600 h 6743700"/>
                  <a:gd name="connsiteX17" fmla="*/ 3924300 w 12211050"/>
                  <a:gd name="connsiteY17" fmla="*/ 4057650 h 6743700"/>
                  <a:gd name="connsiteX18" fmla="*/ 1866900 w 12211050"/>
                  <a:gd name="connsiteY18" fmla="*/ 5295900 h 6743700"/>
                  <a:gd name="connsiteX19" fmla="*/ 1562100 w 12211050"/>
                  <a:gd name="connsiteY19" fmla="*/ 5467350 h 6743700"/>
                  <a:gd name="connsiteX20" fmla="*/ 1485900 w 12211050"/>
                  <a:gd name="connsiteY20" fmla="*/ 5505450 h 6743700"/>
                  <a:gd name="connsiteX21" fmla="*/ 1333500 w 12211050"/>
                  <a:gd name="connsiteY21" fmla="*/ 5581650 h 6743700"/>
                  <a:gd name="connsiteX22" fmla="*/ 1181100 w 12211050"/>
                  <a:gd name="connsiteY22" fmla="*/ 5619750 h 6743700"/>
                  <a:gd name="connsiteX23" fmla="*/ 1047750 w 12211050"/>
                  <a:gd name="connsiteY23" fmla="*/ 5695950 h 6743700"/>
                  <a:gd name="connsiteX24" fmla="*/ 952500 w 12211050"/>
                  <a:gd name="connsiteY24" fmla="*/ 5715000 h 6743700"/>
                  <a:gd name="connsiteX25" fmla="*/ 647700 w 12211050"/>
                  <a:gd name="connsiteY25" fmla="*/ 5829300 h 6743700"/>
                  <a:gd name="connsiteX26" fmla="*/ 495300 w 12211050"/>
                  <a:gd name="connsiteY26" fmla="*/ 5905500 h 6743700"/>
                  <a:gd name="connsiteX27" fmla="*/ 285750 w 12211050"/>
                  <a:gd name="connsiteY27" fmla="*/ 5981700 h 6743700"/>
                  <a:gd name="connsiteX28" fmla="*/ 228600 w 12211050"/>
                  <a:gd name="connsiteY28" fmla="*/ 6019800 h 6743700"/>
                  <a:gd name="connsiteX29" fmla="*/ 0 w 12211050"/>
                  <a:gd name="connsiteY29" fmla="*/ 6743700 h 6743700"/>
                  <a:gd name="connsiteX30" fmla="*/ 12211050 w 12211050"/>
                  <a:gd name="connsiteY30" fmla="*/ 6743700 h 6743700"/>
                  <a:gd name="connsiteX31" fmla="*/ 12153900 w 12211050"/>
                  <a:gd name="connsiteY3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457700 w 12211050"/>
                  <a:gd name="connsiteY12" fmla="*/ 3810000 h 6743700"/>
                  <a:gd name="connsiteX13" fmla="*/ 4171950 w 12211050"/>
                  <a:gd name="connsiteY13" fmla="*/ 3962400 h 6743700"/>
                  <a:gd name="connsiteX14" fmla="*/ 4038600 w 12211050"/>
                  <a:gd name="connsiteY14" fmla="*/ 4000500 h 6743700"/>
                  <a:gd name="connsiteX15" fmla="*/ 3981450 w 12211050"/>
                  <a:gd name="connsiteY15" fmla="*/ 4038600 h 6743700"/>
                  <a:gd name="connsiteX16" fmla="*/ 3924300 w 12211050"/>
                  <a:gd name="connsiteY16" fmla="*/ 4057650 h 6743700"/>
                  <a:gd name="connsiteX17" fmla="*/ 1866900 w 12211050"/>
                  <a:gd name="connsiteY17" fmla="*/ 5295900 h 6743700"/>
                  <a:gd name="connsiteX18" fmla="*/ 1562100 w 12211050"/>
                  <a:gd name="connsiteY18" fmla="*/ 5467350 h 6743700"/>
                  <a:gd name="connsiteX19" fmla="*/ 1485900 w 12211050"/>
                  <a:gd name="connsiteY19" fmla="*/ 5505450 h 6743700"/>
                  <a:gd name="connsiteX20" fmla="*/ 1333500 w 12211050"/>
                  <a:gd name="connsiteY20" fmla="*/ 5581650 h 6743700"/>
                  <a:gd name="connsiteX21" fmla="*/ 1181100 w 12211050"/>
                  <a:gd name="connsiteY21" fmla="*/ 5619750 h 6743700"/>
                  <a:gd name="connsiteX22" fmla="*/ 1047750 w 12211050"/>
                  <a:gd name="connsiteY22" fmla="*/ 5695950 h 6743700"/>
                  <a:gd name="connsiteX23" fmla="*/ 952500 w 12211050"/>
                  <a:gd name="connsiteY23" fmla="*/ 5715000 h 6743700"/>
                  <a:gd name="connsiteX24" fmla="*/ 647700 w 12211050"/>
                  <a:gd name="connsiteY24" fmla="*/ 5829300 h 6743700"/>
                  <a:gd name="connsiteX25" fmla="*/ 495300 w 12211050"/>
                  <a:gd name="connsiteY25" fmla="*/ 5905500 h 6743700"/>
                  <a:gd name="connsiteX26" fmla="*/ 285750 w 12211050"/>
                  <a:gd name="connsiteY26" fmla="*/ 5981700 h 6743700"/>
                  <a:gd name="connsiteX27" fmla="*/ 228600 w 12211050"/>
                  <a:gd name="connsiteY27" fmla="*/ 6019800 h 6743700"/>
                  <a:gd name="connsiteX28" fmla="*/ 0 w 12211050"/>
                  <a:gd name="connsiteY28" fmla="*/ 6743700 h 6743700"/>
                  <a:gd name="connsiteX29" fmla="*/ 12211050 w 12211050"/>
                  <a:gd name="connsiteY29" fmla="*/ 6743700 h 6743700"/>
                  <a:gd name="connsiteX30" fmla="*/ 12153900 w 12211050"/>
                  <a:gd name="connsiteY3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743450 w 12211050"/>
                  <a:gd name="connsiteY10" fmla="*/ 3695700 h 6743700"/>
                  <a:gd name="connsiteX11" fmla="*/ 4457700 w 12211050"/>
                  <a:gd name="connsiteY11" fmla="*/ 3810000 h 6743700"/>
                  <a:gd name="connsiteX12" fmla="*/ 4171950 w 12211050"/>
                  <a:gd name="connsiteY12" fmla="*/ 3962400 h 6743700"/>
                  <a:gd name="connsiteX13" fmla="*/ 4038600 w 12211050"/>
                  <a:gd name="connsiteY13" fmla="*/ 4000500 h 6743700"/>
                  <a:gd name="connsiteX14" fmla="*/ 3981450 w 12211050"/>
                  <a:gd name="connsiteY14" fmla="*/ 4038600 h 6743700"/>
                  <a:gd name="connsiteX15" fmla="*/ 3924300 w 12211050"/>
                  <a:gd name="connsiteY15" fmla="*/ 4057650 h 6743700"/>
                  <a:gd name="connsiteX16" fmla="*/ 1866900 w 12211050"/>
                  <a:gd name="connsiteY16" fmla="*/ 5295900 h 6743700"/>
                  <a:gd name="connsiteX17" fmla="*/ 1562100 w 12211050"/>
                  <a:gd name="connsiteY17" fmla="*/ 5467350 h 6743700"/>
                  <a:gd name="connsiteX18" fmla="*/ 1485900 w 12211050"/>
                  <a:gd name="connsiteY18" fmla="*/ 5505450 h 6743700"/>
                  <a:gd name="connsiteX19" fmla="*/ 1333500 w 12211050"/>
                  <a:gd name="connsiteY19" fmla="*/ 5581650 h 6743700"/>
                  <a:gd name="connsiteX20" fmla="*/ 1181100 w 12211050"/>
                  <a:gd name="connsiteY20" fmla="*/ 5619750 h 6743700"/>
                  <a:gd name="connsiteX21" fmla="*/ 1047750 w 12211050"/>
                  <a:gd name="connsiteY21" fmla="*/ 5695950 h 6743700"/>
                  <a:gd name="connsiteX22" fmla="*/ 952500 w 12211050"/>
                  <a:gd name="connsiteY22" fmla="*/ 5715000 h 6743700"/>
                  <a:gd name="connsiteX23" fmla="*/ 647700 w 12211050"/>
                  <a:gd name="connsiteY23" fmla="*/ 5829300 h 6743700"/>
                  <a:gd name="connsiteX24" fmla="*/ 495300 w 12211050"/>
                  <a:gd name="connsiteY24" fmla="*/ 5905500 h 6743700"/>
                  <a:gd name="connsiteX25" fmla="*/ 285750 w 12211050"/>
                  <a:gd name="connsiteY25" fmla="*/ 5981700 h 6743700"/>
                  <a:gd name="connsiteX26" fmla="*/ 228600 w 12211050"/>
                  <a:gd name="connsiteY26" fmla="*/ 6019800 h 6743700"/>
                  <a:gd name="connsiteX27" fmla="*/ 0 w 12211050"/>
                  <a:gd name="connsiteY27" fmla="*/ 6743700 h 6743700"/>
                  <a:gd name="connsiteX28" fmla="*/ 12211050 w 12211050"/>
                  <a:gd name="connsiteY28" fmla="*/ 6743700 h 6743700"/>
                  <a:gd name="connsiteX29" fmla="*/ 12153900 w 12211050"/>
                  <a:gd name="connsiteY2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4038600 w 12211050"/>
                  <a:gd name="connsiteY12" fmla="*/ 4000500 h 6743700"/>
                  <a:gd name="connsiteX13" fmla="*/ 3981450 w 12211050"/>
                  <a:gd name="connsiteY13" fmla="*/ 4038600 h 6743700"/>
                  <a:gd name="connsiteX14" fmla="*/ 3924300 w 12211050"/>
                  <a:gd name="connsiteY14" fmla="*/ 4057650 h 6743700"/>
                  <a:gd name="connsiteX15" fmla="*/ 1866900 w 12211050"/>
                  <a:gd name="connsiteY15" fmla="*/ 5295900 h 6743700"/>
                  <a:gd name="connsiteX16" fmla="*/ 1562100 w 12211050"/>
                  <a:gd name="connsiteY16" fmla="*/ 5467350 h 6743700"/>
                  <a:gd name="connsiteX17" fmla="*/ 1485900 w 12211050"/>
                  <a:gd name="connsiteY17" fmla="*/ 5505450 h 6743700"/>
                  <a:gd name="connsiteX18" fmla="*/ 1333500 w 12211050"/>
                  <a:gd name="connsiteY18" fmla="*/ 5581650 h 6743700"/>
                  <a:gd name="connsiteX19" fmla="*/ 1181100 w 12211050"/>
                  <a:gd name="connsiteY19" fmla="*/ 5619750 h 6743700"/>
                  <a:gd name="connsiteX20" fmla="*/ 1047750 w 12211050"/>
                  <a:gd name="connsiteY20" fmla="*/ 5695950 h 6743700"/>
                  <a:gd name="connsiteX21" fmla="*/ 952500 w 12211050"/>
                  <a:gd name="connsiteY21" fmla="*/ 5715000 h 6743700"/>
                  <a:gd name="connsiteX22" fmla="*/ 647700 w 12211050"/>
                  <a:gd name="connsiteY22" fmla="*/ 5829300 h 6743700"/>
                  <a:gd name="connsiteX23" fmla="*/ 495300 w 12211050"/>
                  <a:gd name="connsiteY23" fmla="*/ 5905500 h 6743700"/>
                  <a:gd name="connsiteX24" fmla="*/ 285750 w 12211050"/>
                  <a:gd name="connsiteY24" fmla="*/ 5981700 h 6743700"/>
                  <a:gd name="connsiteX25" fmla="*/ 228600 w 12211050"/>
                  <a:gd name="connsiteY25" fmla="*/ 6019800 h 6743700"/>
                  <a:gd name="connsiteX26" fmla="*/ 0 w 12211050"/>
                  <a:gd name="connsiteY26" fmla="*/ 6743700 h 6743700"/>
                  <a:gd name="connsiteX27" fmla="*/ 12211050 w 12211050"/>
                  <a:gd name="connsiteY27" fmla="*/ 6743700 h 6743700"/>
                  <a:gd name="connsiteX28" fmla="*/ 12153900 w 12211050"/>
                  <a:gd name="connsiteY2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4038600 w 12211050"/>
                  <a:gd name="connsiteY12" fmla="*/ 4000500 h 6743700"/>
                  <a:gd name="connsiteX13" fmla="*/ 3924300 w 12211050"/>
                  <a:gd name="connsiteY13" fmla="*/ 4057650 h 6743700"/>
                  <a:gd name="connsiteX14" fmla="*/ 1866900 w 12211050"/>
                  <a:gd name="connsiteY14" fmla="*/ 5295900 h 6743700"/>
                  <a:gd name="connsiteX15" fmla="*/ 1562100 w 12211050"/>
                  <a:gd name="connsiteY15" fmla="*/ 5467350 h 6743700"/>
                  <a:gd name="connsiteX16" fmla="*/ 1485900 w 12211050"/>
                  <a:gd name="connsiteY16" fmla="*/ 5505450 h 6743700"/>
                  <a:gd name="connsiteX17" fmla="*/ 1333500 w 12211050"/>
                  <a:gd name="connsiteY17" fmla="*/ 5581650 h 6743700"/>
                  <a:gd name="connsiteX18" fmla="*/ 1181100 w 12211050"/>
                  <a:gd name="connsiteY18" fmla="*/ 5619750 h 6743700"/>
                  <a:gd name="connsiteX19" fmla="*/ 1047750 w 12211050"/>
                  <a:gd name="connsiteY19" fmla="*/ 5695950 h 6743700"/>
                  <a:gd name="connsiteX20" fmla="*/ 952500 w 12211050"/>
                  <a:gd name="connsiteY20" fmla="*/ 5715000 h 6743700"/>
                  <a:gd name="connsiteX21" fmla="*/ 647700 w 12211050"/>
                  <a:gd name="connsiteY21" fmla="*/ 5829300 h 6743700"/>
                  <a:gd name="connsiteX22" fmla="*/ 495300 w 12211050"/>
                  <a:gd name="connsiteY22" fmla="*/ 5905500 h 6743700"/>
                  <a:gd name="connsiteX23" fmla="*/ 285750 w 12211050"/>
                  <a:gd name="connsiteY23" fmla="*/ 5981700 h 6743700"/>
                  <a:gd name="connsiteX24" fmla="*/ 228600 w 12211050"/>
                  <a:gd name="connsiteY24" fmla="*/ 6019800 h 6743700"/>
                  <a:gd name="connsiteX25" fmla="*/ 0 w 12211050"/>
                  <a:gd name="connsiteY25" fmla="*/ 6743700 h 6743700"/>
                  <a:gd name="connsiteX26" fmla="*/ 12211050 w 12211050"/>
                  <a:gd name="connsiteY26" fmla="*/ 6743700 h 6743700"/>
                  <a:gd name="connsiteX27" fmla="*/ 12153900 w 12211050"/>
                  <a:gd name="connsiteY2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3924300 w 12211050"/>
                  <a:gd name="connsiteY12" fmla="*/ 4057650 h 6743700"/>
                  <a:gd name="connsiteX13" fmla="*/ 1866900 w 12211050"/>
                  <a:gd name="connsiteY13" fmla="*/ 5295900 h 6743700"/>
                  <a:gd name="connsiteX14" fmla="*/ 1562100 w 12211050"/>
                  <a:gd name="connsiteY14" fmla="*/ 5467350 h 6743700"/>
                  <a:gd name="connsiteX15" fmla="*/ 1485900 w 12211050"/>
                  <a:gd name="connsiteY15" fmla="*/ 5505450 h 6743700"/>
                  <a:gd name="connsiteX16" fmla="*/ 1333500 w 12211050"/>
                  <a:gd name="connsiteY16" fmla="*/ 5581650 h 6743700"/>
                  <a:gd name="connsiteX17" fmla="*/ 1181100 w 12211050"/>
                  <a:gd name="connsiteY17" fmla="*/ 5619750 h 6743700"/>
                  <a:gd name="connsiteX18" fmla="*/ 1047750 w 12211050"/>
                  <a:gd name="connsiteY18" fmla="*/ 5695950 h 6743700"/>
                  <a:gd name="connsiteX19" fmla="*/ 952500 w 12211050"/>
                  <a:gd name="connsiteY19" fmla="*/ 5715000 h 6743700"/>
                  <a:gd name="connsiteX20" fmla="*/ 647700 w 12211050"/>
                  <a:gd name="connsiteY20" fmla="*/ 5829300 h 6743700"/>
                  <a:gd name="connsiteX21" fmla="*/ 495300 w 12211050"/>
                  <a:gd name="connsiteY21" fmla="*/ 5905500 h 6743700"/>
                  <a:gd name="connsiteX22" fmla="*/ 285750 w 12211050"/>
                  <a:gd name="connsiteY22" fmla="*/ 5981700 h 6743700"/>
                  <a:gd name="connsiteX23" fmla="*/ 228600 w 12211050"/>
                  <a:gd name="connsiteY23" fmla="*/ 6019800 h 6743700"/>
                  <a:gd name="connsiteX24" fmla="*/ 0 w 12211050"/>
                  <a:gd name="connsiteY24" fmla="*/ 6743700 h 6743700"/>
                  <a:gd name="connsiteX25" fmla="*/ 12211050 w 12211050"/>
                  <a:gd name="connsiteY25" fmla="*/ 6743700 h 6743700"/>
                  <a:gd name="connsiteX26" fmla="*/ 12153900 w 12211050"/>
                  <a:gd name="connsiteY26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562100 w 12211050"/>
                  <a:gd name="connsiteY13" fmla="*/ 5467350 h 6743700"/>
                  <a:gd name="connsiteX14" fmla="*/ 1485900 w 12211050"/>
                  <a:gd name="connsiteY14" fmla="*/ 5505450 h 6743700"/>
                  <a:gd name="connsiteX15" fmla="*/ 1333500 w 12211050"/>
                  <a:gd name="connsiteY15" fmla="*/ 5581650 h 6743700"/>
                  <a:gd name="connsiteX16" fmla="*/ 1181100 w 12211050"/>
                  <a:gd name="connsiteY16" fmla="*/ 5619750 h 6743700"/>
                  <a:gd name="connsiteX17" fmla="*/ 1047750 w 12211050"/>
                  <a:gd name="connsiteY17" fmla="*/ 5695950 h 6743700"/>
                  <a:gd name="connsiteX18" fmla="*/ 952500 w 12211050"/>
                  <a:gd name="connsiteY18" fmla="*/ 5715000 h 6743700"/>
                  <a:gd name="connsiteX19" fmla="*/ 647700 w 12211050"/>
                  <a:gd name="connsiteY19" fmla="*/ 5829300 h 6743700"/>
                  <a:gd name="connsiteX20" fmla="*/ 495300 w 12211050"/>
                  <a:gd name="connsiteY20" fmla="*/ 5905500 h 6743700"/>
                  <a:gd name="connsiteX21" fmla="*/ 285750 w 12211050"/>
                  <a:gd name="connsiteY21" fmla="*/ 5981700 h 6743700"/>
                  <a:gd name="connsiteX22" fmla="*/ 228600 w 12211050"/>
                  <a:gd name="connsiteY22" fmla="*/ 6019800 h 6743700"/>
                  <a:gd name="connsiteX23" fmla="*/ 0 w 12211050"/>
                  <a:gd name="connsiteY23" fmla="*/ 6743700 h 6743700"/>
                  <a:gd name="connsiteX24" fmla="*/ 12211050 w 12211050"/>
                  <a:gd name="connsiteY24" fmla="*/ 6743700 h 6743700"/>
                  <a:gd name="connsiteX25" fmla="*/ 12153900 w 12211050"/>
                  <a:gd name="connsiteY25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485900 w 12211050"/>
                  <a:gd name="connsiteY13" fmla="*/ 5505450 h 6743700"/>
                  <a:gd name="connsiteX14" fmla="*/ 1333500 w 12211050"/>
                  <a:gd name="connsiteY14" fmla="*/ 5581650 h 6743700"/>
                  <a:gd name="connsiteX15" fmla="*/ 1181100 w 12211050"/>
                  <a:gd name="connsiteY15" fmla="*/ 5619750 h 6743700"/>
                  <a:gd name="connsiteX16" fmla="*/ 1047750 w 12211050"/>
                  <a:gd name="connsiteY16" fmla="*/ 5695950 h 6743700"/>
                  <a:gd name="connsiteX17" fmla="*/ 952500 w 12211050"/>
                  <a:gd name="connsiteY17" fmla="*/ 5715000 h 6743700"/>
                  <a:gd name="connsiteX18" fmla="*/ 647700 w 12211050"/>
                  <a:gd name="connsiteY18" fmla="*/ 5829300 h 6743700"/>
                  <a:gd name="connsiteX19" fmla="*/ 495300 w 12211050"/>
                  <a:gd name="connsiteY19" fmla="*/ 5905500 h 6743700"/>
                  <a:gd name="connsiteX20" fmla="*/ 285750 w 12211050"/>
                  <a:gd name="connsiteY20" fmla="*/ 5981700 h 6743700"/>
                  <a:gd name="connsiteX21" fmla="*/ 228600 w 12211050"/>
                  <a:gd name="connsiteY21" fmla="*/ 6019800 h 6743700"/>
                  <a:gd name="connsiteX22" fmla="*/ 0 w 12211050"/>
                  <a:gd name="connsiteY22" fmla="*/ 6743700 h 6743700"/>
                  <a:gd name="connsiteX23" fmla="*/ 12211050 w 12211050"/>
                  <a:gd name="connsiteY23" fmla="*/ 6743700 h 6743700"/>
                  <a:gd name="connsiteX24" fmla="*/ 12153900 w 12211050"/>
                  <a:gd name="connsiteY24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333500 w 12211050"/>
                  <a:gd name="connsiteY13" fmla="*/ 5581650 h 6743700"/>
                  <a:gd name="connsiteX14" fmla="*/ 1181100 w 12211050"/>
                  <a:gd name="connsiteY14" fmla="*/ 5619750 h 6743700"/>
                  <a:gd name="connsiteX15" fmla="*/ 1047750 w 12211050"/>
                  <a:gd name="connsiteY15" fmla="*/ 5695950 h 6743700"/>
                  <a:gd name="connsiteX16" fmla="*/ 952500 w 12211050"/>
                  <a:gd name="connsiteY16" fmla="*/ 5715000 h 6743700"/>
                  <a:gd name="connsiteX17" fmla="*/ 647700 w 12211050"/>
                  <a:gd name="connsiteY17" fmla="*/ 5829300 h 6743700"/>
                  <a:gd name="connsiteX18" fmla="*/ 495300 w 12211050"/>
                  <a:gd name="connsiteY18" fmla="*/ 5905500 h 6743700"/>
                  <a:gd name="connsiteX19" fmla="*/ 285750 w 12211050"/>
                  <a:gd name="connsiteY19" fmla="*/ 5981700 h 6743700"/>
                  <a:gd name="connsiteX20" fmla="*/ 228600 w 12211050"/>
                  <a:gd name="connsiteY20" fmla="*/ 6019800 h 6743700"/>
                  <a:gd name="connsiteX21" fmla="*/ 0 w 12211050"/>
                  <a:gd name="connsiteY21" fmla="*/ 6743700 h 6743700"/>
                  <a:gd name="connsiteX22" fmla="*/ 12211050 w 12211050"/>
                  <a:gd name="connsiteY22" fmla="*/ 6743700 h 6743700"/>
                  <a:gd name="connsiteX23" fmla="*/ 12153900 w 12211050"/>
                  <a:gd name="connsiteY23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181100 w 12211050"/>
                  <a:gd name="connsiteY13" fmla="*/ 5619750 h 6743700"/>
                  <a:gd name="connsiteX14" fmla="*/ 1047750 w 12211050"/>
                  <a:gd name="connsiteY14" fmla="*/ 5695950 h 6743700"/>
                  <a:gd name="connsiteX15" fmla="*/ 952500 w 12211050"/>
                  <a:gd name="connsiteY15" fmla="*/ 5715000 h 6743700"/>
                  <a:gd name="connsiteX16" fmla="*/ 647700 w 12211050"/>
                  <a:gd name="connsiteY16" fmla="*/ 5829300 h 6743700"/>
                  <a:gd name="connsiteX17" fmla="*/ 495300 w 12211050"/>
                  <a:gd name="connsiteY17" fmla="*/ 5905500 h 6743700"/>
                  <a:gd name="connsiteX18" fmla="*/ 285750 w 12211050"/>
                  <a:gd name="connsiteY18" fmla="*/ 5981700 h 6743700"/>
                  <a:gd name="connsiteX19" fmla="*/ 228600 w 12211050"/>
                  <a:gd name="connsiteY19" fmla="*/ 6019800 h 6743700"/>
                  <a:gd name="connsiteX20" fmla="*/ 0 w 12211050"/>
                  <a:gd name="connsiteY20" fmla="*/ 6743700 h 6743700"/>
                  <a:gd name="connsiteX21" fmla="*/ 12211050 w 12211050"/>
                  <a:gd name="connsiteY21" fmla="*/ 6743700 h 6743700"/>
                  <a:gd name="connsiteX22" fmla="*/ 12153900 w 12211050"/>
                  <a:gd name="connsiteY22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047750 w 12211050"/>
                  <a:gd name="connsiteY13" fmla="*/ 5695950 h 6743700"/>
                  <a:gd name="connsiteX14" fmla="*/ 952500 w 12211050"/>
                  <a:gd name="connsiteY14" fmla="*/ 5715000 h 6743700"/>
                  <a:gd name="connsiteX15" fmla="*/ 647700 w 12211050"/>
                  <a:gd name="connsiteY15" fmla="*/ 5829300 h 6743700"/>
                  <a:gd name="connsiteX16" fmla="*/ 495300 w 12211050"/>
                  <a:gd name="connsiteY16" fmla="*/ 5905500 h 6743700"/>
                  <a:gd name="connsiteX17" fmla="*/ 285750 w 12211050"/>
                  <a:gd name="connsiteY17" fmla="*/ 5981700 h 6743700"/>
                  <a:gd name="connsiteX18" fmla="*/ 228600 w 12211050"/>
                  <a:gd name="connsiteY18" fmla="*/ 6019800 h 6743700"/>
                  <a:gd name="connsiteX19" fmla="*/ 0 w 12211050"/>
                  <a:gd name="connsiteY19" fmla="*/ 6743700 h 6743700"/>
                  <a:gd name="connsiteX20" fmla="*/ 12211050 w 12211050"/>
                  <a:gd name="connsiteY20" fmla="*/ 6743700 h 6743700"/>
                  <a:gd name="connsiteX21" fmla="*/ 12153900 w 12211050"/>
                  <a:gd name="connsiteY2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952500 w 12211050"/>
                  <a:gd name="connsiteY13" fmla="*/ 5715000 h 6743700"/>
                  <a:gd name="connsiteX14" fmla="*/ 647700 w 12211050"/>
                  <a:gd name="connsiteY14" fmla="*/ 5829300 h 6743700"/>
                  <a:gd name="connsiteX15" fmla="*/ 495300 w 12211050"/>
                  <a:gd name="connsiteY15" fmla="*/ 5905500 h 6743700"/>
                  <a:gd name="connsiteX16" fmla="*/ 285750 w 12211050"/>
                  <a:gd name="connsiteY16" fmla="*/ 5981700 h 6743700"/>
                  <a:gd name="connsiteX17" fmla="*/ 228600 w 12211050"/>
                  <a:gd name="connsiteY17" fmla="*/ 6019800 h 6743700"/>
                  <a:gd name="connsiteX18" fmla="*/ 0 w 12211050"/>
                  <a:gd name="connsiteY18" fmla="*/ 6743700 h 6743700"/>
                  <a:gd name="connsiteX19" fmla="*/ 12211050 w 12211050"/>
                  <a:gd name="connsiteY19" fmla="*/ 6743700 h 6743700"/>
                  <a:gd name="connsiteX20" fmla="*/ 12153900 w 12211050"/>
                  <a:gd name="connsiteY2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647700 w 12211050"/>
                  <a:gd name="connsiteY13" fmla="*/ 5829300 h 6743700"/>
                  <a:gd name="connsiteX14" fmla="*/ 495300 w 12211050"/>
                  <a:gd name="connsiteY14" fmla="*/ 5905500 h 6743700"/>
                  <a:gd name="connsiteX15" fmla="*/ 285750 w 12211050"/>
                  <a:gd name="connsiteY15" fmla="*/ 5981700 h 6743700"/>
                  <a:gd name="connsiteX16" fmla="*/ 228600 w 12211050"/>
                  <a:gd name="connsiteY16" fmla="*/ 6019800 h 6743700"/>
                  <a:gd name="connsiteX17" fmla="*/ 0 w 12211050"/>
                  <a:gd name="connsiteY17" fmla="*/ 6743700 h 6743700"/>
                  <a:gd name="connsiteX18" fmla="*/ 12211050 w 12211050"/>
                  <a:gd name="connsiteY18" fmla="*/ 6743700 h 6743700"/>
                  <a:gd name="connsiteX19" fmla="*/ 12153900 w 12211050"/>
                  <a:gd name="connsiteY1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495300 w 12211050"/>
                  <a:gd name="connsiteY13" fmla="*/ 5905500 h 6743700"/>
                  <a:gd name="connsiteX14" fmla="*/ 285750 w 12211050"/>
                  <a:gd name="connsiteY14" fmla="*/ 5981700 h 6743700"/>
                  <a:gd name="connsiteX15" fmla="*/ 228600 w 12211050"/>
                  <a:gd name="connsiteY15" fmla="*/ 6019800 h 6743700"/>
                  <a:gd name="connsiteX16" fmla="*/ 0 w 12211050"/>
                  <a:gd name="connsiteY16" fmla="*/ 6743700 h 6743700"/>
                  <a:gd name="connsiteX17" fmla="*/ 12211050 w 12211050"/>
                  <a:gd name="connsiteY17" fmla="*/ 6743700 h 6743700"/>
                  <a:gd name="connsiteX18" fmla="*/ 12153900 w 12211050"/>
                  <a:gd name="connsiteY1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285750 w 12211050"/>
                  <a:gd name="connsiteY13" fmla="*/ 5981700 h 6743700"/>
                  <a:gd name="connsiteX14" fmla="*/ 228600 w 12211050"/>
                  <a:gd name="connsiteY14" fmla="*/ 6019800 h 6743700"/>
                  <a:gd name="connsiteX15" fmla="*/ 0 w 12211050"/>
                  <a:gd name="connsiteY15" fmla="*/ 6743700 h 6743700"/>
                  <a:gd name="connsiteX16" fmla="*/ 12211050 w 12211050"/>
                  <a:gd name="connsiteY16" fmla="*/ 6743700 h 6743700"/>
                  <a:gd name="connsiteX17" fmla="*/ 12153900 w 12211050"/>
                  <a:gd name="connsiteY1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228600 w 12211050"/>
                  <a:gd name="connsiteY13" fmla="*/ 6019800 h 6743700"/>
                  <a:gd name="connsiteX14" fmla="*/ 0 w 12211050"/>
                  <a:gd name="connsiteY14" fmla="*/ 6743700 h 6743700"/>
                  <a:gd name="connsiteX15" fmla="*/ 12211050 w 12211050"/>
                  <a:gd name="connsiteY15" fmla="*/ 6743700 h 6743700"/>
                  <a:gd name="connsiteX16" fmla="*/ 12153900 w 12211050"/>
                  <a:gd name="connsiteY16" fmla="*/ 0 h 6743700"/>
                  <a:gd name="connsiteX0" fmla="*/ 12103100 w 12160250"/>
                  <a:gd name="connsiteY0" fmla="*/ 0 h 6743700"/>
                  <a:gd name="connsiteX1" fmla="*/ 8674100 w 12160250"/>
                  <a:gd name="connsiteY1" fmla="*/ 3752850 h 6743700"/>
                  <a:gd name="connsiteX2" fmla="*/ 8026400 w 12160250"/>
                  <a:gd name="connsiteY2" fmla="*/ 3810000 h 6743700"/>
                  <a:gd name="connsiteX3" fmla="*/ 7874000 w 12160250"/>
                  <a:gd name="connsiteY3" fmla="*/ 3848100 h 6743700"/>
                  <a:gd name="connsiteX4" fmla="*/ 7759700 w 12160250"/>
                  <a:gd name="connsiteY4" fmla="*/ 3886200 h 6743700"/>
                  <a:gd name="connsiteX5" fmla="*/ 7226300 w 12160250"/>
                  <a:gd name="connsiteY5" fmla="*/ 3867150 h 6743700"/>
                  <a:gd name="connsiteX6" fmla="*/ 7112000 w 12160250"/>
                  <a:gd name="connsiteY6" fmla="*/ 3848100 h 6743700"/>
                  <a:gd name="connsiteX7" fmla="*/ 6921500 w 12160250"/>
                  <a:gd name="connsiteY7" fmla="*/ 3810000 h 6743700"/>
                  <a:gd name="connsiteX8" fmla="*/ 6864350 w 12160250"/>
                  <a:gd name="connsiteY8" fmla="*/ 3810000 h 6743700"/>
                  <a:gd name="connsiteX9" fmla="*/ 4997450 w 12160250"/>
                  <a:gd name="connsiteY9" fmla="*/ 3562350 h 6743700"/>
                  <a:gd name="connsiteX10" fmla="*/ 4406900 w 12160250"/>
                  <a:gd name="connsiteY10" fmla="*/ 3810000 h 6743700"/>
                  <a:gd name="connsiteX11" fmla="*/ 3873500 w 12160250"/>
                  <a:gd name="connsiteY11" fmla="*/ 4057650 h 6743700"/>
                  <a:gd name="connsiteX12" fmla="*/ 1816100 w 12160250"/>
                  <a:gd name="connsiteY12" fmla="*/ 5295900 h 6743700"/>
                  <a:gd name="connsiteX13" fmla="*/ 177800 w 12160250"/>
                  <a:gd name="connsiteY13" fmla="*/ 6019800 h 6743700"/>
                  <a:gd name="connsiteX14" fmla="*/ 0 w 12160250"/>
                  <a:gd name="connsiteY14" fmla="*/ 6692900 h 6743700"/>
                  <a:gd name="connsiteX15" fmla="*/ 12160250 w 12160250"/>
                  <a:gd name="connsiteY15" fmla="*/ 6743700 h 6743700"/>
                  <a:gd name="connsiteX16" fmla="*/ 12103100 w 12160250"/>
                  <a:gd name="connsiteY16" fmla="*/ 0 h 6743700"/>
                  <a:gd name="connsiteX0" fmla="*/ 12050912 w 12108062"/>
                  <a:gd name="connsiteY0" fmla="*/ 0 h 6743700"/>
                  <a:gd name="connsiteX1" fmla="*/ 8621912 w 12108062"/>
                  <a:gd name="connsiteY1" fmla="*/ 3752850 h 6743700"/>
                  <a:gd name="connsiteX2" fmla="*/ 7974212 w 12108062"/>
                  <a:gd name="connsiteY2" fmla="*/ 3810000 h 6743700"/>
                  <a:gd name="connsiteX3" fmla="*/ 7821812 w 12108062"/>
                  <a:gd name="connsiteY3" fmla="*/ 3848100 h 6743700"/>
                  <a:gd name="connsiteX4" fmla="*/ 7707512 w 12108062"/>
                  <a:gd name="connsiteY4" fmla="*/ 3886200 h 6743700"/>
                  <a:gd name="connsiteX5" fmla="*/ 7174112 w 12108062"/>
                  <a:gd name="connsiteY5" fmla="*/ 3867150 h 6743700"/>
                  <a:gd name="connsiteX6" fmla="*/ 7059812 w 12108062"/>
                  <a:gd name="connsiteY6" fmla="*/ 3848100 h 6743700"/>
                  <a:gd name="connsiteX7" fmla="*/ 6869312 w 12108062"/>
                  <a:gd name="connsiteY7" fmla="*/ 3810000 h 6743700"/>
                  <a:gd name="connsiteX8" fmla="*/ 6812162 w 12108062"/>
                  <a:gd name="connsiteY8" fmla="*/ 3810000 h 6743700"/>
                  <a:gd name="connsiteX9" fmla="*/ 4945262 w 12108062"/>
                  <a:gd name="connsiteY9" fmla="*/ 3562350 h 6743700"/>
                  <a:gd name="connsiteX10" fmla="*/ 4354712 w 12108062"/>
                  <a:gd name="connsiteY10" fmla="*/ 3810000 h 6743700"/>
                  <a:gd name="connsiteX11" fmla="*/ 3821312 w 12108062"/>
                  <a:gd name="connsiteY11" fmla="*/ 4057650 h 6743700"/>
                  <a:gd name="connsiteX12" fmla="*/ 1763912 w 12108062"/>
                  <a:gd name="connsiteY12" fmla="*/ 5295900 h 6743700"/>
                  <a:gd name="connsiteX13" fmla="*/ 125612 w 12108062"/>
                  <a:gd name="connsiteY13" fmla="*/ 6019800 h 6743700"/>
                  <a:gd name="connsiteX14" fmla="*/ 62112 w 12108062"/>
                  <a:gd name="connsiteY14" fmla="*/ 6731000 h 6743700"/>
                  <a:gd name="connsiteX15" fmla="*/ 12108062 w 12108062"/>
                  <a:gd name="connsiteY15" fmla="*/ 6743700 h 6743700"/>
                  <a:gd name="connsiteX16" fmla="*/ 12050912 w 12108062"/>
                  <a:gd name="connsiteY16" fmla="*/ 0 h 6743700"/>
                  <a:gd name="connsiteX0" fmla="*/ 12101712 w 12108062"/>
                  <a:gd name="connsiteY0" fmla="*/ 0 h 6705600"/>
                  <a:gd name="connsiteX1" fmla="*/ 8621912 w 12108062"/>
                  <a:gd name="connsiteY1" fmla="*/ 3714750 h 6705600"/>
                  <a:gd name="connsiteX2" fmla="*/ 7974212 w 12108062"/>
                  <a:gd name="connsiteY2" fmla="*/ 3771900 h 6705600"/>
                  <a:gd name="connsiteX3" fmla="*/ 7821812 w 12108062"/>
                  <a:gd name="connsiteY3" fmla="*/ 3810000 h 6705600"/>
                  <a:gd name="connsiteX4" fmla="*/ 7707512 w 12108062"/>
                  <a:gd name="connsiteY4" fmla="*/ 3848100 h 6705600"/>
                  <a:gd name="connsiteX5" fmla="*/ 7174112 w 12108062"/>
                  <a:gd name="connsiteY5" fmla="*/ 3829050 h 6705600"/>
                  <a:gd name="connsiteX6" fmla="*/ 7059812 w 12108062"/>
                  <a:gd name="connsiteY6" fmla="*/ 3810000 h 6705600"/>
                  <a:gd name="connsiteX7" fmla="*/ 6869312 w 12108062"/>
                  <a:gd name="connsiteY7" fmla="*/ 3771900 h 6705600"/>
                  <a:gd name="connsiteX8" fmla="*/ 6812162 w 12108062"/>
                  <a:gd name="connsiteY8" fmla="*/ 3771900 h 6705600"/>
                  <a:gd name="connsiteX9" fmla="*/ 4945262 w 12108062"/>
                  <a:gd name="connsiteY9" fmla="*/ 3524250 h 6705600"/>
                  <a:gd name="connsiteX10" fmla="*/ 4354712 w 12108062"/>
                  <a:gd name="connsiteY10" fmla="*/ 3771900 h 6705600"/>
                  <a:gd name="connsiteX11" fmla="*/ 3821312 w 12108062"/>
                  <a:gd name="connsiteY11" fmla="*/ 4019550 h 6705600"/>
                  <a:gd name="connsiteX12" fmla="*/ 1763912 w 12108062"/>
                  <a:gd name="connsiteY12" fmla="*/ 5257800 h 6705600"/>
                  <a:gd name="connsiteX13" fmla="*/ 125612 w 12108062"/>
                  <a:gd name="connsiteY13" fmla="*/ 5981700 h 6705600"/>
                  <a:gd name="connsiteX14" fmla="*/ 62112 w 12108062"/>
                  <a:gd name="connsiteY14" fmla="*/ 6692900 h 6705600"/>
                  <a:gd name="connsiteX15" fmla="*/ 12108062 w 12108062"/>
                  <a:gd name="connsiteY15" fmla="*/ 6705600 h 6705600"/>
                  <a:gd name="connsiteX16" fmla="*/ 12101712 w 12108062"/>
                  <a:gd name="connsiteY16" fmla="*/ 0 h 6705600"/>
                  <a:gd name="connsiteX0" fmla="*/ 12101712 w 12108062"/>
                  <a:gd name="connsiteY0" fmla="*/ 0 h 6705600"/>
                  <a:gd name="connsiteX1" fmla="*/ 8621912 w 12108062"/>
                  <a:gd name="connsiteY1" fmla="*/ 3714750 h 6705600"/>
                  <a:gd name="connsiteX2" fmla="*/ 7974212 w 12108062"/>
                  <a:gd name="connsiteY2" fmla="*/ 3771900 h 6705600"/>
                  <a:gd name="connsiteX3" fmla="*/ 7821812 w 12108062"/>
                  <a:gd name="connsiteY3" fmla="*/ 3810000 h 6705600"/>
                  <a:gd name="connsiteX4" fmla="*/ 7707512 w 12108062"/>
                  <a:gd name="connsiteY4" fmla="*/ 3848100 h 6705600"/>
                  <a:gd name="connsiteX5" fmla="*/ 7174112 w 12108062"/>
                  <a:gd name="connsiteY5" fmla="*/ 3829050 h 6705600"/>
                  <a:gd name="connsiteX6" fmla="*/ 7059812 w 12108062"/>
                  <a:gd name="connsiteY6" fmla="*/ 3810000 h 6705600"/>
                  <a:gd name="connsiteX7" fmla="*/ 6869312 w 12108062"/>
                  <a:gd name="connsiteY7" fmla="*/ 3771900 h 6705600"/>
                  <a:gd name="connsiteX8" fmla="*/ 6812162 w 12108062"/>
                  <a:gd name="connsiteY8" fmla="*/ 3771900 h 6705600"/>
                  <a:gd name="connsiteX9" fmla="*/ 4945262 w 12108062"/>
                  <a:gd name="connsiteY9" fmla="*/ 3524250 h 6705600"/>
                  <a:gd name="connsiteX10" fmla="*/ 4354712 w 12108062"/>
                  <a:gd name="connsiteY10" fmla="*/ 3771900 h 6705600"/>
                  <a:gd name="connsiteX11" fmla="*/ 3821312 w 12108062"/>
                  <a:gd name="connsiteY11" fmla="*/ 4019550 h 6705600"/>
                  <a:gd name="connsiteX12" fmla="*/ 1763912 w 12108062"/>
                  <a:gd name="connsiteY12" fmla="*/ 5257800 h 6705600"/>
                  <a:gd name="connsiteX13" fmla="*/ 125612 w 12108062"/>
                  <a:gd name="connsiteY13" fmla="*/ 5981700 h 6705600"/>
                  <a:gd name="connsiteX14" fmla="*/ 62112 w 12108062"/>
                  <a:gd name="connsiteY14" fmla="*/ 6692900 h 6705600"/>
                  <a:gd name="connsiteX15" fmla="*/ 12108062 w 12108062"/>
                  <a:gd name="connsiteY15" fmla="*/ 6705600 h 6705600"/>
                  <a:gd name="connsiteX16" fmla="*/ 12101712 w 12108062"/>
                  <a:gd name="connsiteY16" fmla="*/ 0 h 6705600"/>
                  <a:gd name="connsiteX0" fmla="*/ 12101712 w 12108062"/>
                  <a:gd name="connsiteY0" fmla="*/ 0 h 6640364"/>
                  <a:gd name="connsiteX1" fmla="*/ 8621912 w 12108062"/>
                  <a:gd name="connsiteY1" fmla="*/ 3649514 h 6640364"/>
                  <a:gd name="connsiteX2" fmla="*/ 7974212 w 12108062"/>
                  <a:gd name="connsiteY2" fmla="*/ 3706664 h 6640364"/>
                  <a:gd name="connsiteX3" fmla="*/ 7821812 w 12108062"/>
                  <a:gd name="connsiteY3" fmla="*/ 3744764 h 6640364"/>
                  <a:gd name="connsiteX4" fmla="*/ 7707512 w 12108062"/>
                  <a:gd name="connsiteY4" fmla="*/ 3782864 h 6640364"/>
                  <a:gd name="connsiteX5" fmla="*/ 7174112 w 12108062"/>
                  <a:gd name="connsiteY5" fmla="*/ 3763814 h 6640364"/>
                  <a:gd name="connsiteX6" fmla="*/ 7059812 w 12108062"/>
                  <a:gd name="connsiteY6" fmla="*/ 3744764 h 6640364"/>
                  <a:gd name="connsiteX7" fmla="*/ 6869312 w 12108062"/>
                  <a:gd name="connsiteY7" fmla="*/ 3706664 h 6640364"/>
                  <a:gd name="connsiteX8" fmla="*/ 6812162 w 12108062"/>
                  <a:gd name="connsiteY8" fmla="*/ 3706664 h 6640364"/>
                  <a:gd name="connsiteX9" fmla="*/ 4945262 w 12108062"/>
                  <a:gd name="connsiteY9" fmla="*/ 3459014 h 6640364"/>
                  <a:gd name="connsiteX10" fmla="*/ 4354712 w 12108062"/>
                  <a:gd name="connsiteY10" fmla="*/ 3706664 h 6640364"/>
                  <a:gd name="connsiteX11" fmla="*/ 3821312 w 12108062"/>
                  <a:gd name="connsiteY11" fmla="*/ 3954314 h 6640364"/>
                  <a:gd name="connsiteX12" fmla="*/ 1763912 w 12108062"/>
                  <a:gd name="connsiteY12" fmla="*/ 5192564 h 6640364"/>
                  <a:gd name="connsiteX13" fmla="*/ 125612 w 12108062"/>
                  <a:gd name="connsiteY13" fmla="*/ 5916464 h 6640364"/>
                  <a:gd name="connsiteX14" fmla="*/ 62112 w 12108062"/>
                  <a:gd name="connsiteY14" fmla="*/ 6627664 h 6640364"/>
                  <a:gd name="connsiteX15" fmla="*/ 12108062 w 12108062"/>
                  <a:gd name="connsiteY15" fmla="*/ 6640364 h 6640364"/>
                  <a:gd name="connsiteX16" fmla="*/ 12101712 w 12108062"/>
                  <a:gd name="connsiteY16" fmla="*/ 0 h 664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108062" h="6640364">
                    <a:moveTo>
                      <a:pt x="12101712" y="0"/>
                    </a:moveTo>
                    <a:lnTo>
                      <a:pt x="8621912" y="3649514"/>
                    </a:lnTo>
                    <a:cubicBezTo>
                      <a:pt x="8173228" y="3739251"/>
                      <a:pt x="8751947" y="3633751"/>
                      <a:pt x="7974212" y="3706664"/>
                    </a:cubicBezTo>
                    <a:cubicBezTo>
                      <a:pt x="7922077" y="3711552"/>
                      <a:pt x="7871488" y="3728205"/>
                      <a:pt x="7821812" y="3744764"/>
                    </a:cubicBezTo>
                    <a:lnTo>
                      <a:pt x="7707512" y="3782864"/>
                    </a:lnTo>
                    <a:cubicBezTo>
                      <a:pt x="7529712" y="3776514"/>
                      <a:pt x="7351718" y="3774261"/>
                      <a:pt x="7174112" y="3763814"/>
                    </a:cubicBezTo>
                    <a:cubicBezTo>
                      <a:pt x="7135553" y="3761546"/>
                      <a:pt x="7097776" y="3751882"/>
                      <a:pt x="7059812" y="3744764"/>
                    </a:cubicBezTo>
                    <a:cubicBezTo>
                      <a:pt x="6996164" y="3732830"/>
                      <a:pt x="6934070" y="3706664"/>
                      <a:pt x="6869312" y="3706664"/>
                    </a:cubicBezTo>
                    <a:lnTo>
                      <a:pt x="6812162" y="3706664"/>
                    </a:lnTo>
                    <a:lnTo>
                      <a:pt x="4945262" y="3459014"/>
                    </a:lnTo>
                    <a:cubicBezTo>
                      <a:pt x="4535687" y="3459014"/>
                      <a:pt x="4542037" y="3624114"/>
                      <a:pt x="4354712" y="3706664"/>
                    </a:cubicBezTo>
                    <a:cubicBezTo>
                      <a:pt x="4167387" y="3789214"/>
                      <a:pt x="4253112" y="3706664"/>
                      <a:pt x="3821312" y="3954314"/>
                    </a:cubicBezTo>
                    <a:cubicBezTo>
                      <a:pt x="3389512" y="4201964"/>
                      <a:pt x="2449712" y="4779814"/>
                      <a:pt x="1763912" y="5192564"/>
                    </a:cubicBezTo>
                    <a:cubicBezTo>
                      <a:pt x="1147962" y="5519589"/>
                      <a:pt x="409245" y="5677281"/>
                      <a:pt x="125612" y="5916464"/>
                    </a:cubicBezTo>
                    <a:cubicBezTo>
                      <a:pt x="-158021" y="6155647"/>
                      <a:pt x="138312" y="6386364"/>
                      <a:pt x="62112" y="6627664"/>
                    </a:cubicBezTo>
                    <a:lnTo>
                      <a:pt x="12108062" y="6640364"/>
                    </a:lnTo>
                    <a:cubicBezTo>
                      <a:pt x="12105945" y="4405164"/>
                      <a:pt x="12103829" y="2235200"/>
                      <a:pt x="1210171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022B7"/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8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xmlns="" id="{4EA14571-7DEC-44EF-81F7-4C91734E0955}"/>
                  </a:ext>
                </a:extLst>
              </p:cNvPr>
              <p:cNvSpPr/>
              <p:nvPr userDrawn="1"/>
            </p:nvSpPr>
            <p:spPr>
              <a:xfrm>
                <a:off x="5000506" y="871848"/>
                <a:ext cx="7191495" cy="5986153"/>
              </a:xfrm>
              <a:custGeom>
                <a:avLst/>
                <a:gdLst>
                  <a:gd name="connsiteX0" fmla="*/ 3781425 w 7191495"/>
                  <a:gd name="connsiteY0" fmla="*/ 0 h 5986153"/>
                  <a:gd name="connsiteX1" fmla="*/ 7106452 w 7191495"/>
                  <a:gd name="connsiteY1" fmla="*/ 1978974 h 5986153"/>
                  <a:gd name="connsiteX2" fmla="*/ 7191495 w 7191495"/>
                  <a:gd name="connsiteY2" fmla="*/ 2155511 h 5986153"/>
                  <a:gd name="connsiteX3" fmla="*/ 7191495 w 7191495"/>
                  <a:gd name="connsiteY3" fmla="*/ 5417322 h 5986153"/>
                  <a:gd name="connsiteX4" fmla="*/ 7189961 w 7191495"/>
                  <a:gd name="connsiteY4" fmla="*/ 5420829 h 5986153"/>
                  <a:gd name="connsiteX5" fmla="*/ 6917042 w 7191495"/>
                  <a:gd name="connsiteY5" fmla="*/ 5895656 h 5986153"/>
                  <a:gd name="connsiteX6" fmla="*/ 6849369 w 7191495"/>
                  <a:gd name="connsiteY6" fmla="*/ 5986153 h 5986153"/>
                  <a:gd name="connsiteX7" fmla="*/ 713481 w 7191495"/>
                  <a:gd name="connsiteY7" fmla="*/ 5986153 h 5986153"/>
                  <a:gd name="connsiteX8" fmla="*/ 645808 w 7191495"/>
                  <a:gd name="connsiteY8" fmla="*/ 5895656 h 5986153"/>
                  <a:gd name="connsiteX9" fmla="*/ 0 w 7191495"/>
                  <a:gd name="connsiteY9" fmla="*/ 3781425 h 5986153"/>
                  <a:gd name="connsiteX10" fmla="*/ 3781425 w 7191495"/>
                  <a:gd name="connsiteY10" fmla="*/ 0 h 598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91495" h="5986153">
                    <a:moveTo>
                      <a:pt x="3781425" y="0"/>
                    </a:moveTo>
                    <a:cubicBezTo>
                      <a:pt x="5217216" y="0"/>
                      <a:pt x="6466108" y="800208"/>
                      <a:pt x="7106452" y="1978974"/>
                    </a:cubicBezTo>
                    <a:lnTo>
                      <a:pt x="7191495" y="2155511"/>
                    </a:lnTo>
                    <a:lnTo>
                      <a:pt x="7191495" y="5417322"/>
                    </a:lnTo>
                    <a:lnTo>
                      <a:pt x="7189961" y="5420829"/>
                    </a:lnTo>
                    <a:cubicBezTo>
                      <a:pt x="7110304" y="5586144"/>
                      <a:pt x="7018974" y="5744776"/>
                      <a:pt x="6917042" y="5895656"/>
                    </a:cubicBezTo>
                    <a:lnTo>
                      <a:pt x="6849369" y="5986153"/>
                    </a:lnTo>
                    <a:lnTo>
                      <a:pt x="713481" y="5986153"/>
                    </a:lnTo>
                    <a:lnTo>
                      <a:pt x="645808" y="5895656"/>
                    </a:lnTo>
                    <a:cubicBezTo>
                      <a:pt x="238079" y="5292136"/>
                      <a:pt x="0" y="4564584"/>
                      <a:pt x="0" y="3781425"/>
                    </a:cubicBezTo>
                    <a:cubicBezTo>
                      <a:pt x="0" y="1693002"/>
                      <a:pt x="1693002" y="0"/>
                      <a:pt x="37814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4000">
                    <a:schemeClr val="accent4">
                      <a:lumMod val="95000"/>
                      <a:lumOff val="5000"/>
                      <a:alpha val="28000"/>
                    </a:schemeClr>
                  </a:gs>
                  <a:gs pos="89000">
                    <a:schemeClr val="accent4">
                      <a:lumMod val="60000"/>
                      <a:alpha val="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4" name="组合 8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="" id="{94DDF400-CE36-4470-AAE4-0AA71E9C813E}"/>
                </a:ext>
              </a:extLst>
            </p:cNvPr>
            <p:cNvGrpSpPr/>
            <p:nvPr userDrawn="1"/>
          </p:nvGrpSpPr>
          <p:grpSpPr>
            <a:xfrm>
              <a:off x="6095547" y="867311"/>
              <a:ext cx="5742974" cy="5814431"/>
              <a:chOff x="3673475" y="976313"/>
              <a:chExt cx="4848226" cy="4908550"/>
            </a:xfrm>
          </p:grpSpPr>
          <p:sp>
            <p:nvSpPr>
              <p:cNvPr id="85" name="íṣlíďé">
                <a:extLst>
                  <a:ext uri="{FF2B5EF4-FFF2-40B4-BE49-F238E27FC236}">
                    <a16:creationId xmlns:a16="http://schemas.microsoft.com/office/drawing/2014/main" xmlns="" id="{511ECDF8-78CB-40C8-B401-CBDDA333C48F}"/>
                  </a:ext>
                </a:extLst>
              </p:cNvPr>
              <p:cNvSpPr/>
              <p:nvPr/>
            </p:nvSpPr>
            <p:spPr bwMode="auto">
              <a:xfrm>
                <a:off x="5680075" y="976313"/>
                <a:ext cx="1908175" cy="2744788"/>
              </a:xfrm>
              <a:custGeom>
                <a:avLst/>
                <a:gdLst>
                  <a:gd name="T0" fmla="*/ 0 w 578"/>
                  <a:gd name="T1" fmla="*/ 30 h 833"/>
                  <a:gd name="T2" fmla="*/ 0 w 578"/>
                  <a:gd name="T3" fmla="*/ 511 h 833"/>
                  <a:gd name="T4" fmla="*/ 559 w 578"/>
                  <a:gd name="T5" fmla="*/ 833 h 833"/>
                  <a:gd name="T6" fmla="*/ 578 w 578"/>
                  <a:gd name="T7" fmla="*/ 801 h 833"/>
                  <a:gd name="T8" fmla="*/ 578 w 578"/>
                  <a:gd name="T9" fmla="*/ 352 h 833"/>
                  <a:gd name="T10" fmla="*/ 538 w 578"/>
                  <a:gd name="T11" fmla="*/ 284 h 833"/>
                  <a:gd name="T12" fmla="*/ 58 w 578"/>
                  <a:gd name="T13" fmla="*/ 6 h 833"/>
                  <a:gd name="T14" fmla="*/ 21 w 578"/>
                  <a:gd name="T15" fmla="*/ 6 h 833"/>
                  <a:gd name="T16" fmla="*/ 11 w 578"/>
                  <a:gd name="T17" fmla="*/ 12 h 833"/>
                  <a:gd name="T18" fmla="*/ 11 w 578"/>
                  <a:gd name="T19" fmla="*/ 12 h 833"/>
                  <a:gd name="T20" fmla="*/ 0 w 578"/>
                  <a:gd name="T21" fmla="*/ 30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8" h="833">
                    <a:moveTo>
                      <a:pt x="0" y="30"/>
                    </a:moveTo>
                    <a:cubicBezTo>
                      <a:pt x="0" y="511"/>
                      <a:pt x="0" y="511"/>
                      <a:pt x="0" y="511"/>
                    </a:cubicBezTo>
                    <a:cubicBezTo>
                      <a:pt x="559" y="833"/>
                      <a:pt x="559" y="833"/>
                      <a:pt x="559" y="833"/>
                    </a:cubicBezTo>
                    <a:cubicBezTo>
                      <a:pt x="570" y="827"/>
                      <a:pt x="578" y="815"/>
                      <a:pt x="578" y="801"/>
                    </a:cubicBezTo>
                    <a:cubicBezTo>
                      <a:pt x="578" y="352"/>
                      <a:pt x="578" y="352"/>
                      <a:pt x="578" y="352"/>
                    </a:cubicBezTo>
                    <a:cubicBezTo>
                      <a:pt x="578" y="324"/>
                      <a:pt x="563" y="298"/>
                      <a:pt x="538" y="284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46" y="0"/>
                      <a:pt x="32" y="0"/>
                      <a:pt x="21" y="6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5" y="15"/>
                      <a:pt x="0" y="22"/>
                      <a:pt x="0" y="30"/>
                    </a:cubicBezTo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isļíḓé">
                <a:extLst>
                  <a:ext uri="{FF2B5EF4-FFF2-40B4-BE49-F238E27FC236}">
                    <a16:creationId xmlns:a16="http://schemas.microsoft.com/office/drawing/2014/main" xmlns="" id="{602E5B4F-53AF-4F7F-99A0-C745642675D8}"/>
                  </a:ext>
                </a:extLst>
              </p:cNvPr>
              <p:cNvSpPr/>
              <p:nvPr/>
            </p:nvSpPr>
            <p:spPr bwMode="auto">
              <a:xfrm>
                <a:off x="5716588" y="976313"/>
                <a:ext cx="1871663" cy="2744788"/>
              </a:xfrm>
              <a:custGeom>
                <a:avLst/>
                <a:gdLst>
                  <a:gd name="T0" fmla="*/ 548 w 567"/>
                  <a:gd name="T1" fmla="*/ 362 h 833"/>
                  <a:gd name="T2" fmla="*/ 509 w 567"/>
                  <a:gd name="T3" fmla="*/ 295 h 833"/>
                  <a:gd name="T4" fmla="*/ 509 w 567"/>
                  <a:gd name="T5" fmla="*/ 295 h 833"/>
                  <a:gd name="T6" fmla="*/ 20 w 567"/>
                  <a:gd name="T7" fmla="*/ 12 h 833"/>
                  <a:gd name="T8" fmla="*/ 0 w 567"/>
                  <a:gd name="T9" fmla="*/ 12 h 833"/>
                  <a:gd name="T10" fmla="*/ 0 w 567"/>
                  <a:gd name="T11" fmla="*/ 12 h 833"/>
                  <a:gd name="T12" fmla="*/ 10 w 567"/>
                  <a:gd name="T13" fmla="*/ 6 h 833"/>
                  <a:gd name="T14" fmla="*/ 47 w 567"/>
                  <a:gd name="T15" fmla="*/ 6 h 833"/>
                  <a:gd name="T16" fmla="*/ 527 w 567"/>
                  <a:gd name="T17" fmla="*/ 284 h 833"/>
                  <a:gd name="T18" fmla="*/ 567 w 567"/>
                  <a:gd name="T19" fmla="*/ 352 h 833"/>
                  <a:gd name="T20" fmla="*/ 567 w 567"/>
                  <a:gd name="T21" fmla="*/ 801 h 833"/>
                  <a:gd name="T22" fmla="*/ 548 w 567"/>
                  <a:gd name="T23" fmla="*/ 833 h 833"/>
                  <a:gd name="T24" fmla="*/ 548 w 567"/>
                  <a:gd name="T25" fmla="*/ 363 h 833"/>
                  <a:gd name="T26" fmla="*/ 548 w 567"/>
                  <a:gd name="T27" fmla="*/ 362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7" h="833">
                    <a:moveTo>
                      <a:pt x="548" y="362"/>
                    </a:moveTo>
                    <a:cubicBezTo>
                      <a:pt x="548" y="335"/>
                      <a:pt x="533" y="309"/>
                      <a:pt x="509" y="295"/>
                    </a:cubicBezTo>
                    <a:cubicBezTo>
                      <a:pt x="509" y="295"/>
                      <a:pt x="509" y="295"/>
                      <a:pt x="509" y="295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3" y="9"/>
                      <a:pt x="6" y="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21" y="0"/>
                      <a:pt x="35" y="0"/>
                      <a:pt x="47" y="6"/>
                    </a:cubicBezTo>
                    <a:cubicBezTo>
                      <a:pt x="527" y="284"/>
                      <a:pt x="527" y="284"/>
                      <a:pt x="527" y="284"/>
                    </a:cubicBezTo>
                    <a:cubicBezTo>
                      <a:pt x="552" y="298"/>
                      <a:pt x="567" y="324"/>
                      <a:pt x="567" y="352"/>
                    </a:cubicBezTo>
                    <a:cubicBezTo>
                      <a:pt x="567" y="801"/>
                      <a:pt x="567" y="801"/>
                      <a:pt x="567" y="801"/>
                    </a:cubicBezTo>
                    <a:cubicBezTo>
                      <a:pt x="567" y="815"/>
                      <a:pt x="559" y="827"/>
                      <a:pt x="548" y="833"/>
                    </a:cubicBezTo>
                    <a:cubicBezTo>
                      <a:pt x="548" y="363"/>
                      <a:pt x="548" y="363"/>
                      <a:pt x="548" y="363"/>
                    </a:cubicBezTo>
                    <a:lnTo>
                      <a:pt x="548" y="362"/>
                    </a:lnTo>
                    <a:close/>
                  </a:path>
                </a:pathLst>
              </a:custGeom>
              <a:solidFill>
                <a:srgbClr val="303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îsļïdê">
                <a:extLst>
                  <a:ext uri="{FF2B5EF4-FFF2-40B4-BE49-F238E27FC236}">
                    <a16:creationId xmlns:a16="http://schemas.microsoft.com/office/drawing/2014/main" xmlns="" id="{B8C84964-ECA1-40B0-8E43-8DE194EC1CE4}"/>
                  </a:ext>
                </a:extLst>
              </p:cNvPr>
              <p:cNvSpPr/>
              <p:nvPr/>
            </p:nvSpPr>
            <p:spPr bwMode="auto">
              <a:xfrm>
                <a:off x="5735638" y="1087438"/>
                <a:ext cx="1727200" cy="2482850"/>
              </a:xfrm>
              <a:custGeom>
                <a:avLst/>
                <a:gdLst>
                  <a:gd name="T0" fmla="*/ 1088 w 1088"/>
                  <a:gd name="T1" fmla="*/ 626 h 1564"/>
                  <a:gd name="T2" fmla="*/ 1088 w 1088"/>
                  <a:gd name="T3" fmla="*/ 1564 h 1564"/>
                  <a:gd name="T4" fmla="*/ 0 w 1088"/>
                  <a:gd name="T5" fmla="*/ 938 h 1564"/>
                  <a:gd name="T6" fmla="*/ 0 w 1088"/>
                  <a:gd name="T7" fmla="*/ 0 h 1564"/>
                  <a:gd name="T8" fmla="*/ 1088 w 1088"/>
                  <a:gd name="T9" fmla="*/ 626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8" h="1564">
                    <a:moveTo>
                      <a:pt x="1088" y="626"/>
                    </a:moveTo>
                    <a:lnTo>
                      <a:pt x="1088" y="1564"/>
                    </a:lnTo>
                    <a:lnTo>
                      <a:pt x="0" y="938"/>
                    </a:lnTo>
                    <a:lnTo>
                      <a:pt x="0" y="0"/>
                    </a:lnTo>
                    <a:lnTo>
                      <a:pt x="1088" y="626"/>
                    </a:lnTo>
                    <a:close/>
                  </a:path>
                </a:pathLst>
              </a:custGeom>
              <a:solidFill>
                <a:srgbClr val="706FD3">
                  <a:alpha val="68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iŝḷiḓê">
                <a:extLst>
                  <a:ext uri="{FF2B5EF4-FFF2-40B4-BE49-F238E27FC236}">
                    <a16:creationId xmlns:a16="http://schemas.microsoft.com/office/drawing/2014/main" xmlns="" id="{9583DC8C-0E45-4849-AA74-5392D311CE65}"/>
                  </a:ext>
                </a:extLst>
              </p:cNvPr>
              <p:cNvSpPr/>
              <p:nvPr/>
            </p:nvSpPr>
            <p:spPr bwMode="auto">
              <a:xfrm>
                <a:off x="5735638" y="1216026"/>
                <a:ext cx="1638300" cy="1657350"/>
              </a:xfrm>
              <a:custGeom>
                <a:avLst/>
                <a:gdLst>
                  <a:gd name="T0" fmla="*/ 142 w 1032"/>
                  <a:gd name="T1" fmla="*/ 0 h 1044"/>
                  <a:gd name="T2" fmla="*/ 0 w 1032"/>
                  <a:gd name="T3" fmla="*/ 108 h 1044"/>
                  <a:gd name="T4" fmla="*/ 0 w 1032"/>
                  <a:gd name="T5" fmla="*/ 857 h 1044"/>
                  <a:gd name="T6" fmla="*/ 326 w 1032"/>
                  <a:gd name="T7" fmla="*/ 1044 h 1044"/>
                  <a:gd name="T8" fmla="*/ 1032 w 1032"/>
                  <a:gd name="T9" fmla="*/ 512 h 1044"/>
                  <a:gd name="T10" fmla="*/ 142 w 1032"/>
                  <a:gd name="T11" fmla="*/ 0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2" h="1044">
                    <a:moveTo>
                      <a:pt x="142" y="0"/>
                    </a:moveTo>
                    <a:lnTo>
                      <a:pt x="0" y="108"/>
                    </a:lnTo>
                    <a:lnTo>
                      <a:pt x="0" y="857"/>
                    </a:lnTo>
                    <a:lnTo>
                      <a:pt x="326" y="1044"/>
                    </a:lnTo>
                    <a:lnTo>
                      <a:pt x="1032" y="512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iṥḻïḓè">
                <a:extLst>
                  <a:ext uri="{FF2B5EF4-FFF2-40B4-BE49-F238E27FC236}">
                    <a16:creationId xmlns:a16="http://schemas.microsoft.com/office/drawing/2014/main" xmlns="" id="{278C2F82-BFFD-4CE6-9F5A-EB375FA4C1AE}"/>
                  </a:ext>
                </a:extLst>
              </p:cNvPr>
              <p:cNvSpPr/>
              <p:nvPr/>
            </p:nvSpPr>
            <p:spPr bwMode="auto">
              <a:xfrm>
                <a:off x="6521451" y="2319338"/>
                <a:ext cx="941388" cy="1181100"/>
              </a:xfrm>
              <a:custGeom>
                <a:avLst/>
                <a:gdLst>
                  <a:gd name="T0" fmla="*/ 593 w 593"/>
                  <a:gd name="T1" fmla="*/ 686 h 744"/>
                  <a:gd name="T2" fmla="*/ 593 w 593"/>
                  <a:gd name="T3" fmla="*/ 0 h 744"/>
                  <a:gd name="T4" fmla="*/ 0 w 593"/>
                  <a:gd name="T5" fmla="*/ 447 h 744"/>
                  <a:gd name="T6" fmla="*/ 518 w 593"/>
                  <a:gd name="T7" fmla="*/ 744 h 744"/>
                  <a:gd name="T8" fmla="*/ 593 w 593"/>
                  <a:gd name="T9" fmla="*/ 686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3" h="744">
                    <a:moveTo>
                      <a:pt x="593" y="686"/>
                    </a:moveTo>
                    <a:lnTo>
                      <a:pt x="593" y="0"/>
                    </a:lnTo>
                    <a:lnTo>
                      <a:pt x="0" y="447"/>
                    </a:lnTo>
                    <a:lnTo>
                      <a:pt x="518" y="744"/>
                    </a:lnTo>
                    <a:lnTo>
                      <a:pt x="593" y="686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îşļiḓe">
                <a:extLst>
                  <a:ext uri="{FF2B5EF4-FFF2-40B4-BE49-F238E27FC236}">
                    <a16:creationId xmlns:a16="http://schemas.microsoft.com/office/drawing/2014/main" xmlns="" id="{550CF22E-61AB-4BBE-A727-E34DE361DF16}"/>
                  </a:ext>
                </a:extLst>
              </p:cNvPr>
              <p:cNvSpPr/>
              <p:nvPr/>
            </p:nvSpPr>
            <p:spPr bwMode="auto">
              <a:xfrm>
                <a:off x="4217988" y="2547938"/>
                <a:ext cx="1230313" cy="420688"/>
              </a:xfrm>
              <a:custGeom>
                <a:avLst/>
                <a:gdLst>
                  <a:gd name="T0" fmla="*/ 373 w 373"/>
                  <a:gd name="T1" fmla="*/ 0 h 128"/>
                  <a:gd name="T2" fmla="*/ 373 w 373"/>
                  <a:gd name="T3" fmla="*/ 0 h 128"/>
                  <a:gd name="T4" fmla="*/ 309 w 373"/>
                  <a:gd name="T5" fmla="*/ 84 h 128"/>
                  <a:gd name="T6" fmla="*/ 160 w 373"/>
                  <a:gd name="T7" fmla="*/ 121 h 128"/>
                  <a:gd name="T8" fmla="*/ 46 w 373"/>
                  <a:gd name="T9" fmla="*/ 95 h 128"/>
                  <a:gd name="T10" fmla="*/ 0 w 373"/>
                  <a:gd name="T11" fmla="*/ 31 h 128"/>
                  <a:gd name="T12" fmla="*/ 0 w 373"/>
                  <a:gd name="T13" fmla="*/ 31 h 128"/>
                  <a:gd name="T14" fmla="*/ 0 w 373"/>
                  <a:gd name="T15" fmla="*/ 1 h 128"/>
                  <a:gd name="T16" fmla="*/ 0 w 373"/>
                  <a:gd name="T17" fmla="*/ 38 h 128"/>
                  <a:gd name="T18" fmla="*/ 0 w 373"/>
                  <a:gd name="T19" fmla="*/ 38 h 128"/>
                  <a:gd name="T20" fmla="*/ 46 w 373"/>
                  <a:gd name="T21" fmla="*/ 101 h 128"/>
                  <a:gd name="T22" fmla="*/ 160 w 373"/>
                  <a:gd name="T23" fmla="*/ 128 h 128"/>
                  <a:gd name="T24" fmla="*/ 309 w 373"/>
                  <a:gd name="T25" fmla="*/ 90 h 128"/>
                  <a:gd name="T26" fmla="*/ 373 w 373"/>
                  <a:gd name="T27" fmla="*/ 6 h 128"/>
                  <a:gd name="T28" fmla="*/ 373 w 373"/>
                  <a:gd name="T29" fmla="*/ 6 h 128"/>
                  <a:gd name="T30" fmla="*/ 373 w 373"/>
                  <a:gd name="T3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3" h="128">
                    <a:moveTo>
                      <a:pt x="373" y="0"/>
                    </a:moveTo>
                    <a:cubicBezTo>
                      <a:pt x="373" y="0"/>
                      <a:pt x="373" y="0"/>
                      <a:pt x="373" y="0"/>
                    </a:cubicBezTo>
                    <a:cubicBezTo>
                      <a:pt x="372" y="29"/>
                      <a:pt x="351" y="60"/>
                      <a:pt x="309" y="84"/>
                    </a:cubicBezTo>
                    <a:cubicBezTo>
                      <a:pt x="266" y="108"/>
                      <a:pt x="212" y="121"/>
                      <a:pt x="160" y="121"/>
                    </a:cubicBezTo>
                    <a:cubicBezTo>
                      <a:pt x="117" y="121"/>
                      <a:pt x="76" y="112"/>
                      <a:pt x="46" y="95"/>
                    </a:cubicBezTo>
                    <a:cubicBezTo>
                      <a:pt x="16" y="78"/>
                      <a:pt x="1" y="55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" y="62"/>
                      <a:pt x="16" y="84"/>
                      <a:pt x="46" y="101"/>
                    </a:cubicBezTo>
                    <a:cubicBezTo>
                      <a:pt x="76" y="119"/>
                      <a:pt x="117" y="128"/>
                      <a:pt x="160" y="128"/>
                    </a:cubicBezTo>
                    <a:cubicBezTo>
                      <a:pt x="212" y="128"/>
                      <a:pt x="266" y="115"/>
                      <a:pt x="309" y="90"/>
                    </a:cubicBezTo>
                    <a:cubicBezTo>
                      <a:pt x="351" y="66"/>
                      <a:pt x="372" y="36"/>
                      <a:pt x="373" y="6"/>
                    </a:cubicBezTo>
                    <a:cubicBezTo>
                      <a:pt x="373" y="6"/>
                      <a:pt x="373" y="6"/>
                      <a:pt x="373" y="6"/>
                    </a:cubicBezTo>
                    <a:cubicBezTo>
                      <a:pt x="373" y="0"/>
                      <a:pt x="373" y="0"/>
                      <a:pt x="373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iśļîḍe">
                <a:extLst>
                  <a:ext uri="{FF2B5EF4-FFF2-40B4-BE49-F238E27FC236}">
                    <a16:creationId xmlns:a16="http://schemas.microsoft.com/office/drawing/2014/main" xmlns="" id="{92E81EB2-58C6-4268-B39D-88B60AB29FDD}"/>
                  </a:ext>
                </a:extLst>
              </p:cNvPr>
              <p:cNvSpPr/>
              <p:nvPr/>
            </p:nvSpPr>
            <p:spPr bwMode="auto">
              <a:xfrm>
                <a:off x="4217988" y="2168526"/>
                <a:ext cx="1230313" cy="820738"/>
              </a:xfrm>
              <a:custGeom>
                <a:avLst/>
                <a:gdLst>
                  <a:gd name="T0" fmla="*/ 373 w 373"/>
                  <a:gd name="T1" fmla="*/ 79 h 249"/>
                  <a:gd name="T2" fmla="*/ 368 w 373"/>
                  <a:gd name="T3" fmla="*/ 79 h 249"/>
                  <a:gd name="T4" fmla="*/ 328 w 373"/>
                  <a:gd name="T5" fmla="*/ 39 h 249"/>
                  <a:gd name="T6" fmla="*/ 64 w 373"/>
                  <a:gd name="T7" fmla="*/ 49 h 249"/>
                  <a:gd name="T8" fmla="*/ 6 w 373"/>
                  <a:gd name="T9" fmla="*/ 108 h 249"/>
                  <a:gd name="T10" fmla="*/ 0 w 373"/>
                  <a:gd name="T11" fmla="*/ 109 h 249"/>
                  <a:gd name="T12" fmla="*/ 0 w 373"/>
                  <a:gd name="T13" fmla="*/ 146 h 249"/>
                  <a:gd name="T14" fmla="*/ 0 w 373"/>
                  <a:gd name="T15" fmla="*/ 146 h 249"/>
                  <a:gd name="T16" fmla="*/ 46 w 373"/>
                  <a:gd name="T17" fmla="*/ 210 h 249"/>
                  <a:gd name="T18" fmla="*/ 309 w 373"/>
                  <a:gd name="T19" fmla="*/ 199 h 249"/>
                  <a:gd name="T20" fmla="*/ 373 w 373"/>
                  <a:gd name="T21" fmla="*/ 115 h 249"/>
                  <a:gd name="T22" fmla="*/ 373 w 373"/>
                  <a:gd name="T23" fmla="*/ 115 h 249"/>
                  <a:gd name="T24" fmla="*/ 373 w 373"/>
                  <a:gd name="T25" fmla="*/ 7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249">
                    <a:moveTo>
                      <a:pt x="373" y="79"/>
                    </a:moveTo>
                    <a:cubicBezTo>
                      <a:pt x="368" y="79"/>
                      <a:pt x="368" y="79"/>
                      <a:pt x="368" y="79"/>
                    </a:cubicBezTo>
                    <a:cubicBezTo>
                      <a:pt x="361" y="64"/>
                      <a:pt x="348" y="50"/>
                      <a:pt x="328" y="39"/>
                    </a:cubicBezTo>
                    <a:cubicBezTo>
                      <a:pt x="260" y="0"/>
                      <a:pt x="142" y="4"/>
                      <a:pt x="64" y="49"/>
                    </a:cubicBezTo>
                    <a:cubicBezTo>
                      <a:pt x="35" y="67"/>
                      <a:pt x="15" y="87"/>
                      <a:pt x="6" y="108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" y="170"/>
                      <a:pt x="16" y="193"/>
                      <a:pt x="46" y="210"/>
                    </a:cubicBezTo>
                    <a:cubicBezTo>
                      <a:pt x="113" y="249"/>
                      <a:pt x="231" y="244"/>
                      <a:pt x="309" y="199"/>
                    </a:cubicBezTo>
                    <a:cubicBezTo>
                      <a:pt x="351" y="175"/>
                      <a:pt x="372" y="144"/>
                      <a:pt x="373" y="115"/>
                    </a:cubicBezTo>
                    <a:cubicBezTo>
                      <a:pt x="373" y="115"/>
                      <a:pt x="373" y="115"/>
                      <a:pt x="373" y="115"/>
                    </a:cubicBezTo>
                    <a:cubicBezTo>
                      <a:pt x="373" y="79"/>
                      <a:pt x="373" y="79"/>
                      <a:pt x="373" y="79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íslîďê">
                <a:extLst>
                  <a:ext uri="{FF2B5EF4-FFF2-40B4-BE49-F238E27FC236}">
                    <a16:creationId xmlns:a16="http://schemas.microsoft.com/office/drawing/2014/main" xmlns="" id="{8CB3B8F2-8EDC-4783-8546-9DFA3075E3B3}"/>
                  </a:ext>
                </a:extLst>
              </p:cNvPr>
              <p:cNvSpPr/>
              <p:nvPr/>
            </p:nvSpPr>
            <p:spPr bwMode="auto">
              <a:xfrm>
                <a:off x="4144963" y="2082801"/>
                <a:ext cx="1376363" cy="790575"/>
              </a:xfrm>
              <a:custGeom>
                <a:avLst/>
                <a:gdLst>
                  <a:gd name="T0" fmla="*/ 331 w 417"/>
                  <a:gd name="T1" fmla="*/ 191 h 240"/>
                  <a:gd name="T2" fmla="*/ 68 w 417"/>
                  <a:gd name="T3" fmla="*/ 201 h 240"/>
                  <a:gd name="T4" fmla="*/ 86 w 417"/>
                  <a:gd name="T5" fmla="*/ 49 h 240"/>
                  <a:gd name="T6" fmla="*/ 350 w 417"/>
                  <a:gd name="T7" fmla="*/ 39 h 240"/>
                  <a:gd name="T8" fmla="*/ 331 w 417"/>
                  <a:gd name="T9" fmla="*/ 19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40">
                    <a:moveTo>
                      <a:pt x="331" y="191"/>
                    </a:moveTo>
                    <a:cubicBezTo>
                      <a:pt x="253" y="236"/>
                      <a:pt x="135" y="240"/>
                      <a:pt x="68" y="201"/>
                    </a:cubicBezTo>
                    <a:cubicBezTo>
                      <a:pt x="0" y="162"/>
                      <a:pt x="9" y="94"/>
                      <a:pt x="86" y="49"/>
                    </a:cubicBezTo>
                    <a:cubicBezTo>
                      <a:pt x="164" y="4"/>
                      <a:pt x="282" y="0"/>
                      <a:pt x="350" y="39"/>
                    </a:cubicBezTo>
                    <a:cubicBezTo>
                      <a:pt x="417" y="78"/>
                      <a:pt x="409" y="146"/>
                      <a:pt x="331" y="191"/>
                    </a:cubicBezTo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íş1ïḓe">
                <a:extLst>
                  <a:ext uri="{FF2B5EF4-FFF2-40B4-BE49-F238E27FC236}">
                    <a16:creationId xmlns:a16="http://schemas.microsoft.com/office/drawing/2014/main" xmlns="" id="{9E7B11FA-C28E-47CE-9EA8-BB698D969BAF}"/>
                  </a:ext>
                </a:extLst>
              </p:cNvPr>
              <p:cNvSpPr/>
              <p:nvPr/>
            </p:nvSpPr>
            <p:spPr bwMode="auto">
              <a:xfrm>
                <a:off x="5680075" y="2659063"/>
                <a:ext cx="1844675" cy="1062038"/>
              </a:xfrm>
              <a:custGeom>
                <a:avLst/>
                <a:gdLst>
                  <a:gd name="T0" fmla="*/ 0 w 1162"/>
                  <a:gd name="T1" fmla="*/ 0 h 669"/>
                  <a:gd name="T2" fmla="*/ 17 w 1162"/>
                  <a:gd name="T3" fmla="*/ 46 h 669"/>
                  <a:gd name="T4" fmla="*/ 1075 w 1162"/>
                  <a:gd name="T5" fmla="*/ 662 h 669"/>
                  <a:gd name="T6" fmla="*/ 1162 w 1162"/>
                  <a:gd name="T7" fmla="*/ 669 h 669"/>
                  <a:gd name="T8" fmla="*/ 1123 w 1162"/>
                  <a:gd name="T9" fmla="*/ 621 h 669"/>
                  <a:gd name="T10" fmla="*/ 39 w 1162"/>
                  <a:gd name="T11" fmla="*/ 0 h 669"/>
                  <a:gd name="T12" fmla="*/ 0 w 1162"/>
                  <a:gd name="T13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2" h="669">
                    <a:moveTo>
                      <a:pt x="0" y="0"/>
                    </a:moveTo>
                    <a:lnTo>
                      <a:pt x="17" y="46"/>
                    </a:lnTo>
                    <a:lnTo>
                      <a:pt x="1075" y="662"/>
                    </a:lnTo>
                    <a:lnTo>
                      <a:pt x="1162" y="669"/>
                    </a:lnTo>
                    <a:lnTo>
                      <a:pt x="1123" y="621"/>
                    </a:lnTo>
                    <a:lnTo>
                      <a:pt x="3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i$ḻíḋè">
                <a:extLst>
                  <a:ext uri="{FF2B5EF4-FFF2-40B4-BE49-F238E27FC236}">
                    <a16:creationId xmlns:a16="http://schemas.microsoft.com/office/drawing/2014/main" xmlns="" id="{7DF4DFBE-2792-4073-85F7-347C58BF9EE6}"/>
                  </a:ext>
                </a:extLst>
              </p:cNvPr>
              <p:cNvSpPr/>
              <p:nvPr/>
            </p:nvSpPr>
            <p:spPr bwMode="auto">
              <a:xfrm>
                <a:off x="5680075" y="2659063"/>
                <a:ext cx="1844675" cy="1062038"/>
              </a:xfrm>
              <a:custGeom>
                <a:avLst/>
                <a:gdLst>
                  <a:gd name="T0" fmla="*/ 0 w 1162"/>
                  <a:gd name="T1" fmla="*/ 0 h 669"/>
                  <a:gd name="T2" fmla="*/ 17 w 1162"/>
                  <a:gd name="T3" fmla="*/ 46 h 669"/>
                  <a:gd name="T4" fmla="*/ 1075 w 1162"/>
                  <a:gd name="T5" fmla="*/ 662 h 669"/>
                  <a:gd name="T6" fmla="*/ 1162 w 1162"/>
                  <a:gd name="T7" fmla="*/ 669 h 669"/>
                  <a:gd name="T8" fmla="*/ 1123 w 1162"/>
                  <a:gd name="T9" fmla="*/ 621 h 669"/>
                  <a:gd name="T10" fmla="*/ 39 w 1162"/>
                  <a:gd name="T11" fmla="*/ 0 h 669"/>
                  <a:gd name="T12" fmla="*/ 0 w 1162"/>
                  <a:gd name="T13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2" h="669">
                    <a:moveTo>
                      <a:pt x="0" y="0"/>
                    </a:moveTo>
                    <a:lnTo>
                      <a:pt x="17" y="46"/>
                    </a:lnTo>
                    <a:lnTo>
                      <a:pt x="1075" y="662"/>
                    </a:lnTo>
                    <a:lnTo>
                      <a:pt x="1162" y="669"/>
                    </a:lnTo>
                    <a:lnTo>
                      <a:pt x="1123" y="621"/>
                    </a:lnTo>
                    <a:lnTo>
                      <a:pt x="3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ïṡľiḓê">
                <a:extLst>
                  <a:ext uri="{FF2B5EF4-FFF2-40B4-BE49-F238E27FC236}">
                    <a16:creationId xmlns:a16="http://schemas.microsoft.com/office/drawing/2014/main" xmlns="" id="{71C0CC6D-A93A-4591-AFC1-2D4C5D486B0B}"/>
                  </a:ext>
                </a:extLst>
              </p:cNvPr>
              <p:cNvSpPr/>
              <p:nvPr/>
            </p:nvSpPr>
            <p:spPr bwMode="auto">
              <a:xfrm>
                <a:off x="4273550" y="2659063"/>
                <a:ext cx="3251200" cy="2020888"/>
              </a:xfrm>
              <a:custGeom>
                <a:avLst/>
                <a:gdLst>
                  <a:gd name="T0" fmla="*/ 0 w 985"/>
                  <a:gd name="T1" fmla="*/ 257 h 613"/>
                  <a:gd name="T2" fmla="*/ 10 w 985"/>
                  <a:gd name="T3" fmla="*/ 240 h 613"/>
                  <a:gd name="T4" fmla="*/ 427 w 985"/>
                  <a:gd name="T5" fmla="*/ 0 h 613"/>
                  <a:gd name="T6" fmla="*/ 985 w 985"/>
                  <a:gd name="T7" fmla="*/ 322 h 613"/>
                  <a:gd name="T8" fmla="*/ 949 w 985"/>
                  <a:gd name="T9" fmla="*/ 384 h 613"/>
                  <a:gd name="T10" fmla="*/ 577 w 985"/>
                  <a:gd name="T11" fmla="*/ 599 h 613"/>
                  <a:gd name="T12" fmla="*/ 499 w 985"/>
                  <a:gd name="T13" fmla="*/ 599 h 613"/>
                  <a:gd name="T14" fmla="*/ 41 w 985"/>
                  <a:gd name="T15" fmla="*/ 334 h 613"/>
                  <a:gd name="T16" fmla="*/ 0 w 985"/>
                  <a:gd name="T17" fmla="*/ 263 h 613"/>
                  <a:gd name="T18" fmla="*/ 0 w 985"/>
                  <a:gd name="T19" fmla="*/ 257 h 613"/>
                  <a:gd name="T20" fmla="*/ 0 w 985"/>
                  <a:gd name="T21" fmla="*/ 25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5" h="613">
                    <a:moveTo>
                      <a:pt x="0" y="257"/>
                    </a:moveTo>
                    <a:cubicBezTo>
                      <a:pt x="0" y="251"/>
                      <a:pt x="3" y="244"/>
                      <a:pt x="10" y="240"/>
                    </a:cubicBezTo>
                    <a:cubicBezTo>
                      <a:pt x="427" y="0"/>
                      <a:pt x="427" y="0"/>
                      <a:pt x="427" y="0"/>
                    </a:cubicBezTo>
                    <a:cubicBezTo>
                      <a:pt x="985" y="322"/>
                      <a:pt x="985" y="322"/>
                      <a:pt x="985" y="322"/>
                    </a:cubicBezTo>
                    <a:cubicBezTo>
                      <a:pt x="985" y="348"/>
                      <a:pt x="971" y="371"/>
                      <a:pt x="949" y="384"/>
                    </a:cubicBezTo>
                    <a:cubicBezTo>
                      <a:pt x="577" y="599"/>
                      <a:pt x="577" y="599"/>
                      <a:pt x="577" y="599"/>
                    </a:cubicBezTo>
                    <a:cubicBezTo>
                      <a:pt x="553" y="613"/>
                      <a:pt x="523" y="613"/>
                      <a:pt x="499" y="599"/>
                    </a:cubicBezTo>
                    <a:cubicBezTo>
                      <a:pt x="41" y="334"/>
                      <a:pt x="41" y="334"/>
                      <a:pt x="41" y="334"/>
                    </a:cubicBezTo>
                    <a:cubicBezTo>
                      <a:pt x="16" y="320"/>
                      <a:pt x="0" y="293"/>
                      <a:pt x="0" y="263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7"/>
                      <a:pt x="0" y="257"/>
                      <a:pt x="0" y="257"/>
                    </a:cubicBezTo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iṥľíḓê">
                <a:extLst>
                  <a:ext uri="{FF2B5EF4-FFF2-40B4-BE49-F238E27FC236}">
                    <a16:creationId xmlns:a16="http://schemas.microsoft.com/office/drawing/2014/main" xmlns="" id="{DFF16789-F0EF-4A38-9F75-A8A344A40A6E}"/>
                  </a:ext>
                </a:extLst>
              </p:cNvPr>
              <p:cNvSpPr/>
              <p:nvPr/>
            </p:nvSpPr>
            <p:spPr bwMode="auto">
              <a:xfrm>
                <a:off x="4273550" y="3543301"/>
                <a:ext cx="3251200" cy="1158875"/>
              </a:xfrm>
              <a:custGeom>
                <a:avLst/>
                <a:gdLst>
                  <a:gd name="T0" fmla="*/ 0 w 985"/>
                  <a:gd name="T1" fmla="*/ 0 h 352"/>
                  <a:gd name="T2" fmla="*/ 0 w 985"/>
                  <a:gd name="T3" fmla="*/ 6 h 352"/>
                  <a:gd name="T4" fmla="*/ 41 w 985"/>
                  <a:gd name="T5" fmla="*/ 77 h 352"/>
                  <a:gd name="T6" fmla="*/ 499 w 985"/>
                  <a:gd name="T7" fmla="*/ 341 h 352"/>
                  <a:gd name="T8" fmla="*/ 538 w 985"/>
                  <a:gd name="T9" fmla="*/ 352 h 352"/>
                  <a:gd name="T10" fmla="*/ 577 w 985"/>
                  <a:gd name="T11" fmla="*/ 341 h 352"/>
                  <a:gd name="T12" fmla="*/ 949 w 985"/>
                  <a:gd name="T13" fmla="*/ 126 h 352"/>
                  <a:gd name="T14" fmla="*/ 985 w 985"/>
                  <a:gd name="T15" fmla="*/ 65 h 352"/>
                  <a:gd name="T16" fmla="*/ 984 w 985"/>
                  <a:gd name="T17" fmla="*/ 65 h 352"/>
                  <a:gd name="T18" fmla="*/ 949 w 985"/>
                  <a:gd name="T19" fmla="*/ 116 h 352"/>
                  <a:gd name="T20" fmla="*/ 577 w 985"/>
                  <a:gd name="T21" fmla="*/ 331 h 352"/>
                  <a:gd name="T22" fmla="*/ 538 w 985"/>
                  <a:gd name="T23" fmla="*/ 341 h 352"/>
                  <a:gd name="T24" fmla="*/ 499 w 985"/>
                  <a:gd name="T25" fmla="*/ 331 h 352"/>
                  <a:gd name="T26" fmla="*/ 41 w 985"/>
                  <a:gd name="T27" fmla="*/ 66 h 352"/>
                  <a:gd name="T28" fmla="*/ 1 w 985"/>
                  <a:gd name="T29" fmla="*/ 5 h 352"/>
                  <a:gd name="T30" fmla="*/ 0 w 985"/>
                  <a:gd name="T31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5" h="352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35"/>
                      <a:pt x="16" y="62"/>
                      <a:pt x="41" y="77"/>
                    </a:cubicBezTo>
                    <a:cubicBezTo>
                      <a:pt x="499" y="341"/>
                      <a:pt x="499" y="341"/>
                      <a:pt x="499" y="341"/>
                    </a:cubicBezTo>
                    <a:cubicBezTo>
                      <a:pt x="511" y="348"/>
                      <a:pt x="525" y="352"/>
                      <a:pt x="538" y="352"/>
                    </a:cubicBezTo>
                    <a:cubicBezTo>
                      <a:pt x="552" y="352"/>
                      <a:pt x="565" y="348"/>
                      <a:pt x="577" y="341"/>
                    </a:cubicBezTo>
                    <a:cubicBezTo>
                      <a:pt x="949" y="126"/>
                      <a:pt x="949" y="126"/>
                      <a:pt x="949" y="126"/>
                    </a:cubicBezTo>
                    <a:cubicBezTo>
                      <a:pt x="971" y="114"/>
                      <a:pt x="985" y="90"/>
                      <a:pt x="985" y="65"/>
                    </a:cubicBezTo>
                    <a:cubicBezTo>
                      <a:pt x="984" y="65"/>
                      <a:pt x="984" y="65"/>
                      <a:pt x="984" y="65"/>
                    </a:cubicBezTo>
                    <a:cubicBezTo>
                      <a:pt x="981" y="86"/>
                      <a:pt x="968" y="105"/>
                      <a:pt x="949" y="116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5" y="338"/>
                      <a:pt x="552" y="341"/>
                      <a:pt x="538" y="341"/>
                    </a:cubicBezTo>
                    <a:cubicBezTo>
                      <a:pt x="525" y="341"/>
                      <a:pt x="511" y="338"/>
                      <a:pt x="499" y="331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18" y="53"/>
                      <a:pt x="3" y="30"/>
                      <a:pt x="1" y="5"/>
                    </a:cubicBezTo>
                    <a:cubicBezTo>
                      <a:pt x="0" y="3"/>
                      <a:pt x="0" y="2"/>
                      <a:pt x="0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íṥlïďé">
                <a:extLst>
                  <a:ext uri="{FF2B5EF4-FFF2-40B4-BE49-F238E27FC236}">
                    <a16:creationId xmlns:a16="http://schemas.microsoft.com/office/drawing/2014/main" xmlns="" id="{6B4D2AA2-20C9-42C3-AEEC-0F3D1AEF49F4}"/>
                  </a:ext>
                </a:extLst>
              </p:cNvPr>
              <p:cNvSpPr/>
              <p:nvPr/>
            </p:nvSpPr>
            <p:spPr bwMode="auto">
              <a:xfrm>
                <a:off x="4276725" y="3559176"/>
                <a:ext cx="3244850" cy="1106488"/>
              </a:xfrm>
              <a:custGeom>
                <a:avLst/>
                <a:gdLst>
                  <a:gd name="T0" fmla="*/ 0 w 983"/>
                  <a:gd name="T1" fmla="*/ 0 h 336"/>
                  <a:gd name="T2" fmla="*/ 40 w 983"/>
                  <a:gd name="T3" fmla="*/ 61 h 336"/>
                  <a:gd name="T4" fmla="*/ 498 w 983"/>
                  <a:gd name="T5" fmla="*/ 326 h 336"/>
                  <a:gd name="T6" fmla="*/ 537 w 983"/>
                  <a:gd name="T7" fmla="*/ 336 h 336"/>
                  <a:gd name="T8" fmla="*/ 576 w 983"/>
                  <a:gd name="T9" fmla="*/ 326 h 336"/>
                  <a:gd name="T10" fmla="*/ 948 w 983"/>
                  <a:gd name="T11" fmla="*/ 111 h 336"/>
                  <a:gd name="T12" fmla="*/ 983 w 983"/>
                  <a:gd name="T13" fmla="*/ 60 h 336"/>
                  <a:gd name="T14" fmla="*/ 576 w 983"/>
                  <a:gd name="T15" fmla="*/ 295 h 336"/>
                  <a:gd name="T16" fmla="*/ 537 w 983"/>
                  <a:gd name="T17" fmla="*/ 306 h 336"/>
                  <a:gd name="T18" fmla="*/ 498 w 983"/>
                  <a:gd name="T19" fmla="*/ 295 h 336"/>
                  <a:gd name="T20" fmla="*/ 9 w 983"/>
                  <a:gd name="T21" fmla="*/ 13 h 336"/>
                  <a:gd name="T22" fmla="*/ 0 w 983"/>
                  <a:gd name="T2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3" h="336">
                    <a:moveTo>
                      <a:pt x="0" y="0"/>
                    </a:moveTo>
                    <a:cubicBezTo>
                      <a:pt x="2" y="25"/>
                      <a:pt x="17" y="48"/>
                      <a:pt x="40" y="61"/>
                    </a:cubicBezTo>
                    <a:cubicBezTo>
                      <a:pt x="498" y="326"/>
                      <a:pt x="498" y="326"/>
                      <a:pt x="498" y="326"/>
                    </a:cubicBezTo>
                    <a:cubicBezTo>
                      <a:pt x="510" y="333"/>
                      <a:pt x="524" y="336"/>
                      <a:pt x="537" y="336"/>
                    </a:cubicBezTo>
                    <a:cubicBezTo>
                      <a:pt x="551" y="336"/>
                      <a:pt x="564" y="333"/>
                      <a:pt x="576" y="326"/>
                    </a:cubicBezTo>
                    <a:cubicBezTo>
                      <a:pt x="948" y="111"/>
                      <a:pt x="948" y="111"/>
                      <a:pt x="948" y="111"/>
                    </a:cubicBezTo>
                    <a:cubicBezTo>
                      <a:pt x="967" y="100"/>
                      <a:pt x="980" y="81"/>
                      <a:pt x="983" y="60"/>
                    </a:cubicBezTo>
                    <a:cubicBezTo>
                      <a:pt x="576" y="295"/>
                      <a:pt x="576" y="295"/>
                      <a:pt x="576" y="295"/>
                    </a:cubicBezTo>
                    <a:cubicBezTo>
                      <a:pt x="564" y="302"/>
                      <a:pt x="551" y="306"/>
                      <a:pt x="537" y="306"/>
                    </a:cubicBezTo>
                    <a:cubicBezTo>
                      <a:pt x="524" y="306"/>
                      <a:pt x="510" y="302"/>
                      <a:pt x="498" y="295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4" y="10"/>
                      <a:pt x="1" y="5"/>
                      <a:pt x="0" y="0"/>
                    </a:cubicBezTo>
                  </a:path>
                </a:pathLst>
              </a:custGeom>
              <a:solidFill>
                <a:srgbClr val="A9A9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îṣḷiḑê">
                <a:extLst>
                  <a:ext uri="{FF2B5EF4-FFF2-40B4-BE49-F238E27FC236}">
                    <a16:creationId xmlns:a16="http://schemas.microsoft.com/office/drawing/2014/main" xmlns="" id="{A86A3029-EDCC-4987-9DEA-9E25AD5AF3C3}"/>
                  </a:ext>
                </a:extLst>
              </p:cNvPr>
              <p:cNvSpPr/>
              <p:nvPr/>
            </p:nvSpPr>
            <p:spPr bwMode="auto">
              <a:xfrm>
                <a:off x="4273550" y="3509963"/>
                <a:ext cx="3251200" cy="1169988"/>
              </a:xfrm>
              <a:custGeom>
                <a:avLst/>
                <a:gdLst>
                  <a:gd name="T0" fmla="*/ 10 w 985"/>
                  <a:gd name="T1" fmla="*/ 17 h 355"/>
                  <a:gd name="T2" fmla="*/ 499 w 985"/>
                  <a:gd name="T3" fmla="*/ 300 h 355"/>
                  <a:gd name="T4" fmla="*/ 577 w 985"/>
                  <a:gd name="T5" fmla="*/ 300 h 355"/>
                  <a:gd name="T6" fmla="*/ 985 w 985"/>
                  <a:gd name="T7" fmla="*/ 64 h 355"/>
                  <a:gd name="T8" fmla="*/ 949 w 985"/>
                  <a:gd name="T9" fmla="*/ 126 h 355"/>
                  <a:gd name="T10" fmla="*/ 577 w 985"/>
                  <a:gd name="T11" fmla="*/ 341 h 355"/>
                  <a:gd name="T12" fmla="*/ 499 w 985"/>
                  <a:gd name="T13" fmla="*/ 341 h 355"/>
                  <a:gd name="T14" fmla="*/ 41 w 985"/>
                  <a:gd name="T15" fmla="*/ 76 h 355"/>
                  <a:gd name="T16" fmla="*/ 0 w 985"/>
                  <a:gd name="T17" fmla="*/ 5 h 355"/>
                  <a:gd name="T18" fmla="*/ 0 w 985"/>
                  <a:gd name="T19" fmla="*/ 0 h 355"/>
                  <a:gd name="T20" fmla="*/ 10 w 985"/>
                  <a:gd name="T21" fmla="*/ 1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5" h="355">
                    <a:moveTo>
                      <a:pt x="10" y="17"/>
                    </a:moveTo>
                    <a:cubicBezTo>
                      <a:pt x="499" y="300"/>
                      <a:pt x="499" y="300"/>
                      <a:pt x="499" y="300"/>
                    </a:cubicBezTo>
                    <a:cubicBezTo>
                      <a:pt x="523" y="314"/>
                      <a:pt x="553" y="314"/>
                      <a:pt x="577" y="300"/>
                    </a:cubicBezTo>
                    <a:cubicBezTo>
                      <a:pt x="985" y="64"/>
                      <a:pt x="985" y="64"/>
                      <a:pt x="985" y="64"/>
                    </a:cubicBezTo>
                    <a:cubicBezTo>
                      <a:pt x="985" y="90"/>
                      <a:pt x="971" y="113"/>
                      <a:pt x="949" y="126"/>
                    </a:cubicBezTo>
                    <a:cubicBezTo>
                      <a:pt x="577" y="341"/>
                      <a:pt x="577" y="341"/>
                      <a:pt x="577" y="341"/>
                    </a:cubicBezTo>
                    <a:cubicBezTo>
                      <a:pt x="553" y="355"/>
                      <a:pt x="523" y="355"/>
                      <a:pt x="499" y="341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16" y="62"/>
                      <a:pt x="0" y="3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4"/>
                      <a:pt x="10" y="17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íṧ1îḋè">
                <a:extLst>
                  <a:ext uri="{FF2B5EF4-FFF2-40B4-BE49-F238E27FC236}">
                    <a16:creationId xmlns:a16="http://schemas.microsoft.com/office/drawing/2014/main" xmlns="" id="{87A39C22-FA7F-42E9-8E27-B3C3F86FB8E9}"/>
                  </a:ext>
                </a:extLst>
              </p:cNvPr>
              <p:cNvSpPr/>
              <p:nvPr/>
            </p:nvSpPr>
            <p:spPr bwMode="auto">
              <a:xfrm>
                <a:off x="4273550" y="3506788"/>
                <a:ext cx="0" cy="3175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iŝḻiďe">
                <a:extLst>
                  <a:ext uri="{FF2B5EF4-FFF2-40B4-BE49-F238E27FC236}">
                    <a16:creationId xmlns:a16="http://schemas.microsoft.com/office/drawing/2014/main" xmlns="" id="{95CAD827-6BD2-4930-B2EB-09581A593537}"/>
                  </a:ext>
                </a:extLst>
              </p:cNvPr>
              <p:cNvSpPr/>
              <p:nvPr/>
            </p:nvSpPr>
            <p:spPr bwMode="auto">
              <a:xfrm>
                <a:off x="6799263" y="3663951"/>
                <a:ext cx="317500" cy="198438"/>
              </a:xfrm>
              <a:custGeom>
                <a:avLst/>
                <a:gdLst>
                  <a:gd name="T0" fmla="*/ 56 w 200"/>
                  <a:gd name="T1" fmla="*/ 0 h 125"/>
                  <a:gd name="T2" fmla="*/ 200 w 200"/>
                  <a:gd name="T3" fmla="*/ 83 h 125"/>
                  <a:gd name="T4" fmla="*/ 200 w 200"/>
                  <a:gd name="T5" fmla="*/ 92 h 125"/>
                  <a:gd name="T6" fmla="*/ 145 w 200"/>
                  <a:gd name="T7" fmla="*/ 125 h 125"/>
                  <a:gd name="T8" fmla="*/ 0 w 200"/>
                  <a:gd name="T9" fmla="*/ 40 h 125"/>
                  <a:gd name="T10" fmla="*/ 0 w 200"/>
                  <a:gd name="T11" fmla="*/ 31 h 125"/>
                  <a:gd name="T12" fmla="*/ 56 w 200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5">
                    <a:moveTo>
                      <a:pt x="56" y="0"/>
                    </a:moveTo>
                    <a:lnTo>
                      <a:pt x="200" y="83"/>
                    </a:lnTo>
                    <a:lnTo>
                      <a:pt x="200" y="92"/>
                    </a:lnTo>
                    <a:lnTo>
                      <a:pt x="145" y="125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îslíḑè">
                <a:extLst>
                  <a:ext uri="{FF2B5EF4-FFF2-40B4-BE49-F238E27FC236}">
                    <a16:creationId xmlns:a16="http://schemas.microsoft.com/office/drawing/2014/main" xmlns="" id="{5D92196F-BA16-4F9F-AF11-2ED0BC61FB3C}"/>
                  </a:ext>
                </a:extLst>
              </p:cNvPr>
              <p:cNvSpPr/>
              <p:nvPr/>
            </p:nvSpPr>
            <p:spPr bwMode="auto">
              <a:xfrm>
                <a:off x="6799263" y="3713163"/>
                <a:ext cx="317500" cy="149225"/>
              </a:xfrm>
              <a:custGeom>
                <a:avLst/>
                <a:gdLst>
                  <a:gd name="T0" fmla="*/ 145 w 200"/>
                  <a:gd name="T1" fmla="*/ 86 h 94"/>
                  <a:gd name="T2" fmla="*/ 200 w 200"/>
                  <a:gd name="T3" fmla="*/ 52 h 94"/>
                  <a:gd name="T4" fmla="*/ 200 w 200"/>
                  <a:gd name="T5" fmla="*/ 61 h 94"/>
                  <a:gd name="T6" fmla="*/ 145 w 200"/>
                  <a:gd name="T7" fmla="*/ 94 h 94"/>
                  <a:gd name="T8" fmla="*/ 0 w 200"/>
                  <a:gd name="T9" fmla="*/ 9 h 94"/>
                  <a:gd name="T10" fmla="*/ 0 w 200"/>
                  <a:gd name="T11" fmla="*/ 0 h 94"/>
                  <a:gd name="T12" fmla="*/ 145 w 200"/>
                  <a:gd name="T13" fmla="*/ 8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4">
                    <a:moveTo>
                      <a:pt x="145" y="86"/>
                    </a:moveTo>
                    <a:lnTo>
                      <a:pt x="200" y="52"/>
                    </a:lnTo>
                    <a:lnTo>
                      <a:pt x="200" y="61"/>
                    </a:lnTo>
                    <a:lnTo>
                      <a:pt x="145" y="9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íšliḋè">
                <a:extLst>
                  <a:ext uri="{FF2B5EF4-FFF2-40B4-BE49-F238E27FC236}">
                    <a16:creationId xmlns:a16="http://schemas.microsoft.com/office/drawing/2014/main" xmlns="" id="{AD0469F4-A1D8-4BAD-AB30-D0BBB41EC7C6}"/>
                  </a:ext>
                </a:extLst>
              </p:cNvPr>
              <p:cNvSpPr/>
              <p:nvPr/>
            </p:nvSpPr>
            <p:spPr bwMode="auto">
              <a:xfrm>
                <a:off x="6646863" y="3730626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îśľíḓé">
                <a:extLst>
                  <a:ext uri="{FF2B5EF4-FFF2-40B4-BE49-F238E27FC236}">
                    <a16:creationId xmlns:a16="http://schemas.microsoft.com/office/drawing/2014/main" xmlns="" id="{417378AC-38BB-41E2-8619-68D814438243}"/>
                  </a:ext>
                </a:extLst>
              </p:cNvPr>
              <p:cNvSpPr/>
              <p:nvPr/>
            </p:nvSpPr>
            <p:spPr bwMode="auto">
              <a:xfrm>
                <a:off x="6646863" y="3802063"/>
                <a:ext cx="354013" cy="146050"/>
              </a:xfrm>
              <a:custGeom>
                <a:avLst/>
                <a:gdLst>
                  <a:gd name="T0" fmla="*/ 146 w 223"/>
                  <a:gd name="T1" fmla="*/ 84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4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îṧḷîḓe">
                <a:extLst>
                  <a:ext uri="{FF2B5EF4-FFF2-40B4-BE49-F238E27FC236}">
                    <a16:creationId xmlns:a16="http://schemas.microsoft.com/office/drawing/2014/main" xmlns="" id="{4FFA9200-8F46-4084-BC7D-7542E889A8A0}"/>
                  </a:ext>
                </a:extLst>
              </p:cNvPr>
              <p:cNvSpPr/>
              <p:nvPr/>
            </p:nvSpPr>
            <p:spPr bwMode="auto">
              <a:xfrm>
                <a:off x="6389688" y="3581401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6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6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6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îṩľïḍê">
                <a:extLst>
                  <a:ext uri="{FF2B5EF4-FFF2-40B4-BE49-F238E27FC236}">
                    <a16:creationId xmlns:a16="http://schemas.microsoft.com/office/drawing/2014/main" xmlns="" id="{C942111F-3D8A-402D-9A27-9C970465CA8F}"/>
                  </a:ext>
                </a:extLst>
              </p:cNvPr>
              <p:cNvSpPr/>
              <p:nvPr/>
            </p:nvSpPr>
            <p:spPr bwMode="auto">
              <a:xfrm>
                <a:off x="6389688" y="3654426"/>
                <a:ext cx="354013" cy="144463"/>
              </a:xfrm>
              <a:custGeom>
                <a:avLst/>
                <a:gdLst>
                  <a:gd name="T0" fmla="*/ 146 w 223"/>
                  <a:gd name="T1" fmla="*/ 83 h 91"/>
                  <a:gd name="T2" fmla="*/ 223 w 223"/>
                  <a:gd name="T3" fmla="*/ 40 h 91"/>
                  <a:gd name="T4" fmla="*/ 223 w 223"/>
                  <a:gd name="T5" fmla="*/ 46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ïṡḷídê">
                <a:extLst>
                  <a:ext uri="{FF2B5EF4-FFF2-40B4-BE49-F238E27FC236}">
                    <a16:creationId xmlns:a16="http://schemas.microsoft.com/office/drawing/2014/main" xmlns="" id="{BBA04629-CCD8-4B91-BDF3-C8F8E55180F2}"/>
                  </a:ext>
                </a:extLst>
              </p:cNvPr>
              <p:cNvSpPr/>
              <p:nvPr/>
            </p:nvSpPr>
            <p:spPr bwMode="auto">
              <a:xfrm>
                <a:off x="6148388" y="3617913"/>
                <a:ext cx="354013" cy="214313"/>
              </a:xfrm>
              <a:custGeom>
                <a:avLst/>
                <a:gdLst>
                  <a:gd name="T0" fmla="*/ 77 w 223"/>
                  <a:gd name="T1" fmla="*/ 0 h 135"/>
                  <a:gd name="T2" fmla="*/ 223 w 223"/>
                  <a:gd name="T3" fmla="*/ 83 h 135"/>
                  <a:gd name="T4" fmla="*/ 223 w 223"/>
                  <a:gd name="T5" fmla="*/ 92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4 h 135"/>
                  <a:gd name="T12" fmla="*/ 77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2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iṡ1íḑé">
                <a:extLst>
                  <a:ext uri="{FF2B5EF4-FFF2-40B4-BE49-F238E27FC236}">
                    <a16:creationId xmlns:a16="http://schemas.microsoft.com/office/drawing/2014/main" xmlns="" id="{08CD2D74-E2BB-490A-BFF0-596411A90FC2}"/>
                  </a:ext>
                </a:extLst>
              </p:cNvPr>
              <p:cNvSpPr/>
              <p:nvPr/>
            </p:nvSpPr>
            <p:spPr bwMode="auto">
              <a:xfrm>
                <a:off x="6148388" y="3687763"/>
                <a:ext cx="354013" cy="144463"/>
              </a:xfrm>
              <a:custGeom>
                <a:avLst/>
                <a:gdLst>
                  <a:gd name="T0" fmla="*/ 146 w 223"/>
                  <a:gd name="T1" fmla="*/ 85 h 91"/>
                  <a:gd name="T2" fmla="*/ 223 w 223"/>
                  <a:gd name="T3" fmla="*/ 39 h 91"/>
                  <a:gd name="T4" fmla="*/ 223 w 223"/>
                  <a:gd name="T5" fmla="*/ 48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8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î$ļïďê">
                <a:extLst>
                  <a:ext uri="{FF2B5EF4-FFF2-40B4-BE49-F238E27FC236}">
                    <a16:creationId xmlns:a16="http://schemas.microsoft.com/office/drawing/2014/main" xmlns="" id="{803E04B8-AD8A-4796-8542-BA64E79C54C0}"/>
                  </a:ext>
                </a:extLst>
              </p:cNvPr>
              <p:cNvSpPr/>
              <p:nvPr/>
            </p:nvSpPr>
            <p:spPr bwMode="auto">
              <a:xfrm>
                <a:off x="5967413" y="3684588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1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5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1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iṣ1íḍe">
                <a:extLst>
                  <a:ext uri="{FF2B5EF4-FFF2-40B4-BE49-F238E27FC236}">
                    <a16:creationId xmlns:a16="http://schemas.microsoft.com/office/drawing/2014/main" xmlns="" id="{834CEBA2-D669-41A1-85DD-C279F3BAC3B8}"/>
                  </a:ext>
                </a:extLst>
              </p:cNvPr>
              <p:cNvSpPr/>
              <p:nvPr/>
            </p:nvSpPr>
            <p:spPr bwMode="auto">
              <a:xfrm>
                <a:off x="5967413" y="3756026"/>
                <a:ext cx="352425" cy="146050"/>
              </a:xfrm>
              <a:custGeom>
                <a:avLst/>
                <a:gdLst>
                  <a:gd name="T0" fmla="*/ 145 w 222"/>
                  <a:gd name="T1" fmla="*/ 83 h 92"/>
                  <a:gd name="T2" fmla="*/ 222 w 222"/>
                  <a:gd name="T3" fmla="*/ 40 h 92"/>
                  <a:gd name="T4" fmla="*/ 222 w 222"/>
                  <a:gd name="T5" fmla="*/ 46 h 92"/>
                  <a:gd name="T6" fmla="*/ 145 w 222"/>
                  <a:gd name="T7" fmla="*/ 92 h 92"/>
                  <a:gd name="T8" fmla="*/ 0 w 222"/>
                  <a:gd name="T9" fmla="*/ 9 h 92"/>
                  <a:gd name="T10" fmla="*/ 0 w 222"/>
                  <a:gd name="T11" fmla="*/ 0 h 92"/>
                  <a:gd name="T12" fmla="*/ 145 w 222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2">
                    <a:moveTo>
                      <a:pt x="145" y="83"/>
                    </a:moveTo>
                    <a:lnTo>
                      <a:pt x="222" y="40"/>
                    </a:lnTo>
                    <a:lnTo>
                      <a:pt x="222" y="46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işľíḑe">
                <a:extLst>
                  <a:ext uri="{FF2B5EF4-FFF2-40B4-BE49-F238E27FC236}">
                    <a16:creationId xmlns:a16="http://schemas.microsoft.com/office/drawing/2014/main" xmlns="" id="{6FC12198-9D93-4957-93A5-D4F07CCE5AA0}"/>
                  </a:ext>
                </a:extLst>
              </p:cNvPr>
              <p:cNvSpPr/>
              <p:nvPr/>
            </p:nvSpPr>
            <p:spPr bwMode="auto">
              <a:xfrm>
                <a:off x="5710238" y="3535363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2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6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2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ïṩļiḋê">
                <a:extLst>
                  <a:ext uri="{FF2B5EF4-FFF2-40B4-BE49-F238E27FC236}">
                    <a16:creationId xmlns:a16="http://schemas.microsoft.com/office/drawing/2014/main" xmlns="" id="{0427CC2E-BBC3-4F19-BF7B-DAD7325DBE03}"/>
                  </a:ext>
                </a:extLst>
              </p:cNvPr>
              <p:cNvSpPr/>
              <p:nvPr/>
            </p:nvSpPr>
            <p:spPr bwMode="auto">
              <a:xfrm>
                <a:off x="5710238" y="3608388"/>
                <a:ext cx="352425" cy="144463"/>
              </a:xfrm>
              <a:custGeom>
                <a:avLst/>
                <a:gdLst>
                  <a:gd name="T0" fmla="*/ 145 w 222"/>
                  <a:gd name="T1" fmla="*/ 83 h 91"/>
                  <a:gd name="T2" fmla="*/ 222 w 222"/>
                  <a:gd name="T3" fmla="*/ 39 h 91"/>
                  <a:gd name="T4" fmla="*/ 222 w 222"/>
                  <a:gd name="T5" fmla="*/ 46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3"/>
                    </a:moveTo>
                    <a:lnTo>
                      <a:pt x="222" y="39"/>
                    </a:lnTo>
                    <a:lnTo>
                      <a:pt x="222" y="46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îṩ1îḋè">
                <a:extLst>
                  <a:ext uri="{FF2B5EF4-FFF2-40B4-BE49-F238E27FC236}">
                    <a16:creationId xmlns:a16="http://schemas.microsoft.com/office/drawing/2014/main" xmlns="" id="{4F66B43D-8EDC-49F3-B29E-D3C29984B71A}"/>
                  </a:ext>
                </a:extLst>
              </p:cNvPr>
              <p:cNvSpPr/>
              <p:nvPr/>
            </p:nvSpPr>
            <p:spPr bwMode="auto">
              <a:xfrm>
                <a:off x="5445125" y="3387726"/>
                <a:ext cx="354013" cy="214313"/>
              </a:xfrm>
              <a:custGeom>
                <a:avLst/>
                <a:gdLst>
                  <a:gd name="T0" fmla="*/ 79 w 223"/>
                  <a:gd name="T1" fmla="*/ 0 h 135"/>
                  <a:gd name="T2" fmla="*/ 223 w 223"/>
                  <a:gd name="T3" fmla="*/ 83 h 135"/>
                  <a:gd name="T4" fmla="*/ 223 w 223"/>
                  <a:gd name="T5" fmla="*/ 91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4 h 135"/>
                  <a:gd name="T12" fmla="*/ 79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9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î$lidé">
                <a:extLst>
                  <a:ext uri="{FF2B5EF4-FFF2-40B4-BE49-F238E27FC236}">
                    <a16:creationId xmlns:a16="http://schemas.microsoft.com/office/drawing/2014/main" xmlns="" id="{198F4386-8403-425F-94F0-F499471EA061}"/>
                  </a:ext>
                </a:extLst>
              </p:cNvPr>
              <p:cNvSpPr/>
              <p:nvPr/>
            </p:nvSpPr>
            <p:spPr bwMode="auto">
              <a:xfrm>
                <a:off x="5445125" y="3457576"/>
                <a:ext cx="354013" cy="144463"/>
              </a:xfrm>
              <a:custGeom>
                <a:avLst/>
                <a:gdLst>
                  <a:gd name="T0" fmla="*/ 146 w 223"/>
                  <a:gd name="T1" fmla="*/ 85 h 91"/>
                  <a:gd name="T2" fmla="*/ 223 w 223"/>
                  <a:gd name="T3" fmla="*/ 39 h 91"/>
                  <a:gd name="T4" fmla="*/ 223 w 223"/>
                  <a:gd name="T5" fmla="*/ 47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7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íšļíḓé">
                <a:extLst>
                  <a:ext uri="{FF2B5EF4-FFF2-40B4-BE49-F238E27FC236}">
                    <a16:creationId xmlns:a16="http://schemas.microsoft.com/office/drawing/2014/main" xmlns="" id="{185E0111-43B2-45E6-995A-6A67794566AD}"/>
                  </a:ext>
                </a:extLst>
              </p:cNvPr>
              <p:cNvSpPr/>
              <p:nvPr/>
            </p:nvSpPr>
            <p:spPr bwMode="auto">
              <a:xfrm>
                <a:off x="5891213" y="3470276"/>
                <a:ext cx="354013" cy="214313"/>
              </a:xfrm>
              <a:custGeom>
                <a:avLst/>
                <a:gdLst>
                  <a:gd name="T0" fmla="*/ 77 w 223"/>
                  <a:gd name="T1" fmla="*/ 0 h 135"/>
                  <a:gd name="T2" fmla="*/ 223 w 223"/>
                  <a:gd name="T3" fmla="*/ 83 h 135"/>
                  <a:gd name="T4" fmla="*/ 223 w 223"/>
                  <a:gd name="T5" fmla="*/ 91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3 h 135"/>
                  <a:gd name="T12" fmla="*/ 77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ïṣḻîde">
                <a:extLst>
                  <a:ext uri="{FF2B5EF4-FFF2-40B4-BE49-F238E27FC236}">
                    <a16:creationId xmlns:a16="http://schemas.microsoft.com/office/drawing/2014/main" xmlns="" id="{BCC688DC-65E2-4EDC-867E-FB18657646E2}"/>
                  </a:ext>
                </a:extLst>
              </p:cNvPr>
              <p:cNvSpPr/>
              <p:nvPr/>
            </p:nvSpPr>
            <p:spPr bwMode="auto">
              <a:xfrm>
                <a:off x="5891213" y="3538538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8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8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íšḷïḍe">
                <a:extLst>
                  <a:ext uri="{FF2B5EF4-FFF2-40B4-BE49-F238E27FC236}">
                    <a16:creationId xmlns:a16="http://schemas.microsoft.com/office/drawing/2014/main" xmlns="" id="{3779D4EE-04E9-4106-A27B-C5AB6ED7399F}"/>
                  </a:ext>
                </a:extLst>
              </p:cNvPr>
              <p:cNvSpPr/>
              <p:nvPr/>
            </p:nvSpPr>
            <p:spPr bwMode="auto">
              <a:xfrm>
                <a:off x="5630863" y="3317876"/>
                <a:ext cx="352425" cy="214313"/>
              </a:xfrm>
              <a:custGeom>
                <a:avLst/>
                <a:gdLst>
                  <a:gd name="T0" fmla="*/ 77 w 222"/>
                  <a:gd name="T1" fmla="*/ 0 h 135"/>
                  <a:gd name="T2" fmla="*/ 222 w 222"/>
                  <a:gd name="T3" fmla="*/ 83 h 135"/>
                  <a:gd name="T4" fmla="*/ 222 w 222"/>
                  <a:gd name="T5" fmla="*/ 92 h 135"/>
                  <a:gd name="T6" fmla="*/ 145 w 222"/>
                  <a:gd name="T7" fmla="*/ 135 h 135"/>
                  <a:gd name="T8" fmla="*/ 0 w 222"/>
                  <a:gd name="T9" fmla="*/ 52 h 135"/>
                  <a:gd name="T10" fmla="*/ 0 w 222"/>
                  <a:gd name="T11" fmla="*/ 44 h 135"/>
                  <a:gd name="T12" fmla="*/ 77 w 222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5">
                    <a:moveTo>
                      <a:pt x="77" y="0"/>
                    </a:moveTo>
                    <a:lnTo>
                      <a:pt x="222" y="83"/>
                    </a:lnTo>
                    <a:lnTo>
                      <a:pt x="222" y="92"/>
                    </a:lnTo>
                    <a:lnTo>
                      <a:pt x="145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iṡḻîḋè">
                <a:extLst>
                  <a:ext uri="{FF2B5EF4-FFF2-40B4-BE49-F238E27FC236}">
                    <a16:creationId xmlns:a16="http://schemas.microsoft.com/office/drawing/2014/main" xmlns="" id="{FD1C38D0-C5AF-4DD2-822A-978181DCB21A}"/>
                  </a:ext>
                </a:extLst>
              </p:cNvPr>
              <p:cNvSpPr/>
              <p:nvPr/>
            </p:nvSpPr>
            <p:spPr bwMode="auto">
              <a:xfrm>
                <a:off x="5630863" y="3387726"/>
                <a:ext cx="352425" cy="144463"/>
              </a:xfrm>
              <a:custGeom>
                <a:avLst/>
                <a:gdLst>
                  <a:gd name="T0" fmla="*/ 145 w 222"/>
                  <a:gd name="T1" fmla="*/ 85 h 91"/>
                  <a:gd name="T2" fmla="*/ 222 w 222"/>
                  <a:gd name="T3" fmla="*/ 39 h 91"/>
                  <a:gd name="T4" fmla="*/ 222 w 222"/>
                  <a:gd name="T5" fmla="*/ 48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5"/>
                    </a:moveTo>
                    <a:lnTo>
                      <a:pt x="222" y="39"/>
                    </a:lnTo>
                    <a:lnTo>
                      <a:pt x="222" y="48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ïṥľïḓè">
                <a:extLst>
                  <a:ext uri="{FF2B5EF4-FFF2-40B4-BE49-F238E27FC236}">
                    <a16:creationId xmlns:a16="http://schemas.microsoft.com/office/drawing/2014/main" xmlns="" id="{806BF22F-2FF0-48D0-8B3B-D3EA98552852}"/>
                  </a:ext>
                </a:extLst>
              </p:cNvPr>
              <p:cNvSpPr/>
              <p:nvPr/>
            </p:nvSpPr>
            <p:spPr bwMode="auto">
              <a:xfrm>
                <a:off x="5368925" y="3170238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3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2 h 137"/>
                  <a:gd name="T10" fmla="*/ 0 w 223"/>
                  <a:gd name="T11" fmla="*/ 44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ïSḻîďé">
                <a:extLst>
                  <a:ext uri="{FF2B5EF4-FFF2-40B4-BE49-F238E27FC236}">
                    <a16:creationId xmlns:a16="http://schemas.microsoft.com/office/drawing/2014/main" xmlns="" id="{20B2207E-5C94-4EBB-987B-5AD70E4F8C25}"/>
                  </a:ext>
                </a:extLst>
              </p:cNvPr>
              <p:cNvSpPr/>
              <p:nvPr/>
            </p:nvSpPr>
            <p:spPr bwMode="auto">
              <a:xfrm>
                <a:off x="5368925" y="3240088"/>
                <a:ext cx="354013" cy="147638"/>
              </a:xfrm>
              <a:custGeom>
                <a:avLst/>
                <a:gdLst>
                  <a:gd name="T0" fmla="*/ 146 w 223"/>
                  <a:gd name="T1" fmla="*/ 85 h 93"/>
                  <a:gd name="T2" fmla="*/ 223 w 223"/>
                  <a:gd name="T3" fmla="*/ 39 h 93"/>
                  <a:gd name="T4" fmla="*/ 223 w 223"/>
                  <a:gd name="T5" fmla="*/ 47 h 93"/>
                  <a:gd name="T6" fmla="*/ 146 w 223"/>
                  <a:gd name="T7" fmla="*/ 93 h 93"/>
                  <a:gd name="T8" fmla="*/ 0 w 223"/>
                  <a:gd name="T9" fmla="*/ 8 h 93"/>
                  <a:gd name="T10" fmla="*/ 0 w 223"/>
                  <a:gd name="T11" fmla="*/ 0 h 93"/>
                  <a:gd name="T12" fmla="*/ 146 w 223"/>
                  <a:gd name="T13" fmla="*/ 8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3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7"/>
                    </a:lnTo>
                    <a:lnTo>
                      <a:pt x="146" y="93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íṥļïḋé">
                <a:extLst>
                  <a:ext uri="{FF2B5EF4-FFF2-40B4-BE49-F238E27FC236}">
                    <a16:creationId xmlns:a16="http://schemas.microsoft.com/office/drawing/2014/main" xmlns="" id="{0588DE2A-E611-43A9-81D5-C9DC749C5B97}"/>
                  </a:ext>
                </a:extLst>
              </p:cNvPr>
              <p:cNvSpPr/>
              <p:nvPr/>
            </p:nvSpPr>
            <p:spPr bwMode="auto">
              <a:xfrm>
                <a:off x="6132513" y="3433763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1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6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1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işľïdè">
                <a:extLst>
                  <a:ext uri="{FF2B5EF4-FFF2-40B4-BE49-F238E27FC236}">
                    <a16:creationId xmlns:a16="http://schemas.microsoft.com/office/drawing/2014/main" xmlns="" id="{73D57A77-DEFE-417F-94FC-994FD064F579}"/>
                  </a:ext>
                </a:extLst>
              </p:cNvPr>
              <p:cNvSpPr/>
              <p:nvPr/>
            </p:nvSpPr>
            <p:spPr bwMode="auto">
              <a:xfrm>
                <a:off x="6132513" y="3506788"/>
                <a:ext cx="352425" cy="144463"/>
              </a:xfrm>
              <a:custGeom>
                <a:avLst/>
                <a:gdLst>
                  <a:gd name="T0" fmla="*/ 145 w 222"/>
                  <a:gd name="T1" fmla="*/ 83 h 91"/>
                  <a:gd name="T2" fmla="*/ 222 w 222"/>
                  <a:gd name="T3" fmla="*/ 39 h 91"/>
                  <a:gd name="T4" fmla="*/ 222 w 222"/>
                  <a:gd name="T5" fmla="*/ 45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3"/>
                    </a:moveTo>
                    <a:lnTo>
                      <a:pt x="222" y="39"/>
                    </a:lnTo>
                    <a:lnTo>
                      <a:pt x="222" y="45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îṣḷiďé">
                <a:extLst>
                  <a:ext uri="{FF2B5EF4-FFF2-40B4-BE49-F238E27FC236}">
                    <a16:creationId xmlns:a16="http://schemas.microsoft.com/office/drawing/2014/main" xmlns="" id="{2F3B9E08-D9E9-4790-A506-06E4E1D5524A}"/>
                  </a:ext>
                </a:extLst>
              </p:cNvPr>
              <p:cNvSpPr/>
              <p:nvPr/>
            </p:nvSpPr>
            <p:spPr bwMode="auto">
              <a:xfrm>
                <a:off x="5872163" y="3286126"/>
                <a:ext cx="352425" cy="214313"/>
              </a:xfrm>
              <a:custGeom>
                <a:avLst/>
                <a:gdLst>
                  <a:gd name="T0" fmla="*/ 79 w 222"/>
                  <a:gd name="T1" fmla="*/ 0 h 135"/>
                  <a:gd name="T2" fmla="*/ 222 w 222"/>
                  <a:gd name="T3" fmla="*/ 83 h 135"/>
                  <a:gd name="T4" fmla="*/ 222 w 222"/>
                  <a:gd name="T5" fmla="*/ 91 h 135"/>
                  <a:gd name="T6" fmla="*/ 145 w 222"/>
                  <a:gd name="T7" fmla="*/ 135 h 135"/>
                  <a:gd name="T8" fmla="*/ 0 w 222"/>
                  <a:gd name="T9" fmla="*/ 52 h 135"/>
                  <a:gd name="T10" fmla="*/ 0 w 222"/>
                  <a:gd name="T11" fmla="*/ 43 h 135"/>
                  <a:gd name="T12" fmla="*/ 79 w 222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5">
                    <a:moveTo>
                      <a:pt x="79" y="0"/>
                    </a:moveTo>
                    <a:lnTo>
                      <a:pt x="222" y="83"/>
                    </a:lnTo>
                    <a:lnTo>
                      <a:pt x="222" y="91"/>
                    </a:lnTo>
                    <a:lnTo>
                      <a:pt x="145" y="135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îšļiḑè">
                <a:extLst>
                  <a:ext uri="{FF2B5EF4-FFF2-40B4-BE49-F238E27FC236}">
                    <a16:creationId xmlns:a16="http://schemas.microsoft.com/office/drawing/2014/main" xmlns="" id="{CBCF4649-A4ED-4A47-9ABE-CAAB4D952F94}"/>
                  </a:ext>
                </a:extLst>
              </p:cNvPr>
              <p:cNvSpPr/>
              <p:nvPr/>
            </p:nvSpPr>
            <p:spPr bwMode="auto">
              <a:xfrm>
                <a:off x="5872163" y="3354388"/>
                <a:ext cx="352425" cy="146050"/>
              </a:xfrm>
              <a:custGeom>
                <a:avLst/>
                <a:gdLst>
                  <a:gd name="T0" fmla="*/ 145 w 222"/>
                  <a:gd name="T1" fmla="*/ 85 h 92"/>
                  <a:gd name="T2" fmla="*/ 222 w 222"/>
                  <a:gd name="T3" fmla="*/ 40 h 92"/>
                  <a:gd name="T4" fmla="*/ 222 w 222"/>
                  <a:gd name="T5" fmla="*/ 48 h 92"/>
                  <a:gd name="T6" fmla="*/ 145 w 222"/>
                  <a:gd name="T7" fmla="*/ 92 h 92"/>
                  <a:gd name="T8" fmla="*/ 0 w 222"/>
                  <a:gd name="T9" fmla="*/ 9 h 92"/>
                  <a:gd name="T10" fmla="*/ 0 w 222"/>
                  <a:gd name="T11" fmla="*/ 0 h 92"/>
                  <a:gd name="T12" fmla="*/ 145 w 222"/>
                  <a:gd name="T13" fmla="*/ 8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2">
                    <a:moveTo>
                      <a:pt x="145" y="85"/>
                    </a:moveTo>
                    <a:lnTo>
                      <a:pt x="222" y="40"/>
                    </a:lnTo>
                    <a:lnTo>
                      <a:pt x="222" y="48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í$ḻîḓe">
                <a:extLst>
                  <a:ext uri="{FF2B5EF4-FFF2-40B4-BE49-F238E27FC236}">
                    <a16:creationId xmlns:a16="http://schemas.microsoft.com/office/drawing/2014/main" xmlns="" id="{B2BF3CF1-8B4E-40D8-A06C-C95697A9C669}"/>
                  </a:ext>
                </a:extLst>
              </p:cNvPr>
              <p:cNvSpPr/>
              <p:nvPr/>
            </p:nvSpPr>
            <p:spPr bwMode="auto">
              <a:xfrm>
                <a:off x="5613400" y="3133726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6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iŝ1iḍê">
                <a:extLst>
                  <a:ext uri="{FF2B5EF4-FFF2-40B4-BE49-F238E27FC236}">
                    <a16:creationId xmlns:a16="http://schemas.microsoft.com/office/drawing/2014/main" xmlns="" id="{1B400C3A-A91F-4F31-BCA6-F26D9B346937}"/>
                  </a:ext>
                </a:extLst>
              </p:cNvPr>
              <p:cNvSpPr/>
              <p:nvPr/>
            </p:nvSpPr>
            <p:spPr bwMode="auto">
              <a:xfrm>
                <a:off x="5613400" y="3206751"/>
                <a:ext cx="354013" cy="144463"/>
              </a:xfrm>
              <a:custGeom>
                <a:avLst/>
                <a:gdLst>
                  <a:gd name="T0" fmla="*/ 146 w 223"/>
                  <a:gd name="T1" fmla="*/ 83 h 91"/>
                  <a:gd name="T2" fmla="*/ 223 w 223"/>
                  <a:gd name="T3" fmla="*/ 39 h 91"/>
                  <a:gd name="T4" fmla="*/ 223 w 223"/>
                  <a:gd name="T5" fmla="*/ 46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3"/>
                    </a:moveTo>
                    <a:lnTo>
                      <a:pt x="223" y="39"/>
                    </a:lnTo>
                    <a:lnTo>
                      <a:pt x="223" y="46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íṡ1iḍè">
                <a:extLst>
                  <a:ext uri="{FF2B5EF4-FFF2-40B4-BE49-F238E27FC236}">
                    <a16:creationId xmlns:a16="http://schemas.microsoft.com/office/drawing/2014/main" xmlns="" id="{45A8C83F-8829-420C-922B-40AC2EB485C7}"/>
                  </a:ext>
                </a:extLst>
              </p:cNvPr>
              <p:cNvSpPr/>
              <p:nvPr/>
            </p:nvSpPr>
            <p:spPr bwMode="auto">
              <a:xfrm>
                <a:off x="5353050" y="2986088"/>
                <a:ext cx="354013" cy="217488"/>
              </a:xfrm>
              <a:custGeom>
                <a:avLst/>
                <a:gdLst>
                  <a:gd name="T0" fmla="*/ 79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9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9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iṧľiḋe">
                <a:extLst>
                  <a:ext uri="{FF2B5EF4-FFF2-40B4-BE49-F238E27FC236}">
                    <a16:creationId xmlns:a16="http://schemas.microsoft.com/office/drawing/2014/main" xmlns="" id="{570B7504-DF9E-49CB-89EB-A090D5499170}"/>
                  </a:ext>
                </a:extLst>
              </p:cNvPr>
              <p:cNvSpPr/>
              <p:nvPr/>
            </p:nvSpPr>
            <p:spPr bwMode="auto">
              <a:xfrm>
                <a:off x="5353050" y="3057526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îṧ1ídê">
                <a:extLst>
                  <a:ext uri="{FF2B5EF4-FFF2-40B4-BE49-F238E27FC236}">
                    <a16:creationId xmlns:a16="http://schemas.microsoft.com/office/drawing/2014/main" xmlns="" id="{CA9CA8CB-E02A-41F8-B2F1-8E9796B9D09D}"/>
                  </a:ext>
                </a:extLst>
              </p:cNvPr>
              <p:cNvSpPr/>
              <p:nvPr/>
            </p:nvSpPr>
            <p:spPr bwMode="auto">
              <a:xfrm>
                <a:off x="6410325" y="3767138"/>
                <a:ext cx="441325" cy="266700"/>
              </a:xfrm>
              <a:custGeom>
                <a:avLst/>
                <a:gdLst>
                  <a:gd name="T0" fmla="*/ 0 w 278"/>
                  <a:gd name="T1" fmla="*/ 43 h 168"/>
                  <a:gd name="T2" fmla="*/ 76 w 278"/>
                  <a:gd name="T3" fmla="*/ 0 h 168"/>
                  <a:gd name="T4" fmla="*/ 278 w 278"/>
                  <a:gd name="T5" fmla="*/ 116 h 168"/>
                  <a:gd name="T6" fmla="*/ 278 w 278"/>
                  <a:gd name="T7" fmla="*/ 124 h 168"/>
                  <a:gd name="T8" fmla="*/ 201 w 278"/>
                  <a:gd name="T9" fmla="*/ 168 h 168"/>
                  <a:gd name="T10" fmla="*/ 0 w 278"/>
                  <a:gd name="T11" fmla="*/ 52 h 168"/>
                  <a:gd name="T12" fmla="*/ 0 w 278"/>
                  <a:gd name="T13" fmla="*/ 43 h 168"/>
                  <a:gd name="T14" fmla="*/ 0 w 278"/>
                  <a:gd name="T15" fmla="*/ 4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168">
                    <a:moveTo>
                      <a:pt x="0" y="43"/>
                    </a:moveTo>
                    <a:lnTo>
                      <a:pt x="76" y="0"/>
                    </a:lnTo>
                    <a:lnTo>
                      <a:pt x="278" y="116"/>
                    </a:lnTo>
                    <a:lnTo>
                      <a:pt x="278" y="124"/>
                    </a:lnTo>
                    <a:lnTo>
                      <a:pt x="201" y="168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iśḻíḑe">
                <a:extLst>
                  <a:ext uri="{FF2B5EF4-FFF2-40B4-BE49-F238E27FC236}">
                    <a16:creationId xmlns:a16="http://schemas.microsoft.com/office/drawing/2014/main" xmlns="" id="{84A571C1-427A-43EC-8FA2-451716C36D82}"/>
                  </a:ext>
                </a:extLst>
              </p:cNvPr>
              <p:cNvSpPr/>
              <p:nvPr/>
            </p:nvSpPr>
            <p:spPr bwMode="auto">
              <a:xfrm>
                <a:off x="6410325" y="3835401"/>
                <a:ext cx="441325" cy="198438"/>
              </a:xfrm>
              <a:custGeom>
                <a:avLst/>
                <a:gdLst>
                  <a:gd name="T0" fmla="*/ 278 w 278"/>
                  <a:gd name="T1" fmla="*/ 73 h 125"/>
                  <a:gd name="T2" fmla="*/ 278 w 278"/>
                  <a:gd name="T3" fmla="*/ 81 h 125"/>
                  <a:gd name="T4" fmla="*/ 201 w 278"/>
                  <a:gd name="T5" fmla="*/ 125 h 125"/>
                  <a:gd name="T6" fmla="*/ 0 w 278"/>
                  <a:gd name="T7" fmla="*/ 9 h 125"/>
                  <a:gd name="T8" fmla="*/ 0 w 278"/>
                  <a:gd name="T9" fmla="*/ 0 h 125"/>
                  <a:gd name="T10" fmla="*/ 201 w 278"/>
                  <a:gd name="T11" fmla="*/ 116 h 125"/>
                  <a:gd name="T12" fmla="*/ 278 w 278"/>
                  <a:gd name="T13" fmla="*/ 7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8" h="125">
                    <a:moveTo>
                      <a:pt x="278" y="73"/>
                    </a:moveTo>
                    <a:lnTo>
                      <a:pt x="278" y="81"/>
                    </a:lnTo>
                    <a:lnTo>
                      <a:pt x="201" y="125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201" y="116"/>
                    </a:lnTo>
                    <a:lnTo>
                      <a:pt x="278" y="7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ïṩ1íḓè">
                <a:extLst>
                  <a:ext uri="{FF2B5EF4-FFF2-40B4-BE49-F238E27FC236}">
                    <a16:creationId xmlns:a16="http://schemas.microsoft.com/office/drawing/2014/main" xmlns="" id="{EFF3B811-6687-4573-A241-1CE632374666}"/>
                  </a:ext>
                </a:extLst>
              </p:cNvPr>
              <p:cNvSpPr/>
              <p:nvPr/>
            </p:nvSpPr>
            <p:spPr bwMode="auto">
              <a:xfrm>
                <a:off x="6224588" y="3835401"/>
                <a:ext cx="476250" cy="287338"/>
              </a:xfrm>
              <a:custGeom>
                <a:avLst/>
                <a:gdLst>
                  <a:gd name="T0" fmla="*/ 0 w 300"/>
                  <a:gd name="T1" fmla="*/ 44 h 181"/>
                  <a:gd name="T2" fmla="*/ 77 w 300"/>
                  <a:gd name="T3" fmla="*/ 0 h 181"/>
                  <a:gd name="T4" fmla="*/ 300 w 300"/>
                  <a:gd name="T5" fmla="*/ 129 h 181"/>
                  <a:gd name="T6" fmla="*/ 300 w 300"/>
                  <a:gd name="T7" fmla="*/ 135 h 181"/>
                  <a:gd name="T8" fmla="*/ 223 w 300"/>
                  <a:gd name="T9" fmla="*/ 181 h 181"/>
                  <a:gd name="T10" fmla="*/ 0 w 300"/>
                  <a:gd name="T11" fmla="*/ 52 h 181"/>
                  <a:gd name="T12" fmla="*/ 0 w 300"/>
                  <a:gd name="T13" fmla="*/ 44 h 181"/>
                  <a:gd name="T14" fmla="*/ 0 w 300"/>
                  <a:gd name="T15" fmla="*/ 4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0" h="181">
                    <a:moveTo>
                      <a:pt x="0" y="44"/>
                    </a:moveTo>
                    <a:lnTo>
                      <a:pt x="77" y="0"/>
                    </a:lnTo>
                    <a:lnTo>
                      <a:pt x="300" y="129"/>
                    </a:lnTo>
                    <a:lnTo>
                      <a:pt x="300" y="135"/>
                    </a:lnTo>
                    <a:lnTo>
                      <a:pt x="223" y="181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íṥlïḑé">
                <a:extLst>
                  <a:ext uri="{FF2B5EF4-FFF2-40B4-BE49-F238E27FC236}">
                    <a16:creationId xmlns:a16="http://schemas.microsoft.com/office/drawing/2014/main" xmlns="" id="{0BDB521C-1C07-4E4A-8CE1-FF3348E66BE4}"/>
                  </a:ext>
                </a:extLst>
              </p:cNvPr>
              <p:cNvSpPr/>
              <p:nvPr/>
            </p:nvSpPr>
            <p:spPr bwMode="auto">
              <a:xfrm>
                <a:off x="6224588" y="3905251"/>
                <a:ext cx="476250" cy="217488"/>
              </a:xfrm>
              <a:custGeom>
                <a:avLst/>
                <a:gdLst>
                  <a:gd name="T0" fmla="*/ 300 w 300"/>
                  <a:gd name="T1" fmla="*/ 85 h 137"/>
                  <a:gd name="T2" fmla="*/ 300 w 300"/>
                  <a:gd name="T3" fmla="*/ 91 h 137"/>
                  <a:gd name="T4" fmla="*/ 223 w 300"/>
                  <a:gd name="T5" fmla="*/ 137 h 137"/>
                  <a:gd name="T6" fmla="*/ 0 w 300"/>
                  <a:gd name="T7" fmla="*/ 8 h 137"/>
                  <a:gd name="T8" fmla="*/ 0 w 300"/>
                  <a:gd name="T9" fmla="*/ 0 h 137"/>
                  <a:gd name="T10" fmla="*/ 223 w 300"/>
                  <a:gd name="T11" fmla="*/ 129 h 137"/>
                  <a:gd name="T12" fmla="*/ 300 w 300"/>
                  <a:gd name="T13" fmla="*/ 8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137">
                    <a:moveTo>
                      <a:pt x="300" y="85"/>
                    </a:moveTo>
                    <a:lnTo>
                      <a:pt x="300" y="91"/>
                    </a:lnTo>
                    <a:lnTo>
                      <a:pt x="223" y="137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223" y="129"/>
                    </a:lnTo>
                    <a:lnTo>
                      <a:pt x="300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îṩľidê">
                <a:extLst>
                  <a:ext uri="{FF2B5EF4-FFF2-40B4-BE49-F238E27FC236}">
                    <a16:creationId xmlns:a16="http://schemas.microsoft.com/office/drawing/2014/main" xmlns="" id="{8856A64F-B9EB-4FF7-9EEA-8A714F3D18E3}"/>
                  </a:ext>
                </a:extLst>
              </p:cNvPr>
              <p:cNvSpPr/>
              <p:nvPr/>
            </p:nvSpPr>
            <p:spPr bwMode="auto">
              <a:xfrm>
                <a:off x="6224588" y="3905251"/>
                <a:ext cx="1588" cy="1588"/>
              </a:xfrm>
              <a:prstGeom prst="rect">
                <a:avLst/>
              </a:pr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ïśḻïde">
                <a:extLst>
                  <a:ext uri="{FF2B5EF4-FFF2-40B4-BE49-F238E27FC236}">
                    <a16:creationId xmlns:a16="http://schemas.microsoft.com/office/drawing/2014/main" xmlns="" id="{48ADDB00-0D8A-4AF0-A22C-A1AF54FC6FF6}"/>
                  </a:ext>
                </a:extLst>
              </p:cNvPr>
              <p:cNvSpPr/>
              <p:nvPr/>
            </p:nvSpPr>
            <p:spPr bwMode="auto">
              <a:xfrm>
                <a:off x="6197600" y="3990976"/>
                <a:ext cx="350838" cy="217488"/>
              </a:xfrm>
              <a:custGeom>
                <a:avLst/>
                <a:gdLst>
                  <a:gd name="T0" fmla="*/ 77 w 221"/>
                  <a:gd name="T1" fmla="*/ 0 h 137"/>
                  <a:gd name="T2" fmla="*/ 221 w 221"/>
                  <a:gd name="T3" fmla="*/ 85 h 137"/>
                  <a:gd name="T4" fmla="*/ 221 w 221"/>
                  <a:gd name="T5" fmla="*/ 91 h 137"/>
                  <a:gd name="T6" fmla="*/ 146 w 221"/>
                  <a:gd name="T7" fmla="*/ 137 h 137"/>
                  <a:gd name="T8" fmla="*/ 0 w 221"/>
                  <a:gd name="T9" fmla="*/ 54 h 137"/>
                  <a:gd name="T10" fmla="*/ 0 w 221"/>
                  <a:gd name="T11" fmla="*/ 45 h 137"/>
                  <a:gd name="T12" fmla="*/ 77 w 221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137">
                    <a:moveTo>
                      <a:pt x="77" y="0"/>
                    </a:moveTo>
                    <a:lnTo>
                      <a:pt x="221" y="85"/>
                    </a:lnTo>
                    <a:lnTo>
                      <a:pt x="221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ïşļiḓe">
                <a:extLst>
                  <a:ext uri="{FF2B5EF4-FFF2-40B4-BE49-F238E27FC236}">
                    <a16:creationId xmlns:a16="http://schemas.microsoft.com/office/drawing/2014/main" xmlns="" id="{1D22FC02-3AEA-4B22-8AE9-0DAF111CFADF}"/>
                  </a:ext>
                </a:extLst>
              </p:cNvPr>
              <p:cNvSpPr/>
              <p:nvPr/>
            </p:nvSpPr>
            <p:spPr bwMode="auto">
              <a:xfrm>
                <a:off x="6197600" y="4062413"/>
                <a:ext cx="350838" cy="146050"/>
              </a:xfrm>
              <a:custGeom>
                <a:avLst/>
                <a:gdLst>
                  <a:gd name="T0" fmla="*/ 144 w 221"/>
                  <a:gd name="T1" fmla="*/ 83 h 92"/>
                  <a:gd name="T2" fmla="*/ 221 w 221"/>
                  <a:gd name="T3" fmla="*/ 40 h 92"/>
                  <a:gd name="T4" fmla="*/ 221 w 221"/>
                  <a:gd name="T5" fmla="*/ 46 h 92"/>
                  <a:gd name="T6" fmla="*/ 146 w 221"/>
                  <a:gd name="T7" fmla="*/ 92 h 92"/>
                  <a:gd name="T8" fmla="*/ 0 w 221"/>
                  <a:gd name="T9" fmla="*/ 9 h 92"/>
                  <a:gd name="T10" fmla="*/ 0 w 221"/>
                  <a:gd name="T11" fmla="*/ 0 h 92"/>
                  <a:gd name="T12" fmla="*/ 144 w 221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92">
                    <a:moveTo>
                      <a:pt x="144" y="83"/>
                    </a:moveTo>
                    <a:lnTo>
                      <a:pt x="221" y="40"/>
                    </a:lnTo>
                    <a:lnTo>
                      <a:pt x="221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4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isḻiḍê">
                <a:extLst>
                  <a:ext uri="{FF2B5EF4-FFF2-40B4-BE49-F238E27FC236}">
                    <a16:creationId xmlns:a16="http://schemas.microsoft.com/office/drawing/2014/main" xmlns="" id="{FCBCEE4B-F9A7-40EA-9E66-7ADA69719620}"/>
                  </a:ext>
                </a:extLst>
              </p:cNvPr>
              <p:cNvSpPr/>
              <p:nvPr/>
            </p:nvSpPr>
            <p:spPr bwMode="auto">
              <a:xfrm>
                <a:off x="5937250" y="3841751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3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4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íŝ1ïḓé">
                <a:extLst>
                  <a:ext uri="{FF2B5EF4-FFF2-40B4-BE49-F238E27FC236}">
                    <a16:creationId xmlns:a16="http://schemas.microsoft.com/office/drawing/2014/main" xmlns="" id="{5CA6B7A9-6B34-41C4-9A2C-CFD388DAED90}"/>
                  </a:ext>
                </a:extLst>
              </p:cNvPr>
              <p:cNvSpPr/>
              <p:nvPr/>
            </p:nvSpPr>
            <p:spPr bwMode="auto">
              <a:xfrm>
                <a:off x="5937250" y="3911601"/>
                <a:ext cx="354013" cy="147638"/>
              </a:xfrm>
              <a:custGeom>
                <a:avLst/>
                <a:gdLst>
                  <a:gd name="T0" fmla="*/ 146 w 223"/>
                  <a:gd name="T1" fmla="*/ 85 h 93"/>
                  <a:gd name="T2" fmla="*/ 223 w 223"/>
                  <a:gd name="T3" fmla="*/ 39 h 93"/>
                  <a:gd name="T4" fmla="*/ 223 w 223"/>
                  <a:gd name="T5" fmla="*/ 48 h 93"/>
                  <a:gd name="T6" fmla="*/ 146 w 223"/>
                  <a:gd name="T7" fmla="*/ 93 h 93"/>
                  <a:gd name="T8" fmla="*/ 0 w 223"/>
                  <a:gd name="T9" fmla="*/ 10 h 93"/>
                  <a:gd name="T10" fmla="*/ 0 w 223"/>
                  <a:gd name="T11" fmla="*/ 0 h 93"/>
                  <a:gd name="T12" fmla="*/ 146 w 223"/>
                  <a:gd name="T13" fmla="*/ 8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3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8"/>
                    </a:lnTo>
                    <a:lnTo>
                      <a:pt x="146" y="93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ïṧlîḓé">
                <a:extLst>
                  <a:ext uri="{FF2B5EF4-FFF2-40B4-BE49-F238E27FC236}">
                    <a16:creationId xmlns:a16="http://schemas.microsoft.com/office/drawing/2014/main" xmlns="" id="{370D4395-6DD8-4CD7-9897-3EE870B2523A}"/>
                  </a:ext>
                </a:extLst>
              </p:cNvPr>
              <p:cNvSpPr/>
              <p:nvPr/>
            </p:nvSpPr>
            <p:spPr bwMode="auto">
              <a:xfrm>
                <a:off x="5164138" y="3394076"/>
                <a:ext cx="868363" cy="514350"/>
              </a:xfrm>
              <a:custGeom>
                <a:avLst/>
                <a:gdLst>
                  <a:gd name="T0" fmla="*/ 77 w 547"/>
                  <a:gd name="T1" fmla="*/ 0 h 324"/>
                  <a:gd name="T2" fmla="*/ 547 w 547"/>
                  <a:gd name="T3" fmla="*/ 272 h 324"/>
                  <a:gd name="T4" fmla="*/ 547 w 547"/>
                  <a:gd name="T5" fmla="*/ 280 h 324"/>
                  <a:gd name="T6" fmla="*/ 470 w 547"/>
                  <a:gd name="T7" fmla="*/ 324 h 324"/>
                  <a:gd name="T8" fmla="*/ 0 w 547"/>
                  <a:gd name="T9" fmla="*/ 52 h 324"/>
                  <a:gd name="T10" fmla="*/ 0 w 547"/>
                  <a:gd name="T11" fmla="*/ 44 h 324"/>
                  <a:gd name="T12" fmla="*/ 77 w 547"/>
                  <a:gd name="T13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7" h="324">
                    <a:moveTo>
                      <a:pt x="77" y="0"/>
                    </a:moveTo>
                    <a:lnTo>
                      <a:pt x="547" y="272"/>
                    </a:lnTo>
                    <a:lnTo>
                      <a:pt x="547" y="280"/>
                    </a:lnTo>
                    <a:lnTo>
                      <a:pt x="470" y="324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îS1ïḍè">
                <a:extLst>
                  <a:ext uri="{FF2B5EF4-FFF2-40B4-BE49-F238E27FC236}">
                    <a16:creationId xmlns:a16="http://schemas.microsoft.com/office/drawing/2014/main" xmlns="" id="{EBD13D7B-D246-4196-B954-330E6CA9B8AD}"/>
                  </a:ext>
                </a:extLst>
              </p:cNvPr>
              <p:cNvSpPr/>
              <p:nvPr/>
            </p:nvSpPr>
            <p:spPr bwMode="auto">
              <a:xfrm>
                <a:off x="5164138" y="3463926"/>
                <a:ext cx="868363" cy="444500"/>
              </a:xfrm>
              <a:custGeom>
                <a:avLst/>
                <a:gdLst>
                  <a:gd name="T0" fmla="*/ 470 w 547"/>
                  <a:gd name="T1" fmla="*/ 274 h 280"/>
                  <a:gd name="T2" fmla="*/ 547 w 547"/>
                  <a:gd name="T3" fmla="*/ 228 h 280"/>
                  <a:gd name="T4" fmla="*/ 547 w 547"/>
                  <a:gd name="T5" fmla="*/ 236 h 280"/>
                  <a:gd name="T6" fmla="*/ 470 w 547"/>
                  <a:gd name="T7" fmla="*/ 280 h 280"/>
                  <a:gd name="T8" fmla="*/ 0 w 547"/>
                  <a:gd name="T9" fmla="*/ 8 h 280"/>
                  <a:gd name="T10" fmla="*/ 0 w 547"/>
                  <a:gd name="T11" fmla="*/ 0 h 280"/>
                  <a:gd name="T12" fmla="*/ 470 w 547"/>
                  <a:gd name="T13" fmla="*/ 274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7" h="280">
                    <a:moveTo>
                      <a:pt x="470" y="274"/>
                    </a:moveTo>
                    <a:lnTo>
                      <a:pt x="547" y="228"/>
                    </a:lnTo>
                    <a:lnTo>
                      <a:pt x="547" y="236"/>
                    </a:lnTo>
                    <a:lnTo>
                      <a:pt x="470" y="28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70" y="27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işľiḍê">
                <a:extLst>
                  <a:ext uri="{FF2B5EF4-FFF2-40B4-BE49-F238E27FC236}">
                    <a16:creationId xmlns:a16="http://schemas.microsoft.com/office/drawing/2014/main" xmlns="" id="{34E6BADC-504B-4A21-8454-7969B56A5394}"/>
                  </a:ext>
                </a:extLst>
              </p:cNvPr>
              <p:cNvSpPr/>
              <p:nvPr/>
            </p:nvSpPr>
            <p:spPr bwMode="auto">
              <a:xfrm>
                <a:off x="4903788" y="3246438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ïśḷiḑè">
                <a:extLst>
                  <a:ext uri="{FF2B5EF4-FFF2-40B4-BE49-F238E27FC236}">
                    <a16:creationId xmlns:a16="http://schemas.microsoft.com/office/drawing/2014/main" xmlns="" id="{5CFAF654-ED4D-44E7-93A6-AC9790FDC52B}"/>
                  </a:ext>
                </a:extLst>
              </p:cNvPr>
              <p:cNvSpPr/>
              <p:nvPr/>
            </p:nvSpPr>
            <p:spPr bwMode="auto">
              <a:xfrm>
                <a:off x="4903788" y="3317876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îṥ1íďè">
                <a:extLst>
                  <a:ext uri="{FF2B5EF4-FFF2-40B4-BE49-F238E27FC236}">
                    <a16:creationId xmlns:a16="http://schemas.microsoft.com/office/drawing/2014/main" xmlns="" id="{6F81DB8A-DB4D-4F94-A32C-98D5DE30E88A}"/>
                  </a:ext>
                </a:extLst>
              </p:cNvPr>
              <p:cNvSpPr/>
              <p:nvPr/>
            </p:nvSpPr>
            <p:spPr bwMode="auto">
              <a:xfrm>
                <a:off x="6542088" y="3516313"/>
                <a:ext cx="315913" cy="193675"/>
              </a:xfrm>
              <a:custGeom>
                <a:avLst/>
                <a:gdLst>
                  <a:gd name="T0" fmla="*/ 56 w 199"/>
                  <a:gd name="T1" fmla="*/ 0 h 122"/>
                  <a:gd name="T2" fmla="*/ 199 w 199"/>
                  <a:gd name="T3" fmla="*/ 83 h 122"/>
                  <a:gd name="T4" fmla="*/ 199 w 199"/>
                  <a:gd name="T5" fmla="*/ 91 h 122"/>
                  <a:gd name="T6" fmla="*/ 145 w 199"/>
                  <a:gd name="T7" fmla="*/ 122 h 122"/>
                  <a:gd name="T8" fmla="*/ 0 w 199"/>
                  <a:gd name="T9" fmla="*/ 39 h 122"/>
                  <a:gd name="T10" fmla="*/ 0 w 199"/>
                  <a:gd name="T11" fmla="*/ 31 h 122"/>
                  <a:gd name="T12" fmla="*/ 56 w 199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122">
                    <a:moveTo>
                      <a:pt x="56" y="0"/>
                    </a:moveTo>
                    <a:lnTo>
                      <a:pt x="199" y="83"/>
                    </a:lnTo>
                    <a:lnTo>
                      <a:pt x="199" y="91"/>
                    </a:lnTo>
                    <a:lnTo>
                      <a:pt x="145" y="122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ïSļíďe">
                <a:extLst>
                  <a:ext uri="{FF2B5EF4-FFF2-40B4-BE49-F238E27FC236}">
                    <a16:creationId xmlns:a16="http://schemas.microsoft.com/office/drawing/2014/main" xmlns="" id="{582A8A28-736A-4D8D-8023-2ADCE7FFC899}"/>
                  </a:ext>
                </a:extLst>
              </p:cNvPr>
              <p:cNvSpPr/>
              <p:nvPr/>
            </p:nvSpPr>
            <p:spPr bwMode="auto">
              <a:xfrm>
                <a:off x="6542088" y="3565526"/>
                <a:ext cx="315913" cy="144463"/>
              </a:xfrm>
              <a:custGeom>
                <a:avLst/>
                <a:gdLst>
                  <a:gd name="T0" fmla="*/ 145 w 199"/>
                  <a:gd name="T1" fmla="*/ 85 h 91"/>
                  <a:gd name="T2" fmla="*/ 199 w 199"/>
                  <a:gd name="T3" fmla="*/ 52 h 91"/>
                  <a:gd name="T4" fmla="*/ 199 w 199"/>
                  <a:gd name="T5" fmla="*/ 60 h 91"/>
                  <a:gd name="T6" fmla="*/ 145 w 199"/>
                  <a:gd name="T7" fmla="*/ 91 h 91"/>
                  <a:gd name="T8" fmla="*/ 0 w 199"/>
                  <a:gd name="T9" fmla="*/ 8 h 91"/>
                  <a:gd name="T10" fmla="*/ 0 w 199"/>
                  <a:gd name="T11" fmla="*/ 0 h 91"/>
                  <a:gd name="T12" fmla="*/ 145 w 199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1">
                    <a:moveTo>
                      <a:pt x="145" y="85"/>
                    </a:moveTo>
                    <a:lnTo>
                      <a:pt x="199" y="52"/>
                    </a:lnTo>
                    <a:lnTo>
                      <a:pt x="199" y="60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ïṡliḑê">
                <a:extLst>
                  <a:ext uri="{FF2B5EF4-FFF2-40B4-BE49-F238E27FC236}">
                    <a16:creationId xmlns:a16="http://schemas.microsoft.com/office/drawing/2014/main" xmlns="" id="{3B3D2402-122A-429E-8C0D-0D1C056CDF58}"/>
                  </a:ext>
                </a:extLst>
              </p:cNvPr>
              <p:cNvSpPr/>
              <p:nvPr/>
            </p:nvSpPr>
            <p:spPr bwMode="auto">
              <a:xfrm>
                <a:off x="6280150" y="3363913"/>
                <a:ext cx="320675" cy="198438"/>
              </a:xfrm>
              <a:custGeom>
                <a:avLst/>
                <a:gdLst>
                  <a:gd name="T0" fmla="*/ 57 w 202"/>
                  <a:gd name="T1" fmla="*/ 0 h 125"/>
                  <a:gd name="T2" fmla="*/ 202 w 202"/>
                  <a:gd name="T3" fmla="*/ 86 h 125"/>
                  <a:gd name="T4" fmla="*/ 202 w 202"/>
                  <a:gd name="T5" fmla="*/ 94 h 125"/>
                  <a:gd name="T6" fmla="*/ 146 w 202"/>
                  <a:gd name="T7" fmla="*/ 125 h 125"/>
                  <a:gd name="T8" fmla="*/ 0 w 202"/>
                  <a:gd name="T9" fmla="*/ 42 h 125"/>
                  <a:gd name="T10" fmla="*/ 0 w 202"/>
                  <a:gd name="T11" fmla="*/ 34 h 125"/>
                  <a:gd name="T12" fmla="*/ 57 w 202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125">
                    <a:moveTo>
                      <a:pt x="57" y="0"/>
                    </a:moveTo>
                    <a:lnTo>
                      <a:pt x="202" y="86"/>
                    </a:lnTo>
                    <a:lnTo>
                      <a:pt x="202" y="94"/>
                    </a:lnTo>
                    <a:lnTo>
                      <a:pt x="146" y="125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isḷîďè">
                <a:extLst>
                  <a:ext uri="{FF2B5EF4-FFF2-40B4-BE49-F238E27FC236}">
                    <a16:creationId xmlns:a16="http://schemas.microsoft.com/office/drawing/2014/main" xmlns="" id="{14029EC9-6E43-4003-8AF6-F54EF32B12B5}"/>
                  </a:ext>
                </a:extLst>
              </p:cNvPr>
              <p:cNvSpPr/>
              <p:nvPr/>
            </p:nvSpPr>
            <p:spPr bwMode="auto">
              <a:xfrm>
                <a:off x="6280150" y="3417888"/>
                <a:ext cx="320675" cy="144463"/>
              </a:xfrm>
              <a:custGeom>
                <a:avLst/>
                <a:gdLst>
                  <a:gd name="T0" fmla="*/ 146 w 202"/>
                  <a:gd name="T1" fmla="*/ 83 h 91"/>
                  <a:gd name="T2" fmla="*/ 202 w 202"/>
                  <a:gd name="T3" fmla="*/ 52 h 91"/>
                  <a:gd name="T4" fmla="*/ 202 w 202"/>
                  <a:gd name="T5" fmla="*/ 60 h 91"/>
                  <a:gd name="T6" fmla="*/ 146 w 202"/>
                  <a:gd name="T7" fmla="*/ 91 h 91"/>
                  <a:gd name="T8" fmla="*/ 0 w 202"/>
                  <a:gd name="T9" fmla="*/ 8 h 91"/>
                  <a:gd name="T10" fmla="*/ 0 w 202"/>
                  <a:gd name="T11" fmla="*/ 0 h 91"/>
                  <a:gd name="T12" fmla="*/ 146 w 20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91">
                    <a:moveTo>
                      <a:pt x="146" y="83"/>
                    </a:moveTo>
                    <a:lnTo>
                      <a:pt x="202" y="52"/>
                    </a:lnTo>
                    <a:lnTo>
                      <a:pt x="202" y="60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î$ľidè">
                <a:extLst>
                  <a:ext uri="{FF2B5EF4-FFF2-40B4-BE49-F238E27FC236}">
                    <a16:creationId xmlns:a16="http://schemas.microsoft.com/office/drawing/2014/main" xmlns="" id="{D9091AF6-EC53-4573-B58C-6C52526A3427}"/>
                  </a:ext>
                </a:extLst>
              </p:cNvPr>
              <p:cNvSpPr/>
              <p:nvPr/>
            </p:nvSpPr>
            <p:spPr bwMode="auto">
              <a:xfrm>
                <a:off x="6022975" y="3216276"/>
                <a:ext cx="317500" cy="198438"/>
              </a:xfrm>
              <a:custGeom>
                <a:avLst/>
                <a:gdLst>
                  <a:gd name="T0" fmla="*/ 54 w 200"/>
                  <a:gd name="T1" fmla="*/ 0 h 125"/>
                  <a:gd name="T2" fmla="*/ 200 w 200"/>
                  <a:gd name="T3" fmla="*/ 83 h 125"/>
                  <a:gd name="T4" fmla="*/ 200 w 200"/>
                  <a:gd name="T5" fmla="*/ 91 h 125"/>
                  <a:gd name="T6" fmla="*/ 144 w 200"/>
                  <a:gd name="T7" fmla="*/ 125 h 125"/>
                  <a:gd name="T8" fmla="*/ 0 w 200"/>
                  <a:gd name="T9" fmla="*/ 40 h 125"/>
                  <a:gd name="T10" fmla="*/ 0 w 200"/>
                  <a:gd name="T11" fmla="*/ 31 h 125"/>
                  <a:gd name="T12" fmla="*/ 54 w 200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5">
                    <a:moveTo>
                      <a:pt x="54" y="0"/>
                    </a:moveTo>
                    <a:lnTo>
                      <a:pt x="200" y="83"/>
                    </a:lnTo>
                    <a:lnTo>
                      <a:pt x="200" y="91"/>
                    </a:lnTo>
                    <a:lnTo>
                      <a:pt x="144" y="125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iš1ïďe">
                <a:extLst>
                  <a:ext uri="{FF2B5EF4-FFF2-40B4-BE49-F238E27FC236}">
                    <a16:creationId xmlns:a16="http://schemas.microsoft.com/office/drawing/2014/main" xmlns="" id="{DE7E975E-1065-4654-95C7-B84C0025EDF0}"/>
                  </a:ext>
                </a:extLst>
              </p:cNvPr>
              <p:cNvSpPr/>
              <p:nvPr/>
            </p:nvSpPr>
            <p:spPr bwMode="auto">
              <a:xfrm>
                <a:off x="6022975" y="3265488"/>
                <a:ext cx="317500" cy="149225"/>
              </a:xfrm>
              <a:custGeom>
                <a:avLst/>
                <a:gdLst>
                  <a:gd name="T0" fmla="*/ 144 w 200"/>
                  <a:gd name="T1" fmla="*/ 85 h 94"/>
                  <a:gd name="T2" fmla="*/ 200 w 200"/>
                  <a:gd name="T3" fmla="*/ 52 h 94"/>
                  <a:gd name="T4" fmla="*/ 200 w 200"/>
                  <a:gd name="T5" fmla="*/ 60 h 94"/>
                  <a:gd name="T6" fmla="*/ 144 w 200"/>
                  <a:gd name="T7" fmla="*/ 94 h 94"/>
                  <a:gd name="T8" fmla="*/ 0 w 200"/>
                  <a:gd name="T9" fmla="*/ 9 h 94"/>
                  <a:gd name="T10" fmla="*/ 0 w 200"/>
                  <a:gd name="T11" fmla="*/ 0 h 94"/>
                  <a:gd name="T12" fmla="*/ 144 w 200"/>
                  <a:gd name="T13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4">
                    <a:moveTo>
                      <a:pt x="144" y="85"/>
                    </a:moveTo>
                    <a:lnTo>
                      <a:pt x="200" y="52"/>
                    </a:lnTo>
                    <a:lnTo>
                      <a:pt x="200" y="60"/>
                    </a:lnTo>
                    <a:lnTo>
                      <a:pt x="144" y="9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4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îslîdè">
                <a:extLst>
                  <a:ext uri="{FF2B5EF4-FFF2-40B4-BE49-F238E27FC236}">
                    <a16:creationId xmlns:a16="http://schemas.microsoft.com/office/drawing/2014/main" xmlns="" id="{8C5C15FF-65A5-4C71-90DA-83DAFBF2EC3C}"/>
                  </a:ext>
                </a:extLst>
              </p:cNvPr>
              <p:cNvSpPr/>
              <p:nvPr/>
            </p:nvSpPr>
            <p:spPr bwMode="auto">
              <a:xfrm>
                <a:off x="5765800" y="3068638"/>
                <a:ext cx="317500" cy="193675"/>
              </a:xfrm>
              <a:custGeom>
                <a:avLst/>
                <a:gdLst>
                  <a:gd name="T0" fmla="*/ 54 w 200"/>
                  <a:gd name="T1" fmla="*/ 0 h 122"/>
                  <a:gd name="T2" fmla="*/ 200 w 200"/>
                  <a:gd name="T3" fmla="*/ 83 h 122"/>
                  <a:gd name="T4" fmla="*/ 200 w 200"/>
                  <a:gd name="T5" fmla="*/ 91 h 122"/>
                  <a:gd name="T6" fmla="*/ 146 w 200"/>
                  <a:gd name="T7" fmla="*/ 122 h 122"/>
                  <a:gd name="T8" fmla="*/ 0 w 200"/>
                  <a:gd name="T9" fmla="*/ 39 h 122"/>
                  <a:gd name="T10" fmla="*/ 0 w 200"/>
                  <a:gd name="T11" fmla="*/ 31 h 122"/>
                  <a:gd name="T12" fmla="*/ 54 w 200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2">
                    <a:moveTo>
                      <a:pt x="54" y="0"/>
                    </a:moveTo>
                    <a:lnTo>
                      <a:pt x="200" y="83"/>
                    </a:lnTo>
                    <a:lnTo>
                      <a:pt x="200" y="91"/>
                    </a:lnTo>
                    <a:lnTo>
                      <a:pt x="146" y="122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îš1íḋe">
                <a:extLst>
                  <a:ext uri="{FF2B5EF4-FFF2-40B4-BE49-F238E27FC236}">
                    <a16:creationId xmlns:a16="http://schemas.microsoft.com/office/drawing/2014/main" xmlns="" id="{A6A03E01-6E14-43B3-A33B-D272EC457979}"/>
                  </a:ext>
                </a:extLst>
              </p:cNvPr>
              <p:cNvSpPr/>
              <p:nvPr/>
            </p:nvSpPr>
            <p:spPr bwMode="auto">
              <a:xfrm>
                <a:off x="5765800" y="3117851"/>
                <a:ext cx="317500" cy="144463"/>
              </a:xfrm>
              <a:custGeom>
                <a:avLst/>
                <a:gdLst>
                  <a:gd name="T0" fmla="*/ 143 w 200"/>
                  <a:gd name="T1" fmla="*/ 85 h 91"/>
                  <a:gd name="T2" fmla="*/ 200 w 200"/>
                  <a:gd name="T3" fmla="*/ 52 h 91"/>
                  <a:gd name="T4" fmla="*/ 200 w 200"/>
                  <a:gd name="T5" fmla="*/ 60 h 91"/>
                  <a:gd name="T6" fmla="*/ 146 w 200"/>
                  <a:gd name="T7" fmla="*/ 91 h 91"/>
                  <a:gd name="T8" fmla="*/ 0 w 200"/>
                  <a:gd name="T9" fmla="*/ 8 h 91"/>
                  <a:gd name="T10" fmla="*/ 0 w 200"/>
                  <a:gd name="T11" fmla="*/ 0 h 91"/>
                  <a:gd name="T12" fmla="*/ 143 w 200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1">
                    <a:moveTo>
                      <a:pt x="143" y="85"/>
                    </a:moveTo>
                    <a:lnTo>
                      <a:pt x="200" y="52"/>
                    </a:lnTo>
                    <a:lnTo>
                      <a:pt x="200" y="60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3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îṧḷïďé">
                <a:extLst>
                  <a:ext uri="{FF2B5EF4-FFF2-40B4-BE49-F238E27FC236}">
                    <a16:creationId xmlns:a16="http://schemas.microsoft.com/office/drawing/2014/main" xmlns="" id="{F0C10859-FF61-46AD-9872-3B9ECB13FE78}"/>
                  </a:ext>
                </a:extLst>
              </p:cNvPr>
              <p:cNvSpPr/>
              <p:nvPr/>
            </p:nvSpPr>
            <p:spPr bwMode="auto">
              <a:xfrm>
                <a:off x="5505450" y="2919413"/>
                <a:ext cx="319088" cy="195263"/>
              </a:xfrm>
              <a:custGeom>
                <a:avLst/>
                <a:gdLst>
                  <a:gd name="T0" fmla="*/ 56 w 201"/>
                  <a:gd name="T1" fmla="*/ 0 h 123"/>
                  <a:gd name="T2" fmla="*/ 201 w 201"/>
                  <a:gd name="T3" fmla="*/ 83 h 123"/>
                  <a:gd name="T4" fmla="*/ 201 w 201"/>
                  <a:gd name="T5" fmla="*/ 92 h 123"/>
                  <a:gd name="T6" fmla="*/ 145 w 201"/>
                  <a:gd name="T7" fmla="*/ 123 h 123"/>
                  <a:gd name="T8" fmla="*/ 0 w 201"/>
                  <a:gd name="T9" fmla="*/ 40 h 123"/>
                  <a:gd name="T10" fmla="*/ 0 w 201"/>
                  <a:gd name="T11" fmla="*/ 31 h 123"/>
                  <a:gd name="T12" fmla="*/ 56 w 201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3">
                    <a:moveTo>
                      <a:pt x="56" y="0"/>
                    </a:moveTo>
                    <a:lnTo>
                      <a:pt x="201" y="83"/>
                    </a:lnTo>
                    <a:lnTo>
                      <a:pt x="201" y="92"/>
                    </a:lnTo>
                    <a:lnTo>
                      <a:pt x="145" y="123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ïsļîďé">
                <a:extLst>
                  <a:ext uri="{FF2B5EF4-FFF2-40B4-BE49-F238E27FC236}">
                    <a16:creationId xmlns:a16="http://schemas.microsoft.com/office/drawing/2014/main" xmlns="" id="{F478E5C9-0E18-49D7-BFD3-9AB06CC48637}"/>
                  </a:ext>
                </a:extLst>
              </p:cNvPr>
              <p:cNvSpPr/>
              <p:nvPr/>
            </p:nvSpPr>
            <p:spPr bwMode="auto">
              <a:xfrm>
                <a:off x="5505450" y="2968626"/>
                <a:ext cx="319088" cy="146050"/>
              </a:xfrm>
              <a:custGeom>
                <a:avLst/>
                <a:gdLst>
                  <a:gd name="T0" fmla="*/ 145 w 201"/>
                  <a:gd name="T1" fmla="*/ 86 h 92"/>
                  <a:gd name="T2" fmla="*/ 201 w 201"/>
                  <a:gd name="T3" fmla="*/ 52 h 92"/>
                  <a:gd name="T4" fmla="*/ 201 w 201"/>
                  <a:gd name="T5" fmla="*/ 61 h 92"/>
                  <a:gd name="T6" fmla="*/ 145 w 201"/>
                  <a:gd name="T7" fmla="*/ 92 h 92"/>
                  <a:gd name="T8" fmla="*/ 0 w 201"/>
                  <a:gd name="T9" fmla="*/ 9 h 92"/>
                  <a:gd name="T10" fmla="*/ 0 w 201"/>
                  <a:gd name="T11" fmla="*/ 0 h 92"/>
                  <a:gd name="T12" fmla="*/ 145 w 201"/>
                  <a:gd name="T13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92">
                    <a:moveTo>
                      <a:pt x="145" y="86"/>
                    </a:moveTo>
                    <a:lnTo>
                      <a:pt x="201" y="52"/>
                    </a:lnTo>
                    <a:lnTo>
                      <a:pt x="201" y="61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iṣḻiḋe">
                <a:extLst>
                  <a:ext uri="{FF2B5EF4-FFF2-40B4-BE49-F238E27FC236}">
                    <a16:creationId xmlns:a16="http://schemas.microsoft.com/office/drawing/2014/main" xmlns="" id="{FF7E2DBC-F9F4-4544-9B15-80F8FF2D4D93}"/>
                  </a:ext>
                </a:extLst>
              </p:cNvPr>
              <p:cNvSpPr/>
              <p:nvPr/>
            </p:nvSpPr>
            <p:spPr bwMode="auto">
              <a:xfrm>
                <a:off x="5053013" y="3071813"/>
                <a:ext cx="488950" cy="382588"/>
              </a:xfrm>
              <a:custGeom>
                <a:avLst/>
                <a:gdLst>
                  <a:gd name="T0" fmla="*/ 0 w 308"/>
                  <a:gd name="T1" fmla="*/ 99 h 241"/>
                  <a:gd name="T2" fmla="*/ 172 w 308"/>
                  <a:gd name="T3" fmla="*/ 0 h 241"/>
                  <a:gd name="T4" fmla="*/ 260 w 308"/>
                  <a:gd name="T5" fmla="*/ 52 h 241"/>
                  <a:gd name="T6" fmla="*/ 260 w 308"/>
                  <a:gd name="T7" fmla="*/ 60 h 241"/>
                  <a:gd name="T8" fmla="*/ 174 w 308"/>
                  <a:gd name="T9" fmla="*/ 112 h 241"/>
                  <a:gd name="T10" fmla="*/ 308 w 308"/>
                  <a:gd name="T11" fmla="*/ 189 h 241"/>
                  <a:gd name="T12" fmla="*/ 308 w 308"/>
                  <a:gd name="T13" fmla="*/ 189 h 241"/>
                  <a:gd name="T14" fmla="*/ 308 w 308"/>
                  <a:gd name="T15" fmla="*/ 197 h 241"/>
                  <a:gd name="T16" fmla="*/ 233 w 308"/>
                  <a:gd name="T17" fmla="*/ 241 h 241"/>
                  <a:gd name="T18" fmla="*/ 0 w 308"/>
                  <a:gd name="T19" fmla="*/ 108 h 241"/>
                  <a:gd name="T20" fmla="*/ 0 w 308"/>
                  <a:gd name="T21" fmla="*/ 99 h 241"/>
                  <a:gd name="T22" fmla="*/ 0 w 308"/>
                  <a:gd name="T23" fmla="*/ 99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8" h="241">
                    <a:moveTo>
                      <a:pt x="0" y="99"/>
                    </a:moveTo>
                    <a:lnTo>
                      <a:pt x="172" y="0"/>
                    </a:lnTo>
                    <a:lnTo>
                      <a:pt x="260" y="52"/>
                    </a:lnTo>
                    <a:lnTo>
                      <a:pt x="260" y="60"/>
                    </a:lnTo>
                    <a:lnTo>
                      <a:pt x="174" y="112"/>
                    </a:lnTo>
                    <a:lnTo>
                      <a:pt x="308" y="189"/>
                    </a:lnTo>
                    <a:lnTo>
                      <a:pt x="308" y="189"/>
                    </a:lnTo>
                    <a:lnTo>
                      <a:pt x="308" y="197"/>
                    </a:lnTo>
                    <a:lnTo>
                      <a:pt x="233" y="241"/>
                    </a:lnTo>
                    <a:lnTo>
                      <a:pt x="0" y="108"/>
                    </a:lnTo>
                    <a:lnTo>
                      <a:pt x="0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iSľïḑè">
                <a:extLst>
                  <a:ext uri="{FF2B5EF4-FFF2-40B4-BE49-F238E27FC236}">
                    <a16:creationId xmlns:a16="http://schemas.microsoft.com/office/drawing/2014/main" xmlns="" id="{29D13F92-13F5-43C4-A663-14A8BDA9C7B7}"/>
                  </a:ext>
                </a:extLst>
              </p:cNvPr>
              <p:cNvSpPr/>
              <p:nvPr/>
            </p:nvSpPr>
            <p:spPr bwMode="auto">
              <a:xfrm>
                <a:off x="4921250" y="3605213"/>
                <a:ext cx="969963" cy="557213"/>
              </a:xfrm>
              <a:custGeom>
                <a:avLst/>
                <a:gdLst>
                  <a:gd name="T0" fmla="*/ 611 w 611"/>
                  <a:gd name="T1" fmla="*/ 241 h 351"/>
                  <a:gd name="T2" fmla="*/ 191 w 611"/>
                  <a:gd name="T3" fmla="*/ 0 h 351"/>
                  <a:gd name="T4" fmla="*/ 0 w 611"/>
                  <a:gd name="T5" fmla="*/ 108 h 351"/>
                  <a:gd name="T6" fmla="*/ 420 w 611"/>
                  <a:gd name="T7" fmla="*/ 351 h 351"/>
                  <a:gd name="T8" fmla="*/ 611 w 611"/>
                  <a:gd name="T9" fmla="*/ 24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1" h="351">
                    <a:moveTo>
                      <a:pt x="611" y="241"/>
                    </a:moveTo>
                    <a:lnTo>
                      <a:pt x="191" y="0"/>
                    </a:lnTo>
                    <a:lnTo>
                      <a:pt x="0" y="108"/>
                    </a:lnTo>
                    <a:lnTo>
                      <a:pt x="420" y="351"/>
                    </a:lnTo>
                    <a:lnTo>
                      <a:pt x="611" y="24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îśḻiďe">
                <a:extLst>
                  <a:ext uri="{FF2B5EF4-FFF2-40B4-BE49-F238E27FC236}">
                    <a16:creationId xmlns:a16="http://schemas.microsoft.com/office/drawing/2014/main" xmlns="" id="{25C8446C-5D4C-44FC-A1BA-629DB2B97239}"/>
                  </a:ext>
                </a:extLst>
              </p:cNvPr>
              <p:cNvSpPr/>
              <p:nvPr/>
            </p:nvSpPr>
            <p:spPr bwMode="auto">
              <a:xfrm>
                <a:off x="5316538" y="3154363"/>
                <a:ext cx="149225" cy="95250"/>
              </a:xfrm>
              <a:custGeom>
                <a:avLst/>
                <a:gdLst>
                  <a:gd name="T0" fmla="*/ 0 w 94"/>
                  <a:gd name="T1" fmla="*/ 56 h 60"/>
                  <a:gd name="T2" fmla="*/ 94 w 94"/>
                  <a:gd name="T3" fmla="*/ 0 h 60"/>
                  <a:gd name="T4" fmla="*/ 94 w 94"/>
                  <a:gd name="T5" fmla="*/ 8 h 60"/>
                  <a:gd name="T6" fmla="*/ 8 w 94"/>
                  <a:gd name="T7" fmla="*/ 60 h 60"/>
                  <a:gd name="T8" fmla="*/ 0 w 94"/>
                  <a:gd name="T9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0">
                    <a:moveTo>
                      <a:pt x="0" y="56"/>
                    </a:moveTo>
                    <a:lnTo>
                      <a:pt x="94" y="0"/>
                    </a:lnTo>
                    <a:lnTo>
                      <a:pt x="94" y="8"/>
                    </a:lnTo>
                    <a:lnTo>
                      <a:pt x="8" y="6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íśḻíḑe">
                <a:extLst>
                  <a:ext uri="{FF2B5EF4-FFF2-40B4-BE49-F238E27FC236}">
                    <a16:creationId xmlns:a16="http://schemas.microsoft.com/office/drawing/2014/main" xmlns="" id="{3636B0BC-B86E-4618-810D-99995CBE6384}"/>
                  </a:ext>
                </a:extLst>
              </p:cNvPr>
              <p:cNvSpPr/>
              <p:nvPr/>
            </p:nvSpPr>
            <p:spPr bwMode="auto">
              <a:xfrm>
                <a:off x="5053013" y="3228976"/>
                <a:ext cx="488950" cy="225425"/>
              </a:xfrm>
              <a:custGeom>
                <a:avLst/>
                <a:gdLst>
                  <a:gd name="T0" fmla="*/ 231 w 308"/>
                  <a:gd name="T1" fmla="*/ 135 h 142"/>
                  <a:gd name="T2" fmla="*/ 231 w 308"/>
                  <a:gd name="T3" fmla="*/ 133 h 142"/>
                  <a:gd name="T4" fmla="*/ 231 w 308"/>
                  <a:gd name="T5" fmla="*/ 133 h 142"/>
                  <a:gd name="T6" fmla="*/ 308 w 308"/>
                  <a:gd name="T7" fmla="*/ 90 h 142"/>
                  <a:gd name="T8" fmla="*/ 308 w 308"/>
                  <a:gd name="T9" fmla="*/ 98 h 142"/>
                  <a:gd name="T10" fmla="*/ 233 w 308"/>
                  <a:gd name="T11" fmla="*/ 142 h 142"/>
                  <a:gd name="T12" fmla="*/ 0 w 308"/>
                  <a:gd name="T13" fmla="*/ 9 h 142"/>
                  <a:gd name="T14" fmla="*/ 0 w 308"/>
                  <a:gd name="T15" fmla="*/ 0 h 142"/>
                  <a:gd name="T16" fmla="*/ 62 w 308"/>
                  <a:gd name="T17" fmla="*/ 36 h 142"/>
                  <a:gd name="T18" fmla="*/ 231 w 308"/>
                  <a:gd name="T19" fmla="*/ 13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142">
                    <a:moveTo>
                      <a:pt x="231" y="135"/>
                    </a:moveTo>
                    <a:lnTo>
                      <a:pt x="231" y="133"/>
                    </a:lnTo>
                    <a:lnTo>
                      <a:pt x="231" y="133"/>
                    </a:lnTo>
                    <a:lnTo>
                      <a:pt x="308" y="90"/>
                    </a:lnTo>
                    <a:lnTo>
                      <a:pt x="308" y="98"/>
                    </a:lnTo>
                    <a:lnTo>
                      <a:pt x="233" y="1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2" y="36"/>
                    </a:lnTo>
                    <a:lnTo>
                      <a:pt x="231" y="13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îsḻîďé">
                <a:extLst>
                  <a:ext uri="{FF2B5EF4-FFF2-40B4-BE49-F238E27FC236}">
                    <a16:creationId xmlns:a16="http://schemas.microsoft.com/office/drawing/2014/main" xmlns="" id="{CA269B60-37AE-4018-9F51-755196A57861}"/>
                  </a:ext>
                </a:extLst>
              </p:cNvPr>
              <p:cNvSpPr/>
              <p:nvPr/>
            </p:nvSpPr>
            <p:spPr bwMode="auto">
              <a:xfrm>
                <a:off x="5741988" y="1585913"/>
                <a:ext cx="1631950" cy="1274763"/>
              </a:xfrm>
              <a:custGeom>
                <a:avLst/>
                <a:gdLst>
                  <a:gd name="T0" fmla="*/ 0 w 1028"/>
                  <a:gd name="T1" fmla="*/ 631 h 803"/>
                  <a:gd name="T2" fmla="*/ 296 w 1028"/>
                  <a:gd name="T3" fmla="*/ 803 h 803"/>
                  <a:gd name="T4" fmla="*/ 296 w 1028"/>
                  <a:gd name="T5" fmla="*/ 803 h 803"/>
                  <a:gd name="T6" fmla="*/ 0 w 1028"/>
                  <a:gd name="T7" fmla="*/ 631 h 803"/>
                  <a:gd name="T8" fmla="*/ 531 w 1028"/>
                  <a:gd name="T9" fmla="*/ 0 h 803"/>
                  <a:gd name="T10" fmla="*/ 1028 w 1028"/>
                  <a:gd name="T11" fmla="*/ 286 h 803"/>
                  <a:gd name="T12" fmla="*/ 1028 w 1028"/>
                  <a:gd name="T13" fmla="*/ 286 h 803"/>
                  <a:gd name="T14" fmla="*/ 531 w 1028"/>
                  <a:gd name="T15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8" h="803">
                    <a:moveTo>
                      <a:pt x="0" y="631"/>
                    </a:moveTo>
                    <a:lnTo>
                      <a:pt x="296" y="803"/>
                    </a:lnTo>
                    <a:lnTo>
                      <a:pt x="296" y="803"/>
                    </a:lnTo>
                    <a:lnTo>
                      <a:pt x="0" y="631"/>
                    </a:lnTo>
                    <a:close/>
                    <a:moveTo>
                      <a:pt x="531" y="0"/>
                    </a:moveTo>
                    <a:lnTo>
                      <a:pt x="1028" y="286"/>
                    </a:lnTo>
                    <a:lnTo>
                      <a:pt x="1028" y="286"/>
                    </a:lnTo>
                    <a:lnTo>
                      <a:pt x="531" y="0"/>
                    </a:lnTo>
                    <a:close/>
                  </a:path>
                </a:pathLst>
              </a:custGeom>
              <a:solidFill>
                <a:srgbClr val="5A5A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îşlîḑè">
                <a:extLst>
                  <a:ext uri="{FF2B5EF4-FFF2-40B4-BE49-F238E27FC236}">
                    <a16:creationId xmlns:a16="http://schemas.microsoft.com/office/drawing/2014/main" xmlns="" id="{30A6084A-7292-40F9-9BA2-607916A8E03B}"/>
                  </a:ext>
                </a:extLst>
              </p:cNvPr>
              <p:cNvSpPr/>
              <p:nvPr/>
            </p:nvSpPr>
            <p:spPr bwMode="auto">
              <a:xfrm>
                <a:off x="5741988" y="1585913"/>
                <a:ext cx="1631950" cy="1274763"/>
              </a:xfrm>
              <a:custGeom>
                <a:avLst/>
                <a:gdLst>
                  <a:gd name="T0" fmla="*/ 0 w 1028"/>
                  <a:gd name="T1" fmla="*/ 631 h 803"/>
                  <a:gd name="T2" fmla="*/ 296 w 1028"/>
                  <a:gd name="T3" fmla="*/ 803 h 803"/>
                  <a:gd name="T4" fmla="*/ 296 w 1028"/>
                  <a:gd name="T5" fmla="*/ 803 h 803"/>
                  <a:gd name="T6" fmla="*/ 0 w 1028"/>
                  <a:gd name="T7" fmla="*/ 631 h 803"/>
                  <a:gd name="T8" fmla="*/ 531 w 1028"/>
                  <a:gd name="T9" fmla="*/ 0 h 803"/>
                  <a:gd name="T10" fmla="*/ 1028 w 1028"/>
                  <a:gd name="T11" fmla="*/ 286 h 803"/>
                  <a:gd name="T12" fmla="*/ 1028 w 1028"/>
                  <a:gd name="T13" fmla="*/ 286 h 803"/>
                  <a:gd name="T14" fmla="*/ 531 w 1028"/>
                  <a:gd name="T15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8" h="803">
                    <a:moveTo>
                      <a:pt x="0" y="631"/>
                    </a:moveTo>
                    <a:lnTo>
                      <a:pt x="296" y="803"/>
                    </a:lnTo>
                    <a:lnTo>
                      <a:pt x="296" y="803"/>
                    </a:lnTo>
                    <a:lnTo>
                      <a:pt x="0" y="631"/>
                    </a:lnTo>
                    <a:moveTo>
                      <a:pt x="531" y="0"/>
                    </a:moveTo>
                    <a:lnTo>
                      <a:pt x="1028" y="286"/>
                    </a:lnTo>
                    <a:lnTo>
                      <a:pt x="1028" y="286"/>
                    </a:lnTo>
                    <a:lnTo>
                      <a:pt x="5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íṥļïḋe">
                <a:extLst>
                  <a:ext uri="{FF2B5EF4-FFF2-40B4-BE49-F238E27FC236}">
                    <a16:creationId xmlns:a16="http://schemas.microsoft.com/office/drawing/2014/main" xmlns="" id="{0653940E-A740-468E-801F-340A647853CD}"/>
                  </a:ext>
                </a:extLst>
              </p:cNvPr>
              <p:cNvSpPr/>
              <p:nvPr/>
            </p:nvSpPr>
            <p:spPr bwMode="auto">
              <a:xfrm>
                <a:off x="4530725" y="2103438"/>
                <a:ext cx="604838" cy="438150"/>
              </a:xfrm>
              <a:custGeom>
                <a:avLst/>
                <a:gdLst>
                  <a:gd name="T0" fmla="*/ 183 w 183"/>
                  <a:gd name="T1" fmla="*/ 6 h 133"/>
                  <a:gd name="T2" fmla="*/ 141 w 183"/>
                  <a:gd name="T3" fmla="*/ 9 h 133"/>
                  <a:gd name="T4" fmla="*/ 45 w 183"/>
                  <a:gd name="T5" fmla="*/ 16 h 133"/>
                  <a:gd name="T6" fmla="*/ 0 w 183"/>
                  <a:gd name="T7" fmla="*/ 19 h 133"/>
                  <a:gd name="T8" fmla="*/ 0 w 183"/>
                  <a:gd name="T9" fmla="*/ 81 h 133"/>
                  <a:gd name="T10" fmla="*/ 1 w 183"/>
                  <a:gd name="T11" fmla="*/ 81 h 133"/>
                  <a:gd name="T12" fmla="*/ 23 w 183"/>
                  <a:gd name="T13" fmla="*/ 114 h 133"/>
                  <a:gd name="T14" fmla="*/ 151 w 183"/>
                  <a:gd name="T15" fmla="*/ 108 h 133"/>
                  <a:gd name="T16" fmla="*/ 183 w 183"/>
                  <a:gd name="T17" fmla="*/ 66 h 133"/>
                  <a:gd name="T18" fmla="*/ 183 w 183"/>
                  <a:gd name="T19" fmla="*/ 66 h 133"/>
                  <a:gd name="T20" fmla="*/ 183 w 183"/>
                  <a:gd name="T21" fmla="*/ 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133">
                    <a:moveTo>
                      <a:pt x="183" y="6"/>
                    </a:moveTo>
                    <a:cubicBezTo>
                      <a:pt x="141" y="9"/>
                      <a:pt x="141" y="9"/>
                      <a:pt x="141" y="9"/>
                    </a:cubicBezTo>
                    <a:cubicBezTo>
                      <a:pt x="112" y="0"/>
                      <a:pt x="75" y="3"/>
                      <a:pt x="45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" y="81"/>
                      <a:pt x="1" y="81"/>
                      <a:pt x="1" y="81"/>
                    </a:cubicBezTo>
                    <a:cubicBezTo>
                      <a:pt x="0" y="93"/>
                      <a:pt x="8" y="105"/>
                      <a:pt x="23" y="114"/>
                    </a:cubicBezTo>
                    <a:cubicBezTo>
                      <a:pt x="56" y="133"/>
                      <a:pt x="113" y="130"/>
                      <a:pt x="151" y="108"/>
                    </a:cubicBezTo>
                    <a:cubicBezTo>
                      <a:pt x="173" y="96"/>
                      <a:pt x="183" y="80"/>
                      <a:pt x="183" y="66"/>
                    </a:cubicBezTo>
                    <a:cubicBezTo>
                      <a:pt x="183" y="66"/>
                      <a:pt x="183" y="66"/>
                      <a:pt x="183" y="66"/>
                    </a:cubicBezTo>
                    <a:lnTo>
                      <a:pt x="183" y="6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îṣlíḍé">
                <a:extLst>
                  <a:ext uri="{FF2B5EF4-FFF2-40B4-BE49-F238E27FC236}">
                    <a16:creationId xmlns:a16="http://schemas.microsoft.com/office/drawing/2014/main" xmlns="" id="{4BD06981-DF4B-4BA1-8B0E-F6B1DC87375E}"/>
                  </a:ext>
                </a:extLst>
              </p:cNvPr>
              <p:cNvSpPr/>
              <p:nvPr/>
            </p:nvSpPr>
            <p:spPr bwMode="auto">
              <a:xfrm>
                <a:off x="5075238" y="2178051"/>
                <a:ext cx="142875" cy="431800"/>
              </a:xfrm>
              <a:custGeom>
                <a:avLst/>
                <a:gdLst>
                  <a:gd name="T0" fmla="*/ 6 w 43"/>
                  <a:gd name="T1" fmla="*/ 32 h 131"/>
                  <a:gd name="T2" fmla="*/ 0 w 43"/>
                  <a:gd name="T3" fmla="*/ 15 h 131"/>
                  <a:gd name="T4" fmla="*/ 6 w 43"/>
                  <a:gd name="T5" fmla="*/ 0 h 131"/>
                  <a:gd name="T6" fmla="*/ 28 w 43"/>
                  <a:gd name="T7" fmla="*/ 18 h 131"/>
                  <a:gd name="T8" fmla="*/ 43 w 43"/>
                  <a:gd name="T9" fmla="*/ 52 h 131"/>
                  <a:gd name="T10" fmla="*/ 43 w 43"/>
                  <a:gd name="T11" fmla="*/ 113 h 131"/>
                  <a:gd name="T12" fmla="*/ 42 w 43"/>
                  <a:gd name="T13" fmla="*/ 119 h 131"/>
                  <a:gd name="T14" fmla="*/ 38 w 43"/>
                  <a:gd name="T15" fmla="*/ 131 h 131"/>
                  <a:gd name="T16" fmla="*/ 20 w 43"/>
                  <a:gd name="T17" fmla="*/ 75 h 131"/>
                  <a:gd name="T18" fmla="*/ 6 w 43"/>
                  <a:gd name="T19" fmla="*/ 51 h 131"/>
                  <a:gd name="T20" fmla="*/ 6 w 43"/>
                  <a:gd name="T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31">
                    <a:moveTo>
                      <a:pt x="6" y="3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8" y="27"/>
                      <a:pt x="43" y="39"/>
                      <a:pt x="43" y="52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43" y="115"/>
                      <a:pt x="43" y="117"/>
                      <a:pt x="42" y="119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6" y="51"/>
                      <a:pt x="6" y="51"/>
                      <a:pt x="6" y="51"/>
                    </a:cubicBezTo>
                    <a:lnTo>
                      <a:pt x="6" y="32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îṥlîḋé">
                <a:extLst>
                  <a:ext uri="{FF2B5EF4-FFF2-40B4-BE49-F238E27FC236}">
                    <a16:creationId xmlns:a16="http://schemas.microsoft.com/office/drawing/2014/main" xmlns="" id="{B9C2839D-50B8-4DA3-BCE4-C174BCF351B9}"/>
                  </a:ext>
                </a:extLst>
              </p:cNvPr>
              <p:cNvSpPr/>
              <p:nvPr/>
            </p:nvSpPr>
            <p:spPr bwMode="auto">
              <a:xfrm>
                <a:off x="4408488" y="2178051"/>
                <a:ext cx="142875" cy="431800"/>
              </a:xfrm>
              <a:custGeom>
                <a:avLst/>
                <a:gdLst>
                  <a:gd name="T0" fmla="*/ 37 w 43"/>
                  <a:gd name="T1" fmla="*/ 32 h 131"/>
                  <a:gd name="T2" fmla="*/ 43 w 43"/>
                  <a:gd name="T3" fmla="*/ 15 h 131"/>
                  <a:gd name="T4" fmla="*/ 37 w 43"/>
                  <a:gd name="T5" fmla="*/ 0 h 131"/>
                  <a:gd name="T6" fmla="*/ 15 w 43"/>
                  <a:gd name="T7" fmla="*/ 18 h 131"/>
                  <a:gd name="T8" fmla="*/ 0 w 43"/>
                  <a:gd name="T9" fmla="*/ 52 h 131"/>
                  <a:gd name="T10" fmla="*/ 0 w 43"/>
                  <a:gd name="T11" fmla="*/ 113 h 131"/>
                  <a:gd name="T12" fmla="*/ 1 w 43"/>
                  <a:gd name="T13" fmla="*/ 119 h 131"/>
                  <a:gd name="T14" fmla="*/ 5 w 43"/>
                  <a:gd name="T15" fmla="*/ 131 h 131"/>
                  <a:gd name="T16" fmla="*/ 23 w 43"/>
                  <a:gd name="T17" fmla="*/ 75 h 131"/>
                  <a:gd name="T18" fmla="*/ 37 w 43"/>
                  <a:gd name="T19" fmla="*/ 51 h 131"/>
                  <a:gd name="T20" fmla="*/ 37 w 43"/>
                  <a:gd name="T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31">
                    <a:moveTo>
                      <a:pt x="37" y="32"/>
                    </a:moveTo>
                    <a:cubicBezTo>
                      <a:pt x="43" y="15"/>
                      <a:pt x="43" y="15"/>
                      <a:pt x="43" y="15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5" y="27"/>
                      <a:pt x="0" y="39"/>
                      <a:pt x="0" y="5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5"/>
                      <a:pt x="0" y="117"/>
                      <a:pt x="1" y="119"/>
                    </a:cubicBezTo>
                    <a:cubicBezTo>
                      <a:pt x="5" y="131"/>
                      <a:pt x="5" y="131"/>
                      <a:pt x="5" y="131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37" y="51"/>
                      <a:pt x="37" y="51"/>
                      <a:pt x="37" y="51"/>
                    </a:cubicBezTo>
                    <a:lnTo>
                      <a:pt x="37" y="32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îṧ1ïḍe">
                <a:extLst>
                  <a:ext uri="{FF2B5EF4-FFF2-40B4-BE49-F238E27FC236}">
                    <a16:creationId xmlns:a16="http://schemas.microsoft.com/office/drawing/2014/main" xmlns="" id="{0590CA18-4BB1-43D3-B04D-4E7226B42E9A}"/>
                  </a:ext>
                </a:extLst>
              </p:cNvPr>
              <p:cNvSpPr/>
              <p:nvPr/>
            </p:nvSpPr>
            <p:spPr bwMode="auto">
              <a:xfrm>
                <a:off x="4530725" y="1111251"/>
                <a:ext cx="604838" cy="1228725"/>
              </a:xfrm>
              <a:custGeom>
                <a:avLst/>
                <a:gdLst>
                  <a:gd name="T0" fmla="*/ 183 w 183"/>
                  <a:gd name="T1" fmla="*/ 185 h 373"/>
                  <a:gd name="T2" fmla="*/ 119 w 183"/>
                  <a:gd name="T3" fmla="*/ 20 h 373"/>
                  <a:gd name="T4" fmla="*/ 116 w 183"/>
                  <a:gd name="T5" fmla="*/ 15 h 373"/>
                  <a:gd name="T6" fmla="*/ 64 w 183"/>
                  <a:gd name="T7" fmla="*/ 16 h 373"/>
                  <a:gd name="T8" fmla="*/ 60 w 183"/>
                  <a:gd name="T9" fmla="*/ 21 h 373"/>
                  <a:gd name="T10" fmla="*/ 0 w 183"/>
                  <a:gd name="T11" fmla="*/ 181 h 373"/>
                  <a:gd name="T12" fmla="*/ 0 w 183"/>
                  <a:gd name="T13" fmla="*/ 320 h 373"/>
                  <a:gd name="T14" fmla="*/ 1 w 183"/>
                  <a:gd name="T15" fmla="*/ 320 h 373"/>
                  <a:gd name="T16" fmla="*/ 23 w 183"/>
                  <a:gd name="T17" fmla="*/ 354 h 373"/>
                  <a:gd name="T18" fmla="*/ 151 w 183"/>
                  <a:gd name="T19" fmla="*/ 348 h 373"/>
                  <a:gd name="T20" fmla="*/ 183 w 183"/>
                  <a:gd name="T21" fmla="*/ 307 h 373"/>
                  <a:gd name="T22" fmla="*/ 183 w 183"/>
                  <a:gd name="T23" fmla="*/ 307 h 373"/>
                  <a:gd name="T24" fmla="*/ 183 w 183"/>
                  <a:gd name="T25" fmla="*/ 185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3" h="373">
                    <a:moveTo>
                      <a:pt x="183" y="185"/>
                    </a:moveTo>
                    <a:cubicBezTo>
                      <a:pt x="183" y="124"/>
                      <a:pt x="160" y="65"/>
                      <a:pt x="119" y="20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2" y="0"/>
                      <a:pt x="77" y="0"/>
                      <a:pt x="64" y="16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22" y="65"/>
                      <a:pt x="0" y="122"/>
                      <a:pt x="0" y="181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1" y="320"/>
                      <a:pt x="1" y="320"/>
                      <a:pt x="1" y="320"/>
                    </a:cubicBezTo>
                    <a:cubicBezTo>
                      <a:pt x="0" y="333"/>
                      <a:pt x="7" y="345"/>
                      <a:pt x="23" y="354"/>
                    </a:cubicBezTo>
                    <a:cubicBezTo>
                      <a:pt x="56" y="373"/>
                      <a:pt x="113" y="370"/>
                      <a:pt x="151" y="348"/>
                    </a:cubicBezTo>
                    <a:cubicBezTo>
                      <a:pt x="172" y="336"/>
                      <a:pt x="183" y="321"/>
                      <a:pt x="183" y="307"/>
                    </a:cubicBezTo>
                    <a:cubicBezTo>
                      <a:pt x="183" y="307"/>
                      <a:pt x="183" y="307"/>
                      <a:pt x="183" y="307"/>
                    </a:cubicBezTo>
                    <a:lnTo>
                      <a:pt x="183" y="185"/>
                    </a:ln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iṥ1ïḍé">
                <a:extLst>
                  <a:ext uri="{FF2B5EF4-FFF2-40B4-BE49-F238E27FC236}">
                    <a16:creationId xmlns:a16="http://schemas.microsoft.com/office/drawing/2014/main" xmlns="" id="{7D8EFE9A-EE2F-4125-90A5-C1DF02844B0A}"/>
                  </a:ext>
                </a:extLst>
              </p:cNvPr>
              <p:cNvSpPr/>
              <p:nvPr/>
            </p:nvSpPr>
            <p:spPr bwMode="auto">
              <a:xfrm>
                <a:off x="4689475" y="1631951"/>
                <a:ext cx="257175" cy="257175"/>
              </a:xfrm>
              <a:prstGeom prst="ellipse">
                <a:avLst/>
              </a:pr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iSḷíḓè">
                <a:extLst>
                  <a:ext uri="{FF2B5EF4-FFF2-40B4-BE49-F238E27FC236}">
                    <a16:creationId xmlns:a16="http://schemas.microsoft.com/office/drawing/2014/main" xmlns="" id="{30912DBA-5110-43B1-813A-1C3414386677}"/>
                  </a:ext>
                </a:extLst>
              </p:cNvPr>
              <p:cNvSpPr/>
              <p:nvPr/>
            </p:nvSpPr>
            <p:spPr bwMode="auto">
              <a:xfrm>
                <a:off x="4729163" y="1671638"/>
                <a:ext cx="177800" cy="177800"/>
              </a:xfrm>
              <a:prstGeom prst="ellipse">
                <a:avLst/>
              </a:pr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îṩ1ïḓê">
                <a:extLst>
                  <a:ext uri="{FF2B5EF4-FFF2-40B4-BE49-F238E27FC236}">
                    <a16:creationId xmlns:a16="http://schemas.microsoft.com/office/drawing/2014/main" xmlns="" id="{EC1882CB-5C6C-4491-B196-88AE5DF83032}"/>
                  </a:ext>
                </a:extLst>
              </p:cNvPr>
              <p:cNvSpPr/>
              <p:nvPr/>
            </p:nvSpPr>
            <p:spPr bwMode="auto">
              <a:xfrm>
                <a:off x="4425950" y="2227263"/>
                <a:ext cx="125413" cy="382588"/>
              </a:xfrm>
              <a:custGeom>
                <a:avLst/>
                <a:gdLst>
                  <a:gd name="T0" fmla="*/ 38 w 38"/>
                  <a:gd name="T1" fmla="*/ 0 h 116"/>
                  <a:gd name="T2" fmla="*/ 16 w 38"/>
                  <a:gd name="T3" fmla="*/ 18 h 116"/>
                  <a:gd name="T4" fmla="*/ 0 w 38"/>
                  <a:gd name="T5" fmla="*/ 52 h 116"/>
                  <a:gd name="T6" fmla="*/ 0 w 38"/>
                  <a:gd name="T7" fmla="*/ 116 h 116"/>
                  <a:gd name="T8" fmla="*/ 38 w 38"/>
                  <a:gd name="T9" fmla="*/ 51 h 116"/>
                  <a:gd name="T10" fmla="*/ 38 w 38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6">
                    <a:moveTo>
                      <a:pt x="38" y="0"/>
                    </a:moveTo>
                    <a:cubicBezTo>
                      <a:pt x="16" y="18"/>
                      <a:pt x="16" y="18"/>
                      <a:pt x="16" y="18"/>
                    </a:cubicBezTo>
                    <a:cubicBezTo>
                      <a:pt x="6" y="27"/>
                      <a:pt x="0" y="39"/>
                      <a:pt x="0" y="5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38" y="51"/>
                      <a:pt x="38" y="51"/>
                      <a:pt x="38" y="51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ïṡḷiďè">
                <a:extLst>
                  <a:ext uri="{FF2B5EF4-FFF2-40B4-BE49-F238E27FC236}">
                    <a16:creationId xmlns:a16="http://schemas.microsoft.com/office/drawing/2014/main" xmlns="" id="{76C1ACD5-F5B4-4608-ACED-A1B5A3D88CA1}"/>
                  </a:ext>
                </a:extLst>
              </p:cNvPr>
              <p:cNvSpPr/>
              <p:nvPr/>
            </p:nvSpPr>
            <p:spPr bwMode="auto">
              <a:xfrm>
                <a:off x="5075238" y="2227263"/>
                <a:ext cx="125413" cy="382588"/>
              </a:xfrm>
              <a:custGeom>
                <a:avLst/>
                <a:gdLst>
                  <a:gd name="T0" fmla="*/ 0 w 38"/>
                  <a:gd name="T1" fmla="*/ 0 h 116"/>
                  <a:gd name="T2" fmla="*/ 22 w 38"/>
                  <a:gd name="T3" fmla="*/ 18 h 116"/>
                  <a:gd name="T4" fmla="*/ 38 w 38"/>
                  <a:gd name="T5" fmla="*/ 52 h 116"/>
                  <a:gd name="T6" fmla="*/ 38 w 38"/>
                  <a:gd name="T7" fmla="*/ 116 h 116"/>
                  <a:gd name="T8" fmla="*/ 0 w 38"/>
                  <a:gd name="T9" fmla="*/ 51 h 116"/>
                  <a:gd name="T10" fmla="*/ 0 w 38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6">
                    <a:moveTo>
                      <a:pt x="0" y="0"/>
                    </a:moveTo>
                    <a:cubicBezTo>
                      <a:pt x="22" y="18"/>
                      <a:pt x="22" y="18"/>
                      <a:pt x="22" y="18"/>
                    </a:cubicBezTo>
                    <a:cubicBezTo>
                      <a:pt x="32" y="27"/>
                      <a:pt x="38" y="39"/>
                      <a:pt x="38" y="52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ísḷîďê">
                <a:extLst>
                  <a:ext uri="{FF2B5EF4-FFF2-40B4-BE49-F238E27FC236}">
                    <a16:creationId xmlns:a16="http://schemas.microsoft.com/office/drawing/2014/main" xmlns="" id="{FE7B80AA-22EC-44D5-B48A-1A33E19F7DE6}"/>
                  </a:ext>
                </a:extLst>
              </p:cNvPr>
              <p:cNvSpPr/>
              <p:nvPr/>
            </p:nvSpPr>
            <p:spPr bwMode="auto">
              <a:xfrm>
                <a:off x="3873500" y="1565276"/>
                <a:ext cx="204788" cy="303213"/>
              </a:xfrm>
              <a:custGeom>
                <a:avLst/>
                <a:gdLst>
                  <a:gd name="T0" fmla="*/ 59 w 62"/>
                  <a:gd name="T1" fmla="*/ 31 h 92"/>
                  <a:gd name="T2" fmla="*/ 59 w 62"/>
                  <a:gd name="T3" fmla="*/ 17 h 92"/>
                  <a:gd name="T4" fmla="*/ 22 w 62"/>
                  <a:gd name="T5" fmla="*/ 9 h 92"/>
                  <a:gd name="T6" fmla="*/ 9 w 62"/>
                  <a:gd name="T7" fmla="*/ 56 h 92"/>
                  <a:gd name="T8" fmla="*/ 0 w 62"/>
                  <a:gd name="T9" fmla="*/ 92 h 92"/>
                  <a:gd name="T10" fmla="*/ 29 w 62"/>
                  <a:gd name="T11" fmla="*/ 77 h 92"/>
                  <a:gd name="T12" fmla="*/ 55 w 62"/>
                  <a:gd name="T13" fmla="*/ 67 h 92"/>
                  <a:gd name="T14" fmla="*/ 59 w 62"/>
                  <a:gd name="T15" fmla="*/ 3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92">
                    <a:moveTo>
                      <a:pt x="59" y="31"/>
                    </a:moveTo>
                    <a:cubicBezTo>
                      <a:pt x="59" y="31"/>
                      <a:pt x="62" y="23"/>
                      <a:pt x="59" y="17"/>
                    </a:cubicBezTo>
                    <a:cubicBezTo>
                      <a:pt x="55" y="10"/>
                      <a:pt x="36" y="0"/>
                      <a:pt x="22" y="9"/>
                    </a:cubicBezTo>
                    <a:cubicBezTo>
                      <a:pt x="8" y="18"/>
                      <a:pt x="9" y="45"/>
                      <a:pt x="9" y="56"/>
                    </a:cubicBezTo>
                    <a:cubicBezTo>
                      <a:pt x="10" y="67"/>
                      <a:pt x="0" y="92"/>
                      <a:pt x="0" y="92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55" y="67"/>
                      <a:pt x="55" y="67"/>
                      <a:pt x="55" y="67"/>
                    </a:cubicBezTo>
                    <a:lnTo>
                      <a:pt x="59" y="3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íŝ1íḓé">
                <a:extLst>
                  <a:ext uri="{FF2B5EF4-FFF2-40B4-BE49-F238E27FC236}">
                    <a16:creationId xmlns:a16="http://schemas.microsoft.com/office/drawing/2014/main" xmlns="" id="{52767228-BA25-4E93-B829-CD5320E39D3C}"/>
                  </a:ext>
                </a:extLst>
              </p:cNvPr>
              <p:cNvSpPr/>
              <p:nvPr/>
            </p:nvSpPr>
            <p:spPr bwMode="auto">
              <a:xfrm>
                <a:off x="4059238" y="1785938"/>
                <a:ext cx="131763" cy="234950"/>
              </a:xfrm>
              <a:custGeom>
                <a:avLst/>
                <a:gdLst>
                  <a:gd name="T0" fmla="*/ 0 w 40"/>
                  <a:gd name="T1" fmla="*/ 0 h 71"/>
                  <a:gd name="T2" fmla="*/ 39 w 40"/>
                  <a:gd name="T3" fmla="*/ 58 h 71"/>
                  <a:gd name="T4" fmla="*/ 25 w 40"/>
                  <a:gd name="T5" fmla="*/ 71 h 71"/>
                  <a:gd name="T6" fmla="*/ 6 w 40"/>
                  <a:gd name="T7" fmla="*/ 64 h 71"/>
                  <a:gd name="T8" fmla="*/ 0 w 40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0" y="0"/>
                    </a:moveTo>
                    <a:cubicBezTo>
                      <a:pt x="0" y="0"/>
                      <a:pt x="40" y="44"/>
                      <a:pt x="39" y="58"/>
                    </a:cubicBezTo>
                    <a:cubicBezTo>
                      <a:pt x="38" y="71"/>
                      <a:pt x="25" y="71"/>
                      <a:pt x="25" y="71"/>
                    </a:cubicBezTo>
                    <a:cubicBezTo>
                      <a:pt x="6" y="64"/>
                      <a:pt x="6" y="64"/>
                      <a:pt x="6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iṧlïdè">
                <a:extLst>
                  <a:ext uri="{FF2B5EF4-FFF2-40B4-BE49-F238E27FC236}">
                    <a16:creationId xmlns:a16="http://schemas.microsoft.com/office/drawing/2014/main" xmlns="" id="{A21B5B40-BC2C-4AE1-9F15-0EBAE7C3CB3B}"/>
                  </a:ext>
                </a:extLst>
              </p:cNvPr>
              <p:cNvSpPr/>
              <p:nvPr/>
            </p:nvSpPr>
            <p:spPr bwMode="auto">
              <a:xfrm>
                <a:off x="3943350" y="2587626"/>
                <a:ext cx="106363" cy="104775"/>
              </a:xfrm>
              <a:custGeom>
                <a:avLst/>
                <a:gdLst>
                  <a:gd name="T0" fmla="*/ 17 w 32"/>
                  <a:gd name="T1" fmla="*/ 4 h 32"/>
                  <a:gd name="T2" fmla="*/ 31 w 32"/>
                  <a:gd name="T3" fmla="*/ 26 h 32"/>
                  <a:gd name="T4" fmla="*/ 9 w 32"/>
                  <a:gd name="T5" fmla="*/ 22 h 32"/>
                  <a:gd name="T6" fmla="*/ 0 w 32"/>
                  <a:gd name="T7" fmla="*/ 8 h 32"/>
                  <a:gd name="T8" fmla="*/ 5 w 32"/>
                  <a:gd name="T9" fmla="*/ 0 h 32"/>
                  <a:gd name="T10" fmla="*/ 17 w 32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17" y="4"/>
                    </a:moveTo>
                    <a:cubicBezTo>
                      <a:pt x="17" y="4"/>
                      <a:pt x="32" y="19"/>
                      <a:pt x="31" y="26"/>
                    </a:cubicBezTo>
                    <a:cubicBezTo>
                      <a:pt x="30" y="32"/>
                      <a:pt x="17" y="31"/>
                      <a:pt x="9" y="22"/>
                    </a:cubicBezTo>
                    <a:cubicBezTo>
                      <a:pt x="0" y="13"/>
                      <a:pt x="0" y="12"/>
                      <a:pt x="0" y="8"/>
                    </a:cubicBezTo>
                    <a:cubicBezTo>
                      <a:pt x="0" y="3"/>
                      <a:pt x="5" y="0"/>
                      <a:pt x="5" y="0"/>
                    </a:cubicBez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ïsḷidé">
                <a:extLst>
                  <a:ext uri="{FF2B5EF4-FFF2-40B4-BE49-F238E27FC236}">
                    <a16:creationId xmlns:a16="http://schemas.microsoft.com/office/drawing/2014/main" xmlns="" id="{13DC1E4C-630E-46A9-ABCE-79FC27D19F3E}"/>
                  </a:ext>
                </a:extLst>
              </p:cNvPr>
              <p:cNvSpPr/>
              <p:nvPr/>
            </p:nvSpPr>
            <p:spPr bwMode="auto">
              <a:xfrm>
                <a:off x="3916363" y="2366963"/>
                <a:ext cx="90488" cy="246063"/>
              </a:xfrm>
              <a:custGeom>
                <a:avLst/>
                <a:gdLst>
                  <a:gd name="T0" fmla="*/ 3 w 27"/>
                  <a:gd name="T1" fmla="*/ 3 h 75"/>
                  <a:gd name="T2" fmla="*/ 1 w 27"/>
                  <a:gd name="T3" fmla="*/ 25 h 75"/>
                  <a:gd name="T4" fmla="*/ 10 w 27"/>
                  <a:gd name="T5" fmla="*/ 69 h 75"/>
                  <a:gd name="T6" fmla="*/ 14 w 27"/>
                  <a:gd name="T7" fmla="*/ 74 h 75"/>
                  <a:gd name="T8" fmla="*/ 20 w 27"/>
                  <a:gd name="T9" fmla="*/ 74 h 75"/>
                  <a:gd name="T10" fmla="*/ 25 w 27"/>
                  <a:gd name="T11" fmla="*/ 71 h 75"/>
                  <a:gd name="T12" fmla="*/ 27 w 27"/>
                  <a:gd name="T13" fmla="*/ 0 h 75"/>
                  <a:gd name="T14" fmla="*/ 3 w 27"/>
                  <a:gd name="T15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75">
                    <a:moveTo>
                      <a:pt x="3" y="3"/>
                    </a:moveTo>
                    <a:cubicBezTo>
                      <a:pt x="3" y="3"/>
                      <a:pt x="1" y="16"/>
                      <a:pt x="1" y="25"/>
                    </a:cubicBezTo>
                    <a:cubicBezTo>
                      <a:pt x="0" y="33"/>
                      <a:pt x="8" y="60"/>
                      <a:pt x="10" y="69"/>
                    </a:cubicBezTo>
                    <a:cubicBezTo>
                      <a:pt x="11" y="71"/>
                      <a:pt x="12" y="73"/>
                      <a:pt x="14" y="74"/>
                    </a:cubicBezTo>
                    <a:cubicBezTo>
                      <a:pt x="16" y="74"/>
                      <a:pt x="19" y="75"/>
                      <a:pt x="20" y="74"/>
                    </a:cubicBezTo>
                    <a:cubicBezTo>
                      <a:pt x="22" y="74"/>
                      <a:pt x="25" y="71"/>
                      <a:pt x="25" y="71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îš1iḓe">
                <a:extLst>
                  <a:ext uri="{FF2B5EF4-FFF2-40B4-BE49-F238E27FC236}">
                    <a16:creationId xmlns:a16="http://schemas.microsoft.com/office/drawing/2014/main" xmlns="" id="{B5289933-8961-4BC2-998E-4CD99E706DD0}"/>
                  </a:ext>
                </a:extLst>
              </p:cNvPr>
              <p:cNvSpPr/>
              <p:nvPr/>
            </p:nvSpPr>
            <p:spPr bwMode="auto">
              <a:xfrm>
                <a:off x="4029075" y="2551113"/>
                <a:ext cx="109538" cy="104775"/>
              </a:xfrm>
              <a:custGeom>
                <a:avLst/>
                <a:gdLst>
                  <a:gd name="T0" fmla="*/ 18 w 33"/>
                  <a:gd name="T1" fmla="*/ 4 h 32"/>
                  <a:gd name="T2" fmla="*/ 31 w 33"/>
                  <a:gd name="T3" fmla="*/ 26 h 32"/>
                  <a:gd name="T4" fmla="*/ 9 w 33"/>
                  <a:gd name="T5" fmla="*/ 22 h 32"/>
                  <a:gd name="T6" fmla="*/ 0 w 33"/>
                  <a:gd name="T7" fmla="*/ 7 h 32"/>
                  <a:gd name="T8" fmla="*/ 6 w 33"/>
                  <a:gd name="T9" fmla="*/ 0 h 32"/>
                  <a:gd name="T10" fmla="*/ 18 w 33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2">
                    <a:moveTo>
                      <a:pt x="18" y="4"/>
                    </a:moveTo>
                    <a:cubicBezTo>
                      <a:pt x="18" y="4"/>
                      <a:pt x="33" y="19"/>
                      <a:pt x="31" y="26"/>
                    </a:cubicBezTo>
                    <a:cubicBezTo>
                      <a:pt x="30" y="32"/>
                      <a:pt x="18" y="31"/>
                      <a:pt x="9" y="22"/>
                    </a:cubicBezTo>
                    <a:cubicBezTo>
                      <a:pt x="0" y="12"/>
                      <a:pt x="0" y="12"/>
                      <a:pt x="0" y="7"/>
                    </a:cubicBezTo>
                    <a:cubicBezTo>
                      <a:pt x="0" y="3"/>
                      <a:pt x="6" y="0"/>
                      <a:pt x="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íSļîḍe">
                <a:extLst>
                  <a:ext uri="{FF2B5EF4-FFF2-40B4-BE49-F238E27FC236}">
                    <a16:creationId xmlns:a16="http://schemas.microsoft.com/office/drawing/2014/main" xmlns="" id="{C9785DA0-1A74-4C02-BD07-085F8D987ECE}"/>
                  </a:ext>
                </a:extLst>
              </p:cNvPr>
              <p:cNvSpPr/>
              <p:nvPr/>
            </p:nvSpPr>
            <p:spPr bwMode="auto">
              <a:xfrm>
                <a:off x="4006850" y="2330451"/>
                <a:ext cx="88900" cy="246063"/>
              </a:xfrm>
              <a:custGeom>
                <a:avLst/>
                <a:gdLst>
                  <a:gd name="T0" fmla="*/ 2 w 27"/>
                  <a:gd name="T1" fmla="*/ 3 h 75"/>
                  <a:gd name="T2" fmla="*/ 0 w 27"/>
                  <a:gd name="T3" fmla="*/ 25 h 75"/>
                  <a:gd name="T4" fmla="*/ 9 w 27"/>
                  <a:gd name="T5" fmla="*/ 69 h 75"/>
                  <a:gd name="T6" fmla="*/ 14 w 27"/>
                  <a:gd name="T7" fmla="*/ 74 h 75"/>
                  <a:gd name="T8" fmla="*/ 19 w 27"/>
                  <a:gd name="T9" fmla="*/ 74 h 75"/>
                  <a:gd name="T10" fmla="*/ 25 w 27"/>
                  <a:gd name="T11" fmla="*/ 71 h 75"/>
                  <a:gd name="T12" fmla="*/ 27 w 27"/>
                  <a:gd name="T13" fmla="*/ 0 h 75"/>
                  <a:gd name="T14" fmla="*/ 2 w 27"/>
                  <a:gd name="T15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75">
                    <a:moveTo>
                      <a:pt x="2" y="3"/>
                    </a:moveTo>
                    <a:cubicBezTo>
                      <a:pt x="2" y="3"/>
                      <a:pt x="0" y="16"/>
                      <a:pt x="0" y="25"/>
                    </a:cubicBezTo>
                    <a:cubicBezTo>
                      <a:pt x="0" y="33"/>
                      <a:pt x="7" y="60"/>
                      <a:pt x="9" y="69"/>
                    </a:cubicBezTo>
                    <a:cubicBezTo>
                      <a:pt x="10" y="71"/>
                      <a:pt x="12" y="73"/>
                      <a:pt x="14" y="74"/>
                    </a:cubicBezTo>
                    <a:cubicBezTo>
                      <a:pt x="16" y="74"/>
                      <a:pt x="18" y="75"/>
                      <a:pt x="19" y="74"/>
                    </a:cubicBezTo>
                    <a:cubicBezTo>
                      <a:pt x="22" y="74"/>
                      <a:pt x="25" y="71"/>
                      <a:pt x="25" y="71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ïṣ1ïde">
                <a:extLst>
                  <a:ext uri="{FF2B5EF4-FFF2-40B4-BE49-F238E27FC236}">
                    <a16:creationId xmlns:a16="http://schemas.microsoft.com/office/drawing/2014/main" xmlns="" id="{D29BAF9D-BE01-4BA8-82EF-E45C5099059B}"/>
                  </a:ext>
                </a:extLst>
              </p:cNvPr>
              <p:cNvSpPr/>
              <p:nvPr/>
            </p:nvSpPr>
            <p:spPr bwMode="auto">
              <a:xfrm>
                <a:off x="3873500" y="2138363"/>
                <a:ext cx="228600" cy="250825"/>
              </a:xfrm>
              <a:custGeom>
                <a:avLst/>
                <a:gdLst>
                  <a:gd name="T0" fmla="*/ 69 w 69"/>
                  <a:gd name="T1" fmla="*/ 14 h 76"/>
                  <a:gd name="T2" fmla="*/ 68 w 69"/>
                  <a:gd name="T3" fmla="*/ 58 h 76"/>
                  <a:gd name="T4" fmla="*/ 47 w 69"/>
                  <a:gd name="T5" fmla="*/ 71 h 76"/>
                  <a:gd name="T6" fmla="*/ 8 w 69"/>
                  <a:gd name="T7" fmla="*/ 73 h 76"/>
                  <a:gd name="T8" fmla="*/ 0 w 69"/>
                  <a:gd name="T9" fmla="*/ 21 h 76"/>
                  <a:gd name="T10" fmla="*/ 69 w 69"/>
                  <a:gd name="T11" fmla="*/ 1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76">
                    <a:moveTo>
                      <a:pt x="69" y="14"/>
                    </a:moveTo>
                    <a:cubicBezTo>
                      <a:pt x="68" y="58"/>
                      <a:pt x="68" y="58"/>
                      <a:pt x="68" y="58"/>
                    </a:cubicBezTo>
                    <a:cubicBezTo>
                      <a:pt x="68" y="58"/>
                      <a:pt x="62" y="67"/>
                      <a:pt x="47" y="71"/>
                    </a:cubicBezTo>
                    <a:cubicBezTo>
                      <a:pt x="33" y="76"/>
                      <a:pt x="8" y="73"/>
                      <a:pt x="8" y="73"/>
                    </a:cubicBezTo>
                    <a:cubicBezTo>
                      <a:pt x="8" y="73"/>
                      <a:pt x="0" y="30"/>
                      <a:pt x="0" y="21"/>
                    </a:cubicBezTo>
                    <a:cubicBezTo>
                      <a:pt x="0" y="11"/>
                      <a:pt x="67" y="0"/>
                      <a:pt x="69" y="14"/>
                    </a:cubicBez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isḷíḓê">
                <a:extLst>
                  <a:ext uri="{FF2B5EF4-FFF2-40B4-BE49-F238E27FC236}">
                    <a16:creationId xmlns:a16="http://schemas.microsoft.com/office/drawing/2014/main" xmlns="" id="{4980733E-9223-401B-9719-9B846FBD698E}"/>
                  </a:ext>
                </a:extLst>
              </p:cNvPr>
              <p:cNvSpPr/>
              <p:nvPr/>
            </p:nvSpPr>
            <p:spPr bwMode="auto">
              <a:xfrm>
                <a:off x="3851275" y="1760538"/>
                <a:ext cx="260350" cy="509588"/>
              </a:xfrm>
              <a:custGeom>
                <a:avLst/>
                <a:gdLst>
                  <a:gd name="T0" fmla="*/ 55 w 79"/>
                  <a:gd name="T1" fmla="*/ 0 h 155"/>
                  <a:gd name="T2" fmla="*/ 66 w 79"/>
                  <a:gd name="T3" fmla="*/ 10 h 155"/>
                  <a:gd name="T4" fmla="*/ 74 w 79"/>
                  <a:gd name="T5" fmla="*/ 45 h 155"/>
                  <a:gd name="T6" fmla="*/ 69 w 79"/>
                  <a:gd name="T7" fmla="*/ 72 h 155"/>
                  <a:gd name="T8" fmla="*/ 79 w 79"/>
                  <a:gd name="T9" fmla="*/ 125 h 155"/>
                  <a:gd name="T10" fmla="*/ 63 w 79"/>
                  <a:gd name="T11" fmla="*/ 137 h 155"/>
                  <a:gd name="T12" fmla="*/ 53 w 79"/>
                  <a:gd name="T13" fmla="*/ 130 h 155"/>
                  <a:gd name="T14" fmla="*/ 38 w 79"/>
                  <a:gd name="T15" fmla="*/ 152 h 155"/>
                  <a:gd name="T16" fmla="*/ 0 w 79"/>
                  <a:gd name="T17" fmla="*/ 137 h 155"/>
                  <a:gd name="T18" fmla="*/ 5 w 79"/>
                  <a:gd name="T19" fmla="*/ 103 h 155"/>
                  <a:gd name="T20" fmla="*/ 11 w 79"/>
                  <a:gd name="T21" fmla="*/ 83 h 155"/>
                  <a:gd name="T22" fmla="*/ 0 w 79"/>
                  <a:gd name="T23" fmla="*/ 25 h 155"/>
                  <a:gd name="T24" fmla="*/ 30 w 79"/>
                  <a:gd name="T25" fmla="*/ 7 h 155"/>
                  <a:gd name="T26" fmla="*/ 55 w 79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" h="155">
                    <a:moveTo>
                      <a:pt x="55" y="0"/>
                    </a:moveTo>
                    <a:cubicBezTo>
                      <a:pt x="55" y="0"/>
                      <a:pt x="63" y="3"/>
                      <a:pt x="66" y="10"/>
                    </a:cubicBezTo>
                    <a:cubicBezTo>
                      <a:pt x="69" y="16"/>
                      <a:pt x="72" y="37"/>
                      <a:pt x="74" y="45"/>
                    </a:cubicBezTo>
                    <a:cubicBezTo>
                      <a:pt x="76" y="52"/>
                      <a:pt x="69" y="64"/>
                      <a:pt x="69" y="72"/>
                    </a:cubicBezTo>
                    <a:cubicBezTo>
                      <a:pt x="69" y="81"/>
                      <a:pt x="79" y="122"/>
                      <a:pt x="79" y="125"/>
                    </a:cubicBezTo>
                    <a:cubicBezTo>
                      <a:pt x="79" y="127"/>
                      <a:pt x="68" y="134"/>
                      <a:pt x="63" y="137"/>
                    </a:cubicBezTo>
                    <a:cubicBezTo>
                      <a:pt x="59" y="139"/>
                      <a:pt x="53" y="130"/>
                      <a:pt x="53" y="130"/>
                    </a:cubicBezTo>
                    <a:cubicBezTo>
                      <a:pt x="53" y="130"/>
                      <a:pt x="50" y="149"/>
                      <a:pt x="38" y="152"/>
                    </a:cubicBezTo>
                    <a:cubicBezTo>
                      <a:pt x="26" y="155"/>
                      <a:pt x="0" y="137"/>
                      <a:pt x="0" y="137"/>
                    </a:cubicBezTo>
                    <a:cubicBezTo>
                      <a:pt x="0" y="137"/>
                      <a:pt x="2" y="114"/>
                      <a:pt x="5" y="103"/>
                    </a:cubicBezTo>
                    <a:cubicBezTo>
                      <a:pt x="9" y="92"/>
                      <a:pt x="11" y="83"/>
                      <a:pt x="11" y="8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2" y="11"/>
                      <a:pt x="30" y="7"/>
                    </a:cubicBezTo>
                    <a:cubicBezTo>
                      <a:pt x="49" y="3"/>
                      <a:pt x="55" y="0"/>
                      <a:pt x="55" y="0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î$líḋê">
                <a:extLst>
                  <a:ext uri="{FF2B5EF4-FFF2-40B4-BE49-F238E27FC236}">
                    <a16:creationId xmlns:a16="http://schemas.microsoft.com/office/drawing/2014/main" xmlns="" id="{09DEEEF3-78D8-455E-B9C6-D26AF6DF91D4}"/>
                  </a:ext>
                </a:extLst>
              </p:cNvPr>
              <p:cNvSpPr/>
              <p:nvPr/>
            </p:nvSpPr>
            <p:spPr bwMode="auto">
              <a:xfrm>
                <a:off x="3943350" y="1717676"/>
                <a:ext cx="69850" cy="114300"/>
              </a:xfrm>
              <a:custGeom>
                <a:avLst/>
                <a:gdLst>
                  <a:gd name="T0" fmla="*/ 44 w 44"/>
                  <a:gd name="T1" fmla="*/ 33 h 72"/>
                  <a:gd name="T2" fmla="*/ 40 w 44"/>
                  <a:gd name="T3" fmla="*/ 58 h 72"/>
                  <a:gd name="T4" fmla="*/ 40 w 44"/>
                  <a:gd name="T5" fmla="*/ 72 h 72"/>
                  <a:gd name="T6" fmla="*/ 0 w 44"/>
                  <a:gd name="T7" fmla="*/ 48 h 72"/>
                  <a:gd name="T8" fmla="*/ 2 w 44"/>
                  <a:gd name="T9" fmla="*/ 0 h 72"/>
                  <a:gd name="T10" fmla="*/ 44 w 44"/>
                  <a:gd name="T11" fmla="*/ 3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72">
                    <a:moveTo>
                      <a:pt x="44" y="33"/>
                    </a:moveTo>
                    <a:lnTo>
                      <a:pt x="40" y="58"/>
                    </a:lnTo>
                    <a:lnTo>
                      <a:pt x="40" y="72"/>
                    </a:lnTo>
                    <a:lnTo>
                      <a:pt x="0" y="48"/>
                    </a:lnTo>
                    <a:lnTo>
                      <a:pt x="2" y="0"/>
                    </a:lnTo>
                    <a:lnTo>
                      <a:pt x="44" y="33"/>
                    </a:lnTo>
                    <a:close/>
                  </a:path>
                </a:pathLst>
              </a:custGeom>
              <a:solidFill>
                <a:srgbClr val="674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îṡ1ide">
                <a:extLst>
                  <a:ext uri="{FF2B5EF4-FFF2-40B4-BE49-F238E27FC236}">
                    <a16:creationId xmlns:a16="http://schemas.microsoft.com/office/drawing/2014/main" xmlns="" id="{9F80A27E-43EB-4A28-9DD2-AA5F02988BC8}"/>
                  </a:ext>
                </a:extLst>
              </p:cNvPr>
              <p:cNvSpPr/>
              <p:nvPr/>
            </p:nvSpPr>
            <p:spPr bwMode="auto">
              <a:xfrm>
                <a:off x="3940175" y="1638301"/>
                <a:ext cx="131763" cy="144463"/>
              </a:xfrm>
              <a:custGeom>
                <a:avLst/>
                <a:gdLst>
                  <a:gd name="T0" fmla="*/ 39 w 40"/>
                  <a:gd name="T1" fmla="*/ 6 h 44"/>
                  <a:gd name="T2" fmla="*/ 36 w 40"/>
                  <a:gd name="T3" fmla="*/ 33 h 44"/>
                  <a:gd name="T4" fmla="*/ 23 w 40"/>
                  <a:gd name="T5" fmla="*/ 44 h 44"/>
                  <a:gd name="T6" fmla="*/ 3 w 40"/>
                  <a:gd name="T7" fmla="*/ 31 h 44"/>
                  <a:gd name="T8" fmla="*/ 7 w 40"/>
                  <a:gd name="T9" fmla="*/ 21 h 44"/>
                  <a:gd name="T10" fmla="*/ 26 w 40"/>
                  <a:gd name="T11" fmla="*/ 3 h 44"/>
                  <a:gd name="T12" fmla="*/ 39 w 40"/>
                  <a:gd name="T1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4">
                    <a:moveTo>
                      <a:pt x="39" y="6"/>
                    </a:moveTo>
                    <a:cubicBezTo>
                      <a:pt x="39" y="6"/>
                      <a:pt x="40" y="27"/>
                      <a:pt x="36" y="33"/>
                    </a:cubicBezTo>
                    <a:cubicBezTo>
                      <a:pt x="32" y="38"/>
                      <a:pt x="29" y="44"/>
                      <a:pt x="23" y="44"/>
                    </a:cubicBezTo>
                    <a:cubicBezTo>
                      <a:pt x="18" y="44"/>
                      <a:pt x="7" y="36"/>
                      <a:pt x="3" y="31"/>
                    </a:cubicBezTo>
                    <a:cubicBezTo>
                      <a:pt x="0" y="25"/>
                      <a:pt x="6" y="25"/>
                      <a:pt x="7" y="21"/>
                    </a:cubicBezTo>
                    <a:cubicBezTo>
                      <a:pt x="9" y="17"/>
                      <a:pt x="16" y="6"/>
                      <a:pt x="26" y="3"/>
                    </a:cubicBezTo>
                    <a:cubicBezTo>
                      <a:pt x="35" y="0"/>
                      <a:pt x="39" y="0"/>
                      <a:pt x="39" y="6"/>
                    </a:cubicBez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5" name="ï$ḻiďé">
                <a:extLst>
                  <a:ext uri="{FF2B5EF4-FFF2-40B4-BE49-F238E27FC236}">
                    <a16:creationId xmlns:a16="http://schemas.microsoft.com/office/drawing/2014/main" xmlns="" id="{AB10FA3F-F310-4189-A908-B420F6F36A3D}"/>
                  </a:ext>
                </a:extLst>
              </p:cNvPr>
              <p:cNvSpPr/>
              <p:nvPr/>
            </p:nvSpPr>
            <p:spPr bwMode="auto">
              <a:xfrm>
                <a:off x="4002088" y="1868488"/>
                <a:ext cx="185738" cy="263525"/>
              </a:xfrm>
              <a:custGeom>
                <a:avLst/>
                <a:gdLst>
                  <a:gd name="T0" fmla="*/ 2 w 56"/>
                  <a:gd name="T1" fmla="*/ 79 h 80"/>
                  <a:gd name="T2" fmla="*/ 39 w 56"/>
                  <a:gd name="T3" fmla="*/ 67 h 80"/>
                  <a:gd name="T4" fmla="*/ 42 w 56"/>
                  <a:gd name="T5" fmla="*/ 63 h 80"/>
                  <a:gd name="T6" fmla="*/ 56 w 56"/>
                  <a:gd name="T7" fmla="*/ 2 h 80"/>
                  <a:gd name="T8" fmla="*/ 54 w 56"/>
                  <a:gd name="T9" fmla="*/ 0 h 80"/>
                  <a:gd name="T10" fmla="*/ 17 w 56"/>
                  <a:gd name="T11" fmla="*/ 13 h 80"/>
                  <a:gd name="T12" fmla="*/ 14 w 56"/>
                  <a:gd name="T13" fmla="*/ 16 h 80"/>
                  <a:gd name="T14" fmla="*/ 0 w 56"/>
                  <a:gd name="T15" fmla="*/ 77 h 80"/>
                  <a:gd name="T16" fmla="*/ 2 w 56"/>
                  <a:gd name="T17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0">
                    <a:moveTo>
                      <a:pt x="2" y="79"/>
                    </a:move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5"/>
                      <a:pt x="42" y="63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0"/>
                      <a:pt x="2" y="79"/>
                    </a:cubicBezTo>
                    <a:close/>
                  </a:path>
                </a:pathLst>
              </a:custGeom>
              <a:solidFill>
                <a:srgbClr val="B37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6" name="iṡľiďé">
                <a:extLst>
                  <a:ext uri="{FF2B5EF4-FFF2-40B4-BE49-F238E27FC236}">
                    <a16:creationId xmlns:a16="http://schemas.microsoft.com/office/drawing/2014/main" xmlns="" id="{94C51D58-DC93-4F2F-874F-8ED859647849}"/>
                  </a:ext>
                </a:extLst>
              </p:cNvPr>
              <p:cNvSpPr/>
              <p:nvPr/>
            </p:nvSpPr>
            <p:spPr bwMode="auto">
              <a:xfrm>
                <a:off x="4084638" y="1868488"/>
                <a:ext cx="69850" cy="49213"/>
              </a:xfrm>
              <a:custGeom>
                <a:avLst/>
                <a:gdLst>
                  <a:gd name="T0" fmla="*/ 0 w 44"/>
                  <a:gd name="T1" fmla="*/ 31 h 31"/>
                  <a:gd name="T2" fmla="*/ 40 w 44"/>
                  <a:gd name="T3" fmla="*/ 17 h 31"/>
                  <a:gd name="T4" fmla="*/ 44 w 44"/>
                  <a:gd name="T5" fmla="*/ 0 h 31"/>
                  <a:gd name="T6" fmla="*/ 5 w 44"/>
                  <a:gd name="T7" fmla="*/ 13 h 31"/>
                  <a:gd name="T8" fmla="*/ 0 w 44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1">
                    <a:moveTo>
                      <a:pt x="0" y="31"/>
                    </a:moveTo>
                    <a:lnTo>
                      <a:pt x="40" y="17"/>
                    </a:lnTo>
                    <a:lnTo>
                      <a:pt x="44" y="0"/>
                    </a:lnTo>
                    <a:lnTo>
                      <a:pt x="5" y="13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AA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is1îḓê">
                <a:extLst>
                  <a:ext uri="{FF2B5EF4-FFF2-40B4-BE49-F238E27FC236}">
                    <a16:creationId xmlns:a16="http://schemas.microsoft.com/office/drawing/2014/main" xmlns="" id="{53F11EBD-2E17-46EC-9300-BE9C9567D7A7}"/>
                  </a:ext>
                </a:extLst>
              </p:cNvPr>
              <p:cNvSpPr/>
              <p:nvPr/>
            </p:nvSpPr>
            <p:spPr bwMode="auto">
              <a:xfrm>
                <a:off x="3833813" y="1828801"/>
                <a:ext cx="215900" cy="290513"/>
              </a:xfrm>
              <a:custGeom>
                <a:avLst/>
                <a:gdLst>
                  <a:gd name="T0" fmla="*/ 5 w 65"/>
                  <a:gd name="T1" fmla="*/ 4 h 88"/>
                  <a:gd name="T2" fmla="*/ 3 w 65"/>
                  <a:gd name="T3" fmla="*/ 25 h 88"/>
                  <a:gd name="T4" fmla="*/ 27 w 65"/>
                  <a:gd name="T5" fmla="*/ 85 h 88"/>
                  <a:gd name="T6" fmla="*/ 65 w 65"/>
                  <a:gd name="T7" fmla="*/ 77 h 88"/>
                  <a:gd name="T8" fmla="*/ 63 w 65"/>
                  <a:gd name="T9" fmla="*/ 60 h 88"/>
                  <a:gd name="T10" fmla="*/ 39 w 65"/>
                  <a:gd name="T11" fmla="*/ 66 h 88"/>
                  <a:gd name="T12" fmla="*/ 17 w 65"/>
                  <a:gd name="T13" fmla="*/ 8 h 88"/>
                  <a:gd name="T14" fmla="*/ 5 w 65"/>
                  <a:gd name="T15" fmla="*/ 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88">
                    <a:moveTo>
                      <a:pt x="5" y="4"/>
                    </a:moveTo>
                    <a:cubicBezTo>
                      <a:pt x="5" y="4"/>
                      <a:pt x="0" y="10"/>
                      <a:pt x="3" y="25"/>
                    </a:cubicBezTo>
                    <a:cubicBezTo>
                      <a:pt x="5" y="40"/>
                      <a:pt x="18" y="82"/>
                      <a:pt x="27" y="85"/>
                    </a:cubicBezTo>
                    <a:cubicBezTo>
                      <a:pt x="36" y="88"/>
                      <a:pt x="65" y="77"/>
                      <a:pt x="65" y="77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9" y="66"/>
                      <a:pt x="24" y="16"/>
                      <a:pt x="17" y="8"/>
                    </a:cubicBezTo>
                    <a:cubicBezTo>
                      <a:pt x="9" y="0"/>
                      <a:pt x="5" y="4"/>
                      <a:pt x="5" y="4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is1iḑé">
                <a:extLst>
                  <a:ext uri="{FF2B5EF4-FFF2-40B4-BE49-F238E27FC236}">
                    <a16:creationId xmlns:a16="http://schemas.microsoft.com/office/drawing/2014/main" xmlns="" id="{6C0AA59D-437B-4AF3-B857-DA0476E45442}"/>
                  </a:ext>
                </a:extLst>
              </p:cNvPr>
              <p:cNvSpPr/>
              <p:nvPr/>
            </p:nvSpPr>
            <p:spPr bwMode="auto">
              <a:xfrm>
                <a:off x="4041775" y="2003426"/>
                <a:ext cx="69850" cy="79375"/>
              </a:xfrm>
              <a:custGeom>
                <a:avLst/>
                <a:gdLst>
                  <a:gd name="T0" fmla="*/ 0 w 21"/>
                  <a:gd name="T1" fmla="*/ 7 h 24"/>
                  <a:gd name="T2" fmla="*/ 6 w 21"/>
                  <a:gd name="T3" fmla="*/ 1 h 24"/>
                  <a:gd name="T4" fmla="*/ 6 w 21"/>
                  <a:gd name="T5" fmla="*/ 6 h 24"/>
                  <a:gd name="T6" fmla="*/ 17 w 21"/>
                  <a:gd name="T7" fmla="*/ 4 h 24"/>
                  <a:gd name="T8" fmla="*/ 12 w 21"/>
                  <a:gd name="T9" fmla="*/ 20 h 24"/>
                  <a:gd name="T10" fmla="*/ 2 w 21"/>
                  <a:gd name="T11" fmla="*/ 24 h 24"/>
                  <a:gd name="T12" fmla="*/ 0 w 21"/>
                  <a:gd name="T13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4">
                    <a:moveTo>
                      <a:pt x="0" y="7"/>
                    </a:moveTo>
                    <a:cubicBezTo>
                      <a:pt x="0" y="7"/>
                      <a:pt x="3" y="0"/>
                      <a:pt x="6" y="1"/>
                    </a:cubicBezTo>
                    <a:cubicBezTo>
                      <a:pt x="9" y="1"/>
                      <a:pt x="6" y="6"/>
                      <a:pt x="6" y="6"/>
                    </a:cubicBezTo>
                    <a:cubicBezTo>
                      <a:pt x="6" y="6"/>
                      <a:pt x="14" y="2"/>
                      <a:pt x="17" y="4"/>
                    </a:cubicBezTo>
                    <a:cubicBezTo>
                      <a:pt x="21" y="6"/>
                      <a:pt x="21" y="14"/>
                      <a:pt x="12" y="20"/>
                    </a:cubicBezTo>
                    <a:cubicBezTo>
                      <a:pt x="7" y="23"/>
                      <a:pt x="2" y="24"/>
                      <a:pt x="2" y="24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ïşḻîďe">
                <a:extLst>
                  <a:ext uri="{FF2B5EF4-FFF2-40B4-BE49-F238E27FC236}">
                    <a16:creationId xmlns:a16="http://schemas.microsoft.com/office/drawing/2014/main" xmlns="" id="{1930DFB4-A612-4C7F-ACBB-DD7493236822}"/>
                  </a:ext>
                </a:extLst>
              </p:cNvPr>
              <p:cNvSpPr/>
              <p:nvPr/>
            </p:nvSpPr>
            <p:spPr bwMode="auto">
              <a:xfrm>
                <a:off x="3933825" y="1697038"/>
                <a:ext cx="36513" cy="46038"/>
              </a:xfrm>
              <a:custGeom>
                <a:avLst/>
                <a:gdLst>
                  <a:gd name="T0" fmla="*/ 10 w 11"/>
                  <a:gd name="T1" fmla="*/ 5 h 14"/>
                  <a:gd name="T2" fmla="*/ 2 w 11"/>
                  <a:gd name="T3" fmla="*/ 3 h 14"/>
                  <a:gd name="T4" fmla="*/ 7 w 11"/>
                  <a:gd name="T5" fmla="*/ 14 h 14"/>
                  <a:gd name="T6" fmla="*/ 10 w 11"/>
                  <a:gd name="T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4">
                    <a:moveTo>
                      <a:pt x="10" y="5"/>
                    </a:moveTo>
                    <a:cubicBezTo>
                      <a:pt x="10" y="5"/>
                      <a:pt x="4" y="0"/>
                      <a:pt x="2" y="3"/>
                    </a:cubicBezTo>
                    <a:cubicBezTo>
                      <a:pt x="0" y="7"/>
                      <a:pt x="4" y="14"/>
                      <a:pt x="7" y="14"/>
                    </a:cubicBezTo>
                    <a:cubicBezTo>
                      <a:pt x="11" y="14"/>
                      <a:pt x="10" y="5"/>
                      <a:pt x="10" y="5"/>
                    </a:cubicBez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iŝļidê">
                <a:extLst>
                  <a:ext uri="{FF2B5EF4-FFF2-40B4-BE49-F238E27FC236}">
                    <a16:creationId xmlns:a16="http://schemas.microsoft.com/office/drawing/2014/main" xmlns="" id="{E060593B-5BDA-4C7B-A25C-F22DA8678054}"/>
                  </a:ext>
                </a:extLst>
              </p:cNvPr>
              <p:cNvSpPr/>
              <p:nvPr/>
            </p:nvSpPr>
            <p:spPr bwMode="auto">
              <a:xfrm>
                <a:off x="4013200" y="3578226"/>
                <a:ext cx="184150" cy="131763"/>
              </a:xfrm>
              <a:custGeom>
                <a:avLst/>
                <a:gdLst>
                  <a:gd name="T0" fmla="*/ 55 w 56"/>
                  <a:gd name="T1" fmla="*/ 24 h 40"/>
                  <a:gd name="T2" fmla="*/ 53 w 56"/>
                  <a:gd name="T3" fmla="*/ 34 h 40"/>
                  <a:gd name="T4" fmla="*/ 40 w 56"/>
                  <a:gd name="T5" fmla="*/ 38 h 40"/>
                  <a:gd name="T6" fmla="*/ 25 w 56"/>
                  <a:gd name="T7" fmla="*/ 27 h 40"/>
                  <a:gd name="T8" fmla="*/ 1 w 56"/>
                  <a:gd name="T9" fmla="*/ 7 h 40"/>
                  <a:gd name="T10" fmla="*/ 42 w 56"/>
                  <a:gd name="T11" fmla="*/ 11 h 40"/>
                  <a:gd name="T12" fmla="*/ 55 w 56"/>
                  <a:gd name="T13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40">
                    <a:moveTo>
                      <a:pt x="55" y="24"/>
                    </a:moveTo>
                    <a:cubicBezTo>
                      <a:pt x="55" y="24"/>
                      <a:pt x="56" y="28"/>
                      <a:pt x="53" y="34"/>
                    </a:cubicBezTo>
                    <a:cubicBezTo>
                      <a:pt x="51" y="40"/>
                      <a:pt x="45" y="40"/>
                      <a:pt x="40" y="38"/>
                    </a:cubicBezTo>
                    <a:cubicBezTo>
                      <a:pt x="34" y="35"/>
                      <a:pt x="30" y="29"/>
                      <a:pt x="25" y="27"/>
                    </a:cubicBezTo>
                    <a:cubicBezTo>
                      <a:pt x="20" y="26"/>
                      <a:pt x="0" y="14"/>
                      <a:pt x="1" y="7"/>
                    </a:cubicBezTo>
                    <a:cubicBezTo>
                      <a:pt x="2" y="0"/>
                      <a:pt x="34" y="6"/>
                      <a:pt x="42" y="11"/>
                    </a:cubicBezTo>
                    <a:cubicBezTo>
                      <a:pt x="50" y="16"/>
                      <a:pt x="55" y="24"/>
                      <a:pt x="55" y="24"/>
                    </a:cubicBez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is1iḋè">
                <a:extLst>
                  <a:ext uri="{FF2B5EF4-FFF2-40B4-BE49-F238E27FC236}">
                    <a16:creationId xmlns:a16="http://schemas.microsoft.com/office/drawing/2014/main" xmlns="" id="{F1BD4863-69B7-4174-9A53-E48CF180173E}"/>
                  </a:ext>
                </a:extLst>
              </p:cNvPr>
              <p:cNvSpPr/>
              <p:nvPr/>
            </p:nvSpPr>
            <p:spPr bwMode="auto">
              <a:xfrm>
                <a:off x="4127500" y="3335338"/>
                <a:ext cx="531813" cy="328613"/>
              </a:xfrm>
              <a:custGeom>
                <a:avLst/>
                <a:gdLst>
                  <a:gd name="T0" fmla="*/ 161 w 161"/>
                  <a:gd name="T1" fmla="*/ 11 h 100"/>
                  <a:gd name="T2" fmla="*/ 156 w 161"/>
                  <a:gd name="T3" fmla="*/ 39 h 100"/>
                  <a:gd name="T4" fmla="*/ 107 w 161"/>
                  <a:gd name="T5" fmla="*/ 53 h 100"/>
                  <a:gd name="T6" fmla="*/ 50 w 161"/>
                  <a:gd name="T7" fmla="*/ 37 h 100"/>
                  <a:gd name="T8" fmla="*/ 20 w 161"/>
                  <a:gd name="T9" fmla="*/ 98 h 100"/>
                  <a:gd name="T10" fmla="*/ 19 w 161"/>
                  <a:gd name="T11" fmla="*/ 98 h 100"/>
                  <a:gd name="T12" fmla="*/ 0 w 161"/>
                  <a:gd name="T13" fmla="*/ 84 h 100"/>
                  <a:gd name="T14" fmla="*/ 38 w 161"/>
                  <a:gd name="T15" fmla="*/ 5 h 100"/>
                  <a:gd name="T16" fmla="*/ 106 w 161"/>
                  <a:gd name="T17" fmla="*/ 5 h 100"/>
                  <a:gd name="T18" fmla="*/ 161 w 161"/>
                  <a:gd name="T19" fmla="*/ 1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00">
                    <a:moveTo>
                      <a:pt x="161" y="11"/>
                    </a:moveTo>
                    <a:cubicBezTo>
                      <a:pt x="161" y="11"/>
                      <a:pt x="161" y="32"/>
                      <a:pt x="156" y="39"/>
                    </a:cubicBezTo>
                    <a:cubicBezTo>
                      <a:pt x="150" y="45"/>
                      <a:pt x="129" y="59"/>
                      <a:pt x="107" y="53"/>
                    </a:cubicBezTo>
                    <a:cubicBezTo>
                      <a:pt x="84" y="47"/>
                      <a:pt x="50" y="37"/>
                      <a:pt x="50" y="37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0" y="100"/>
                      <a:pt x="2" y="93"/>
                      <a:pt x="0" y="84"/>
                    </a:cubicBezTo>
                    <a:cubicBezTo>
                      <a:pt x="0" y="84"/>
                      <a:pt x="24" y="10"/>
                      <a:pt x="38" y="5"/>
                    </a:cubicBezTo>
                    <a:cubicBezTo>
                      <a:pt x="52" y="0"/>
                      <a:pt x="106" y="5"/>
                      <a:pt x="106" y="5"/>
                    </a:cubicBezTo>
                    <a:lnTo>
                      <a:pt x="161" y="11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îṥlîḋe">
                <a:extLst>
                  <a:ext uri="{FF2B5EF4-FFF2-40B4-BE49-F238E27FC236}">
                    <a16:creationId xmlns:a16="http://schemas.microsoft.com/office/drawing/2014/main" xmlns="" id="{EA630CDB-D280-4EBF-907B-9B625A224106}"/>
                  </a:ext>
                </a:extLst>
              </p:cNvPr>
              <p:cNvSpPr/>
              <p:nvPr/>
            </p:nvSpPr>
            <p:spPr bwMode="auto">
              <a:xfrm>
                <a:off x="4181475" y="3025776"/>
                <a:ext cx="330200" cy="338138"/>
              </a:xfrm>
              <a:custGeom>
                <a:avLst/>
                <a:gdLst>
                  <a:gd name="T0" fmla="*/ 97 w 100"/>
                  <a:gd name="T1" fmla="*/ 66 h 103"/>
                  <a:gd name="T2" fmla="*/ 64 w 100"/>
                  <a:gd name="T3" fmla="*/ 47 h 103"/>
                  <a:gd name="T4" fmla="*/ 11 w 100"/>
                  <a:gd name="T5" fmla="*/ 77 h 103"/>
                  <a:gd name="T6" fmla="*/ 63 w 100"/>
                  <a:gd name="T7" fmla="*/ 2 h 103"/>
                  <a:gd name="T8" fmla="*/ 61 w 100"/>
                  <a:gd name="T9" fmla="*/ 1 h 103"/>
                  <a:gd name="T10" fmla="*/ 55 w 100"/>
                  <a:gd name="T11" fmla="*/ 1 h 103"/>
                  <a:gd name="T12" fmla="*/ 3 w 100"/>
                  <a:gd name="T13" fmla="*/ 31 h 103"/>
                  <a:gd name="T14" fmla="*/ 0 w 100"/>
                  <a:gd name="T15" fmla="*/ 36 h 103"/>
                  <a:gd name="T16" fmla="*/ 0 w 100"/>
                  <a:gd name="T17" fmla="*/ 77 h 103"/>
                  <a:gd name="T18" fmla="*/ 3 w 100"/>
                  <a:gd name="T19" fmla="*/ 82 h 103"/>
                  <a:gd name="T20" fmla="*/ 39 w 100"/>
                  <a:gd name="T21" fmla="*/ 102 h 103"/>
                  <a:gd name="T22" fmla="*/ 44 w 100"/>
                  <a:gd name="T23" fmla="*/ 102 h 103"/>
                  <a:gd name="T24" fmla="*/ 99 w 100"/>
                  <a:gd name="T25" fmla="*/ 70 h 103"/>
                  <a:gd name="T26" fmla="*/ 100 w 100"/>
                  <a:gd name="T27" fmla="*/ 69 h 103"/>
                  <a:gd name="T28" fmla="*/ 100 w 100"/>
                  <a:gd name="T29" fmla="*/ 69 h 103"/>
                  <a:gd name="T30" fmla="*/ 100 w 100"/>
                  <a:gd name="T31" fmla="*/ 66 h 103"/>
                  <a:gd name="T32" fmla="*/ 97 w 100"/>
                  <a:gd name="T33" fmla="*/ 6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3">
                    <a:moveTo>
                      <a:pt x="97" y="66"/>
                    </a:moveTo>
                    <a:cubicBezTo>
                      <a:pt x="64" y="47"/>
                      <a:pt x="64" y="47"/>
                      <a:pt x="64" y="47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59" y="0"/>
                      <a:pt x="57" y="0"/>
                      <a:pt x="55" y="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2" y="32"/>
                      <a:pt x="0" y="34"/>
                      <a:pt x="0" y="3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1"/>
                      <a:pt x="3" y="82"/>
                    </a:cubicBezTo>
                    <a:cubicBezTo>
                      <a:pt x="39" y="102"/>
                      <a:pt x="39" y="102"/>
                      <a:pt x="39" y="102"/>
                    </a:cubicBezTo>
                    <a:cubicBezTo>
                      <a:pt x="40" y="103"/>
                      <a:pt x="42" y="103"/>
                      <a:pt x="44" y="102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100" y="70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7" y="66"/>
                      <a:pt x="97" y="66"/>
                      <a:pt x="97" y="66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îsļidê">
                <a:extLst>
                  <a:ext uri="{FF2B5EF4-FFF2-40B4-BE49-F238E27FC236}">
                    <a16:creationId xmlns:a16="http://schemas.microsoft.com/office/drawing/2014/main" xmlns="" id="{73FEEF69-F89D-4014-869B-CE2F0F3A7EA8}"/>
                  </a:ext>
                </a:extLst>
              </p:cNvPr>
              <p:cNvSpPr/>
              <p:nvPr/>
            </p:nvSpPr>
            <p:spPr bwMode="auto">
              <a:xfrm>
                <a:off x="4194175" y="3170238"/>
                <a:ext cx="317500" cy="184150"/>
              </a:xfrm>
              <a:custGeom>
                <a:avLst/>
                <a:gdLst>
                  <a:gd name="T0" fmla="*/ 0 w 96"/>
                  <a:gd name="T1" fmla="*/ 34 h 56"/>
                  <a:gd name="T2" fmla="*/ 35 w 96"/>
                  <a:gd name="T3" fmla="*/ 55 h 56"/>
                  <a:gd name="T4" fmla="*/ 40 w 96"/>
                  <a:gd name="T5" fmla="*/ 55 h 56"/>
                  <a:gd name="T6" fmla="*/ 95 w 96"/>
                  <a:gd name="T7" fmla="*/ 23 h 56"/>
                  <a:gd name="T8" fmla="*/ 95 w 96"/>
                  <a:gd name="T9" fmla="*/ 20 h 56"/>
                  <a:gd name="T10" fmla="*/ 60 w 96"/>
                  <a:gd name="T11" fmla="*/ 0 h 56"/>
                  <a:gd name="T12" fmla="*/ 0 w 96"/>
                  <a:gd name="T13" fmla="*/ 3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56">
                    <a:moveTo>
                      <a:pt x="0" y="34"/>
                    </a:moveTo>
                    <a:cubicBezTo>
                      <a:pt x="35" y="55"/>
                      <a:pt x="35" y="55"/>
                      <a:pt x="35" y="55"/>
                    </a:cubicBezTo>
                    <a:cubicBezTo>
                      <a:pt x="36" y="56"/>
                      <a:pt x="38" y="56"/>
                      <a:pt x="40" y="55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2"/>
                      <a:pt x="96" y="21"/>
                      <a:pt x="95" y="2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34"/>
                      <a:pt x="0" y="34"/>
                      <a:pt x="0" y="34"/>
                    </a:cubicBezTo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ïŝļiḋe">
                <a:extLst>
                  <a:ext uri="{FF2B5EF4-FFF2-40B4-BE49-F238E27FC236}">
                    <a16:creationId xmlns:a16="http://schemas.microsoft.com/office/drawing/2014/main" xmlns="" id="{5637BA0E-1B57-47A4-9D2E-9213CD92353D}"/>
                  </a:ext>
                </a:extLst>
              </p:cNvPr>
              <p:cNvSpPr/>
              <p:nvPr/>
            </p:nvSpPr>
            <p:spPr bwMode="auto">
              <a:xfrm>
                <a:off x="4194175" y="3028951"/>
                <a:ext cx="198438" cy="254000"/>
              </a:xfrm>
              <a:custGeom>
                <a:avLst/>
                <a:gdLst>
                  <a:gd name="T0" fmla="*/ 0 w 60"/>
                  <a:gd name="T1" fmla="*/ 77 h 77"/>
                  <a:gd name="T2" fmla="*/ 0 w 60"/>
                  <a:gd name="T3" fmla="*/ 37 h 77"/>
                  <a:gd name="T4" fmla="*/ 2 w 60"/>
                  <a:gd name="T5" fmla="*/ 32 h 77"/>
                  <a:gd name="T6" fmla="*/ 56 w 60"/>
                  <a:gd name="T7" fmla="*/ 1 h 77"/>
                  <a:gd name="T8" fmla="*/ 60 w 60"/>
                  <a:gd name="T9" fmla="*/ 3 h 77"/>
                  <a:gd name="T10" fmla="*/ 60 w 60"/>
                  <a:gd name="T11" fmla="*/ 43 h 77"/>
                  <a:gd name="T12" fmla="*/ 0 w 60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77">
                    <a:moveTo>
                      <a:pt x="0" y="77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5"/>
                      <a:pt x="1" y="33"/>
                      <a:pt x="2" y="3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8" y="0"/>
                      <a:pt x="60" y="1"/>
                      <a:pt x="60" y="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0" y="77"/>
                      <a:pt x="0" y="77"/>
                      <a:pt x="0" y="77"/>
                    </a:cubicBezTo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ïṡľíďè">
                <a:extLst>
                  <a:ext uri="{FF2B5EF4-FFF2-40B4-BE49-F238E27FC236}">
                    <a16:creationId xmlns:a16="http://schemas.microsoft.com/office/drawing/2014/main" xmlns="" id="{86F97DD8-939E-4735-AF37-70B07792B39D}"/>
                  </a:ext>
                </a:extLst>
              </p:cNvPr>
              <p:cNvSpPr/>
              <p:nvPr/>
            </p:nvSpPr>
            <p:spPr bwMode="auto">
              <a:xfrm>
                <a:off x="4203700" y="3044826"/>
                <a:ext cx="179388" cy="220663"/>
              </a:xfrm>
              <a:custGeom>
                <a:avLst/>
                <a:gdLst>
                  <a:gd name="T0" fmla="*/ 0 w 54"/>
                  <a:gd name="T1" fmla="*/ 67 h 67"/>
                  <a:gd name="T2" fmla="*/ 0 w 54"/>
                  <a:gd name="T3" fmla="*/ 33 h 67"/>
                  <a:gd name="T4" fmla="*/ 2 w 54"/>
                  <a:gd name="T5" fmla="*/ 30 h 67"/>
                  <a:gd name="T6" fmla="*/ 51 w 54"/>
                  <a:gd name="T7" fmla="*/ 1 h 67"/>
                  <a:gd name="T8" fmla="*/ 54 w 54"/>
                  <a:gd name="T9" fmla="*/ 3 h 67"/>
                  <a:gd name="T10" fmla="*/ 54 w 54"/>
                  <a:gd name="T11" fmla="*/ 35 h 67"/>
                  <a:gd name="T12" fmla="*/ 0 w 54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67">
                    <a:moveTo>
                      <a:pt x="0" y="67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2"/>
                      <a:pt x="0" y="31"/>
                      <a:pt x="2" y="3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0"/>
                      <a:pt x="54" y="1"/>
                      <a:pt x="54" y="3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0" y="67"/>
                      <a:pt x="0" y="67"/>
                      <a:pt x="0" y="67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ïs1iḍé">
                <a:extLst>
                  <a:ext uri="{FF2B5EF4-FFF2-40B4-BE49-F238E27FC236}">
                    <a16:creationId xmlns:a16="http://schemas.microsoft.com/office/drawing/2014/main" xmlns="" id="{87D7999F-8E49-4F36-BDA3-4977B0C51E74}"/>
                  </a:ext>
                </a:extLst>
              </p:cNvPr>
              <p:cNvSpPr/>
              <p:nvPr/>
            </p:nvSpPr>
            <p:spPr bwMode="auto">
              <a:xfrm>
                <a:off x="4221163" y="3182938"/>
                <a:ext cx="227013" cy="131763"/>
              </a:xfrm>
              <a:custGeom>
                <a:avLst/>
                <a:gdLst>
                  <a:gd name="T0" fmla="*/ 0 w 143"/>
                  <a:gd name="T1" fmla="*/ 61 h 83"/>
                  <a:gd name="T2" fmla="*/ 106 w 143"/>
                  <a:gd name="T3" fmla="*/ 0 h 83"/>
                  <a:gd name="T4" fmla="*/ 143 w 143"/>
                  <a:gd name="T5" fmla="*/ 21 h 83"/>
                  <a:gd name="T6" fmla="*/ 37 w 143"/>
                  <a:gd name="T7" fmla="*/ 83 h 83"/>
                  <a:gd name="T8" fmla="*/ 0 w 143"/>
                  <a:gd name="T9" fmla="*/ 6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83">
                    <a:moveTo>
                      <a:pt x="0" y="61"/>
                    </a:moveTo>
                    <a:lnTo>
                      <a:pt x="106" y="0"/>
                    </a:lnTo>
                    <a:lnTo>
                      <a:pt x="143" y="21"/>
                    </a:lnTo>
                    <a:lnTo>
                      <a:pt x="37" y="83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7" name="ïşḻîḍe">
                <a:extLst>
                  <a:ext uri="{FF2B5EF4-FFF2-40B4-BE49-F238E27FC236}">
                    <a16:creationId xmlns:a16="http://schemas.microsoft.com/office/drawing/2014/main" xmlns="" id="{1BE4991F-134A-42C8-8068-45B49335897B}"/>
                  </a:ext>
                </a:extLst>
              </p:cNvPr>
              <p:cNvSpPr/>
              <p:nvPr/>
            </p:nvSpPr>
            <p:spPr bwMode="auto">
              <a:xfrm>
                <a:off x="4349750" y="3259138"/>
                <a:ext cx="76200" cy="46038"/>
              </a:xfrm>
              <a:custGeom>
                <a:avLst/>
                <a:gdLst>
                  <a:gd name="T0" fmla="*/ 0 w 48"/>
                  <a:gd name="T1" fmla="*/ 19 h 29"/>
                  <a:gd name="T2" fmla="*/ 31 w 48"/>
                  <a:gd name="T3" fmla="*/ 0 h 29"/>
                  <a:gd name="T4" fmla="*/ 48 w 48"/>
                  <a:gd name="T5" fmla="*/ 10 h 29"/>
                  <a:gd name="T6" fmla="*/ 19 w 48"/>
                  <a:gd name="T7" fmla="*/ 29 h 29"/>
                  <a:gd name="T8" fmla="*/ 0 w 48"/>
                  <a:gd name="T9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9">
                    <a:moveTo>
                      <a:pt x="0" y="19"/>
                    </a:moveTo>
                    <a:lnTo>
                      <a:pt x="31" y="0"/>
                    </a:lnTo>
                    <a:lnTo>
                      <a:pt x="48" y="10"/>
                    </a:lnTo>
                    <a:lnTo>
                      <a:pt x="19" y="2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íSḷïdê">
                <a:extLst>
                  <a:ext uri="{FF2B5EF4-FFF2-40B4-BE49-F238E27FC236}">
                    <a16:creationId xmlns:a16="http://schemas.microsoft.com/office/drawing/2014/main" xmlns="" id="{6AC54FA6-503B-4A9D-A042-14E45129BFB7}"/>
                  </a:ext>
                </a:extLst>
              </p:cNvPr>
              <p:cNvSpPr/>
              <p:nvPr/>
            </p:nvSpPr>
            <p:spPr bwMode="auto">
              <a:xfrm>
                <a:off x="4203700" y="3236913"/>
                <a:ext cx="50800" cy="28575"/>
              </a:xfrm>
              <a:custGeom>
                <a:avLst/>
                <a:gdLst>
                  <a:gd name="T0" fmla="*/ 32 w 32"/>
                  <a:gd name="T1" fmla="*/ 0 h 18"/>
                  <a:gd name="T2" fmla="*/ 0 w 32"/>
                  <a:gd name="T3" fmla="*/ 18 h 18"/>
                  <a:gd name="T4" fmla="*/ 32 w 3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8">
                    <a:moveTo>
                      <a:pt x="32" y="0"/>
                    </a:moveTo>
                    <a:lnTo>
                      <a:pt x="0" y="1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595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9" name="íşḷîdè">
                <a:extLst>
                  <a:ext uri="{FF2B5EF4-FFF2-40B4-BE49-F238E27FC236}">
                    <a16:creationId xmlns:a16="http://schemas.microsoft.com/office/drawing/2014/main" xmlns="" id="{7BF91118-EDAE-4FDB-86D6-077E9FECAB59}"/>
                  </a:ext>
                </a:extLst>
              </p:cNvPr>
              <p:cNvSpPr/>
              <p:nvPr/>
            </p:nvSpPr>
            <p:spPr bwMode="auto">
              <a:xfrm>
                <a:off x="4203700" y="3236913"/>
                <a:ext cx="50800" cy="28575"/>
              </a:xfrm>
              <a:custGeom>
                <a:avLst/>
                <a:gdLst>
                  <a:gd name="T0" fmla="*/ 32 w 32"/>
                  <a:gd name="T1" fmla="*/ 0 h 18"/>
                  <a:gd name="T2" fmla="*/ 0 w 32"/>
                  <a:gd name="T3" fmla="*/ 18 h 18"/>
                  <a:gd name="T4" fmla="*/ 32 w 3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8">
                    <a:moveTo>
                      <a:pt x="32" y="0"/>
                    </a:moveTo>
                    <a:lnTo>
                      <a:pt x="0" y="18"/>
                    </a:lnTo>
                    <a:lnTo>
                      <a:pt x="3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0" name="işḻiḋê">
                <a:extLst>
                  <a:ext uri="{FF2B5EF4-FFF2-40B4-BE49-F238E27FC236}">
                    <a16:creationId xmlns:a16="http://schemas.microsoft.com/office/drawing/2014/main" xmlns="" id="{22E45961-2F0C-4E12-A88B-CAC69D419018}"/>
                  </a:ext>
                </a:extLst>
              </p:cNvPr>
              <p:cNvSpPr/>
              <p:nvPr/>
            </p:nvSpPr>
            <p:spPr bwMode="auto">
              <a:xfrm>
                <a:off x="4203700" y="3065463"/>
                <a:ext cx="142875" cy="200025"/>
              </a:xfrm>
              <a:custGeom>
                <a:avLst/>
                <a:gdLst>
                  <a:gd name="T0" fmla="*/ 90 w 90"/>
                  <a:gd name="T1" fmla="*/ 0 h 126"/>
                  <a:gd name="T2" fmla="*/ 15 w 90"/>
                  <a:gd name="T3" fmla="*/ 43 h 126"/>
                  <a:gd name="T4" fmla="*/ 0 w 90"/>
                  <a:gd name="T5" fmla="*/ 72 h 126"/>
                  <a:gd name="T6" fmla="*/ 0 w 90"/>
                  <a:gd name="T7" fmla="*/ 126 h 126"/>
                  <a:gd name="T8" fmla="*/ 32 w 90"/>
                  <a:gd name="T9" fmla="*/ 108 h 126"/>
                  <a:gd name="T10" fmla="*/ 90 w 90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26">
                    <a:moveTo>
                      <a:pt x="90" y="0"/>
                    </a:moveTo>
                    <a:lnTo>
                      <a:pt x="15" y="43"/>
                    </a:lnTo>
                    <a:lnTo>
                      <a:pt x="0" y="72"/>
                    </a:lnTo>
                    <a:lnTo>
                      <a:pt x="0" y="126"/>
                    </a:lnTo>
                    <a:lnTo>
                      <a:pt x="32" y="108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7E7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1" name="ïśļïḓe">
                <a:extLst>
                  <a:ext uri="{FF2B5EF4-FFF2-40B4-BE49-F238E27FC236}">
                    <a16:creationId xmlns:a16="http://schemas.microsoft.com/office/drawing/2014/main" xmlns="" id="{8A80E8E1-CCB3-4355-A103-8688126FD257}"/>
                  </a:ext>
                </a:extLst>
              </p:cNvPr>
              <p:cNvSpPr/>
              <p:nvPr/>
            </p:nvSpPr>
            <p:spPr bwMode="auto">
              <a:xfrm>
                <a:off x="4203700" y="3065463"/>
                <a:ext cx="142875" cy="200025"/>
              </a:xfrm>
              <a:custGeom>
                <a:avLst/>
                <a:gdLst>
                  <a:gd name="T0" fmla="*/ 90 w 90"/>
                  <a:gd name="T1" fmla="*/ 0 h 126"/>
                  <a:gd name="T2" fmla="*/ 15 w 90"/>
                  <a:gd name="T3" fmla="*/ 43 h 126"/>
                  <a:gd name="T4" fmla="*/ 0 w 90"/>
                  <a:gd name="T5" fmla="*/ 72 h 126"/>
                  <a:gd name="T6" fmla="*/ 0 w 90"/>
                  <a:gd name="T7" fmla="*/ 126 h 126"/>
                  <a:gd name="T8" fmla="*/ 32 w 90"/>
                  <a:gd name="T9" fmla="*/ 108 h 126"/>
                  <a:gd name="T10" fmla="*/ 90 w 90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26">
                    <a:moveTo>
                      <a:pt x="90" y="0"/>
                    </a:moveTo>
                    <a:lnTo>
                      <a:pt x="15" y="43"/>
                    </a:lnTo>
                    <a:lnTo>
                      <a:pt x="0" y="72"/>
                    </a:lnTo>
                    <a:lnTo>
                      <a:pt x="0" y="126"/>
                    </a:lnTo>
                    <a:lnTo>
                      <a:pt x="32" y="108"/>
                    </a:lnTo>
                    <a:lnTo>
                      <a:pt x="9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2" name="ïṥḷïḍe">
                <a:extLst>
                  <a:ext uri="{FF2B5EF4-FFF2-40B4-BE49-F238E27FC236}">
                    <a16:creationId xmlns:a16="http://schemas.microsoft.com/office/drawing/2014/main" xmlns="" id="{BB4D5966-5833-4E0B-8A79-6905D2ACCD21}"/>
                  </a:ext>
                </a:extLst>
              </p:cNvPr>
              <p:cNvSpPr/>
              <p:nvPr/>
            </p:nvSpPr>
            <p:spPr bwMode="auto">
              <a:xfrm>
                <a:off x="4300538" y="3054351"/>
                <a:ext cx="82550" cy="155575"/>
              </a:xfrm>
              <a:custGeom>
                <a:avLst/>
                <a:gdLst>
                  <a:gd name="T0" fmla="*/ 20 w 25"/>
                  <a:gd name="T1" fmla="*/ 36 h 47"/>
                  <a:gd name="T2" fmla="*/ 0 w 25"/>
                  <a:gd name="T3" fmla="*/ 47 h 47"/>
                  <a:gd name="T4" fmla="*/ 20 w 25"/>
                  <a:gd name="T5" fmla="*/ 36 h 47"/>
                  <a:gd name="T6" fmla="*/ 20 w 25"/>
                  <a:gd name="T7" fmla="*/ 36 h 47"/>
                  <a:gd name="T8" fmla="*/ 25 w 25"/>
                  <a:gd name="T9" fmla="*/ 0 h 47"/>
                  <a:gd name="T10" fmla="*/ 25 w 25"/>
                  <a:gd name="T11" fmla="*/ 0 h 47"/>
                  <a:gd name="T12" fmla="*/ 25 w 25"/>
                  <a:gd name="T13" fmla="*/ 25 h 47"/>
                  <a:gd name="T14" fmla="*/ 25 w 25"/>
                  <a:gd name="T15" fmla="*/ 0 h 47"/>
                  <a:gd name="T16" fmla="*/ 25 w 25"/>
                  <a:gd name="T17" fmla="*/ 0 h 47"/>
                  <a:gd name="T18" fmla="*/ 25 w 25"/>
                  <a:gd name="T19" fmla="*/ 0 h 47"/>
                  <a:gd name="T20" fmla="*/ 25 w 25"/>
                  <a:gd name="T21" fmla="*/ 0 h 47"/>
                  <a:gd name="T22" fmla="*/ 25 w 25"/>
                  <a:gd name="T23" fmla="*/ 0 h 47"/>
                  <a:gd name="T24" fmla="*/ 25 w 25"/>
                  <a:gd name="T25" fmla="*/ 0 h 47"/>
                  <a:gd name="T26" fmla="*/ 25 w 25"/>
                  <a:gd name="T27" fmla="*/ 0 h 47"/>
                  <a:gd name="T28" fmla="*/ 25 w 25"/>
                  <a:gd name="T29" fmla="*/ 0 h 47"/>
                  <a:gd name="T30" fmla="*/ 25 w 25"/>
                  <a:gd name="T31" fmla="*/ 0 h 47"/>
                  <a:gd name="T32" fmla="*/ 25 w 25"/>
                  <a:gd name="T33" fmla="*/ 0 h 47"/>
                  <a:gd name="T34" fmla="*/ 25 w 25"/>
                  <a:gd name="T3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47">
                    <a:moveTo>
                      <a:pt x="20" y="36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595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iślîḓe">
                <a:extLst>
                  <a:ext uri="{FF2B5EF4-FFF2-40B4-BE49-F238E27FC236}">
                    <a16:creationId xmlns:a16="http://schemas.microsoft.com/office/drawing/2014/main" xmlns="" id="{7BA7578F-1F02-409C-9D9C-05EAEDB9223B}"/>
                  </a:ext>
                </a:extLst>
              </p:cNvPr>
              <p:cNvSpPr/>
              <p:nvPr/>
            </p:nvSpPr>
            <p:spPr bwMode="auto">
              <a:xfrm>
                <a:off x="4289425" y="3048001"/>
                <a:ext cx="93663" cy="168275"/>
              </a:xfrm>
              <a:custGeom>
                <a:avLst/>
                <a:gdLst>
                  <a:gd name="T0" fmla="*/ 27 w 28"/>
                  <a:gd name="T1" fmla="*/ 0 h 51"/>
                  <a:gd name="T2" fmla="*/ 0 w 28"/>
                  <a:gd name="T3" fmla="*/ 51 h 51"/>
                  <a:gd name="T4" fmla="*/ 3 w 28"/>
                  <a:gd name="T5" fmla="*/ 49 h 51"/>
                  <a:gd name="T6" fmla="*/ 23 w 28"/>
                  <a:gd name="T7" fmla="*/ 38 h 51"/>
                  <a:gd name="T8" fmla="*/ 28 w 28"/>
                  <a:gd name="T9" fmla="*/ 27 h 51"/>
                  <a:gd name="T10" fmla="*/ 28 w 28"/>
                  <a:gd name="T11" fmla="*/ 2 h 51"/>
                  <a:gd name="T12" fmla="*/ 28 w 28"/>
                  <a:gd name="T13" fmla="*/ 2 h 51"/>
                  <a:gd name="T14" fmla="*/ 28 w 28"/>
                  <a:gd name="T15" fmla="*/ 2 h 51"/>
                  <a:gd name="T16" fmla="*/ 28 w 28"/>
                  <a:gd name="T17" fmla="*/ 2 h 51"/>
                  <a:gd name="T18" fmla="*/ 28 w 28"/>
                  <a:gd name="T19" fmla="*/ 2 h 51"/>
                  <a:gd name="T20" fmla="*/ 28 w 28"/>
                  <a:gd name="T21" fmla="*/ 2 h 51"/>
                  <a:gd name="T22" fmla="*/ 28 w 28"/>
                  <a:gd name="T23" fmla="*/ 2 h 51"/>
                  <a:gd name="T24" fmla="*/ 28 w 28"/>
                  <a:gd name="T25" fmla="*/ 2 h 51"/>
                  <a:gd name="T26" fmla="*/ 27 w 28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51">
                    <a:moveTo>
                      <a:pt x="27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7" y="0"/>
                    </a:cubicBezTo>
                  </a:path>
                </a:pathLst>
              </a:custGeom>
              <a:solidFill>
                <a:srgbClr val="7E7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4" name="íşľîḓê">
                <a:extLst>
                  <a:ext uri="{FF2B5EF4-FFF2-40B4-BE49-F238E27FC236}">
                    <a16:creationId xmlns:a16="http://schemas.microsoft.com/office/drawing/2014/main" xmlns="" id="{CA7C15AE-152F-4484-B850-0B73EED7B30D}"/>
                  </a:ext>
                </a:extLst>
              </p:cNvPr>
              <p:cNvSpPr/>
              <p:nvPr/>
            </p:nvSpPr>
            <p:spPr bwMode="auto">
              <a:xfrm>
                <a:off x="4368800" y="3173413"/>
                <a:ext cx="82550" cy="92075"/>
              </a:xfrm>
              <a:custGeom>
                <a:avLst/>
                <a:gdLst>
                  <a:gd name="T0" fmla="*/ 25 w 25"/>
                  <a:gd name="T1" fmla="*/ 7 h 28"/>
                  <a:gd name="T2" fmla="*/ 14 w 25"/>
                  <a:gd name="T3" fmla="*/ 0 h 28"/>
                  <a:gd name="T4" fmla="*/ 0 w 25"/>
                  <a:gd name="T5" fmla="*/ 16 h 28"/>
                  <a:gd name="T6" fmla="*/ 3 w 25"/>
                  <a:gd name="T7" fmla="*/ 22 h 28"/>
                  <a:gd name="T8" fmla="*/ 6 w 25"/>
                  <a:gd name="T9" fmla="*/ 20 h 28"/>
                  <a:gd name="T10" fmla="*/ 9 w 25"/>
                  <a:gd name="T11" fmla="*/ 22 h 28"/>
                  <a:gd name="T12" fmla="*/ 18 w 25"/>
                  <a:gd name="T13" fmla="*/ 28 h 28"/>
                  <a:gd name="T14" fmla="*/ 25 w 25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8">
                    <a:moveTo>
                      <a:pt x="25" y="7"/>
                    </a:moveTo>
                    <a:cubicBezTo>
                      <a:pt x="25" y="7"/>
                      <a:pt x="19" y="1"/>
                      <a:pt x="14" y="0"/>
                    </a:cubicBezTo>
                    <a:cubicBezTo>
                      <a:pt x="9" y="0"/>
                      <a:pt x="0" y="11"/>
                      <a:pt x="0" y="16"/>
                    </a:cubicBezTo>
                    <a:cubicBezTo>
                      <a:pt x="0" y="22"/>
                      <a:pt x="2" y="22"/>
                      <a:pt x="3" y="22"/>
                    </a:cubicBezTo>
                    <a:cubicBezTo>
                      <a:pt x="5" y="22"/>
                      <a:pt x="6" y="20"/>
                      <a:pt x="6" y="20"/>
                    </a:cubicBezTo>
                    <a:cubicBezTo>
                      <a:pt x="6" y="20"/>
                      <a:pt x="8" y="21"/>
                      <a:pt x="9" y="22"/>
                    </a:cubicBezTo>
                    <a:cubicBezTo>
                      <a:pt x="10" y="24"/>
                      <a:pt x="11" y="28"/>
                      <a:pt x="18" y="28"/>
                    </a:cubicBezTo>
                    <a:cubicBezTo>
                      <a:pt x="25" y="27"/>
                      <a:pt x="25" y="7"/>
                      <a:pt x="25" y="7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5" name="îṡ1ïdè">
                <a:extLst>
                  <a:ext uri="{FF2B5EF4-FFF2-40B4-BE49-F238E27FC236}">
                    <a16:creationId xmlns:a16="http://schemas.microsoft.com/office/drawing/2014/main" xmlns="" id="{9F25B859-E395-4597-A3CC-BC27CA1D12D7}"/>
                  </a:ext>
                </a:extLst>
              </p:cNvPr>
              <p:cNvSpPr/>
              <p:nvPr/>
            </p:nvSpPr>
            <p:spPr bwMode="auto">
              <a:xfrm>
                <a:off x="4422775" y="3001963"/>
                <a:ext cx="190500" cy="284163"/>
              </a:xfrm>
              <a:custGeom>
                <a:avLst/>
                <a:gdLst>
                  <a:gd name="T0" fmla="*/ 9 w 58"/>
                  <a:gd name="T1" fmla="*/ 59 h 86"/>
                  <a:gd name="T2" fmla="*/ 2 w 58"/>
                  <a:gd name="T3" fmla="*/ 65 h 86"/>
                  <a:gd name="T4" fmla="*/ 2 w 58"/>
                  <a:gd name="T5" fmla="*/ 80 h 86"/>
                  <a:gd name="T6" fmla="*/ 41 w 58"/>
                  <a:gd name="T7" fmla="*/ 82 h 86"/>
                  <a:gd name="T8" fmla="*/ 56 w 58"/>
                  <a:gd name="T9" fmla="*/ 25 h 86"/>
                  <a:gd name="T10" fmla="*/ 40 w 58"/>
                  <a:gd name="T11" fmla="*/ 1 h 86"/>
                  <a:gd name="T12" fmla="*/ 29 w 58"/>
                  <a:gd name="T13" fmla="*/ 18 h 86"/>
                  <a:gd name="T14" fmla="*/ 26 w 58"/>
                  <a:gd name="T15" fmla="*/ 56 h 86"/>
                  <a:gd name="T16" fmla="*/ 9 w 58"/>
                  <a:gd name="T17" fmla="*/ 5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86">
                    <a:moveTo>
                      <a:pt x="9" y="59"/>
                    </a:moveTo>
                    <a:cubicBezTo>
                      <a:pt x="9" y="59"/>
                      <a:pt x="5" y="59"/>
                      <a:pt x="2" y="65"/>
                    </a:cubicBezTo>
                    <a:cubicBezTo>
                      <a:pt x="0" y="71"/>
                      <a:pt x="2" y="80"/>
                      <a:pt x="2" y="80"/>
                    </a:cubicBezTo>
                    <a:cubicBezTo>
                      <a:pt x="2" y="80"/>
                      <a:pt x="34" y="86"/>
                      <a:pt x="41" y="82"/>
                    </a:cubicBezTo>
                    <a:cubicBezTo>
                      <a:pt x="48" y="78"/>
                      <a:pt x="58" y="45"/>
                      <a:pt x="56" y="25"/>
                    </a:cubicBezTo>
                    <a:cubicBezTo>
                      <a:pt x="54" y="4"/>
                      <a:pt x="48" y="0"/>
                      <a:pt x="40" y="1"/>
                    </a:cubicBezTo>
                    <a:cubicBezTo>
                      <a:pt x="32" y="2"/>
                      <a:pt x="29" y="6"/>
                      <a:pt x="29" y="18"/>
                    </a:cubicBezTo>
                    <a:cubicBezTo>
                      <a:pt x="28" y="29"/>
                      <a:pt x="28" y="53"/>
                      <a:pt x="26" y="56"/>
                    </a:cubicBezTo>
                    <a:cubicBezTo>
                      <a:pt x="24" y="60"/>
                      <a:pt x="9" y="59"/>
                      <a:pt x="9" y="59"/>
                    </a:cubicBez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îŝḷïďe">
                <a:extLst>
                  <a:ext uri="{FF2B5EF4-FFF2-40B4-BE49-F238E27FC236}">
                    <a16:creationId xmlns:a16="http://schemas.microsoft.com/office/drawing/2014/main" xmlns="" id="{0920E9BC-19B4-4388-8997-3F96259D7F89}"/>
                  </a:ext>
                </a:extLst>
              </p:cNvPr>
              <p:cNvSpPr/>
              <p:nvPr/>
            </p:nvSpPr>
            <p:spPr bwMode="auto">
              <a:xfrm>
                <a:off x="4260850" y="3249613"/>
                <a:ext cx="82550" cy="95250"/>
              </a:xfrm>
              <a:custGeom>
                <a:avLst/>
                <a:gdLst>
                  <a:gd name="T0" fmla="*/ 25 w 25"/>
                  <a:gd name="T1" fmla="*/ 7 h 29"/>
                  <a:gd name="T2" fmla="*/ 14 w 25"/>
                  <a:gd name="T3" fmla="*/ 0 h 29"/>
                  <a:gd name="T4" fmla="*/ 0 w 25"/>
                  <a:gd name="T5" fmla="*/ 16 h 29"/>
                  <a:gd name="T6" fmla="*/ 3 w 25"/>
                  <a:gd name="T7" fmla="*/ 22 h 29"/>
                  <a:gd name="T8" fmla="*/ 6 w 25"/>
                  <a:gd name="T9" fmla="*/ 20 h 29"/>
                  <a:gd name="T10" fmla="*/ 9 w 25"/>
                  <a:gd name="T11" fmla="*/ 22 h 29"/>
                  <a:gd name="T12" fmla="*/ 18 w 25"/>
                  <a:gd name="T13" fmla="*/ 28 h 29"/>
                  <a:gd name="T14" fmla="*/ 25 w 25"/>
                  <a:gd name="T1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9">
                    <a:moveTo>
                      <a:pt x="25" y="7"/>
                    </a:moveTo>
                    <a:cubicBezTo>
                      <a:pt x="25" y="7"/>
                      <a:pt x="19" y="1"/>
                      <a:pt x="14" y="0"/>
                    </a:cubicBezTo>
                    <a:cubicBezTo>
                      <a:pt x="9" y="0"/>
                      <a:pt x="0" y="11"/>
                      <a:pt x="0" y="16"/>
                    </a:cubicBezTo>
                    <a:cubicBezTo>
                      <a:pt x="0" y="22"/>
                      <a:pt x="2" y="22"/>
                      <a:pt x="3" y="22"/>
                    </a:cubicBezTo>
                    <a:cubicBezTo>
                      <a:pt x="5" y="22"/>
                      <a:pt x="6" y="20"/>
                      <a:pt x="6" y="20"/>
                    </a:cubicBezTo>
                    <a:cubicBezTo>
                      <a:pt x="6" y="20"/>
                      <a:pt x="8" y="21"/>
                      <a:pt x="9" y="22"/>
                    </a:cubicBezTo>
                    <a:cubicBezTo>
                      <a:pt x="10" y="24"/>
                      <a:pt x="11" y="29"/>
                      <a:pt x="18" y="28"/>
                    </a:cubicBezTo>
                    <a:cubicBezTo>
                      <a:pt x="25" y="27"/>
                      <a:pt x="25" y="7"/>
                      <a:pt x="25" y="7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íṥlîďé">
                <a:extLst>
                  <a:ext uri="{FF2B5EF4-FFF2-40B4-BE49-F238E27FC236}">
                    <a16:creationId xmlns:a16="http://schemas.microsoft.com/office/drawing/2014/main" xmlns="" id="{D329FD23-5BF1-42C7-BF58-8BBE2EE865E2}"/>
                  </a:ext>
                </a:extLst>
              </p:cNvPr>
              <p:cNvSpPr/>
              <p:nvPr/>
            </p:nvSpPr>
            <p:spPr bwMode="auto">
              <a:xfrm>
                <a:off x="4405313" y="2995613"/>
                <a:ext cx="260350" cy="441325"/>
              </a:xfrm>
              <a:custGeom>
                <a:avLst/>
                <a:gdLst>
                  <a:gd name="T0" fmla="*/ 20 w 79"/>
                  <a:gd name="T1" fmla="*/ 15 h 134"/>
                  <a:gd name="T2" fmla="*/ 3 w 79"/>
                  <a:gd name="T3" fmla="*/ 31 h 134"/>
                  <a:gd name="T4" fmla="*/ 8 w 79"/>
                  <a:gd name="T5" fmla="*/ 90 h 134"/>
                  <a:gd name="T6" fmla="*/ 7 w 79"/>
                  <a:gd name="T7" fmla="*/ 120 h 134"/>
                  <a:gd name="T8" fmla="*/ 50 w 79"/>
                  <a:gd name="T9" fmla="*/ 130 h 134"/>
                  <a:gd name="T10" fmla="*/ 79 w 79"/>
                  <a:gd name="T11" fmla="*/ 110 h 134"/>
                  <a:gd name="T12" fmla="*/ 78 w 79"/>
                  <a:gd name="T13" fmla="*/ 80 h 134"/>
                  <a:gd name="T14" fmla="*/ 76 w 79"/>
                  <a:gd name="T15" fmla="*/ 16 h 134"/>
                  <a:gd name="T16" fmla="*/ 50 w 79"/>
                  <a:gd name="T17" fmla="*/ 1 h 134"/>
                  <a:gd name="T18" fmla="*/ 20 w 79"/>
                  <a:gd name="T19" fmla="*/ 1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134">
                    <a:moveTo>
                      <a:pt x="20" y="15"/>
                    </a:moveTo>
                    <a:cubicBezTo>
                      <a:pt x="20" y="15"/>
                      <a:pt x="7" y="23"/>
                      <a:pt x="3" y="31"/>
                    </a:cubicBezTo>
                    <a:cubicBezTo>
                      <a:pt x="0" y="39"/>
                      <a:pt x="9" y="73"/>
                      <a:pt x="8" y="90"/>
                    </a:cubicBezTo>
                    <a:cubicBezTo>
                      <a:pt x="7" y="106"/>
                      <a:pt x="4" y="114"/>
                      <a:pt x="7" y="120"/>
                    </a:cubicBezTo>
                    <a:cubicBezTo>
                      <a:pt x="11" y="127"/>
                      <a:pt x="34" y="134"/>
                      <a:pt x="50" y="130"/>
                    </a:cubicBezTo>
                    <a:cubicBezTo>
                      <a:pt x="67" y="126"/>
                      <a:pt x="79" y="115"/>
                      <a:pt x="79" y="110"/>
                    </a:cubicBezTo>
                    <a:cubicBezTo>
                      <a:pt x="79" y="104"/>
                      <a:pt x="78" y="89"/>
                      <a:pt x="78" y="80"/>
                    </a:cubicBezTo>
                    <a:cubicBezTo>
                      <a:pt x="78" y="71"/>
                      <a:pt x="79" y="31"/>
                      <a:pt x="76" y="16"/>
                    </a:cubicBezTo>
                    <a:cubicBezTo>
                      <a:pt x="72" y="2"/>
                      <a:pt x="54" y="0"/>
                      <a:pt x="50" y="1"/>
                    </a:cubicBezTo>
                    <a:cubicBezTo>
                      <a:pt x="46" y="2"/>
                      <a:pt x="20" y="15"/>
                      <a:pt x="20" y="15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8" name="iṣļîḑê">
                <a:extLst>
                  <a:ext uri="{FF2B5EF4-FFF2-40B4-BE49-F238E27FC236}">
                    <a16:creationId xmlns:a16="http://schemas.microsoft.com/office/drawing/2014/main" xmlns="" id="{68AF704B-6A95-4C7F-9E05-D5AAF0877D11}"/>
                  </a:ext>
                </a:extLst>
              </p:cNvPr>
              <p:cNvSpPr/>
              <p:nvPr/>
            </p:nvSpPr>
            <p:spPr bwMode="auto">
              <a:xfrm>
                <a:off x="4429125" y="2830513"/>
                <a:ext cx="141288" cy="223838"/>
              </a:xfrm>
              <a:custGeom>
                <a:avLst/>
                <a:gdLst>
                  <a:gd name="T0" fmla="*/ 4 w 43"/>
                  <a:gd name="T1" fmla="*/ 10 h 68"/>
                  <a:gd name="T2" fmla="*/ 4 w 43"/>
                  <a:gd name="T3" fmla="*/ 50 h 68"/>
                  <a:gd name="T4" fmla="*/ 13 w 43"/>
                  <a:gd name="T5" fmla="*/ 56 h 68"/>
                  <a:gd name="T6" fmla="*/ 13 w 43"/>
                  <a:gd name="T7" fmla="*/ 65 h 68"/>
                  <a:gd name="T8" fmla="*/ 30 w 43"/>
                  <a:gd name="T9" fmla="*/ 65 h 68"/>
                  <a:gd name="T10" fmla="*/ 43 w 43"/>
                  <a:gd name="T11" fmla="*/ 57 h 68"/>
                  <a:gd name="T12" fmla="*/ 43 w 43"/>
                  <a:gd name="T13" fmla="*/ 0 h 68"/>
                  <a:gd name="T14" fmla="*/ 4 w 43"/>
                  <a:gd name="T15" fmla="*/ 1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8">
                    <a:moveTo>
                      <a:pt x="4" y="10"/>
                    </a:moveTo>
                    <a:cubicBezTo>
                      <a:pt x="4" y="10"/>
                      <a:pt x="0" y="45"/>
                      <a:pt x="4" y="50"/>
                    </a:cubicBezTo>
                    <a:cubicBezTo>
                      <a:pt x="8" y="55"/>
                      <a:pt x="13" y="56"/>
                      <a:pt x="13" y="56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3" y="65"/>
                      <a:pt x="20" y="68"/>
                      <a:pt x="30" y="65"/>
                    </a:cubicBezTo>
                    <a:cubicBezTo>
                      <a:pt x="41" y="62"/>
                      <a:pt x="43" y="57"/>
                      <a:pt x="43" y="57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iṥlïḓè">
                <a:extLst>
                  <a:ext uri="{FF2B5EF4-FFF2-40B4-BE49-F238E27FC236}">
                    <a16:creationId xmlns:a16="http://schemas.microsoft.com/office/drawing/2014/main" xmlns="" id="{0E449C1F-A8BC-4112-80A5-99550BEEE405}"/>
                  </a:ext>
                </a:extLst>
              </p:cNvPr>
              <p:cNvSpPr/>
              <p:nvPr/>
            </p:nvSpPr>
            <p:spPr bwMode="auto">
              <a:xfrm>
                <a:off x="4425950" y="2751138"/>
                <a:ext cx="220663" cy="274638"/>
              </a:xfrm>
              <a:custGeom>
                <a:avLst/>
                <a:gdLst>
                  <a:gd name="T0" fmla="*/ 5 w 67"/>
                  <a:gd name="T1" fmla="*/ 34 h 83"/>
                  <a:gd name="T2" fmla="*/ 1 w 67"/>
                  <a:gd name="T3" fmla="*/ 26 h 83"/>
                  <a:gd name="T4" fmla="*/ 5 w 67"/>
                  <a:gd name="T5" fmla="*/ 6 h 83"/>
                  <a:gd name="T6" fmla="*/ 11 w 67"/>
                  <a:gd name="T7" fmla="*/ 6 h 83"/>
                  <a:gd name="T8" fmla="*/ 16 w 67"/>
                  <a:gd name="T9" fmla="*/ 2 h 83"/>
                  <a:gd name="T10" fmla="*/ 21 w 67"/>
                  <a:gd name="T11" fmla="*/ 4 h 83"/>
                  <a:gd name="T12" fmla="*/ 25 w 67"/>
                  <a:gd name="T13" fmla="*/ 1 h 83"/>
                  <a:gd name="T14" fmla="*/ 30 w 67"/>
                  <a:gd name="T15" fmla="*/ 3 h 83"/>
                  <a:gd name="T16" fmla="*/ 60 w 67"/>
                  <a:gd name="T17" fmla="*/ 20 h 83"/>
                  <a:gd name="T18" fmla="*/ 57 w 67"/>
                  <a:gd name="T19" fmla="*/ 72 h 83"/>
                  <a:gd name="T20" fmla="*/ 30 w 67"/>
                  <a:gd name="T21" fmla="*/ 80 h 83"/>
                  <a:gd name="T22" fmla="*/ 16 w 67"/>
                  <a:gd name="T23" fmla="*/ 59 h 83"/>
                  <a:gd name="T24" fmla="*/ 11 w 67"/>
                  <a:gd name="T25" fmla="*/ 57 h 83"/>
                  <a:gd name="T26" fmla="*/ 11 w 67"/>
                  <a:gd name="T27" fmla="*/ 36 h 83"/>
                  <a:gd name="T28" fmla="*/ 5 w 67"/>
                  <a:gd name="T29" fmla="*/ 3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83">
                    <a:moveTo>
                      <a:pt x="5" y="34"/>
                    </a:moveTo>
                    <a:cubicBezTo>
                      <a:pt x="5" y="34"/>
                      <a:pt x="2" y="32"/>
                      <a:pt x="1" y="26"/>
                    </a:cubicBezTo>
                    <a:cubicBezTo>
                      <a:pt x="0" y="21"/>
                      <a:pt x="1" y="8"/>
                      <a:pt x="5" y="6"/>
                    </a:cubicBezTo>
                    <a:cubicBezTo>
                      <a:pt x="8" y="4"/>
                      <a:pt x="11" y="6"/>
                      <a:pt x="11" y="6"/>
                    </a:cubicBezTo>
                    <a:cubicBezTo>
                      <a:pt x="11" y="6"/>
                      <a:pt x="13" y="2"/>
                      <a:pt x="16" y="2"/>
                    </a:cubicBezTo>
                    <a:cubicBezTo>
                      <a:pt x="19" y="1"/>
                      <a:pt x="21" y="4"/>
                      <a:pt x="21" y="4"/>
                    </a:cubicBezTo>
                    <a:cubicBezTo>
                      <a:pt x="21" y="4"/>
                      <a:pt x="22" y="0"/>
                      <a:pt x="25" y="1"/>
                    </a:cubicBezTo>
                    <a:cubicBezTo>
                      <a:pt x="28" y="1"/>
                      <a:pt x="30" y="3"/>
                      <a:pt x="30" y="3"/>
                    </a:cubicBezTo>
                    <a:cubicBezTo>
                      <a:pt x="30" y="3"/>
                      <a:pt x="53" y="4"/>
                      <a:pt x="60" y="20"/>
                    </a:cubicBezTo>
                    <a:cubicBezTo>
                      <a:pt x="67" y="36"/>
                      <a:pt x="64" y="64"/>
                      <a:pt x="57" y="72"/>
                    </a:cubicBezTo>
                    <a:cubicBezTo>
                      <a:pt x="49" y="80"/>
                      <a:pt x="37" y="83"/>
                      <a:pt x="30" y="80"/>
                    </a:cubicBezTo>
                    <a:cubicBezTo>
                      <a:pt x="23" y="78"/>
                      <a:pt x="16" y="59"/>
                      <a:pt x="16" y="59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0" name="î$ľîḋè">
                <a:extLst>
                  <a:ext uri="{FF2B5EF4-FFF2-40B4-BE49-F238E27FC236}">
                    <a16:creationId xmlns:a16="http://schemas.microsoft.com/office/drawing/2014/main" xmlns="" id="{FAEF7210-CDE4-45DF-B133-9157EBBB153D}"/>
                  </a:ext>
                </a:extLst>
              </p:cNvPr>
              <p:cNvSpPr/>
              <p:nvPr/>
            </p:nvSpPr>
            <p:spPr bwMode="auto">
              <a:xfrm>
                <a:off x="4478338" y="2897188"/>
                <a:ext cx="33338" cy="71438"/>
              </a:xfrm>
              <a:custGeom>
                <a:avLst/>
                <a:gdLst>
                  <a:gd name="T0" fmla="*/ 0 w 10"/>
                  <a:gd name="T1" fmla="*/ 15 h 22"/>
                  <a:gd name="T2" fmla="*/ 0 w 10"/>
                  <a:gd name="T3" fmla="*/ 0 h 22"/>
                  <a:gd name="T4" fmla="*/ 9 w 10"/>
                  <a:gd name="T5" fmla="*/ 7 h 22"/>
                  <a:gd name="T6" fmla="*/ 3 w 10"/>
                  <a:gd name="T7" fmla="*/ 21 h 22"/>
                  <a:gd name="T8" fmla="*/ 0 w 10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2">
                    <a:moveTo>
                      <a:pt x="0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9" y="1"/>
                      <a:pt x="9" y="7"/>
                    </a:cubicBezTo>
                    <a:cubicBezTo>
                      <a:pt x="10" y="12"/>
                      <a:pt x="8" y="20"/>
                      <a:pt x="3" y="21"/>
                    </a:cubicBezTo>
                    <a:cubicBezTo>
                      <a:pt x="0" y="22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1" name="isľídé">
                <a:extLst>
                  <a:ext uri="{FF2B5EF4-FFF2-40B4-BE49-F238E27FC236}">
                    <a16:creationId xmlns:a16="http://schemas.microsoft.com/office/drawing/2014/main" xmlns="" id="{EBAF2724-2477-4123-879D-3D2A399C64A5}"/>
                  </a:ext>
                </a:extLst>
              </p:cNvPr>
              <p:cNvSpPr/>
              <p:nvPr/>
            </p:nvSpPr>
            <p:spPr bwMode="auto">
              <a:xfrm>
                <a:off x="4313238" y="3078163"/>
                <a:ext cx="192088" cy="282575"/>
              </a:xfrm>
              <a:custGeom>
                <a:avLst/>
                <a:gdLst>
                  <a:gd name="T0" fmla="*/ 9 w 58"/>
                  <a:gd name="T1" fmla="*/ 59 h 86"/>
                  <a:gd name="T2" fmla="*/ 2 w 58"/>
                  <a:gd name="T3" fmla="*/ 65 h 86"/>
                  <a:gd name="T4" fmla="*/ 2 w 58"/>
                  <a:gd name="T5" fmla="*/ 80 h 86"/>
                  <a:gd name="T6" fmla="*/ 41 w 58"/>
                  <a:gd name="T7" fmla="*/ 82 h 86"/>
                  <a:gd name="T8" fmla="*/ 56 w 58"/>
                  <a:gd name="T9" fmla="*/ 25 h 86"/>
                  <a:gd name="T10" fmla="*/ 40 w 58"/>
                  <a:gd name="T11" fmla="*/ 1 h 86"/>
                  <a:gd name="T12" fmla="*/ 29 w 58"/>
                  <a:gd name="T13" fmla="*/ 18 h 86"/>
                  <a:gd name="T14" fmla="*/ 26 w 58"/>
                  <a:gd name="T15" fmla="*/ 56 h 86"/>
                  <a:gd name="T16" fmla="*/ 9 w 58"/>
                  <a:gd name="T17" fmla="*/ 5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86">
                    <a:moveTo>
                      <a:pt x="9" y="59"/>
                    </a:moveTo>
                    <a:cubicBezTo>
                      <a:pt x="9" y="59"/>
                      <a:pt x="5" y="59"/>
                      <a:pt x="2" y="65"/>
                    </a:cubicBezTo>
                    <a:cubicBezTo>
                      <a:pt x="0" y="71"/>
                      <a:pt x="2" y="80"/>
                      <a:pt x="2" y="80"/>
                    </a:cubicBezTo>
                    <a:cubicBezTo>
                      <a:pt x="2" y="80"/>
                      <a:pt x="34" y="86"/>
                      <a:pt x="41" y="82"/>
                    </a:cubicBezTo>
                    <a:cubicBezTo>
                      <a:pt x="48" y="78"/>
                      <a:pt x="58" y="45"/>
                      <a:pt x="56" y="25"/>
                    </a:cubicBezTo>
                    <a:cubicBezTo>
                      <a:pt x="54" y="5"/>
                      <a:pt x="48" y="0"/>
                      <a:pt x="40" y="1"/>
                    </a:cubicBezTo>
                    <a:cubicBezTo>
                      <a:pt x="32" y="3"/>
                      <a:pt x="30" y="6"/>
                      <a:pt x="29" y="18"/>
                    </a:cubicBezTo>
                    <a:cubicBezTo>
                      <a:pt x="28" y="29"/>
                      <a:pt x="28" y="53"/>
                      <a:pt x="26" y="56"/>
                    </a:cubicBezTo>
                    <a:cubicBezTo>
                      <a:pt x="24" y="60"/>
                      <a:pt x="9" y="59"/>
                      <a:pt x="9" y="59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íSľiḋè">
                <a:extLst>
                  <a:ext uri="{FF2B5EF4-FFF2-40B4-BE49-F238E27FC236}">
                    <a16:creationId xmlns:a16="http://schemas.microsoft.com/office/drawing/2014/main" xmlns="" id="{18C00324-C2A2-4E35-9849-B73A6F611560}"/>
                  </a:ext>
                </a:extLst>
              </p:cNvPr>
              <p:cNvSpPr/>
              <p:nvPr/>
            </p:nvSpPr>
            <p:spPr bwMode="auto">
              <a:xfrm>
                <a:off x="3673475" y="4171951"/>
                <a:ext cx="1630363" cy="949325"/>
              </a:xfrm>
              <a:custGeom>
                <a:avLst/>
                <a:gdLst>
                  <a:gd name="T0" fmla="*/ 143 w 494"/>
                  <a:gd name="T1" fmla="*/ 0 h 288"/>
                  <a:gd name="T2" fmla="*/ 100 w 494"/>
                  <a:gd name="T3" fmla="*/ 11 h 288"/>
                  <a:gd name="T4" fmla="*/ 19 w 494"/>
                  <a:gd name="T5" fmla="*/ 58 h 288"/>
                  <a:gd name="T6" fmla="*/ 19 w 494"/>
                  <a:gd name="T7" fmla="*/ 108 h 288"/>
                  <a:gd name="T8" fmla="*/ 309 w 494"/>
                  <a:gd name="T9" fmla="*/ 277 h 288"/>
                  <a:gd name="T10" fmla="*/ 352 w 494"/>
                  <a:gd name="T11" fmla="*/ 288 h 288"/>
                  <a:gd name="T12" fmla="*/ 394 w 494"/>
                  <a:gd name="T13" fmla="*/ 277 h 288"/>
                  <a:gd name="T14" fmla="*/ 475 w 494"/>
                  <a:gd name="T15" fmla="*/ 230 h 288"/>
                  <a:gd name="T16" fmla="*/ 475 w 494"/>
                  <a:gd name="T17" fmla="*/ 180 h 288"/>
                  <a:gd name="T18" fmla="*/ 185 w 494"/>
                  <a:gd name="T19" fmla="*/ 11 h 288"/>
                  <a:gd name="T20" fmla="*/ 143 w 494"/>
                  <a:gd name="T2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4" h="288">
                    <a:moveTo>
                      <a:pt x="143" y="0"/>
                    </a:moveTo>
                    <a:cubicBezTo>
                      <a:pt x="128" y="0"/>
                      <a:pt x="113" y="3"/>
                      <a:pt x="100" y="1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0" y="69"/>
                      <a:pt x="0" y="97"/>
                      <a:pt x="19" y="108"/>
                    </a:cubicBezTo>
                    <a:cubicBezTo>
                      <a:pt x="309" y="277"/>
                      <a:pt x="309" y="277"/>
                      <a:pt x="309" y="277"/>
                    </a:cubicBezTo>
                    <a:cubicBezTo>
                      <a:pt x="322" y="284"/>
                      <a:pt x="337" y="288"/>
                      <a:pt x="352" y="288"/>
                    </a:cubicBezTo>
                    <a:cubicBezTo>
                      <a:pt x="366" y="288"/>
                      <a:pt x="381" y="284"/>
                      <a:pt x="394" y="277"/>
                    </a:cubicBezTo>
                    <a:cubicBezTo>
                      <a:pt x="475" y="230"/>
                      <a:pt x="475" y="230"/>
                      <a:pt x="475" y="230"/>
                    </a:cubicBezTo>
                    <a:cubicBezTo>
                      <a:pt x="494" y="219"/>
                      <a:pt x="494" y="191"/>
                      <a:pt x="475" y="180"/>
                    </a:cubicBezTo>
                    <a:cubicBezTo>
                      <a:pt x="185" y="11"/>
                      <a:pt x="185" y="11"/>
                      <a:pt x="185" y="11"/>
                    </a:cubicBezTo>
                    <a:cubicBezTo>
                      <a:pt x="172" y="3"/>
                      <a:pt x="157" y="0"/>
                      <a:pt x="143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ïṧ1ïḑe">
                <a:extLst>
                  <a:ext uri="{FF2B5EF4-FFF2-40B4-BE49-F238E27FC236}">
                    <a16:creationId xmlns:a16="http://schemas.microsoft.com/office/drawing/2014/main" xmlns="" id="{8CC20164-6B30-49B8-8322-705B2C0A11B4}"/>
                  </a:ext>
                </a:extLst>
              </p:cNvPr>
              <p:cNvSpPr/>
              <p:nvPr/>
            </p:nvSpPr>
            <p:spPr bwMode="auto">
              <a:xfrm>
                <a:off x="3689350" y="4141788"/>
                <a:ext cx="1597025" cy="976313"/>
              </a:xfrm>
              <a:custGeom>
                <a:avLst/>
                <a:gdLst>
                  <a:gd name="T0" fmla="*/ 15 w 484"/>
                  <a:gd name="T1" fmla="*/ 61 h 296"/>
                  <a:gd name="T2" fmla="*/ 95 w 484"/>
                  <a:gd name="T3" fmla="*/ 15 h 296"/>
                  <a:gd name="T4" fmla="*/ 180 w 484"/>
                  <a:gd name="T5" fmla="*/ 15 h 296"/>
                  <a:gd name="T6" fmla="*/ 413 w 484"/>
                  <a:gd name="T7" fmla="*/ 151 h 296"/>
                  <a:gd name="T8" fmla="*/ 484 w 484"/>
                  <a:gd name="T9" fmla="*/ 178 h 296"/>
                  <a:gd name="T10" fmla="*/ 484 w 484"/>
                  <a:gd name="T11" fmla="*/ 209 h 296"/>
                  <a:gd name="T12" fmla="*/ 470 w 484"/>
                  <a:gd name="T13" fmla="*/ 234 h 296"/>
                  <a:gd name="T14" fmla="*/ 389 w 484"/>
                  <a:gd name="T15" fmla="*/ 281 h 296"/>
                  <a:gd name="T16" fmla="*/ 304 w 484"/>
                  <a:gd name="T17" fmla="*/ 281 h 296"/>
                  <a:gd name="T18" fmla="*/ 14 w 484"/>
                  <a:gd name="T19" fmla="*/ 112 h 296"/>
                  <a:gd name="T20" fmla="*/ 0 w 484"/>
                  <a:gd name="T21" fmla="*/ 87 h 296"/>
                  <a:gd name="T22" fmla="*/ 0 w 484"/>
                  <a:gd name="T23" fmla="*/ 87 h 296"/>
                  <a:gd name="T24" fmla="*/ 0 w 484"/>
                  <a:gd name="T25" fmla="*/ 56 h 296"/>
                  <a:gd name="T26" fmla="*/ 15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15" y="61"/>
                    </a:moveTo>
                    <a:cubicBezTo>
                      <a:pt x="95" y="15"/>
                      <a:pt x="95" y="15"/>
                      <a:pt x="95" y="15"/>
                    </a:cubicBezTo>
                    <a:cubicBezTo>
                      <a:pt x="122" y="0"/>
                      <a:pt x="154" y="0"/>
                      <a:pt x="180" y="15"/>
                    </a:cubicBezTo>
                    <a:cubicBezTo>
                      <a:pt x="413" y="151"/>
                      <a:pt x="413" y="151"/>
                      <a:pt x="413" y="151"/>
                    </a:cubicBezTo>
                    <a:cubicBezTo>
                      <a:pt x="484" y="178"/>
                      <a:pt x="484" y="178"/>
                      <a:pt x="484" y="178"/>
                    </a:cubicBezTo>
                    <a:cubicBezTo>
                      <a:pt x="484" y="209"/>
                      <a:pt x="484" y="209"/>
                      <a:pt x="484" y="209"/>
                    </a:cubicBezTo>
                    <a:cubicBezTo>
                      <a:pt x="484" y="219"/>
                      <a:pt x="480" y="228"/>
                      <a:pt x="470" y="234"/>
                    </a:cubicBezTo>
                    <a:cubicBezTo>
                      <a:pt x="389" y="281"/>
                      <a:pt x="389" y="281"/>
                      <a:pt x="389" y="281"/>
                    </a:cubicBezTo>
                    <a:cubicBezTo>
                      <a:pt x="363" y="296"/>
                      <a:pt x="330" y="296"/>
                      <a:pt x="304" y="281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5" y="107"/>
                      <a:pt x="0" y="9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5" y="61"/>
                    </a:lnTo>
                    <a:close/>
                  </a:path>
                </a:pathLst>
              </a:custGeom>
              <a:solidFill>
                <a:srgbClr val="B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íşḷiḓè">
                <a:extLst>
                  <a:ext uri="{FF2B5EF4-FFF2-40B4-BE49-F238E27FC236}">
                    <a16:creationId xmlns:a16="http://schemas.microsoft.com/office/drawing/2014/main" xmlns="" id="{72A67FB3-9836-4298-A6D3-62069F327D37}"/>
                  </a:ext>
                </a:extLst>
              </p:cNvPr>
              <p:cNvSpPr/>
              <p:nvPr/>
            </p:nvSpPr>
            <p:spPr bwMode="auto">
              <a:xfrm>
                <a:off x="3689350" y="4141788"/>
                <a:ext cx="1597025" cy="976313"/>
              </a:xfrm>
              <a:custGeom>
                <a:avLst/>
                <a:gdLst>
                  <a:gd name="T0" fmla="*/ 15 w 484"/>
                  <a:gd name="T1" fmla="*/ 61 h 296"/>
                  <a:gd name="T2" fmla="*/ 95 w 484"/>
                  <a:gd name="T3" fmla="*/ 15 h 296"/>
                  <a:gd name="T4" fmla="*/ 180 w 484"/>
                  <a:gd name="T5" fmla="*/ 15 h 296"/>
                  <a:gd name="T6" fmla="*/ 413 w 484"/>
                  <a:gd name="T7" fmla="*/ 151 h 296"/>
                  <a:gd name="T8" fmla="*/ 484 w 484"/>
                  <a:gd name="T9" fmla="*/ 178 h 296"/>
                  <a:gd name="T10" fmla="*/ 484 w 484"/>
                  <a:gd name="T11" fmla="*/ 209 h 296"/>
                  <a:gd name="T12" fmla="*/ 470 w 484"/>
                  <a:gd name="T13" fmla="*/ 234 h 296"/>
                  <a:gd name="T14" fmla="*/ 389 w 484"/>
                  <a:gd name="T15" fmla="*/ 281 h 296"/>
                  <a:gd name="T16" fmla="*/ 304 w 484"/>
                  <a:gd name="T17" fmla="*/ 281 h 296"/>
                  <a:gd name="T18" fmla="*/ 14 w 484"/>
                  <a:gd name="T19" fmla="*/ 112 h 296"/>
                  <a:gd name="T20" fmla="*/ 0 w 484"/>
                  <a:gd name="T21" fmla="*/ 87 h 296"/>
                  <a:gd name="T22" fmla="*/ 0 w 484"/>
                  <a:gd name="T23" fmla="*/ 87 h 296"/>
                  <a:gd name="T24" fmla="*/ 0 w 484"/>
                  <a:gd name="T25" fmla="*/ 56 h 296"/>
                  <a:gd name="T26" fmla="*/ 15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15" y="61"/>
                    </a:moveTo>
                    <a:cubicBezTo>
                      <a:pt x="95" y="15"/>
                      <a:pt x="95" y="15"/>
                      <a:pt x="95" y="15"/>
                    </a:cubicBezTo>
                    <a:cubicBezTo>
                      <a:pt x="122" y="0"/>
                      <a:pt x="154" y="0"/>
                      <a:pt x="180" y="15"/>
                    </a:cubicBezTo>
                    <a:cubicBezTo>
                      <a:pt x="413" y="151"/>
                      <a:pt x="413" y="151"/>
                      <a:pt x="413" y="151"/>
                    </a:cubicBezTo>
                    <a:cubicBezTo>
                      <a:pt x="484" y="178"/>
                      <a:pt x="484" y="178"/>
                      <a:pt x="484" y="178"/>
                    </a:cubicBezTo>
                    <a:cubicBezTo>
                      <a:pt x="484" y="209"/>
                      <a:pt x="484" y="209"/>
                      <a:pt x="484" y="209"/>
                    </a:cubicBezTo>
                    <a:cubicBezTo>
                      <a:pt x="484" y="219"/>
                      <a:pt x="480" y="228"/>
                      <a:pt x="470" y="234"/>
                    </a:cubicBezTo>
                    <a:cubicBezTo>
                      <a:pt x="389" y="281"/>
                      <a:pt x="389" y="281"/>
                      <a:pt x="389" y="281"/>
                    </a:cubicBezTo>
                    <a:cubicBezTo>
                      <a:pt x="363" y="296"/>
                      <a:pt x="330" y="296"/>
                      <a:pt x="304" y="281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5" y="107"/>
                      <a:pt x="0" y="9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5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íşḻíḍé">
                <a:extLst>
                  <a:ext uri="{FF2B5EF4-FFF2-40B4-BE49-F238E27FC236}">
                    <a16:creationId xmlns:a16="http://schemas.microsoft.com/office/drawing/2014/main" xmlns="" id="{4F25B040-0DD7-49D2-941F-4F2F6D129385}"/>
                  </a:ext>
                </a:extLst>
              </p:cNvPr>
              <p:cNvSpPr/>
              <p:nvPr/>
            </p:nvSpPr>
            <p:spPr bwMode="auto">
              <a:xfrm>
                <a:off x="3673475" y="4040188"/>
                <a:ext cx="1630363" cy="974725"/>
              </a:xfrm>
              <a:custGeom>
                <a:avLst/>
                <a:gdLst>
                  <a:gd name="T0" fmla="*/ 475 w 494"/>
                  <a:gd name="T1" fmla="*/ 234 h 296"/>
                  <a:gd name="T2" fmla="*/ 394 w 494"/>
                  <a:gd name="T3" fmla="*/ 281 h 296"/>
                  <a:gd name="T4" fmla="*/ 309 w 494"/>
                  <a:gd name="T5" fmla="*/ 281 h 296"/>
                  <a:gd name="T6" fmla="*/ 19 w 494"/>
                  <a:gd name="T7" fmla="*/ 112 h 296"/>
                  <a:gd name="T8" fmla="*/ 19 w 494"/>
                  <a:gd name="T9" fmla="*/ 62 h 296"/>
                  <a:gd name="T10" fmla="*/ 100 w 494"/>
                  <a:gd name="T11" fmla="*/ 15 h 296"/>
                  <a:gd name="T12" fmla="*/ 185 w 494"/>
                  <a:gd name="T13" fmla="*/ 15 h 296"/>
                  <a:gd name="T14" fmla="*/ 475 w 494"/>
                  <a:gd name="T15" fmla="*/ 183 h 296"/>
                  <a:gd name="T16" fmla="*/ 475 w 494"/>
                  <a:gd name="T17" fmla="*/ 2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4" h="296">
                    <a:moveTo>
                      <a:pt x="475" y="234"/>
                    </a:moveTo>
                    <a:cubicBezTo>
                      <a:pt x="394" y="281"/>
                      <a:pt x="394" y="281"/>
                      <a:pt x="394" y="281"/>
                    </a:cubicBezTo>
                    <a:cubicBezTo>
                      <a:pt x="368" y="296"/>
                      <a:pt x="335" y="296"/>
                      <a:pt x="309" y="281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0" y="101"/>
                      <a:pt x="0" y="73"/>
                      <a:pt x="19" y="62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27" y="0"/>
                      <a:pt x="159" y="0"/>
                      <a:pt x="185" y="15"/>
                    </a:cubicBezTo>
                    <a:cubicBezTo>
                      <a:pt x="475" y="183"/>
                      <a:pt x="475" y="183"/>
                      <a:pt x="475" y="183"/>
                    </a:cubicBezTo>
                    <a:cubicBezTo>
                      <a:pt x="494" y="195"/>
                      <a:pt x="494" y="223"/>
                      <a:pt x="475" y="234"/>
                    </a:cubicBez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îṧlïḍê">
                <a:extLst>
                  <a:ext uri="{FF2B5EF4-FFF2-40B4-BE49-F238E27FC236}">
                    <a16:creationId xmlns:a16="http://schemas.microsoft.com/office/drawing/2014/main" xmlns="" id="{BBD12B55-6F31-4E76-A18F-0CBF5E8FF162}"/>
                  </a:ext>
                </a:extLst>
              </p:cNvPr>
              <p:cNvSpPr/>
              <p:nvPr/>
            </p:nvSpPr>
            <p:spPr bwMode="auto">
              <a:xfrm>
                <a:off x="4065588" y="3694113"/>
                <a:ext cx="1069975" cy="1081088"/>
              </a:xfrm>
              <a:custGeom>
                <a:avLst/>
                <a:gdLst>
                  <a:gd name="T0" fmla="*/ 0 w 324"/>
                  <a:gd name="T1" fmla="*/ 141 h 328"/>
                  <a:gd name="T2" fmla="*/ 0 w 324"/>
                  <a:gd name="T3" fmla="*/ 16 h 328"/>
                  <a:gd name="T4" fmla="*/ 42 w 324"/>
                  <a:gd name="T5" fmla="*/ 9 h 328"/>
                  <a:gd name="T6" fmla="*/ 94 w 324"/>
                  <a:gd name="T7" fmla="*/ 78 h 328"/>
                  <a:gd name="T8" fmla="*/ 152 w 324"/>
                  <a:gd name="T9" fmla="*/ 44 h 328"/>
                  <a:gd name="T10" fmla="*/ 196 w 324"/>
                  <a:gd name="T11" fmla="*/ 190 h 328"/>
                  <a:gd name="T12" fmla="*/ 243 w 324"/>
                  <a:gd name="T13" fmla="*/ 153 h 328"/>
                  <a:gd name="T14" fmla="*/ 292 w 324"/>
                  <a:gd name="T15" fmla="*/ 198 h 328"/>
                  <a:gd name="T16" fmla="*/ 324 w 324"/>
                  <a:gd name="T17" fmla="*/ 189 h 328"/>
                  <a:gd name="T18" fmla="*/ 324 w 324"/>
                  <a:gd name="T19" fmla="*/ 328 h 328"/>
                  <a:gd name="T20" fmla="*/ 0 w 324"/>
                  <a:gd name="T21" fmla="*/ 14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4" h="328">
                    <a:moveTo>
                      <a:pt x="0" y="141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24" y="0"/>
                      <a:pt x="42" y="9"/>
                    </a:cubicBezTo>
                    <a:cubicBezTo>
                      <a:pt x="60" y="18"/>
                      <a:pt x="73" y="64"/>
                      <a:pt x="94" y="78"/>
                    </a:cubicBezTo>
                    <a:cubicBezTo>
                      <a:pt x="116" y="92"/>
                      <a:pt x="128" y="34"/>
                      <a:pt x="152" y="44"/>
                    </a:cubicBezTo>
                    <a:cubicBezTo>
                      <a:pt x="175" y="54"/>
                      <a:pt x="179" y="170"/>
                      <a:pt x="196" y="190"/>
                    </a:cubicBezTo>
                    <a:cubicBezTo>
                      <a:pt x="214" y="210"/>
                      <a:pt x="231" y="154"/>
                      <a:pt x="243" y="153"/>
                    </a:cubicBezTo>
                    <a:cubicBezTo>
                      <a:pt x="254" y="153"/>
                      <a:pt x="270" y="195"/>
                      <a:pt x="292" y="198"/>
                    </a:cubicBezTo>
                    <a:cubicBezTo>
                      <a:pt x="313" y="202"/>
                      <a:pt x="324" y="189"/>
                      <a:pt x="324" y="189"/>
                    </a:cubicBezTo>
                    <a:cubicBezTo>
                      <a:pt x="324" y="328"/>
                      <a:pt x="324" y="328"/>
                      <a:pt x="324" y="328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7" name="iṧľïḍé">
                <a:extLst>
                  <a:ext uri="{FF2B5EF4-FFF2-40B4-BE49-F238E27FC236}">
                    <a16:creationId xmlns:a16="http://schemas.microsoft.com/office/drawing/2014/main" xmlns="" id="{20D14CB6-43E1-42F4-BE80-1B059D9BF095}"/>
                  </a:ext>
                </a:extLst>
              </p:cNvPr>
              <p:cNvSpPr/>
              <p:nvPr/>
            </p:nvSpPr>
            <p:spPr bwMode="auto">
              <a:xfrm>
                <a:off x="3841750" y="3746501"/>
                <a:ext cx="1293813" cy="1157288"/>
              </a:xfrm>
              <a:custGeom>
                <a:avLst/>
                <a:gdLst>
                  <a:gd name="T0" fmla="*/ 0 w 392"/>
                  <a:gd name="T1" fmla="*/ 39 h 351"/>
                  <a:gd name="T2" fmla="*/ 68 w 392"/>
                  <a:gd name="T3" fmla="*/ 0 h 351"/>
                  <a:gd name="T4" fmla="*/ 205 w 392"/>
                  <a:gd name="T5" fmla="*/ 130 h 351"/>
                  <a:gd name="T6" fmla="*/ 291 w 392"/>
                  <a:gd name="T7" fmla="*/ 202 h 351"/>
                  <a:gd name="T8" fmla="*/ 392 w 392"/>
                  <a:gd name="T9" fmla="*/ 312 h 351"/>
                  <a:gd name="T10" fmla="*/ 325 w 392"/>
                  <a:gd name="T11" fmla="*/ 351 h 351"/>
                  <a:gd name="T12" fmla="*/ 0 w 392"/>
                  <a:gd name="T13" fmla="*/ 3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2" h="351">
                    <a:moveTo>
                      <a:pt x="0" y="39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133" y="82"/>
                      <a:pt x="205" y="130"/>
                    </a:cubicBezTo>
                    <a:cubicBezTo>
                      <a:pt x="276" y="177"/>
                      <a:pt x="257" y="187"/>
                      <a:pt x="291" y="202"/>
                    </a:cubicBezTo>
                    <a:cubicBezTo>
                      <a:pt x="325" y="218"/>
                      <a:pt x="392" y="312"/>
                      <a:pt x="392" y="312"/>
                    </a:cubicBezTo>
                    <a:cubicBezTo>
                      <a:pt x="325" y="351"/>
                      <a:pt x="325" y="351"/>
                      <a:pt x="325" y="351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íšľïďê">
                <a:extLst>
                  <a:ext uri="{FF2B5EF4-FFF2-40B4-BE49-F238E27FC236}">
                    <a16:creationId xmlns:a16="http://schemas.microsoft.com/office/drawing/2014/main" xmlns="" id="{1A3B807F-C4E7-42FD-BB56-8E8D3F302548}"/>
                  </a:ext>
                </a:extLst>
              </p:cNvPr>
              <p:cNvSpPr/>
              <p:nvPr/>
            </p:nvSpPr>
            <p:spPr bwMode="auto">
              <a:xfrm>
                <a:off x="4292600" y="3841751"/>
                <a:ext cx="565150" cy="627063"/>
              </a:xfrm>
              <a:custGeom>
                <a:avLst/>
                <a:gdLst>
                  <a:gd name="T0" fmla="*/ 0 w 356"/>
                  <a:gd name="T1" fmla="*/ 83 h 395"/>
                  <a:gd name="T2" fmla="*/ 144 w 356"/>
                  <a:gd name="T3" fmla="*/ 0 h 395"/>
                  <a:gd name="T4" fmla="*/ 161 w 356"/>
                  <a:gd name="T5" fmla="*/ 77 h 395"/>
                  <a:gd name="T6" fmla="*/ 215 w 356"/>
                  <a:gd name="T7" fmla="*/ 281 h 395"/>
                  <a:gd name="T8" fmla="*/ 221 w 356"/>
                  <a:gd name="T9" fmla="*/ 305 h 395"/>
                  <a:gd name="T10" fmla="*/ 356 w 356"/>
                  <a:gd name="T11" fmla="*/ 227 h 395"/>
                  <a:gd name="T12" fmla="*/ 300 w 356"/>
                  <a:gd name="T13" fmla="*/ 395 h 395"/>
                  <a:gd name="T14" fmla="*/ 173 w 356"/>
                  <a:gd name="T15" fmla="*/ 359 h 395"/>
                  <a:gd name="T16" fmla="*/ 0 w 356"/>
                  <a:gd name="T17" fmla="*/ 83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395">
                    <a:moveTo>
                      <a:pt x="0" y="83"/>
                    </a:moveTo>
                    <a:lnTo>
                      <a:pt x="144" y="0"/>
                    </a:lnTo>
                    <a:lnTo>
                      <a:pt x="161" y="77"/>
                    </a:lnTo>
                    <a:lnTo>
                      <a:pt x="215" y="281"/>
                    </a:lnTo>
                    <a:lnTo>
                      <a:pt x="221" y="305"/>
                    </a:lnTo>
                    <a:lnTo>
                      <a:pt x="356" y="227"/>
                    </a:lnTo>
                    <a:lnTo>
                      <a:pt x="300" y="395"/>
                    </a:lnTo>
                    <a:lnTo>
                      <a:pt x="173" y="359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íṣļíḋè">
                <a:extLst>
                  <a:ext uri="{FF2B5EF4-FFF2-40B4-BE49-F238E27FC236}">
                    <a16:creationId xmlns:a16="http://schemas.microsoft.com/office/drawing/2014/main" xmlns="" id="{E46E9D53-9682-4F9D-ABA9-C885862A530F}"/>
                  </a:ext>
                </a:extLst>
              </p:cNvPr>
              <p:cNvSpPr/>
              <p:nvPr/>
            </p:nvSpPr>
            <p:spPr bwMode="auto">
              <a:xfrm>
                <a:off x="3841750" y="3822701"/>
                <a:ext cx="1071563" cy="1081088"/>
              </a:xfrm>
              <a:custGeom>
                <a:avLst/>
                <a:gdLst>
                  <a:gd name="T0" fmla="*/ 0 w 325"/>
                  <a:gd name="T1" fmla="*/ 141 h 328"/>
                  <a:gd name="T2" fmla="*/ 0 w 325"/>
                  <a:gd name="T3" fmla="*/ 16 h 328"/>
                  <a:gd name="T4" fmla="*/ 42 w 325"/>
                  <a:gd name="T5" fmla="*/ 9 h 328"/>
                  <a:gd name="T6" fmla="*/ 95 w 325"/>
                  <a:gd name="T7" fmla="*/ 78 h 328"/>
                  <a:gd name="T8" fmla="*/ 152 w 325"/>
                  <a:gd name="T9" fmla="*/ 44 h 328"/>
                  <a:gd name="T10" fmla="*/ 196 w 325"/>
                  <a:gd name="T11" fmla="*/ 190 h 328"/>
                  <a:gd name="T12" fmla="*/ 243 w 325"/>
                  <a:gd name="T13" fmla="*/ 153 h 328"/>
                  <a:gd name="T14" fmla="*/ 292 w 325"/>
                  <a:gd name="T15" fmla="*/ 198 h 328"/>
                  <a:gd name="T16" fmla="*/ 325 w 325"/>
                  <a:gd name="T17" fmla="*/ 189 h 328"/>
                  <a:gd name="T18" fmla="*/ 325 w 325"/>
                  <a:gd name="T19" fmla="*/ 328 h 328"/>
                  <a:gd name="T20" fmla="*/ 0 w 325"/>
                  <a:gd name="T21" fmla="*/ 14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5" h="328">
                    <a:moveTo>
                      <a:pt x="0" y="141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24" y="0"/>
                      <a:pt x="42" y="9"/>
                    </a:cubicBezTo>
                    <a:cubicBezTo>
                      <a:pt x="61" y="18"/>
                      <a:pt x="73" y="64"/>
                      <a:pt x="95" y="78"/>
                    </a:cubicBezTo>
                    <a:cubicBezTo>
                      <a:pt x="116" y="92"/>
                      <a:pt x="129" y="34"/>
                      <a:pt x="152" y="44"/>
                    </a:cubicBezTo>
                    <a:cubicBezTo>
                      <a:pt x="175" y="54"/>
                      <a:pt x="179" y="170"/>
                      <a:pt x="196" y="190"/>
                    </a:cubicBezTo>
                    <a:cubicBezTo>
                      <a:pt x="214" y="210"/>
                      <a:pt x="232" y="154"/>
                      <a:pt x="243" y="153"/>
                    </a:cubicBezTo>
                    <a:cubicBezTo>
                      <a:pt x="254" y="153"/>
                      <a:pt x="271" y="195"/>
                      <a:pt x="292" y="198"/>
                    </a:cubicBezTo>
                    <a:cubicBezTo>
                      <a:pt x="313" y="202"/>
                      <a:pt x="325" y="189"/>
                      <a:pt x="325" y="189"/>
                    </a:cubicBezTo>
                    <a:cubicBezTo>
                      <a:pt x="325" y="328"/>
                      <a:pt x="325" y="328"/>
                      <a:pt x="325" y="328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îšľide">
                <a:extLst>
                  <a:ext uri="{FF2B5EF4-FFF2-40B4-BE49-F238E27FC236}">
                    <a16:creationId xmlns:a16="http://schemas.microsoft.com/office/drawing/2014/main" xmlns="" id="{1A5D1BC9-D8E5-41C2-B570-29D7986DFE2F}"/>
                  </a:ext>
                </a:extLst>
              </p:cNvPr>
              <p:cNvSpPr/>
              <p:nvPr/>
            </p:nvSpPr>
            <p:spPr bwMode="auto">
              <a:xfrm>
                <a:off x="4913313" y="4316413"/>
                <a:ext cx="222250" cy="587375"/>
              </a:xfrm>
              <a:custGeom>
                <a:avLst/>
                <a:gdLst>
                  <a:gd name="T0" fmla="*/ 0 w 140"/>
                  <a:gd name="T1" fmla="*/ 81 h 370"/>
                  <a:gd name="T2" fmla="*/ 140 w 140"/>
                  <a:gd name="T3" fmla="*/ 0 h 370"/>
                  <a:gd name="T4" fmla="*/ 140 w 140"/>
                  <a:gd name="T5" fmla="*/ 289 h 370"/>
                  <a:gd name="T6" fmla="*/ 0 w 140"/>
                  <a:gd name="T7" fmla="*/ 370 h 370"/>
                  <a:gd name="T8" fmla="*/ 0 w 140"/>
                  <a:gd name="T9" fmla="*/ 81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370">
                    <a:moveTo>
                      <a:pt x="0" y="81"/>
                    </a:moveTo>
                    <a:lnTo>
                      <a:pt x="140" y="0"/>
                    </a:lnTo>
                    <a:lnTo>
                      <a:pt x="140" y="289"/>
                    </a:lnTo>
                    <a:lnTo>
                      <a:pt x="0" y="37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1" name="îṧļïḑè">
                <a:extLst>
                  <a:ext uri="{FF2B5EF4-FFF2-40B4-BE49-F238E27FC236}">
                    <a16:creationId xmlns:a16="http://schemas.microsoft.com/office/drawing/2014/main" xmlns="" id="{D8EDACC7-460E-4529-BCE8-8475ACCAFD16}"/>
                  </a:ext>
                </a:extLst>
              </p:cNvPr>
              <p:cNvSpPr/>
              <p:nvPr/>
            </p:nvSpPr>
            <p:spPr bwMode="auto">
              <a:xfrm>
                <a:off x="3824288" y="3806826"/>
                <a:ext cx="1106488" cy="687388"/>
              </a:xfrm>
              <a:custGeom>
                <a:avLst/>
                <a:gdLst>
                  <a:gd name="T0" fmla="*/ 305 w 335"/>
                  <a:gd name="T1" fmla="*/ 209 h 209"/>
                  <a:gd name="T2" fmla="*/ 296 w 335"/>
                  <a:gd name="T3" fmla="*/ 208 h 209"/>
                  <a:gd name="T4" fmla="*/ 262 w 335"/>
                  <a:gd name="T5" fmla="*/ 178 h 209"/>
                  <a:gd name="T6" fmla="*/ 248 w 335"/>
                  <a:gd name="T7" fmla="*/ 163 h 209"/>
                  <a:gd name="T8" fmla="*/ 248 w 335"/>
                  <a:gd name="T9" fmla="*/ 163 h 209"/>
                  <a:gd name="T10" fmla="*/ 236 w 335"/>
                  <a:gd name="T11" fmla="*/ 178 h 209"/>
                  <a:gd name="T12" fmla="*/ 210 w 335"/>
                  <a:gd name="T13" fmla="*/ 204 h 209"/>
                  <a:gd name="T14" fmla="*/ 198 w 335"/>
                  <a:gd name="T15" fmla="*/ 198 h 209"/>
                  <a:gd name="T16" fmla="*/ 179 w 335"/>
                  <a:gd name="T17" fmla="*/ 130 h 209"/>
                  <a:gd name="T18" fmla="*/ 155 w 335"/>
                  <a:gd name="T19" fmla="*/ 53 h 209"/>
                  <a:gd name="T20" fmla="*/ 131 w 335"/>
                  <a:gd name="T21" fmla="*/ 70 h 209"/>
                  <a:gd name="T22" fmla="*/ 97 w 335"/>
                  <a:gd name="T23" fmla="*/ 87 h 209"/>
                  <a:gd name="T24" fmla="*/ 68 w 335"/>
                  <a:gd name="T25" fmla="*/ 49 h 209"/>
                  <a:gd name="T26" fmla="*/ 45 w 335"/>
                  <a:gd name="T27" fmla="*/ 18 h 209"/>
                  <a:gd name="T28" fmla="*/ 7 w 335"/>
                  <a:gd name="T29" fmla="*/ 25 h 209"/>
                  <a:gd name="T30" fmla="*/ 1 w 335"/>
                  <a:gd name="T31" fmla="*/ 24 h 209"/>
                  <a:gd name="T32" fmla="*/ 2 w 335"/>
                  <a:gd name="T33" fmla="*/ 18 h 209"/>
                  <a:gd name="T34" fmla="*/ 49 w 335"/>
                  <a:gd name="T35" fmla="*/ 10 h 209"/>
                  <a:gd name="T36" fmla="*/ 76 w 335"/>
                  <a:gd name="T37" fmla="*/ 44 h 209"/>
                  <a:gd name="T38" fmla="*/ 102 w 335"/>
                  <a:gd name="T39" fmla="*/ 79 h 209"/>
                  <a:gd name="T40" fmla="*/ 124 w 335"/>
                  <a:gd name="T41" fmla="*/ 64 h 209"/>
                  <a:gd name="T42" fmla="*/ 159 w 335"/>
                  <a:gd name="T43" fmla="*/ 45 h 209"/>
                  <a:gd name="T44" fmla="*/ 187 w 335"/>
                  <a:gd name="T45" fmla="*/ 128 h 209"/>
                  <a:gd name="T46" fmla="*/ 205 w 335"/>
                  <a:gd name="T47" fmla="*/ 193 h 209"/>
                  <a:gd name="T48" fmla="*/ 210 w 335"/>
                  <a:gd name="T49" fmla="*/ 195 h 209"/>
                  <a:gd name="T50" fmla="*/ 229 w 335"/>
                  <a:gd name="T51" fmla="*/ 174 h 209"/>
                  <a:gd name="T52" fmla="*/ 248 w 335"/>
                  <a:gd name="T53" fmla="*/ 154 h 209"/>
                  <a:gd name="T54" fmla="*/ 269 w 335"/>
                  <a:gd name="T55" fmla="*/ 173 h 209"/>
                  <a:gd name="T56" fmla="*/ 298 w 335"/>
                  <a:gd name="T57" fmla="*/ 199 h 209"/>
                  <a:gd name="T58" fmla="*/ 326 w 335"/>
                  <a:gd name="T59" fmla="*/ 191 h 209"/>
                  <a:gd name="T60" fmla="*/ 333 w 335"/>
                  <a:gd name="T61" fmla="*/ 191 h 209"/>
                  <a:gd name="T62" fmla="*/ 333 w 335"/>
                  <a:gd name="T63" fmla="*/ 197 h 209"/>
                  <a:gd name="T64" fmla="*/ 305 w 335"/>
                  <a:gd name="T65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5" h="209">
                    <a:moveTo>
                      <a:pt x="305" y="209"/>
                    </a:moveTo>
                    <a:cubicBezTo>
                      <a:pt x="302" y="209"/>
                      <a:pt x="299" y="208"/>
                      <a:pt x="296" y="208"/>
                    </a:cubicBezTo>
                    <a:cubicBezTo>
                      <a:pt x="283" y="205"/>
                      <a:pt x="272" y="191"/>
                      <a:pt x="262" y="178"/>
                    </a:cubicBezTo>
                    <a:cubicBezTo>
                      <a:pt x="258" y="172"/>
                      <a:pt x="251" y="163"/>
                      <a:pt x="248" y="163"/>
                    </a:cubicBezTo>
                    <a:cubicBezTo>
                      <a:pt x="248" y="163"/>
                      <a:pt x="248" y="163"/>
                      <a:pt x="248" y="163"/>
                    </a:cubicBezTo>
                    <a:cubicBezTo>
                      <a:pt x="246" y="164"/>
                      <a:pt x="240" y="172"/>
                      <a:pt x="236" y="178"/>
                    </a:cubicBezTo>
                    <a:cubicBezTo>
                      <a:pt x="229" y="191"/>
                      <a:pt x="221" y="203"/>
                      <a:pt x="210" y="204"/>
                    </a:cubicBezTo>
                    <a:cubicBezTo>
                      <a:pt x="206" y="204"/>
                      <a:pt x="202" y="202"/>
                      <a:pt x="198" y="198"/>
                    </a:cubicBezTo>
                    <a:cubicBezTo>
                      <a:pt x="189" y="188"/>
                      <a:pt x="185" y="161"/>
                      <a:pt x="179" y="130"/>
                    </a:cubicBezTo>
                    <a:cubicBezTo>
                      <a:pt x="173" y="98"/>
                      <a:pt x="166" y="58"/>
                      <a:pt x="155" y="53"/>
                    </a:cubicBezTo>
                    <a:cubicBezTo>
                      <a:pt x="147" y="50"/>
                      <a:pt x="141" y="57"/>
                      <a:pt x="131" y="70"/>
                    </a:cubicBezTo>
                    <a:cubicBezTo>
                      <a:pt x="122" y="81"/>
                      <a:pt x="111" y="96"/>
                      <a:pt x="97" y="87"/>
                    </a:cubicBezTo>
                    <a:cubicBezTo>
                      <a:pt x="86" y="79"/>
                      <a:pt x="77" y="64"/>
                      <a:pt x="68" y="49"/>
                    </a:cubicBezTo>
                    <a:cubicBezTo>
                      <a:pt x="61" y="36"/>
                      <a:pt x="53" y="22"/>
                      <a:pt x="45" y="18"/>
                    </a:cubicBezTo>
                    <a:cubicBezTo>
                      <a:pt x="29" y="10"/>
                      <a:pt x="8" y="25"/>
                      <a:pt x="7" y="25"/>
                    </a:cubicBezTo>
                    <a:cubicBezTo>
                      <a:pt x="5" y="27"/>
                      <a:pt x="3" y="26"/>
                      <a:pt x="1" y="24"/>
                    </a:cubicBezTo>
                    <a:cubicBezTo>
                      <a:pt x="0" y="22"/>
                      <a:pt x="0" y="19"/>
                      <a:pt x="2" y="18"/>
                    </a:cubicBezTo>
                    <a:cubicBezTo>
                      <a:pt x="4" y="17"/>
                      <a:pt x="29" y="0"/>
                      <a:pt x="49" y="10"/>
                    </a:cubicBezTo>
                    <a:cubicBezTo>
                      <a:pt x="60" y="15"/>
                      <a:pt x="68" y="29"/>
                      <a:pt x="76" y="44"/>
                    </a:cubicBezTo>
                    <a:cubicBezTo>
                      <a:pt x="84" y="58"/>
                      <a:pt x="92" y="73"/>
                      <a:pt x="102" y="79"/>
                    </a:cubicBezTo>
                    <a:cubicBezTo>
                      <a:pt x="109" y="84"/>
                      <a:pt x="114" y="78"/>
                      <a:pt x="124" y="64"/>
                    </a:cubicBezTo>
                    <a:cubicBezTo>
                      <a:pt x="134" y="52"/>
                      <a:pt x="144" y="39"/>
                      <a:pt x="159" y="45"/>
                    </a:cubicBezTo>
                    <a:cubicBezTo>
                      <a:pt x="173" y="51"/>
                      <a:pt x="179" y="82"/>
                      <a:pt x="187" y="128"/>
                    </a:cubicBezTo>
                    <a:cubicBezTo>
                      <a:pt x="192" y="156"/>
                      <a:pt x="198" y="184"/>
                      <a:pt x="205" y="193"/>
                    </a:cubicBezTo>
                    <a:cubicBezTo>
                      <a:pt x="207" y="196"/>
                      <a:pt x="209" y="195"/>
                      <a:pt x="210" y="195"/>
                    </a:cubicBezTo>
                    <a:cubicBezTo>
                      <a:pt x="215" y="195"/>
                      <a:pt x="223" y="183"/>
                      <a:pt x="229" y="174"/>
                    </a:cubicBezTo>
                    <a:cubicBezTo>
                      <a:pt x="236" y="162"/>
                      <a:pt x="241" y="154"/>
                      <a:pt x="248" y="154"/>
                    </a:cubicBezTo>
                    <a:cubicBezTo>
                      <a:pt x="255" y="154"/>
                      <a:pt x="261" y="163"/>
                      <a:pt x="269" y="173"/>
                    </a:cubicBezTo>
                    <a:cubicBezTo>
                      <a:pt x="277" y="184"/>
                      <a:pt x="288" y="197"/>
                      <a:pt x="298" y="199"/>
                    </a:cubicBezTo>
                    <a:cubicBezTo>
                      <a:pt x="316" y="203"/>
                      <a:pt x="326" y="192"/>
                      <a:pt x="326" y="191"/>
                    </a:cubicBezTo>
                    <a:cubicBezTo>
                      <a:pt x="328" y="189"/>
                      <a:pt x="331" y="189"/>
                      <a:pt x="333" y="191"/>
                    </a:cubicBezTo>
                    <a:cubicBezTo>
                      <a:pt x="334" y="192"/>
                      <a:pt x="335" y="195"/>
                      <a:pt x="333" y="197"/>
                    </a:cubicBezTo>
                    <a:cubicBezTo>
                      <a:pt x="333" y="197"/>
                      <a:pt x="323" y="209"/>
                      <a:pt x="305" y="209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išliďê">
                <a:extLst>
                  <a:ext uri="{FF2B5EF4-FFF2-40B4-BE49-F238E27FC236}">
                    <a16:creationId xmlns:a16="http://schemas.microsoft.com/office/drawing/2014/main" xmlns="" id="{93A96BBF-2159-4E64-95B8-80D6F4006C89}"/>
                  </a:ext>
                </a:extLst>
              </p:cNvPr>
              <p:cNvSpPr/>
              <p:nvPr/>
            </p:nvSpPr>
            <p:spPr bwMode="auto">
              <a:xfrm>
                <a:off x="3722688" y="3789363"/>
                <a:ext cx="214313" cy="146050"/>
              </a:xfrm>
              <a:custGeom>
                <a:avLst/>
                <a:gdLst>
                  <a:gd name="T0" fmla="*/ 60 w 65"/>
                  <a:gd name="T1" fmla="*/ 30 h 44"/>
                  <a:gd name="T2" fmla="*/ 12 w 65"/>
                  <a:gd name="T3" fmla="*/ 2 h 44"/>
                  <a:gd name="T4" fmla="*/ 2 w 65"/>
                  <a:gd name="T5" fmla="*/ 4 h 44"/>
                  <a:gd name="T6" fmla="*/ 5 w 65"/>
                  <a:gd name="T7" fmla="*/ 14 h 44"/>
                  <a:gd name="T8" fmla="*/ 53 w 65"/>
                  <a:gd name="T9" fmla="*/ 42 h 44"/>
                  <a:gd name="T10" fmla="*/ 63 w 65"/>
                  <a:gd name="T11" fmla="*/ 40 h 44"/>
                  <a:gd name="T12" fmla="*/ 60 w 65"/>
                  <a:gd name="T13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4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7" y="44"/>
                      <a:pt x="61" y="43"/>
                      <a:pt x="63" y="40"/>
                    </a:cubicBezTo>
                    <a:cubicBezTo>
                      <a:pt x="65" y="36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îṡļíďê">
                <a:extLst>
                  <a:ext uri="{FF2B5EF4-FFF2-40B4-BE49-F238E27FC236}">
                    <a16:creationId xmlns:a16="http://schemas.microsoft.com/office/drawing/2014/main" xmlns="" id="{4E2408D9-768A-4083-8EF9-98DB3431A150}"/>
                  </a:ext>
                </a:extLst>
              </p:cNvPr>
              <p:cNvSpPr/>
              <p:nvPr/>
            </p:nvSpPr>
            <p:spPr bwMode="auto">
              <a:xfrm>
                <a:off x="3722688" y="3976688"/>
                <a:ext cx="214313" cy="149225"/>
              </a:xfrm>
              <a:custGeom>
                <a:avLst/>
                <a:gdLst>
                  <a:gd name="T0" fmla="*/ 60 w 65"/>
                  <a:gd name="T1" fmla="*/ 30 h 45"/>
                  <a:gd name="T2" fmla="*/ 12 w 65"/>
                  <a:gd name="T3" fmla="*/ 2 h 45"/>
                  <a:gd name="T4" fmla="*/ 2 w 65"/>
                  <a:gd name="T5" fmla="*/ 5 h 45"/>
                  <a:gd name="T6" fmla="*/ 5 w 65"/>
                  <a:gd name="T7" fmla="*/ 15 h 45"/>
                  <a:gd name="T8" fmla="*/ 53 w 65"/>
                  <a:gd name="T9" fmla="*/ 43 h 45"/>
                  <a:gd name="T10" fmla="*/ 63 w 65"/>
                  <a:gd name="T11" fmla="*/ 40 h 45"/>
                  <a:gd name="T12" fmla="*/ 60 w 65"/>
                  <a:gd name="T13" fmla="*/ 3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5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5"/>
                    </a:cubicBezTo>
                    <a:cubicBezTo>
                      <a:pt x="0" y="8"/>
                      <a:pt x="1" y="13"/>
                      <a:pt x="5" y="15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7" y="45"/>
                      <a:pt x="61" y="43"/>
                      <a:pt x="63" y="40"/>
                    </a:cubicBezTo>
                    <a:cubicBezTo>
                      <a:pt x="65" y="37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4" name="iṡḻïḋê">
                <a:extLst>
                  <a:ext uri="{FF2B5EF4-FFF2-40B4-BE49-F238E27FC236}">
                    <a16:creationId xmlns:a16="http://schemas.microsoft.com/office/drawing/2014/main" xmlns="" id="{6DA6F14F-32ED-4E6B-B3DF-D9D57169F1DE}"/>
                  </a:ext>
                </a:extLst>
              </p:cNvPr>
              <p:cNvSpPr/>
              <p:nvPr/>
            </p:nvSpPr>
            <p:spPr bwMode="auto">
              <a:xfrm>
                <a:off x="3722688" y="4168776"/>
                <a:ext cx="214313" cy="144463"/>
              </a:xfrm>
              <a:custGeom>
                <a:avLst/>
                <a:gdLst>
                  <a:gd name="T0" fmla="*/ 60 w 65"/>
                  <a:gd name="T1" fmla="*/ 30 h 44"/>
                  <a:gd name="T2" fmla="*/ 12 w 65"/>
                  <a:gd name="T3" fmla="*/ 2 h 44"/>
                  <a:gd name="T4" fmla="*/ 2 w 65"/>
                  <a:gd name="T5" fmla="*/ 4 h 44"/>
                  <a:gd name="T6" fmla="*/ 5 w 65"/>
                  <a:gd name="T7" fmla="*/ 14 h 44"/>
                  <a:gd name="T8" fmla="*/ 53 w 65"/>
                  <a:gd name="T9" fmla="*/ 42 h 44"/>
                  <a:gd name="T10" fmla="*/ 63 w 65"/>
                  <a:gd name="T11" fmla="*/ 40 h 44"/>
                  <a:gd name="T12" fmla="*/ 60 w 65"/>
                  <a:gd name="T13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4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7" y="44"/>
                      <a:pt x="61" y="43"/>
                      <a:pt x="63" y="40"/>
                    </a:cubicBezTo>
                    <a:cubicBezTo>
                      <a:pt x="65" y="36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5" name="iśľïḍé">
                <a:extLst>
                  <a:ext uri="{FF2B5EF4-FFF2-40B4-BE49-F238E27FC236}">
                    <a16:creationId xmlns:a16="http://schemas.microsoft.com/office/drawing/2014/main" xmlns="" id="{FD2B39F3-30EA-47F2-8D4C-9E28E9BA840B}"/>
                  </a:ext>
                </a:extLst>
              </p:cNvPr>
              <p:cNvSpPr/>
              <p:nvPr/>
            </p:nvSpPr>
            <p:spPr bwMode="auto">
              <a:xfrm>
                <a:off x="7159625" y="1393826"/>
                <a:ext cx="950913" cy="1216025"/>
              </a:xfrm>
              <a:custGeom>
                <a:avLst/>
                <a:gdLst>
                  <a:gd name="T0" fmla="*/ 264 w 288"/>
                  <a:gd name="T1" fmla="*/ 123 h 369"/>
                  <a:gd name="T2" fmla="*/ 58 w 288"/>
                  <a:gd name="T3" fmla="*/ 4 h 369"/>
                  <a:gd name="T4" fmla="*/ 37 w 288"/>
                  <a:gd name="T5" fmla="*/ 5 h 369"/>
                  <a:gd name="T6" fmla="*/ 0 w 288"/>
                  <a:gd name="T7" fmla="*/ 27 h 369"/>
                  <a:gd name="T8" fmla="*/ 29 w 288"/>
                  <a:gd name="T9" fmla="*/ 68 h 369"/>
                  <a:gd name="T10" fmla="*/ 29 w 288"/>
                  <a:gd name="T11" fmla="*/ 184 h 369"/>
                  <a:gd name="T12" fmla="*/ 53 w 288"/>
                  <a:gd name="T13" fmla="*/ 226 h 369"/>
                  <a:gd name="T14" fmla="*/ 195 w 288"/>
                  <a:gd name="T15" fmla="*/ 308 h 369"/>
                  <a:gd name="T16" fmla="*/ 237 w 288"/>
                  <a:gd name="T17" fmla="*/ 369 h 369"/>
                  <a:gd name="T18" fmla="*/ 277 w 288"/>
                  <a:gd name="T19" fmla="*/ 345 h 369"/>
                  <a:gd name="T20" fmla="*/ 288 w 288"/>
                  <a:gd name="T21" fmla="*/ 328 h 369"/>
                  <a:gd name="T22" fmla="*/ 288 w 288"/>
                  <a:gd name="T23" fmla="*/ 165 h 369"/>
                  <a:gd name="T24" fmla="*/ 264 w 288"/>
                  <a:gd name="T25" fmla="*/ 1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8" h="369">
                    <a:moveTo>
                      <a:pt x="264" y="123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0" y="0"/>
                      <a:pt x="42" y="1"/>
                      <a:pt x="37" y="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184"/>
                      <a:pt x="29" y="184"/>
                      <a:pt x="29" y="184"/>
                    </a:cubicBezTo>
                    <a:cubicBezTo>
                      <a:pt x="29" y="201"/>
                      <a:pt x="38" y="217"/>
                      <a:pt x="53" y="226"/>
                    </a:cubicBezTo>
                    <a:cubicBezTo>
                      <a:pt x="195" y="308"/>
                      <a:pt x="195" y="308"/>
                      <a:pt x="195" y="308"/>
                    </a:cubicBezTo>
                    <a:cubicBezTo>
                      <a:pt x="237" y="369"/>
                      <a:pt x="237" y="369"/>
                      <a:pt x="237" y="369"/>
                    </a:cubicBezTo>
                    <a:cubicBezTo>
                      <a:pt x="277" y="345"/>
                      <a:pt x="277" y="345"/>
                      <a:pt x="277" y="345"/>
                    </a:cubicBezTo>
                    <a:cubicBezTo>
                      <a:pt x="283" y="342"/>
                      <a:pt x="288" y="336"/>
                      <a:pt x="288" y="328"/>
                    </a:cubicBezTo>
                    <a:cubicBezTo>
                      <a:pt x="288" y="165"/>
                      <a:pt x="288" y="165"/>
                      <a:pt x="288" y="165"/>
                    </a:cubicBezTo>
                    <a:cubicBezTo>
                      <a:pt x="288" y="148"/>
                      <a:pt x="279" y="132"/>
                      <a:pt x="264" y="123"/>
                    </a:cubicBezTo>
                    <a:close/>
                  </a:path>
                </a:pathLst>
              </a:custGeom>
              <a:solidFill>
                <a:srgbClr val="FF79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íşḷíḋé">
                <a:extLst>
                  <a:ext uri="{FF2B5EF4-FFF2-40B4-BE49-F238E27FC236}">
                    <a16:creationId xmlns:a16="http://schemas.microsoft.com/office/drawing/2014/main" xmlns="" id="{A7E63AC6-CE9B-4FD1-8EA6-6ACA1A8F5D76}"/>
                  </a:ext>
                </a:extLst>
              </p:cNvPr>
              <p:cNvSpPr/>
              <p:nvPr/>
            </p:nvSpPr>
            <p:spPr bwMode="auto">
              <a:xfrm>
                <a:off x="7123113" y="1460501"/>
                <a:ext cx="854075" cy="1173163"/>
              </a:xfrm>
              <a:custGeom>
                <a:avLst/>
                <a:gdLst>
                  <a:gd name="T0" fmla="*/ 235 w 259"/>
                  <a:gd name="T1" fmla="*/ 127 h 356"/>
                  <a:gd name="T2" fmla="*/ 29 w 259"/>
                  <a:gd name="T3" fmla="*/ 8 h 356"/>
                  <a:gd name="T4" fmla="*/ 0 w 259"/>
                  <a:gd name="T5" fmla="*/ 24 h 356"/>
                  <a:gd name="T6" fmla="*/ 0 w 259"/>
                  <a:gd name="T7" fmla="*/ 188 h 356"/>
                  <a:gd name="T8" fmla="*/ 24 w 259"/>
                  <a:gd name="T9" fmla="*/ 229 h 356"/>
                  <a:gd name="T10" fmla="*/ 72 w 259"/>
                  <a:gd name="T11" fmla="*/ 257 h 356"/>
                  <a:gd name="T12" fmla="*/ 72 w 259"/>
                  <a:gd name="T13" fmla="*/ 257 h 356"/>
                  <a:gd name="T14" fmla="*/ 46 w 259"/>
                  <a:gd name="T15" fmla="*/ 298 h 356"/>
                  <a:gd name="T16" fmla="*/ 119 w 259"/>
                  <a:gd name="T17" fmla="*/ 284 h 356"/>
                  <a:gd name="T18" fmla="*/ 230 w 259"/>
                  <a:gd name="T19" fmla="*/ 348 h 356"/>
                  <a:gd name="T20" fmla="*/ 259 w 259"/>
                  <a:gd name="T21" fmla="*/ 332 h 356"/>
                  <a:gd name="T22" fmla="*/ 259 w 259"/>
                  <a:gd name="T23" fmla="*/ 169 h 356"/>
                  <a:gd name="T24" fmla="*/ 235 w 259"/>
                  <a:gd name="T25" fmla="*/ 127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9" h="356">
                    <a:moveTo>
                      <a:pt x="235" y="127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16" y="0"/>
                      <a:pt x="0" y="10"/>
                      <a:pt x="0" y="24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5"/>
                      <a:pt x="9" y="221"/>
                      <a:pt x="24" y="229"/>
                    </a:cubicBezTo>
                    <a:cubicBezTo>
                      <a:pt x="72" y="257"/>
                      <a:pt x="72" y="257"/>
                      <a:pt x="72" y="257"/>
                    </a:cubicBezTo>
                    <a:cubicBezTo>
                      <a:pt x="72" y="257"/>
                      <a:pt x="72" y="257"/>
                      <a:pt x="72" y="257"/>
                    </a:cubicBezTo>
                    <a:cubicBezTo>
                      <a:pt x="46" y="298"/>
                      <a:pt x="46" y="298"/>
                      <a:pt x="46" y="298"/>
                    </a:cubicBezTo>
                    <a:cubicBezTo>
                      <a:pt x="119" y="284"/>
                      <a:pt x="119" y="284"/>
                      <a:pt x="119" y="284"/>
                    </a:cubicBezTo>
                    <a:cubicBezTo>
                      <a:pt x="230" y="348"/>
                      <a:pt x="230" y="348"/>
                      <a:pt x="230" y="348"/>
                    </a:cubicBezTo>
                    <a:cubicBezTo>
                      <a:pt x="243" y="356"/>
                      <a:pt x="259" y="347"/>
                      <a:pt x="259" y="332"/>
                    </a:cubicBezTo>
                    <a:cubicBezTo>
                      <a:pt x="259" y="169"/>
                      <a:pt x="259" y="169"/>
                      <a:pt x="259" y="169"/>
                    </a:cubicBezTo>
                    <a:cubicBezTo>
                      <a:pt x="259" y="151"/>
                      <a:pt x="250" y="136"/>
                      <a:pt x="235" y="127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ïṥlïďe">
                <a:extLst>
                  <a:ext uri="{FF2B5EF4-FFF2-40B4-BE49-F238E27FC236}">
                    <a16:creationId xmlns:a16="http://schemas.microsoft.com/office/drawing/2014/main" xmlns="" id="{C37EBB56-D454-453D-87B2-DBAD2C3E5B70}"/>
                  </a:ext>
                </a:extLst>
              </p:cNvPr>
              <p:cNvSpPr/>
              <p:nvPr/>
            </p:nvSpPr>
            <p:spPr bwMode="auto">
              <a:xfrm>
                <a:off x="7356475" y="1785938"/>
                <a:ext cx="387350" cy="557213"/>
              </a:xfrm>
              <a:custGeom>
                <a:avLst/>
                <a:gdLst>
                  <a:gd name="T0" fmla="*/ 61 w 117"/>
                  <a:gd name="T1" fmla="*/ 5 h 169"/>
                  <a:gd name="T2" fmla="*/ 77 w 117"/>
                  <a:gd name="T3" fmla="*/ 56 h 169"/>
                  <a:gd name="T4" fmla="*/ 79 w 117"/>
                  <a:gd name="T5" fmla="*/ 59 h 169"/>
                  <a:gd name="T6" fmla="*/ 114 w 117"/>
                  <a:gd name="T7" fmla="*/ 86 h 169"/>
                  <a:gd name="T8" fmla="*/ 116 w 117"/>
                  <a:gd name="T9" fmla="*/ 94 h 169"/>
                  <a:gd name="T10" fmla="*/ 90 w 117"/>
                  <a:gd name="T11" fmla="*/ 112 h 169"/>
                  <a:gd name="T12" fmla="*/ 90 w 117"/>
                  <a:gd name="T13" fmla="*/ 115 h 169"/>
                  <a:gd name="T14" fmla="*/ 96 w 117"/>
                  <a:gd name="T15" fmla="*/ 165 h 169"/>
                  <a:gd name="T16" fmla="*/ 91 w 117"/>
                  <a:gd name="T17" fmla="*/ 166 h 169"/>
                  <a:gd name="T18" fmla="*/ 60 w 117"/>
                  <a:gd name="T19" fmla="*/ 126 h 169"/>
                  <a:gd name="T20" fmla="*/ 58 w 117"/>
                  <a:gd name="T21" fmla="*/ 125 h 169"/>
                  <a:gd name="T22" fmla="*/ 26 w 117"/>
                  <a:gd name="T23" fmla="*/ 129 h 169"/>
                  <a:gd name="T24" fmla="*/ 22 w 117"/>
                  <a:gd name="T25" fmla="*/ 122 h 169"/>
                  <a:gd name="T26" fmla="*/ 28 w 117"/>
                  <a:gd name="T27" fmla="*/ 79 h 169"/>
                  <a:gd name="T28" fmla="*/ 27 w 117"/>
                  <a:gd name="T29" fmla="*/ 76 h 169"/>
                  <a:gd name="T30" fmla="*/ 2 w 117"/>
                  <a:gd name="T31" fmla="*/ 28 h 169"/>
                  <a:gd name="T32" fmla="*/ 4 w 117"/>
                  <a:gd name="T33" fmla="*/ 22 h 169"/>
                  <a:gd name="T34" fmla="*/ 39 w 117"/>
                  <a:gd name="T35" fmla="*/ 36 h 169"/>
                  <a:gd name="T36" fmla="*/ 41 w 117"/>
                  <a:gd name="T37" fmla="*/ 35 h 169"/>
                  <a:gd name="T38" fmla="*/ 56 w 117"/>
                  <a:gd name="T39" fmla="*/ 2 h 169"/>
                  <a:gd name="T40" fmla="*/ 61 w 117"/>
                  <a:gd name="T41" fmla="*/ 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169">
                    <a:moveTo>
                      <a:pt x="61" y="5"/>
                    </a:moveTo>
                    <a:cubicBezTo>
                      <a:pt x="77" y="56"/>
                      <a:pt x="77" y="56"/>
                      <a:pt x="77" y="56"/>
                    </a:cubicBezTo>
                    <a:cubicBezTo>
                      <a:pt x="77" y="57"/>
                      <a:pt x="78" y="59"/>
                      <a:pt x="79" y="59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6" y="88"/>
                      <a:pt x="117" y="92"/>
                      <a:pt x="116" y="94"/>
                    </a:cubicBezTo>
                    <a:cubicBezTo>
                      <a:pt x="90" y="112"/>
                      <a:pt x="90" y="112"/>
                      <a:pt x="90" y="112"/>
                    </a:cubicBezTo>
                    <a:cubicBezTo>
                      <a:pt x="90" y="112"/>
                      <a:pt x="89" y="113"/>
                      <a:pt x="90" y="11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8"/>
                      <a:pt x="94" y="169"/>
                      <a:pt x="91" y="166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59" y="125"/>
                      <a:pt x="58" y="125"/>
                      <a:pt x="58" y="125"/>
                    </a:cubicBezTo>
                    <a:cubicBezTo>
                      <a:pt x="26" y="129"/>
                      <a:pt x="26" y="129"/>
                      <a:pt x="26" y="129"/>
                    </a:cubicBezTo>
                    <a:cubicBezTo>
                      <a:pt x="24" y="129"/>
                      <a:pt x="22" y="125"/>
                      <a:pt x="22" y="122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8" y="78"/>
                      <a:pt x="28" y="77"/>
                      <a:pt x="27" y="76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0" y="25"/>
                      <a:pt x="1" y="22"/>
                      <a:pt x="4" y="22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6"/>
                      <a:pt x="40" y="36"/>
                      <a:pt x="41" y="35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0"/>
                      <a:pt x="60" y="1"/>
                      <a:pt x="6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8" name="îsḷïḑê">
                <a:extLst>
                  <a:ext uri="{FF2B5EF4-FFF2-40B4-BE49-F238E27FC236}">
                    <a16:creationId xmlns:a16="http://schemas.microsoft.com/office/drawing/2014/main" xmlns="" id="{2FA63C20-C302-4CE5-9A27-661B26365063}"/>
                  </a:ext>
                </a:extLst>
              </p:cNvPr>
              <p:cNvSpPr/>
              <p:nvPr/>
            </p:nvSpPr>
            <p:spPr bwMode="auto">
              <a:xfrm>
                <a:off x="5537200" y="2052638"/>
                <a:ext cx="452438" cy="633413"/>
              </a:xfrm>
              <a:custGeom>
                <a:avLst/>
                <a:gdLst>
                  <a:gd name="T0" fmla="*/ 65 w 137"/>
                  <a:gd name="T1" fmla="*/ 184 h 192"/>
                  <a:gd name="T2" fmla="*/ 0 w 137"/>
                  <a:gd name="T3" fmla="*/ 60 h 192"/>
                  <a:gd name="T4" fmla="*/ 44 w 137"/>
                  <a:gd name="T5" fmla="*/ 0 h 192"/>
                  <a:gd name="T6" fmla="*/ 72 w 137"/>
                  <a:gd name="T7" fmla="*/ 8 h 192"/>
                  <a:gd name="T8" fmla="*/ 137 w 137"/>
                  <a:gd name="T9" fmla="*/ 132 h 192"/>
                  <a:gd name="T10" fmla="*/ 93 w 137"/>
                  <a:gd name="T11" fmla="*/ 192 h 192"/>
                  <a:gd name="T12" fmla="*/ 65 w 137"/>
                  <a:gd name="T13" fmla="*/ 184 h 192"/>
                  <a:gd name="T14" fmla="*/ 13 w 137"/>
                  <a:gd name="T15" fmla="*/ 60 h 192"/>
                  <a:gd name="T16" fmla="*/ 72 w 137"/>
                  <a:gd name="T17" fmla="*/ 173 h 192"/>
                  <a:gd name="T18" fmla="*/ 93 w 137"/>
                  <a:gd name="T19" fmla="*/ 179 h 192"/>
                  <a:gd name="T20" fmla="*/ 124 w 137"/>
                  <a:gd name="T21" fmla="*/ 132 h 192"/>
                  <a:gd name="T22" fmla="*/ 65 w 137"/>
                  <a:gd name="T23" fmla="*/ 19 h 192"/>
                  <a:gd name="T24" fmla="*/ 44 w 137"/>
                  <a:gd name="T25" fmla="*/ 13 h 192"/>
                  <a:gd name="T26" fmla="*/ 13 w 137"/>
                  <a:gd name="T27" fmla="*/ 6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7" h="192">
                    <a:moveTo>
                      <a:pt x="65" y="184"/>
                    </a:moveTo>
                    <a:cubicBezTo>
                      <a:pt x="30" y="163"/>
                      <a:pt x="0" y="108"/>
                      <a:pt x="0" y="60"/>
                    </a:cubicBezTo>
                    <a:cubicBezTo>
                      <a:pt x="0" y="23"/>
                      <a:pt x="18" y="0"/>
                      <a:pt x="44" y="0"/>
                    </a:cubicBezTo>
                    <a:cubicBezTo>
                      <a:pt x="53" y="0"/>
                      <a:pt x="62" y="2"/>
                      <a:pt x="72" y="8"/>
                    </a:cubicBezTo>
                    <a:cubicBezTo>
                      <a:pt x="108" y="29"/>
                      <a:pt x="137" y="84"/>
                      <a:pt x="137" y="132"/>
                    </a:cubicBezTo>
                    <a:cubicBezTo>
                      <a:pt x="137" y="168"/>
                      <a:pt x="120" y="192"/>
                      <a:pt x="93" y="192"/>
                    </a:cubicBezTo>
                    <a:cubicBezTo>
                      <a:pt x="84" y="192"/>
                      <a:pt x="75" y="189"/>
                      <a:pt x="65" y="184"/>
                    </a:cubicBezTo>
                    <a:close/>
                    <a:moveTo>
                      <a:pt x="13" y="60"/>
                    </a:moveTo>
                    <a:cubicBezTo>
                      <a:pt x="13" y="104"/>
                      <a:pt x="40" y="154"/>
                      <a:pt x="72" y="173"/>
                    </a:cubicBezTo>
                    <a:cubicBezTo>
                      <a:pt x="79" y="177"/>
                      <a:pt x="87" y="179"/>
                      <a:pt x="93" y="179"/>
                    </a:cubicBezTo>
                    <a:cubicBezTo>
                      <a:pt x="112" y="179"/>
                      <a:pt x="124" y="161"/>
                      <a:pt x="124" y="132"/>
                    </a:cubicBezTo>
                    <a:cubicBezTo>
                      <a:pt x="124" y="88"/>
                      <a:pt x="98" y="38"/>
                      <a:pt x="65" y="19"/>
                    </a:cubicBezTo>
                    <a:cubicBezTo>
                      <a:pt x="58" y="15"/>
                      <a:pt x="51" y="13"/>
                      <a:pt x="44" y="13"/>
                    </a:cubicBezTo>
                    <a:cubicBezTo>
                      <a:pt x="25" y="13"/>
                      <a:pt x="13" y="31"/>
                      <a:pt x="13" y="60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ï$ḻíďé">
                <a:extLst>
                  <a:ext uri="{FF2B5EF4-FFF2-40B4-BE49-F238E27FC236}">
                    <a16:creationId xmlns:a16="http://schemas.microsoft.com/office/drawing/2014/main" xmlns="" id="{B5CA9E7C-B848-43FC-8BDC-785480262E76}"/>
                  </a:ext>
                </a:extLst>
              </p:cNvPr>
              <p:cNvSpPr/>
              <p:nvPr/>
            </p:nvSpPr>
            <p:spPr bwMode="auto">
              <a:xfrm>
                <a:off x="5676900" y="2224088"/>
                <a:ext cx="174625" cy="290513"/>
              </a:xfrm>
              <a:custGeom>
                <a:avLst/>
                <a:gdLst>
                  <a:gd name="T0" fmla="*/ 0 w 53"/>
                  <a:gd name="T1" fmla="*/ 29 h 88"/>
                  <a:gd name="T2" fmla="*/ 27 w 53"/>
                  <a:gd name="T3" fmla="*/ 79 h 88"/>
                  <a:gd name="T4" fmla="*/ 53 w 53"/>
                  <a:gd name="T5" fmla="*/ 59 h 88"/>
                  <a:gd name="T6" fmla="*/ 27 w 53"/>
                  <a:gd name="T7" fmla="*/ 8 h 88"/>
                  <a:gd name="T8" fmla="*/ 0 w 53"/>
                  <a:gd name="T9" fmla="*/ 2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88">
                    <a:moveTo>
                      <a:pt x="0" y="29"/>
                    </a:moveTo>
                    <a:cubicBezTo>
                      <a:pt x="0" y="48"/>
                      <a:pt x="12" y="71"/>
                      <a:pt x="27" y="79"/>
                    </a:cubicBezTo>
                    <a:cubicBezTo>
                      <a:pt x="41" y="88"/>
                      <a:pt x="53" y="79"/>
                      <a:pt x="53" y="59"/>
                    </a:cubicBezTo>
                    <a:cubicBezTo>
                      <a:pt x="53" y="40"/>
                      <a:pt x="41" y="17"/>
                      <a:pt x="27" y="8"/>
                    </a:cubicBezTo>
                    <a:cubicBezTo>
                      <a:pt x="12" y="0"/>
                      <a:pt x="0" y="9"/>
                      <a:pt x="0" y="29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iŝļïḓe">
                <a:extLst>
                  <a:ext uri="{FF2B5EF4-FFF2-40B4-BE49-F238E27FC236}">
                    <a16:creationId xmlns:a16="http://schemas.microsoft.com/office/drawing/2014/main" xmlns="" id="{9AEEA972-8C01-42C5-A56F-54D2D6B37219}"/>
                  </a:ext>
                </a:extLst>
              </p:cNvPr>
              <p:cNvSpPr/>
              <p:nvPr/>
            </p:nvSpPr>
            <p:spPr bwMode="auto">
              <a:xfrm>
                <a:off x="5518150" y="2020888"/>
                <a:ext cx="492125" cy="687388"/>
              </a:xfrm>
              <a:custGeom>
                <a:avLst/>
                <a:gdLst>
                  <a:gd name="T0" fmla="*/ 99 w 149"/>
                  <a:gd name="T1" fmla="*/ 209 h 209"/>
                  <a:gd name="T2" fmla="*/ 121 w 149"/>
                  <a:gd name="T3" fmla="*/ 203 h 209"/>
                  <a:gd name="T4" fmla="*/ 149 w 149"/>
                  <a:gd name="T5" fmla="*/ 142 h 209"/>
                  <a:gd name="T6" fmla="*/ 136 w 149"/>
                  <a:gd name="T7" fmla="*/ 129 h 209"/>
                  <a:gd name="T8" fmla="*/ 123 w 149"/>
                  <a:gd name="T9" fmla="*/ 142 h 209"/>
                  <a:gd name="T10" fmla="*/ 109 w 149"/>
                  <a:gd name="T11" fmla="*/ 180 h 209"/>
                  <a:gd name="T12" fmla="*/ 81 w 149"/>
                  <a:gd name="T13" fmla="*/ 177 h 209"/>
                  <a:gd name="T14" fmla="*/ 26 w 149"/>
                  <a:gd name="T15" fmla="*/ 70 h 209"/>
                  <a:gd name="T16" fmla="*/ 41 w 149"/>
                  <a:gd name="T17" fmla="*/ 31 h 209"/>
                  <a:gd name="T18" fmla="*/ 68 w 149"/>
                  <a:gd name="T19" fmla="*/ 35 h 209"/>
                  <a:gd name="T20" fmla="*/ 86 w 149"/>
                  <a:gd name="T21" fmla="*/ 30 h 209"/>
                  <a:gd name="T22" fmla="*/ 81 w 149"/>
                  <a:gd name="T23" fmla="*/ 12 h 209"/>
                  <a:gd name="T24" fmla="*/ 28 w 149"/>
                  <a:gd name="T25" fmla="*/ 9 h 209"/>
                  <a:gd name="T26" fmla="*/ 0 w 149"/>
                  <a:gd name="T27" fmla="*/ 70 h 209"/>
                  <a:gd name="T28" fmla="*/ 68 w 149"/>
                  <a:gd name="T29" fmla="*/ 199 h 209"/>
                  <a:gd name="T30" fmla="*/ 99 w 149"/>
                  <a:gd name="T31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09">
                    <a:moveTo>
                      <a:pt x="99" y="209"/>
                    </a:moveTo>
                    <a:cubicBezTo>
                      <a:pt x="107" y="209"/>
                      <a:pt x="115" y="207"/>
                      <a:pt x="121" y="203"/>
                    </a:cubicBezTo>
                    <a:cubicBezTo>
                      <a:pt x="139" y="193"/>
                      <a:pt x="149" y="170"/>
                      <a:pt x="149" y="142"/>
                    </a:cubicBezTo>
                    <a:cubicBezTo>
                      <a:pt x="149" y="134"/>
                      <a:pt x="144" y="129"/>
                      <a:pt x="136" y="129"/>
                    </a:cubicBezTo>
                    <a:cubicBezTo>
                      <a:pt x="129" y="129"/>
                      <a:pt x="123" y="134"/>
                      <a:pt x="123" y="142"/>
                    </a:cubicBezTo>
                    <a:cubicBezTo>
                      <a:pt x="123" y="160"/>
                      <a:pt x="118" y="175"/>
                      <a:pt x="109" y="180"/>
                    </a:cubicBezTo>
                    <a:cubicBezTo>
                      <a:pt x="100" y="186"/>
                      <a:pt x="89" y="181"/>
                      <a:pt x="81" y="177"/>
                    </a:cubicBezTo>
                    <a:cubicBezTo>
                      <a:pt x="51" y="160"/>
                      <a:pt x="26" y="111"/>
                      <a:pt x="26" y="70"/>
                    </a:cubicBezTo>
                    <a:cubicBezTo>
                      <a:pt x="26" y="51"/>
                      <a:pt x="31" y="37"/>
                      <a:pt x="41" y="31"/>
                    </a:cubicBezTo>
                    <a:cubicBezTo>
                      <a:pt x="50" y="26"/>
                      <a:pt x="61" y="30"/>
                      <a:pt x="68" y="35"/>
                    </a:cubicBezTo>
                    <a:cubicBezTo>
                      <a:pt x="74" y="38"/>
                      <a:pt x="82" y="36"/>
                      <a:pt x="86" y="30"/>
                    </a:cubicBezTo>
                    <a:cubicBezTo>
                      <a:pt x="89" y="24"/>
                      <a:pt x="87" y="16"/>
                      <a:pt x="81" y="12"/>
                    </a:cubicBezTo>
                    <a:cubicBezTo>
                      <a:pt x="62" y="1"/>
                      <a:pt x="43" y="0"/>
                      <a:pt x="28" y="9"/>
                    </a:cubicBezTo>
                    <a:cubicBezTo>
                      <a:pt x="10" y="19"/>
                      <a:pt x="0" y="42"/>
                      <a:pt x="0" y="70"/>
                    </a:cubicBezTo>
                    <a:cubicBezTo>
                      <a:pt x="0" y="121"/>
                      <a:pt x="30" y="177"/>
                      <a:pt x="68" y="199"/>
                    </a:cubicBezTo>
                    <a:cubicBezTo>
                      <a:pt x="79" y="206"/>
                      <a:pt x="89" y="209"/>
                      <a:pt x="99" y="209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isľîḓê">
                <a:extLst>
                  <a:ext uri="{FF2B5EF4-FFF2-40B4-BE49-F238E27FC236}">
                    <a16:creationId xmlns:a16="http://schemas.microsoft.com/office/drawing/2014/main" xmlns="" id="{4BE45FA6-A691-4EA4-A131-E0268D8E8E84}"/>
                  </a:ext>
                </a:extLst>
              </p:cNvPr>
              <p:cNvSpPr/>
              <p:nvPr/>
            </p:nvSpPr>
            <p:spPr bwMode="auto">
              <a:xfrm>
                <a:off x="6184900" y="5661026"/>
                <a:ext cx="152400" cy="177800"/>
              </a:xfrm>
              <a:custGeom>
                <a:avLst/>
                <a:gdLst>
                  <a:gd name="T0" fmla="*/ 25 w 46"/>
                  <a:gd name="T1" fmla="*/ 4 h 54"/>
                  <a:gd name="T2" fmla="*/ 17 w 46"/>
                  <a:gd name="T3" fmla="*/ 11 h 54"/>
                  <a:gd name="T4" fmla="*/ 7 w 46"/>
                  <a:gd name="T5" fmla="*/ 30 h 54"/>
                  <a:gd name="T6" fmla="*/ 6 w 46"/>
                  <a:gd name="T7" fmla="*/ 50 h 54"/>
                  <a:gd name="T8" fmla="*/ 25 w 46"/>
                  <a:gd name="T9" fmla="*/ 43 h 54"/>
                  <a:gd name="T10" fmla="*/ 36 w 46"/>
                  <a:gd name="T11" fmla="*/ 26 h 54"/>
                  <a:gd name="T12" fmla="*/ 36 w 46"/>
                  <a:gd name="T13" fmla="*/ 33 h 54"/>
                  <a:gd name="T14" fmla="*/ 42 w 46"/>
                  <a:gd name="T15" fmla="*/ 30 h 54"/>
                  <a:gd name="T16" fmla="*/ 44 w 46"/>
                  <a:gd name="T17" fmla="*/ 4 h 54"/>
                  <a:gd name="T18" fmla="*/ 34 w 46"/>
                  <a:gd name="T19" fmla="*/ 0 h 54"/>
                  <a:gd name="T20" fmla="*/ 25 w 46"/>
                  <a:gd name="T2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54">
                    <a:moveTo>
                      <a:pt x="25" y="4"/>
                    </a:moveTo>
                    <a:cubicBezTo>
                      <a:pt x="22" y="5"/>
                      <a:pt x="19" y="8"/>
                      <a:pt x="17" y="11"/>
                    </a:cubicBezTo>
                    <a:cubicBezTo>
                      <a:pt x="14" y="17"/>
                      <a:pt x="10" y="25"/>
                      <a:pt x="7" y="30"/>
                    </a:cubicBezTo>
                    <a:cubicBezTo>
                      <a:pt x="2" y="38"/>
                      <a:pt x="0" y="47"/>
                      <a:pt x="6" y="50"/>
                    </a:cubicBezTo>
                    <a:cubicBezTo>
                      <a:pt x="12" y="54"/>
                      <a:pt x="18" y="51"/>
                      <a:pt x="25" y="43"/>
                    </a:cubicBezTo>
                    <a:cubicBezTo>
                      <a:pt x="31" y="38"/>
                      <a:pt x="36" y="26"/>
                      <a:pt x="36" y="26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6" y="7"/>
                      <a:pt x="44" y="4"/>
                    </a:cubicBezTo>
                    <a:cubicBezTo>
                      <a:pt x="42" y="1"/>
                      <a:pt x="34" y="0"/>
                      <a:pt x="34" y="0"/>
                    </a:cubicBez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ïṡ1ïḍè">
                <a:extLst>
                  <a:ext uri="{FF2B5EF4-FFF2-40B4-BE49-F238E27FC236}">
                    <a16:creationId xmlns:a16="http://schemas.microsoft.com/office/drawing/2014/main" xmlns="" id="{A7C74CC5-29BF-4C0E-9E9F-5E84DE2408C8}"/>
                  </a:ext>
                </a:extLst>
              </p:cNvPr>
              <p:cNvSpPr/>
              <p:nvPr/>
            </p:nvSpPr>
            <p:spPr bwMode="auto">
              <a:xfrm>
                <a:off x="6307138" y="5707063"/>
                <a:ext cx="152400" cy="177800"/>
              </a:xfrm>
              <a:custGeom>
                <a:avLst/>
                <a:gdLst>
                  <a:gd name="T0" fmla="*/ 26 w 46"/>
                  <a:gd name="T1" fmla="*/ 4 h 54"/>
                  <a:gd name="T2" fmla="*/ 17 w 46"/>
                  <a:gd name="T3" fmla="*/ 11 h 54"/>
                  <a:gd name="T4" fmla="*/ 7 w 46"/>
                  <a:gd name="T5" fmla="*/ 30 h 54"/>
                  <a:gd name="T6" fmla="*/ 6 w 46"/>
                  <a:gd name="T7" fmla="*/ 50 h 54"/>
                  <a:gd name="T8" fmla="*/ 25 w 46"/>
                  <a:gd name="T9" fmla="*/ 43 h 54"/>
                  <a:gd name="T10" fmla="*/ 36 w 46"/>
                  <a:gd name="T11" fmla="*/ 27 h 54"/>
                  <a:gd name="T12" fmla="*/ 36 w 46"/>
                  <a:gd name="T13" fmla="*/ 33 h 54"/>
                  <a:gd name="T14" fmla="*/ 42 w 46"/>
                  <a:gd name="T15" fmla="*/ 30 h 54"/>
                  <a:gd name="T16" fmla="*/ 44 w 46"/>
                  <a:gd name="T17" fmla="*/ 4 h 54"/>
                  <a:gd name="T18" fmla="*/ 34 w 46"/>
                  <a:gd name="T19" fmla="*/ 0 h 54"/>
                  <a:gd name="T20" fmla="*/ 26 w 46"/>
                  <a:gd name="T2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54">
                    <a:moveTo>
                      <a:pt x="26" y="4"/>
                    </a:moveTo>
                    <a:cubicBezTo>
                      <a:pt x="22" y="5"/>
                      <a:pt x="19" y="8"/>
                      <a:pt x="17" y="11"/>
                    </a:cubicBezTo>
                    <a:cubicBezTo>
                      <a:pt x="15" y="17"/>
                      <a:pt x="10" y="25"/>
                      <a:pt x="7" y="30"/>
                    </a:cubicBezTo>
                    <a:cubicBezTo>
                      <a:pt x="2" y="38"/>
                      <a:pt x="0" y="47"/>
                      <a:pt x="6" y="50"/>
                    </a:cubicBezTo>
                    <a:cubicBezTo>
                      <a:pt x="13" y="54"/>
                      <a:pt x="18" y="51"/>
                      <a:pt x="25" y="43"/>
                    </a:cubicBezTo>
                    <a:cubicBezTo>
                      <a:pt x="31" y="38"/>
                      <a:pt x="36" y="27"/>
                      <a:pt x="36" y="27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6" y="7"/>
                      <a:pt x="44" y="4"/>
                    </a:cubicBezTo>
                    <a:cubicBezTo>
                      <a:pt x="42" y="1"/>
                      <a:pt x="34" y="0"/>
                      <a:pt x="34" y="0"/>
                    </a:cubicBez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î$ľïḋe">
                <a:extLst>
                  <a:ext uri="{FF2B5EF4-FFF2-40B4-BE49-F238E27FC236}">
                    <a16:creationId xmlns:a16="http://schemas.microsoft.com/office/drawing/2014/main" xmlns="" id="{9332D5B7-4489-416C-A399-B27B7D1DA743}"/>
                  </a:ext>
                </a:extLst>
              </p:cNvPr>
              <p:cNvSpPr/>
              <p:nvPr/>
            </p:nvSpPr>
            <p:spPr bwMode="auto">
              <a:xfrm>
                <a:off x="6365875" y="5413376"/>
                <a:ext cx="122238" cy="327025"/>
              </a:xfrm>
              <a:custGeom>
                <a:avLst/>
                <a:gdLst>
                  <a:gd name="T0" fmla="*/ 0 w 37"/>
                  <a:gd name="T1" fmla="*/ 0 h 99"/>
                  <a:gd name="T2" fmla="*/ 5 w 37"/>
                  <a:gd name="T3" fmla="*/ 96 h 99"/>
                  <a:gd name="T4" fmla="*/ 13 w 37"/>
                  <a:gd name="T5" fmla="*/ 99 h 99"/>
                  <a:gd name="T6" fmla="*/ 23 w 37"/>
                  <a:gd name="T7" fmla="*/ 94 h 99"/>
                  <a:gd name="T8" fmla="*/ 28 w 37"/>
                  <a:gd name="T9" fmla="*/ 67 h 99"/>
                  <a:gd name="T10" fmla="*/ 35 w 37"/>
                  <a:gd name="T11" fmla="*/ 24 h 99"/>
                  <a:gd name="T12" fmla="*/ 29 w 37"/>
                  <a:gd name="T13" fmla="*/ 2 h 99"/>
                  <a:gd name="T14" fmla="*/ 0 w 37"/>
                  <a:gd name="T15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99">
                    <a:moveTo>
                      <a:pt x="0" y="0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96"/>
                      <a:pt x="8" y="99"/>
                      <a:pt x="13" y="99"/>
                    </a:cubicBezTo>
                    <a:cubicBezTo>
                      <a:pt x="17" y="99"/>
                      <a:pt x="23" y="94"/>
                      <a:pt x="23" y="94"/>
                    </a:cubicBezTo>
                    <a:cubicBezTo>
                      <a:pt x="23" y="94"/>
                      <a:pt x="24" y="81"/>
                      <a:pt x="28" y="67"/>
                    </a:cubicBezTo>
                    <a:cubicBezTo>
                      <a:pt x="32" y="53"/>
                      <a:pt x="37" y="35"/>
                      <a:pt x="35" y="24"/>
                    </a:cubicBezTo>
                    <a:cubicBezTo>
                      <a:pt x="33" y="13"/>
                      <a:pt x="29" y="2"/>
                      <a:pt x="29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ïśḷíde">
                <a:extLst>
                  <a:ext uri="{FF2B5EF4-FFF2-40B4-BE49-F238E27FC236}">
                    <a16:creationId xmlns:a16="http://schemas.microsoft.com/office/drawing/2014/main" xmlns="" id="{08BC00F8-43C7-4794-9364-01A346B242FD}"/>
                  </a:ext>
                </a:extLst>
              </p:cNvPr>
              <p:cNvSpPr/>
              <p:nvPr/>
            </p:nvSpPr>
            <p:spPr bwMode="auto">
              <a:xfrm>
                <a:off x="6248400" y="5345113"/>
                <a:ext cx="125413" cy="349250"/>
              </a:xfrm>
              <a:custGeom>
                <a:avLst/>
                <a:gdLst>
                  <a:gd name="T0" fmla="*/ 0 w 38"/>
                  <a:gd name="T1" fmla="*/ 7 h 106"/>
                  <a:gd name="T2" fmla="*/ 5 w 38"/>
                  <a:gd name="T3" fmla="*/ 103 h 106"/>
                  <a:gd name="T4" fmla="*/ 13 w 38"/>
                  <a:gd name="T5" fmla="*/ 105 h 106"/>
                  <a:gd name="T6" fmla="*/ 22 w 38"/>
                  <a:gd name="T7" fmla="*/ 101 h 106"/>
                  <a:gd name="T8" fmla="*/ 28 w 38"/>
                  <a:gd name="T9" fmla="*/ 65 h 106"/>
                  <a:gd name="T10" fmla="*/ 33 w 38"/>
                  <a:gd name="T11" fmla="*/ 17 h 106"/>
                  <a:gd name="T12" fmla="*/ 0 w 38"/>
                  <a:gd name="T13" fmla="*/ 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06">
                    <a:moveTo>
                      <a:pt x="0" y="7"/>
                    </a:moveTo>
                    <a:cubicBezTo>
                      <a:pt x="5" y="103"/>
                      <a:pt x="5" y="103"/>
                      <a:pt x="5" y="103"/>
                    </a:cubicBezTo>
                    <a:cubicBezTo>
                      <a:pt x="5" y="103"/>
                      <a:pt x="7" y="106"/>
                      <a:pt x="13" y="105"/>
                    </a:cubicBezTo>
                    <a:cubicBezTo>
                      <a:pt x="19" y="105"/>
                      <a:pt x="22" y="101"/>
                      <a:pt x="22" y="101"/>
                    </a:cubicBezTo>
                    <a:cubicBezTo>
                      <a:pt x="22" y="101"/>
                      <a:pt x="24" y="78"/>
                      <a:pt x="28" y="65"/>
                    </a:cubicBezTo>
                    <a:cubicBezTo>
                      <a:pt x="32" y="52"/>
                      <a:pt x="38" y="33"/>
                      <a:pt x="33" y="17"/>
                    </a:cubicBezTo>
                    <a:cubicBezTo>
                      <a:pt x="29" y="0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îS1idé">
                <a:extLst>
                  <a:ext uri="{FF2B5EF4-FFF2-40B4-BE49-F238E27FC236}">
                    <a16:creationId xmlns:a16="http://schemas.microsoft.com/office/drawing/2014/main" xmlns="" id="{6E9965CD-0DD5-4BE4-B326-CA6693EC5A95}"/>
                  </a:ext>
                </a:extLst>
              </p:cNvPr>
              <p:cNvSpPr/>
              <p:nvPr/>
            </p:nvSpPr>
            <p:spPr bwMode="auto">
              <a:xfrm>
                <a:off x="6221413" y="5143501"/>
                <a:ext cx="293688" cy="296863"/>
              </a:xfrm>
              <a:custGeom>
                <a:avLst/>
                <a:gdLst>
                  <a:gd name="T0" fmla="*/ 0 w 89"/>
                  <a:gd name="T1" fmla="*/ 5 h 90"/>
                  <a:gd name="T2" fmla="*/ 6 w 89"/>
                  <a:gd name="T3" fmla="*/ 66 h 90"/>
                  <a:gd name="T4" fmla="*/ 38 w 89"/>
                  <a:gd name="T5" fmla="*/ 85 h 90"/>
                  <a:gd name="T6" fmla="*/ 81 w 89"/>
                  <a:gd name="T7" fmla="*/ 87 h 90"/>
                  <a:gd name="T8" fmla="*/ 89 w 89"/>
                  <a:gd name="T9" fmla="*/ 14 h 90"/>
                  <a:gd name="T10" fmla="*/ 21 w 89"/>
                  <a:gd name="T11" fmla="*/ 0 h 90"/>
                  <a:gd name="T12" fmla="*/ 0 w 89"/>
                  <a:gd name="T13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90">
                    <a:moveTo>
                      <a:pt x="0" y="5"/>
                    </a:moveTo>
                    <a:cubicBezTo>
                      <a:pt x="6" y="66"/>
                      <a:pt x="6" y="66"/>
                      <a:pt x="6" y="66"/>
                    </a:cubicBezTo>
                    <a:cubicBezTo>
                      <a:pt x="6" y="66"/>
                      <a:pt x="21" y="80"/>
                      <a:pt x="38" y="85"/>
                    </a:cubicBezTo>
                    <a:cubicBezTo>
                      <a:pt x="55" y="90"/>
                      <a:pt x="81" y="87"/>
                      <a:pt x="81" y="87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ïsḻiďé">
                <a:extLst>
                  <a:ext uri="{FF2B5EF4-FFF2-40B4-BE49-F238E27FC236}">
                    <a16:creationId xmlns:a16="http://schemas.microsoft.com/office/drawing/2014/main" xmlns="" id="{C20EAF2D-B1BB-471F-9AF3-46395B4CDF26}"/>
                  </a:ext>
                </a:extLst>
              </p:cNvPr>
              <p:cNvSpPr/>
              <p:nvPr/>
            </p:nvSpPr>
            <p:spPr bwMode="auto">
              <a:xfrm>
                <a:off x="6111875" y="4649788"/>
                <a:ext cx="155575" cy="368300"/>
              </a:xfrm>
              <a:custGeom>
                <a:avLst/>
                <a:gdLst>
                  <a:gd name="T0" fmla="*/ 47 w 47"/>
                  <a:gd name="T1" fmla="*/ 0 h 112"/>
                  <a:gd name="T2" fmla="*/ 22 w 47"/>
                  <a:gd name="T3" fmla="*/ 29 h 112"/>
                  <a:gd name="T4" fmla="*/ 10 w 47"/>
                  <a:gd name="T5" fmla="*/ 98 h 112"/>
                  <a:gd name="T6" fmla="*/ 39 w 47"/>
                  <a:gd name="T7" fmla="*/ 76 h 112"/>
                  <a:gd name="T8" fmla="*/ 47 w 4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12">
                    <a:moveTo>
                      <a:pt x="47" y="0"/>
                    </a:moveTo>
                    <a:cubicBezTo>
                      <a:pt x="47" y="0"/>
                      <a:pt x="31" y="10"/>
                      <a:pt x="22" y="29"/>
                    </a:cubicBezTo>
                    <a:cubicBezTo>
                      <a:pt x="14" y="47"/>
                      <a:pt x="0" y="85"/>
                      <a:pt x="10" y="98"/>
                    </a:cubicBezTo>
                    <a:cubicBezTo>
                      <a:pt x="20" y="112"/>
                      <a:pt x="37" y="88"/>
                      <a:pt x="39" y="76"/>
                    </a:cubicBezTo>
                    <a:cubicBezTo>
                      <a:pt x="42" y="65"/>
                      <a:pt x="47" y="0"/>
                      <a:pt x="47" y="0"/>
                    </a:cubicBez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7" name="îSľïḓe">
                <a:extLst>
                  <a:ext uri="{FF2B5EF4-FFF2-40B4-BE49-F238E27FC236}">
                    <a16:creationId xmlns:a16="http://schemas.microsoft.com/office/drawing/2014/main" xmlns="" id="{F7A19FC0-E271-4F33-9638-666893AB630B}"/>
                  </a:ext>
                </a:extLst>
              </p:cNvPr>
              <p:cNvSpPr/>
              <p:nvPr/>
            </p:nvSpPr>
            <p:spPr bwMode="auto">
              <a:xfrm>
                <a:off x="6330950" y="4494213"/>
                <a:ext cx="153988" cy="250825"/>
              </a:xfrm>
              <a:custGeom>
                <a:avLst/>
                <a:gdLst>
                  <a:gd name="T0" fmla="*/ 31 w 47"/>
                  <a:gd name="T1" fmla="*/ 0 h 76"/>
                  <a:gd name="T2" fmla="*/ 43 w 47"/>
                  <a:gd name="T3" fmla="*/ 41 h 76"/>
                  <a:gd name="T4" fmla="*/ 41 w 47"/>
                  <a:gd name="T5" fmla="*/ 76 h 76"/>
                  <a:gd name="T6" fmla="*/ 0 w 47"/>
                  <a:gd name="T7" fmla="*/ 55 h 76"/>
                  <a:gd name="T8" fmla="*/ 31 w 47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6">
                    <a:moveTo>
                      <a:pt x="31" y="0"/>
                    </a:moveTo>
                    <a:cubicBezTo>
                      <a:pt x="31" y="0"/>
                      <a:pt x="39" y="20"/>
                      <a:pt x="43" y="41"/>
                    </a:cubicBezTo>
                    <a:cubicBezTo>
                      <a:pt x="47" y="63"/>
                      <a:pt x="41" y="76"/>
                      <a:pt x="41" y="7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16" y="0"/>
                      <a:pt x="31" y="0"/>
                    </a:cubicBez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8" name="ïšḻîďé">
                <a:extLst>
                  <a:ext uri="{FF2B5EF4-FFF2-40B4-BE49-F238E27FC236}">
                    <a16:creationId xmlns:a16="http://schemas.microsoft.com/office/drawing/2014/main" xmlns="" id="{C3B8944A-63D9-4FE1-967F-485B3D63D427}"/>
                  </a:ext>
                </a:extLst>
              </p:cNvPr>
              <p:cNvSpPr/>
              <p:nvPr/>
            </p:nvSpPr>
            <p:spPr bwMode="auto">
              <a:xfrm>
                <a:off x="6202363" y="4629151"/>
                <a:ext cx="325438" cy="642938"/>
              </a:xfrm>
              <a:custGeom>
                <a:avLst/>
                <a:gdLst>
                  <a:gd name="T0" fmla="*/ 59 w 99"/>
                  <a:gd name="T1" fmla="*/ 2 h 195"/>
                  <a:gd name="T2" fmla="*/ 91 w 99"/>
                  <a:gd name="T3" fmla="*/ 23 h 195"/>
                  <a:gd name="T4" fmla="*/ 88 w 99"/>
                  <a:gd name="T5" fmla="*/ 85 h 195"/>
                  <a:gd name="T6" fmla="*/ 83 w 99"/>
                  <a:gd name="T7" fmla="*/ 112 h 195"/>
                  <a:gd name="T8" fmla="*/ 93 w 99"/>
                  <a:gd name="T9" fmla="*/ 138 h 195"/>
                  <a:gd name="T10" fmla="*/ 99 w 99"/>
                  <a:gd name="T11" fmla="*/ 171 h 195"/>
                  <a:gd name="T12" fmla="*/ 71 w 99"/>
                  <a:gd name="T13" fmla="*/ 191 h 195"/>
                  <a:gd name="T14" fmla="*/ 44 w 99"/>
                  <a:gd name="T15" fmla="*/ 186 h 195"/>
                  <a:gd name="T16" fmla="*/ 36 w 99"/>
                  <a:gd name="T17" fmla="*/ 164 h 195"/>
                  <a:gd name="T18" fmla="*/ 23 w 99"/>
                  <a:gd name="T19" fmla="*/ 180 h 195"/>
                  <a:gd name="T20" fmla="*/ 2 w 99"/>
                  <a:gd name="T21" fmla="*/ 161 h 195"/>
                  <a:gd name="T22" fmla="*/ 8 w 99"/>
                  <a:gd name="T23" fmla="*/ 127 h 195"/>
                  <a:gd name="T24" fmla="*/ 16 w 99"/>
                  <a:gd name="T25" fmla="*/ 107 h 195"/>
                  <a:gd name="T26" fmla="*/ 5 w 99"/>
                  <a:gd name="T27" fmla="*/ 63 h 195"/>
                  <a:gd name="T28" fmla="*/ 15 w 99"/>
                  <a:gd name="T29" fmla="*/ 11 h 195"/>
                  <a:gd name="T30" fmla="*/ 36 w 99"/>
                  <a:gd name="T31" fmla="*/ 1 h 195"/>
                  <a:gd name="T32" fmla="*/ 59 w 99"/>
                  <a:gd name="T33" fmla="*/ 2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9" h="195">
                    <a:moveTo>
                      <a:pt x="59" y="2"/>
                    </a:moveTo>
                    <a:cubicBezTo>
                      <a:pt x="59" y="2"/>
                      <a:pt x="85" y="17"/>
                      <a:pt x="91" y="23"/>
                    </a:cubicBezTo>
                    <a:cubicBezTo>
                      <a:pt x="96" y="28"/>
                      <a:pt x="91" y="68"/>
                      <a:pt x="88" y="85"/>
                    </a:cubicBezTo>
                    <a:cubicBezTo>
                      <a:pt x="85" y="102"/>
                      <a:pt x="83" y="112"/>
                      <a:pt x="83" y="112"/>
                    </a:cubicBezTo>
                    <a:cubicBezTo>
                      <a:pt x="83" y="112"/>
                      <a:pt x="88" y="118"/>
                      <a:pt x="93" y="138"/>
                    </a:cubicBezTo>
                    <a:cubicBezTo>
                      <a:pt x="99" y="158"/>
                      <a:pt x="99" y="165"/>
                      <a:pt x="99" y="171"/>
                    </a:cubicBezTo>
                    <a:cubicBezTo>
                      <a:pt x="99" y="177"/>
                      <a:pt x="83" y="186"/>
                      <a:pt x="71" y="191"/>
                    </a:cubicBezTo>
                    <a:cubicBezTo>
                      <a:pt x="60" y="195"/>
                      <a:pt x="52" y="190"/>
                      <a:pt x="44" y="186"/>
                    </a:cubicBezTo>
                    <a:cubicBezTo>
                      <a:pt x="36" y="182"/>
                      <a:pt x="36" y="164"/>
                      <a:pt x="36" y="164"/>
                    </a:cubicBezTo>
                    <a:cubicBezTo>
                      <a:pt x="36" y="164"/>
                      <a:pt x="32" y="180"/>
                      <a:pt x="23" y="180"/>
                    </a:cubicBezTo>
                    <a:cubicBezTo>
                      <a:pt x="14" y="180"/>
                      <a:pt x="3" y="165"/>
                      <a:pt x="2" y="161"/>
                    </a:cubicBezTo>
                    <a:cubicBezTo>
                      <a:pt x="0" y="157"/>
                      <a:pt x="4" y="139"/>
                      <a:pt x="8" y="127"/>
                    </a:cubicBezTo>
                    <a:cubicBezTo>
                      <a:pt x="12" y="116"/>
                      <a:pt x="16" y="107"/>
                      <a:pt x="16" y="107"/>
                    </a:cubicBezTo>
                    <a:cubicBezTo>
                      <a:pt x="16" y="107"/>
                      <a:pt x="5" y="80"/>
                      <a:pt x="5" y="63"/>
                    </a:cubicBezTo>
                    <a:cubicBezTo>
                      <a:pt x="4" y="47"/>
                      <a:pt x="8" y="22"/>
                      <a:pt x="15" y="11"/>
                    </a:cubicBezTo>
                    <a:cubicBezTo>
                      <a:pt x="22" y="0"/>
                      <a:pt x="35" y="1"/>
                      <a:pt x="36" y="1"/>
                    </a:cubicBezTo>
                    <a:cubicBezTo>
                      <a:pt x="37" y="1"/>
                      <a:pt x="59" y="2"/>
                      <a:pt x="59" y="2"/>
                    </a:cubicBez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iśľîḓè">
                <a:extLst>
                  <a:ext uri="{FF2B5EF4-FFF2-40B4-BE49-F238E27FC236}">
                    <a16:creationId xmlns:a16="http://schemas.microsoft.com/office/drawing/2014/main" xmlns="" id="{30E3B612-399C-48DE-AB17-1498B45F6C37}"/>
                  </a:ext>
                </a:extLst>
              </p:cNvPr>
              <p:cNvSpPr/>
              <p:nvPr/>
            </p:nvSpPr>
            <p:spPr bwMode="auto">
              <a:xfrm>
                <a:off x="6294438" y="4672013"/>
                <a:ext cx="95250" cy="182563"/>
              </a:xfrm>
              <a:custGeom>
                <a:avLst/>
                <a:gdLst>
                  <a:gd name="T0" fmla="*/ 29 w 29"/>
                  <a:gd name="T1" fmla="*/ 0 h 55"/>
                  <a:gd name="T2" fmla="*/ 11 w 29"/>
                  <a:gd name="T3" fmla="*/ 33 h 55"/>
                  <a:gd name="T4" fmla="*/ 3 w 29"/>
                  <a:gd name="T5" fmla="*/ 55 h 55"/>
                  <a:gd name="T6" fmla="*/ 1 w 29"/>
                  <a:gd name="T7" fmla="*/ 25 h 55"/>
                  <a:gd name="T8" fmla="*/ 3 w 29"/>
                  <a:gd name="T9" fmla="*/ 1 h 55"/>
                  <a:gd name="T10" fmla="*/ 29 w 29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55">
                    <a:moveTo>
                      <a:pt x="29" y="0"/>
                    </a:moveTo>
                    <a:cubicBezTo>
                      <a:pt x="29" y="0"/>
                      <a:pt x="17" y="20"/>
                      <a:pt x="11" y="33"/>
                    </a:cubicBezTo>
                    <a:cubicBezTo>
                      <a:pt x="5" y="45"/>
                      <a:pt x="3" y="55"/>
                      <a:pt x="3" y="55"/>
                    </a:cubicBezTo>
                    <a:cubicBezTo>
                      <a:pt x="3" y="55"/>
                      <a:pt x="1" y="38"/>
                      <a:pt x="1" y="25"/>
                    </a:cubicBezTo>
                    <a:cubicBezTo>
                      <a:pt x="0" y="12"/>
                      <a:pt x="3" y="1"/>
                      <a:pt x="3" y="1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0" name="îṥ1idé">
                <a:extLst>
                  <a:ext uri="{FF2B5EF4-FFF2-40B4-BE49-F238E27FC236}">
                    <a16:creationId xmlns:a16="http://schemas.microsoft.com/office/drawing/2014/main" xmlns="" id="{DD0AB1A6-E039-4A11-AEDA-EC8F31149C9B}"/>
                  </a:ext>
                </a:extLst>
              </p:cNvPr>
              <p:cNvSpPr/>
              <p:nvPr/>
            </p:nvSpPr>
            <p:spPr bwMode="auto">
              <a:xfrm>
                <a:off x="6303963" y="4583113"/>
                <a:ext cx="85725" cy="109538"/>
              </a:xfrm>
              <a:custGeom>
                <a:avLst/>
                <a:gdLst>
                  <a:gd name="T0" fmla="*/ 0 w 54"/>
                  <a:gd name="T1" fmla="*/ 27 h 69"/>
                  <a:gd name="T2" fmla="*/ 0 w 54"/>
                  <a:gd name="T3" fmla="*/ 58 h 69"/>
                  <a:gd name="T4" fmla="*/ 17 w 54"/>
                  <a:gd name="T5" fmla="*/ 69 h 69"/>
                  <a:gd name="T6" fmla="*/ 54 w 54"/>
                  <a:gd name="T7" fmla="*/ 56 h 69"/>
                  <a:gd name="T8" fmla="*/ 54 w 54"/>
                  <a:gd name="T9" fmla="*/ 0 h 69"/>
                  <a:gd name="T10" fmla="*/ 0 w 54"/>
                  <a:gd name="T11" fmla="*/ 2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69">
                    <a:moveTo>
                      <a:pt x="0" y="27"/>
                    </a:moveTo>
                    <a:lnTo>
                      <a:pt x="0" y="58"/>
                    </a:lnTo>
                    <a:lnTo>
                      <a:pt x="17" y="69"/>
                    </a:lnTo>
                    <a:lnTo>
                      <a:pt x="54" y="56"/>
                    </a:lnTo>
                    <a:lnTo>
                      <a:pt x="54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E69C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1" name="ïšlîďe">
                <a:extLst>
                  <a:ext uri="{FF2B5EF4-FFF2-40B4-BE49-F238E27FC236}">
                    <a16:creationId xmlns:a16="http://schemas.microsoft.com/office/drawing/2014/main" xmlns="" id="{93F78761-AF1C-41F4-B7B9-C28A3EEA874A}"/>
                  </a:ext>
                </a:extLst>
              </p:cNvPr>
              <p:cNvSpPr/>
              <p:nvPr/>
            </p:nvSpPr>
            <p:spPr bwMode="auto">
              <a:xfrm>
                <a:off x="6240463" y="4457701"/>
                <a:ext cx="161925" cy="182563"/>
              </a:xfrm>
              <a:custGeom>
                <a:avLst/>
                <a:gdLst>
                  <a:gd name="T0" fmla="*/ 1 w 49"/>
                  <a:gd name="T1" fmla="*/ 9 h 55"/>
                  <a:gd name="T2" fmla="*/ 2 w 49"/>
                  <a:gd name="T3" fmla="*/ 39 h 55"/>
                  <a:gd name="T4" fmla="*/ 16 w 49"/>
                  <a:gd name="T5" fmla="*/ 54 h 55"/>
                  <a:gd name="T6" fmla="*/ 48 w 49"/>
                  <a:gd name="T7" fmla="*/ 40 h 55"/>
                  <a:gd name="T8" fmla="*/ 48 w 49"/>
                  <a:gd name="T9" fmla="*/ 6 h 55"/>
                  <a:gd name="T10" fmla="*/ 19 w 49"/>
                  <a:gd name="T11" fmla="*/ 0 h 55"/>
                  <a:gd name="T12" fmla="*/ 1 w 49"/>
                  <a:gd name="T13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5">
                    <a:moveTo>
                      <a:pt x="1" y="9"/>
                    </a:moveTo>
                    <a:cubicBezTo>
                      <a:pt x="1" y="9"/>
                      <a:pt x="0" y="32"/>
                      <a:pt x="2" y="39"/>
                    </a:cubicBezTo>
                    <a:cubicBezTo>
                      <a:pt x="5" y="46"/>
                      <a:pt x="10" y="55"/>
                      <a:pt x="16" y="54"/>
                    </a:cubicBezTo>
                    <a:cubicBezTo>
                      <a:pt x="23" y="54"/>
                      <a:pt x="46" y="47"/>
                      <a:pt x="48" y="40"/>
                    </a:cubicBezTo>
                    <a:cubicBezTo>
                      <a:pt x="49" y="32"/>
                      <a:pt x="48" y="6"/>
                      <a:pt x="48" y="6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2" name="íṥlïde">
                <a:extLst>
                  <a:ext uri="{FF2B5EF4-FFF2-40B4-BE49-F238E27FC236}">
                    <a16:creationId xmlns:a16="http://schemas.microsoft.com/office/drawing/2014/main" xmlns="" id="{3BFD5032-E4F7-4F6E-A557-35B32DA7A70D}"/>
                  </a:ext>
                </a:extLst>
              </p:cNvPr>
              <p:cNvSpPr/>
              <p:nvPr/>
            </p:nvSpPr>
            <p:spPr bwMode="auto">
              <a:xfrm>
                <a:off x="6215063" y="4325938"/>
                <a:ext cx="233363" cy="222250"/>
              </a:xfrm>
              <a:custGeom>
                <a:avLst/>
                <a:gdLst>
                  <a:gd name="T0" fmla="*/ 27 w 71"/>
                  <a:gd name="T1" fmla="*/ 40 h 67"/>
                  <a:gd name="T2" fmla="*/ 32 w 71"/>
                  <a:gd name="T3" fmla="*/ 52 h 67"/>
                  <a:gd name="T4" fmla="*/ 56 w 71"/>
                  <a:gd name="T5" fmla="*/ 56 h 67"/>
                  <a:gd name="T6" fmla="*/ 56 w 71"/>
                  <a:gd name="T7" fmla="*/ 67 h 67"/>
                  <a:gd name="T8" fmla="*/ 69 w 71"/>
                  <a:gd name="T9" fmla="*/ 51 h 67"/>
                  <a:gd name="T10" fmla="*/ 58 w 71"/>
                  <a:gd name="T11" fmla="*/ 11 h 67"/>
                  <a:gd name="T12" fmla="*/ 39 w 71"/>
                  <a:gd name="T13" fmla="*/ 4 h 67"/>
                  <a:gd name="T14" fmla="*/ 26 w 71"/>
                  <a:gd name="T15" fmla="*/ 2 h 67"/>
                  <a:gd name="T16" fmla="*/ 1 w 71"/>
                  <a:gd name="T17" fmla="*/ 29 h 67"/>
                  <a:gd name="T18" fmla="*/ 9 w 71"/>
                  <a:gd name="T19" fmla="*/ 49 h 67"/>
                  <a:gd name="T20" fmla="*/ 27 w 71"/>
                  <a:gd name="T21" fmla="*/ 4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67">
                    <a:moveTo>
                      <a:pt x="27" y="40"/>
                    </a:moveTo>
                    <a:cubicBezTo>
                      <a:pt x="27" y="40"/>
                      <a:pt x="28" y="47"/>
                      <a:pt x="32" y="52"/>
                    </a:cubicBezTo>
                    <a:cubicBezTo>
                      <a:pt x="37" y="57"/>
                      <a:pt x="56" y="56"/>
                      <a:pt x="56" y="5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6" y="67"/>
                      <a:pt x="67" y="62"/>
                      <a:pt x="69" y="51"/>
                    </a:cubicBezTo>
                    <a:cubicBezTo>
                      <a:pt x="71" y="41"/>
                      <a:pt x="67" y="18"/>
                      <a:pt x="58" y="11"/>
                    </a:cubicBezTo>
                    <a:cubicBezTo>
                      <a:pt x="50" y="4"/>
                      <a:pt x="39" y="4"/>
                      <a:pt x="39" y="4"/>
                    </a:cubicBezTo>
                    <a:cubicBezTo>
                      <a:pt x="39" y="4"/>
                      <a:pt x="35" y="0"/>
                      <a:pt x="26" y="2"/>
                    </a:cubicBezTo>
                    <a:cubicBezTo>
                      <a:pt x="16" y="3"/>
                      <a:pt x="2" y="14"/>
                      <a:pt x="1" y="29"/>
                    </a:cubicBezTo>
                    <a:cubicBezTo>
                      <a:pt x="0" y="44"/>
                      <a:pt x="3" y="48"/>
                      <a:pt x="9" y="49"/>
                    </a:cubicBezTo>
                    <a:cubicBezTo>
                      <a:pt x="14" y="50"/>
                      <a:pt x="27" y="40"/>
                      <a:pt x="27" y="40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3" name="îşľîḑe">
                <a:extLst>
                  <a:ext uri="{FF2B5EF4-FFF2-40B4-BE49-F238E27FC236}">
                    <a16:creationId xmlns:a16="http://schemas.microsoft.com/office/drawing/2014/main" xmlns="" id="{78A92CEE-9129-4C04-BAE8-2E359C712A87}"/>
                  </a:ext>
                </a:extLst>
              </p:cNvPr>
              <p:cNvSpPr/>
              <p:nvPr/>
            </p:nvSpPr>
            <p:spPr bwMode="auto">
              <a:xfrm>
                <a:off x="6383338" y="4500563"/>
                <a:ext cx="22225" cy="231775"/>
              </a:xfrm>
              <a:custGeom>
                <a:avLst/>
                <a:gdLst>
                  <a:gd name="T0" fmla="*/ 0 w 7"/>
                  <a:gd name="T1" fmla="*/ 0 h 70"/>
                  <a:gd name="T2" fmla="*/ 0 w 7"/>
                  <a:gd name="T3" fmla="*/ 70 h 70"/>
                  <a:gd name="T4" fmla="*/ 5 w 7"/>
                  <a:gd name="T5" fmla="*/ 61 h 70"/>
                  <a:gd name="T6" fmla="*/ 7 w 7"/>
                  <a:gd name="T7" fmla="*/ 0 h 70"/>
                  <a:gd name="T8" fmla="*/ 0 w 7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0">
                    <a:moveTo>
                      <a:pt x="0" y="0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3" y="68"/>
                      <a:pt x="5" y="61"/>
                    </a:cubicBezTo>
                    <a:cubicBezTo>
                      <a:pt x="7" y="53"/>
                      <a:pt x="7" y="0"/>
                      <a:pt x="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íS1íďê">
                <a:extLst>
                  <a:ext uri="{FF2B5EF4-FFF2-40B4-BE49-F238E27FC236}">
                    <a16:creationId xmlns:a16="http://schemas.microsoft.com/office/drawing/2014/main" xmlns="" id="{946650CC-B7D4-430A-9DB7-182B523A8E6E}"/>
                  </a:ext>
                </a:extLst>
              </p:cNvPr>
              <p:cNvSpPr/>
              <p:nvPr/>
            </p:nvSpPr>
            <p:spPr bwMode="auto">
              <a:xfrm>
                <a:off x="6435725" y="4699001"/>
                <a:ext cx="204788" cy="398463"/>
              </a:xfrm>
              <a:custGeom>
                <a:avLst/>
                <a:gdLst>
                  <a:gd name="T0" fmla="*/ 20 w 62"/>
                  <a:gd name="T1" fmla="*/ 2 h 121"/>
                  <a:gd name="T2" fmla="*/ 55 w 62"/>
                  <a:gd name="T3" fmla="*/ 60 h 121"/>
                  <a:gd name="T4" fmla="*/ 58 w 62"/>
                  <a:gd name="T5" fmla="*/ 87 h 121"/>
                  <a:gd name="T6" fmla="*/ 31 w 62"/>
                  <a:gd name="T7" fmla="*/ 121 h 121"/>
                  <a:gd name="T8" fmla="*/ 20 w 62"/>
                  <a:gd name="T9" fmla="*/ 102 h 121"/>
                  <a:gd name="T10" fmla="*/ 37 w 62"/>
                  <a:gd name="T11" fmla="*/ 77 h 121"/>
                  <a:gd name="T12" fmla="*/ 6 w 62"/>
                  <a:gd name="T13" fmla="*/ 30 h 121"/>
                  <a:gd name="T14" fmla="*/ 20 w 62"/>
                  <a:gd name="T15" fmla="*/ 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21">
                    <a:moveTo>
                      <a:pt x="20" y="2"/>
                    </a:moveTo>
                    <a:cubicBezTo>
                      <a:pt x="20" y="2"/>
                      <a:pt x="48" y="44"/>
                      <a:pt x="55" y="60"/>
                    </a:cubicBezTo>
                    <a:cubicBezTo>
                      <a:pt x="62" y="76"/>
                      <a:pt x="60" y="80"/>
                      <a:pt x="58" y="87"/>
                    </a:cubicBezTo>
                    <a:cubicBezTo>
                      <a:pt x="55" y="94"/>
                      <a:pt x="31" y="121"/>
                      <a:pt x="31" y="121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37" y="77"/>
                      <a:pt x="37" y="77"/>
                      <a:pt x="37" y="77"/>
                    </a:cubicBezTo>
                    <a:cubicBezTo>
                      <a:pt x="37" y="77"/>
                      <a:pt x="12" y="48"/>
                      <a:pt x="6" y="30"/>
                    </a:cubicBezTo>
                    <a:cubicBezTo>
                      <a:pt x="0" y="12"/>
                      <a:pt x="11" y="0"/>
                      <a:pt x="20" y="2"/>
                    </a:cubicBez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iṩľíḑè">
                <a:extLst>
                  <a:ext uri="{FF2B5EF4-FFF2-40B4-BE49-F238E27FC236}">
                    <a16:creationId xmlns:a16="http://schemas.microsoft.com/office/drawing/2014/main" xmlns="" id="{28D4F999-2591-4CFD-AF60-D93AB324D3EE}"/>
                  </a:ext>
                </a:extLst>
              </p:cNvPr>
              <p:cNvSpPr/>
              <p:nvPr/>
            </p:nvSpPr>
            <p:spPr bwMode="auto">
              <a:xfrm>
                <a:off x="6459538" y="5035551"/>
                <a:ext cx="82550" cy="88900"/>
              </a:xfrm>
              <a:custGeom>
                <a:avLst/>
                <a:gdLst>
                  <a:gd name="T0" fmla="*/ 13 w 25"/>
                  <a:gd name="T1" fmla="*/ 0 h 27"/>
                  <a:gd name="T2" fmla="*/ 21 w 25"/>
                  <a:gd name="T3" fmla="*/ 5 h 27"/>
                  <a:gd name="T4" fmla="*/ 24 w 25"/>
                  <a:gd name="T5" fmla="*/ 19 h 27"/>
                  <a:gd name="T6" fmla="*/ 13 w 25"/>
                  <a:gd name="T7" fmla="*/ 26 h 27"/>
                  <a:gd name="T8" fmla="*/ 1 w 25"/>
                  <a:gd name="T9" fmla="*/ 17 h 27"/>
                  <a:gd name="T10" fmla="*/ 13 w 25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7">
                    <a:moveTo>
                      <a:pt x="13" y="0"/>
                    </a:moveTo>
                    <a:cubicBezTo>
                      <a:pt x="13" y="0"/>
                      <a:pt x="17" y="0"/>
                      <a:pt x="21" y="5"/>
                    </a:cubicBezTo>
                    <a:cubicBezTo>
                      <a:pt x="25" y="10"/>
                      <a:pt x="24" y="19"/>
                      <a:pt x="24" y="19"/>
                    </a:cubicBezTo>
                    <a:cubicBezTo>
                      <a:pt x="24" y="19"/>
                      <a:pt x="20" y="26"/>
                      <a:pt x="13" y="26"/>
                    </a:cubicBezTo>
                    <a:cubicBezTo>
                      <a:pt x="6" y="27"/>
                      <a:pt x="2" y="24"/>
                      <a:pt x="1" y="17"/>
                    </a:cubicBezTo>
                    <a:cubicBezTo>
                      <a:pt x="0" y="10"/>
                      <a:pt x="4" y="2"/>
                      <a:pt x="13" y="0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6" name="îṥ1îḋê">
                <a:extLst>
                  <a:ext uri="{FF2B5EF4-FFF2-40B4-BE49-F238E27FC236}">
                    <a16:creationId xmlns:a16="http://schemas.microsoft.com/office/drawing/2014/main" xmlns="" id="{0AE41FB5-00BF-4E05-8799-C62978FF1F0A}"/>
                  </a:ext>
                </a:extLst>
              </p:cNvPr>
              <p:cNvSpPr/>
              <p:nvPr/>
            </p:nvSpPr>
            <p:spPr bwMode="auto">
              <a:xfrm>
                <a:off x="6197600" y="4665663"/>
                <a:ext cx="20638" cy="76200"/>
              </a:xfrm>
              <a:custGeom>
                <a:avLst/>
                <a:gdLst>
                  <a:gd name="T0" fmla="*/ 13 w 13"/>
                  <a:gd name="T1" fmla="*/ 48 h 48"/>
                  <a:gd name="T2" fmla="*/ 0 w 13"/>
                  <a:gd name="T3" fmla="*/ 40 h 48"/>
                  <a:gd name="T4" fmla="*/ 0 w 13"/>
                  <a:gd name="T5" fmla="*/ 9 h 48"/>
                  <a:gd name="T6" fmla="*/ 13 w 13"/>
                  <a:gd name="T7" fmla="*/ 0 h 48"/>
                  <a:gd name="T8" fmla="*/ 13 w 13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8">
                    <a:moveTo>
                      <a:pt x="13" y="48"/>
                    </a:moveTo>
                    <a:lnTo>
                      <a:pt x="0" y="40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48"/>
                    </a:lnTo>
                    <a:close/>
                  </a:path>
                </a:pathLst>
              </a:custGeom>
              <a:solidFill>
                <a:srgbClr val="AA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ï$ḻîdè">
                <a:extLst>
                  <a:ext uri="{FF2B5EF4-FFF2-40B4-BE49-F238E27FC236}">
                    <a16:creationId xmlns:a16="http://schemas.microsoft.com/office/drawing/2014/main" xmlns="" id="{C53B77AB-526F-409D-B0B8-5FA6EE63B03E}"/>
                  </a:ext>
                </a:extLst>
              </p:cNvPr>
              <p:cNvSpPr/>
              <p:nvPr/>
            </p:nvSpPr>
            <p:spPr bwMode="auto">
              <a:xfrm>
                <a:off x="6218238" y="4640263"/>
                <a:ext cx="19050" cy="101600"/>
              </a:xfrm>
              <a:custGeom>
                <a:avLst/>
                <a:gdLst>
                  <a:gd name="T0" fmla="*/ 0 w 12"/>
                  <a:gd name="T1" fmla="*/ 14 h 64"/>
                  <a:gd name="T2" fmla="*/ 0 w 12"/>
                  <a:gd name="T3" fmla="*/ 64 h 64"/>
                  <a:gd name="T4" fmla="*/ 12 w 12"/>
                  <a:gd name="T5" fmla="*/ 56 h 64"/>
                  <a:gd name="T6" fmla="*/ 12 w 12"/>
                  <a:gd name="T7" fmla="*/ 0 h 64"/>
                  <a:gd name="T8" fmla="*/ 0 w 12"/>
                  <a:gd name="T9" fmla="*/ 1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4">
                    <a:moveTo>
                      <a:pt x="0" y="14"/>
                    </a:moveTo>
                    <a:lnTo>
                      <a:pt x="0" y="64"/>
                    </a:lnTo>
                    <a:lnTo>
                      <a:pt x="12" y="56"/>
                    </a:lnTo>
                    <a:lnTo>
                      <a:pt x="12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8" name="íṡlíďê">
                <a:extLst>
                  <a:ext uri="{FF2B5EF4-FFF2-40B4-BE49-F238E27FC236}">
                    <a16:creationId xmlns:a16="http://schemas.microsoft.com/office/drawing/2014/main" xmlns="" id="{18A0C480-1591-4449-9F29-8501BEB148B5}"/>
                  </a:ext>
                </a:extLst>
              </p:cNvPr>
              <p:cNvSpPr/>
              <p:nvPr/>
            </p:nvSpPr>
            <p:spPr bwMode="auto">
              <a:xfrm>
                <a:off x="6162675" y="4695826"/>
                <a:ext cx="101600" cy="115888"/>
              </a:xfrm>
              <a:custGeom>
                <a:avLst/>
                <a:gdLst>
                  <a:gd name="T0" fmla="*/ 10 w 31"/>
                  <a:gd name="T1" fmla="*/ 2 h 35"/>
                  <a:gd name="T2" fmla="*/ 19 w 31"/>
                  <a:gd name="T3" fmla="*/ 0 h 35"/>
                  <a:gd name="T4" fmla="*/ 28 w 31"/>
                  <a:gd name="T5" fmla="*/ 7 h 35"/>
                  <a:gd name="T6" fmla="*/ 28 w 31"/>
                  <a:gd name="T7" fmla="*/ 29 h 35"/>
                  <a:gd name="T8" fmla="*/ 8 w 31"/>
                  <a:gd name="T9" fmla="*/ 34 h 35"/>
                  <a:gd name="T10" fmla="*/ 10 w 31"/>
                  <a:gd name="T11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5">
                    <a:moveTo>
                      <a:pt x="10" y="2"/>
                    </a:moveTo>
                    <a:cubicBezTo>
                      <a:pt x="10" y="2"/>
                      <a:pt x="15" y="0"/>
                      <a:pt x="19" y="0"/>
                    </a:cubicBezTo>
                    <a:cubicBezTo>
                      <a:pt x="23" y="0"/>
                      <a:pt x="27" y="3"/>
                      <a:pt x="28" y="7"/>
                    </a:cubicBezTo>
                    <a:cubicBezTo>
                      <a:pt x="29" y="10"/>
                      <a:pt x="31" y="23"/>
                      <a:pt x="28" y="29"/>
                    </a:cubicBezTo>
                    <a:cubicBezTo>
                      <a:pt x="25" y="35"/>
                      <a:pt x="15" y="35"/>
                      <a:pt x="8" y="34"/>
                    </a:cubicBezTo>
                    <a:cubicBezTo>
                      <a:pt x="2" y="32"/>
                      <a:pt x="0" y="8"/>
                      <a:pt x="10" y="2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9" name="ïşḻïḓê">
                <a:extLst>
                  <a:ext uri="{FF2B5EF4-FFF2-40B4-BE49-F238E27FC236}">
                    <a16:creationId xmlns:a16="http://schemas.microsoft.com/office/drawing/2014/main" xmlns="" id="{E18AE967-23AD-46BD-9AA7-819564356731}"/>
                  </a:ext>
                </a:extLst>
              </p:cNvPr>
              <p:cNvSpPr/>
              <p:nvPr/>
            </p:nvSpPr>
            <p:spPr bwMode="auto">
              <a:xfrm>
                <a:off x="6086475" y="4557713"/>
                <a:ext cx="190500" cy="193675"/>
              </a:xfrm>
              <a:custGeom>
                <a:avLst/>
                <a:gdLst>
                  <a:gd name="T0" fmla="*/ 58 w 58"/>
                  <a:gd name="T1" fmla="*/ 14 h 59"/>
                  <a:gd name="T2" fmla="*/ 52 w 58"/>
                  <a:gd name="T3" fmla="*/ 1 h 59"/>
                  <a:gd name="T4" fmla="*/ 48 w 58"/>
                  <a:gd name="T5" fmla="*/ 1 h 59"/>
                  <a:gd name="T6" fmla="*/ 46 w 58"/>
                  <a:gd name="T7" fmla="*/ 1 h 59"/>
                  <a:gd name="T8" fmla="*/ 22 w 58"/>
                  <a:gd name="T9" fmla="*/ 5 h 59"/>
                  <a:gd name="T10" fmla="*/ 0 w 58"/>
                  <a:gd name="T11" fmla="*/ 2 h 59"/>
                  <a:gd name="T12" fmla="*/ 30 w 58"/>
                  <a:gd name="T13" fmla="*/ 59 h 59"/>
                  <a:gd name="T14" fmla="*/ 33 w 58"/>
                  <a:gd name="T15" fmla="*/ 52 h 59"/>
                  <a:gd name="T16" fmla="*/ 49 w 58"/>
                  <a:gd name="T17" fmla="*/ 26 h 59"/>
                  <a:gd name="T18" fmla="*/ 56 w 58"/>
                  <a:gd name="T19" fmla="*/ 19 h 59"/>
                  <a:gd name="T20" fmla="*/ 58 w 58"/>
                  <a:gd name="T21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59">
                    <a:moveTo>
                      <a:pt x="58" y="14"/>
                    </a:moveTo>
                    <a:cubicBezTo>
                      <a:pt x="58" y="9"/>
                      <a:pt x="55" y="3"/>
                      <a:pt x="52" y="1"/>
                    </a:cubicBezTo>
                    <a:cubicBezTo>
                      <a:pt x="50" y="0"/>
                      <a:pt x="49" y="0"/>
                      <a:pt x="48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37" y="2"/>
                      <a:pt x="32" y="5"/>
                      <a:pt x="22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7" y="43"/>
                      <a:pt x="42" y="34"/>
                      <a:pt x="49" y="26"/>
                    </a:cubicBezTo>
                    <a:cubicBezTo>
                      <a:pt x="51" y="24"/>
                      <a:pt x="53" y="21"/>
                      <a:pt x="56" y="19"/>
                    </a:cubicBezTo>
                    <a:cubicBezTo>
                      <a:pt x="58" y="18"/>
                      <a:pt x="58" y="17"/>
                      <a:pt x="58" y="14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îṩḻíḑé">
                <a:extLst>
                  <a:ext uri="{FF2B5EF4-FFF2-40B4-BE49-F238E27FC236}">
                    <a16:creationId xmlns:a16="http://schemas.microsoft.com/office/drawing/2014/main" xmlns="" id="{6EF18564-7961-402A-9164-CAE919AE78C5}"/>
                  </a:ext>
                </a:extLst>
              </p:cNvPr>
              <p:cNvSpPr/>
              <p:nvPr/>
            </p:nvSpPr>
            <p:spPr bwMode="auto">
              <a:xfrm>
                <a:off x="6046788" y="4543426"/>
                <a:ext cx="147638" cy="244475"/>
              </a:xfrm>
              <a:custGeom>
                <a:avLst/>
                <a:gdLst>
                  <a:gd name="T0" fmla="*/ 45 w 45"/>
                  <a:gd name="T1" fmla="*/ 50 h 74"/>
                  <a:gd name="T2" fmla="*/ 23 w 45"/>
                  <a:gd name="T3" fmla="*/ 67 h 74"/>
                  <a:gd name="T4" fmla="*/ 0 w 45"/>
                  <a:gd name="T5" fmla="*/ 24 h 74"/>
                  <a:gd name="T6" fmla="*/ 23 w 45"/>
                  <a:gd name="T7" fmla="*/ 7 h 74"/>
                  <a:gd name="T8" fmla="*/ 45 w 45"/>
                  <a:gd name="T9" fmla="*/ 5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74">
                    <a:moveTo>
                      <a:pt x="45" y="50"/>
                    </a:moveTo>
                    <a:cubicBezTo>
                      <a:pt x="45" y="66"/>
                      <a:pt x="35" y="74"/>
                      <a:pt x="23" y="67"/>
                    </a:cubicBezTo>
                    <a:cubicBezTo>
                      <a:pt x="10" y="59"/>
                      <a:pt x="0" y="40"/>
                      <a:pt x="0" y="24"/>
                    </a:cubicBezTo>
                    <a:cubicBezTo>
                      <a:pt x="0" y="8"/>
                      <a:pt x="10" y="0"/>
                      <a:pt x="23" y="7"/>
                    </a:cubicBezTo>
                    <a:cubicBezTo>
                      <a:pt x="35" y="14"/>
                      <a:pt x="45" y="33"/>
                      <a:pt x="45" y="50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ïSḻïdé">
                <a:extLst>
                  <a:ext uri="{FF2B5EF4-FFF2-40B4-BE49-F238E27FC236}">
                    <a16:creationId xmlns:a16="http://schemas.microsoft.com/office/drawing/2014/main" xmlns="" id="{FABD6717-27A9-4B62-9D87-C5E80C2C6C1D}"/>
                  </a:ext>
                </a:extLst>
              </p:cNvPr>
              <p:cNvSpPr/>
              <p:nvPr/>
            </p:nvSpPr>
            <p:spPr bwMode="auto">
              <a:xfrm>
                <a:off x="6069013" y="4579938"/>
                <a:ext cx="103188" cy="171450"/>
              </a:xfrm>
              <a:custGeom>
                <a:avLst/>
                <a:gdLst>
                  <a:gd name="T0" fmla="*/ 31 w 31"/>
                  <a:gd name="T1" fmla="*/ 35 h 52"/>
                  <a:gd name="T2" fmla="*/ 16 w 31"/>
                  <a:gd name="T3" fmla="*/ 47 h 52"/>
                  <a:gd name="T4" fmla="*/ 0 w 31"/>
                  <a:gd name="T5" fmla="*/ 17 h 52"/>
                  <a:gd name="T6" fmla="*/ 16 w 31"/>
                  <a:gd name="T7" fmla="*/ 5 h 52"/>
                  <a:gd name="T8" fmla="*/ 31 w 31"/>
                  <a:gd name="T9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2">
                    <a:moveTo>
                      <a:pt x="31" y="35"/>
                    </a:moveTo>
                    <a:cubicBezTo>
                      <a:pt x="31" y="47"/>
                      <a:pt x="24" y="52"/>
                      <a:pt x="16" y="47"/>
                    </a:cubicBezTo>
                    <a:cubicBezTo>
                      <a:pt x="7" y="42"/>
                      <a:pt x="0" y="28"/>
                      <a:pt x="0" y="17"/>
                    </a:cubicBezTo>
                    <a:cubicBezTo>
                      <a:pt x="0" y="5"/>
                      <a:pt x="7" y="0"/>
                      <a:pt x="16" y="5"/>
                    </a:cubicBezTo>
                    <a:cubicBezTo>
                      <a:pt x="24" y="10"/>
                      <a:pt x="31" y="23"/>
                      <a:pt x="31" y="35"/>
                    </a:cubicBez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iSḷîḑè">
                <a:extLst>
                  <a:ext uri="{FF2B5EF4-FFF2-40B4-BE49-F238E27FC236}">
                    <a16:creationId xmlns:a16="http://schemas.microsoft.com/office/drawing/2014/main" xmlns="" id="{0DD3DD1F-B255-43F9-B265-6C7A6BB8B6CD}"/>
                  </a:ext>
                </a:extLst>
              </p:cNvPr>
              <p:cNvSpPr/>
              <p:nvPr/>
            </p:nvSpPr>
            <p:spPr bwMode="auto">
              <a:xfrm>
                <a:off x="6105525" y="4616451"/>
                <a:ext cx="66675" cy="79375"/>
              </a:xfrm>
              <a:custGeom>
                <a:avLst/>
                <a:gdLst>
                  <a:gd name="T0" fmla="*/ 0 w 20"/>
                  <a:gd name="T1" fmla="*/ 6 h 24"/>
                  <a:gd name="T2" fmla="*/ 9 w 20"/>
                  <a:gd name="T3" fmla="*/ 24 h 24"/>
                  <a:gd name="T4" fmla="*/ 20 w 20"/>
                  <a:gd name="T5" fmla="*/ 18 h 24"/>
                  <a:gd name="T6" fmla="*/ 11 w 20"/>
                  <a:gd name="T7" fmla="*/ 0 h 24"/>
                  <a:gd name="T8" fmla="*/ 0 w 20"/>
                  <a:gd name="T9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6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1"/>
                      <a:pt x="15" y="4"/>
                      <a:pt x="11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íṧḻïďé">
                <a:extLst>
                  <a:ext uri="{FF2B5EF4-FFF2-40B4-BE49-F238E27FC236}">
                    <a16:creationId xmlns:a16="http://schemas.microsoft.com/office/drawing/2014/main" xmlns="" id="{5F8EA98F-CE15-4BC9-8562-5EA77F6FEE78}"/>
                  </a:ext>
                </a:extLst>
              </p:cNvPr>
              <p:cNvSpPr/>
              <p:nvPr/>
            </p:nvSpPr>
            <p:spPr bwMode="auto">
              <a:xfrm>
                <a:off x="6099175" y="4629151"/>
                <a:ext cx="42863" cy="73025"/>
              </a:xfrm>
              <a:custGeom>
                <a:avLst/>
                <a:gdLst>
                  <a:gd name="T0" fmla="*/ 13 w 13"/>
                  <a:gd name="T1" fmla="*/ 15 h 22"/>
                  <a:gd name="T2" fmla="*/ 7 w 13"/>
                  <a:gd name="T3" fmla="*/ 20 h 22"/>
                  <a:gd name="T4" fmla="*/ 0 w 13"/>
                  <a:gd name="T5" fmla="*/ 7 h 22"/>
                  <a:gd name="T6" fmla="*/ 7 w 13"/>
                  <a:gd name="T7" fmla="*/ 2 h 22"/>
                  <a:gd name="T8" fmla="*/ 13 w 13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13" y="15"/>
                    </a:moveTo>
                    <a:cubicBezTo>
                      <a:pt x="13" y="20"/>
                      <a:pt x="10" y="22"/>
                      <a:pt x="7" y="20"/>
                    </a:cubicBezTo>
                    <a:cubicBezTo>
                      <a:pt x="3" y="18"/>
                      <a:pt x="0" y="12"/>
                      <a:pt x="0" y="7"/>
                    </a:cubicBezTo>
                    <a:cubicBezTo>
                      <a:pt x="0" y="2"/>
                      <a:pt x="3" y="0"/>
                      <a:pt x="7" y="2"/>
                    </a:cubicBezTo>
                    <a:cubicBezTo>
                      <a:pt x="10" y="4"/>
                      <a:pt x="13" y="10"/>
                      <a:pt x="13" y="15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îṧļîḑé">
                <a:extLst>
                  <a:ext uri="{FF2B5EF4-FFF2-40B4-BE49-F238E27FC236}">
                    <a16:creationId xmlns:a16="http://schemas.microsoft.com/office/drawing/2014/main" xmlns="" id="{F6ED0073-FE89-4B41-A725-AFEC168E0FF7}"/>
                  </a:ext>
                </a:extLst>
              </p:cNvPr>
              <p:cNvSpPr/>
              <p:nvPr/>
            </p:nvSpPr>
            <p:spPr bwMode="auto">
              <a:xfrm>
                <a:off x="6230938" y="4557713"/>
                <a:ext cx="46038" cy="68263"/>
              </a:xfrm>
              <a:custGeom>
                <a:avLst/>
                <a:gdLst>
                  <a:gd name="T0" fmla="*/ 8 w 14"/>
                  <a:gd name="T1" fmla="*/ 1 h 21"/>
                  <a:gd name="T2" fmla="*/ 4 w 14"/>
                  <a:gd name="T3" fmla="*/ 1 h 21"/>
                  <a:gd name="T4" fmla="*/ 2 w 14"/>
                  <a:gd name="T5" fmla="*/ 1 h 21"/>
                  <a:gd name="T6" fmla="*/ 0 w 14"/>
                  <a:gd name="T7" fmla="*/ 1 h 21"/>
                  <a:gd name="T8" fmla="*/ 7 w 14"/>
                  <a:gd name="T9" fmla="*/ 10 h 21"/>
                  <a:gd name="T10" fmla="*/ 9 w 14"/>
                  <a:gd name="T11" fmla="*/ 21 h 21"/>
                  <a:gd name="T12" fmla="*/ 12 w 14"/>
                  <a:gd name="T13" fmla="*/ 19 h 21"/>
                  <a:gd name="T14" fmla="*/ 14 w 14"/>
                  <a:gd name="T15" fmla="*/ 14 h 21"/>
                  <a:gd name="T16" fmla="*/ 8 w 14"/>
                  <a:gd name="T17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1">
                    <a:moveTo>
                      <a:pt x="8" y="1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3" y="2"/>
                      <a:pt x="5" y="5"/>
                      <a:pt x="7" y="10"/>
                    </a:cubicBezTo>
                    <a:cubicBezTo>
                      <a:pt x="10" y="16"/>
                      <a:pt x="9" y="19"/>
                      <a:pt x="9" y="21"/>
                    </a:cubicBezTo>
                    <a:cubicBezTo>
                      <a:pt x="10" y="21"/>
                      <a:pt x="11" y="20"/>
                      <a:pt x="12" y="19"/>
                    </a:cubicBezTo>
                    <a:cubicBezTo>
                      <a:pt x="14" y="18"/>
                      <a:pt x="14" y="17"/>
                      <a:pt x="14" y="14"/>
                    </a:cubicBezTo>
                    <a:cubicBezTo>
                      <a:pt x="14" y="9"/>
                      <a:pt x="11" y="3"/>
                      <a:pt x="8" y="1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íŝḷidê">
                <a:extLst>
                  <a:ext uri="{FF2B5EF4-FFF2-40B4-BE49-F238E27FC236}">
                    <a16:creationId xmlns:a16="http://schemas.microsoft.com/office/drawing/2014/main" xmlns="" id="{22BE1A6F-365D-4C0F-9EC5-C954B96A964D}"/>
                  </a:ext>
                </a:extLst>
              </p:cNvPr>
              <p:cNvSpPr/>
              <p:nvPr/>
            </p:nvSpPr>
            <p:spPr bwMode="auto">
              <a:xfrm>
                <a:off x="6891338" y="4294188"/>
                <a:ext cx="1630363" cy="947738"/>
              </a:xfrm>
              <a:custGeom>
                <a:avLst/>
                <a:gdLst>
                  <a:gd name="T0" fmla="*/ 351 w 494"/>
                  <a:gd name="T1" fmla="*/ 0 h 288"/>
                  <a:gd name="T2" fmla="*/ 309 w 494"/>
                  <a:gd name="T3" fmla="*/ 11 h 288"/>
                  <a:gd name="T4" fmla="*/ 19 w 494"/>
                  <a:gd name="T5" fmla="*/ 180 h 288"/>
                  <a:gd name="T6" fmla="*/ 19 w 494"/>
                  <a:gd name="T7" fmla="*/ 230 h 288"/>
                  <a:gd name="T8" fmla="*/ 100 w 494"/>
                  <a:gd name="T9" fmla="*/ 277 h 288"/>
                  <a:gd name="T10" fmla="*/ 142 w 494"/>
                  <a:gd name="T11" fmla="*/ 288 h 288"/>
                  <a:gd name="T12" fmla="*/ 185 w 494"/>
                  <a:gd name="T13" fmla="*/ 277 h 288"/>
                  <a:gd name="T14" fmla="*/ 475 w 494"/>
                  <a:gd name="T15" fmla="*/ 108 h 288"/>
                  <a:gd name="T16" fmla="*/ 475 w 494"/>
                  <a:gd name="T17" fmla="*/ 58 h 288"/>
                  <a:gd name="T18" fmla="*/ 394 w 494"/>
                  <a:gd name="T19" fmla="*/ 11 h 288"/>
                  <a:gd name="T20" fmla="*/ 351 w 494"/>
                  <a:gd name="T2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4" h="288">
                    <a:moveTo>
                      <a:pt x="351" y="0"/>
                    </a:moveTo>
                    <a:cubicBezTo>
                      <a:pt x="337" y="0"/>
                      <a:pt x="322" y="3"/>
                      <a:pt x="309" y="11"/>
                    </a:cubicBezTo>
                    <a:cubicBezTo>
                      <a:pt x="19" y="180"/>
                      <a:pt x="19" y="180"/>
                      <a:pt x="19" y="180"/>
                    </a:cubicBezTo>
                    <a:cubicBezTo>
                      <a:pt x="0" y="191"/>
                      <a:pt x="0" y="219"/>
                      <a:pt x="19" y="230"/>
                    </a:cubicBezTo>
                    <a:cubicBezTo>
                      <a:pt x="100" y="277"/>
                      <a:pt x="100" y="277"/>
                      <a:pt x="100" y="277"/>
                    </a:cubicBezTo>
                    <a:cubicBezTo>
                      <a:pt x="113" y="284"/>
                      <a:pt x="128" y="288"/>
                      <a:pt x="142" y="288"/>
                    </a:cubicBezTo>
                    <a:cubicBezTo>
                      <a:pt x="157" y="288"/>
                      <a:pt x="172" y="284"/>
                      <a:pt x="185" y="277"/>
                    </a:cubicBezTo>
                    <a:cubicBezTo>
                      <a:pt x="475" y="108"/>
                      <a:pt x="475" y="108"/>
                      <a:pt x="475" y="108"/>
                    </a:cubicBezTo>
                    <a:cubicBezTo>
                      <a:pt x="494" y="97"/>
                      <a:pt x="494" y="69"/>
                      <a:pt x="475" y="58"/>
                    </a:cubicBezTo>
                    <a:cubicBezTo>
                      <a:pt x="394" y="11"/>
                      <a:pt x="394" y="11"/>
                      <a:pt x="394" y="11"/>
                    </a:cubicBezTo>
                    <a:cubicBezTo>
                      <a:pt x="381" y="3"/>
                      <a:pt x="366" y="0"/>
                      <a:pt x="351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6" name="iṩļíḓe">
                <a:extLst>
                  <a:ext uri="{FF2B5EF4-FFF2-40B4-BE49-F238E27FC236}">
                    <a16:creationId xmlns:a16="http://schemas.microsoft.com/office/drawing/2014/main" xmlns="" id="{021C56E4-7500-4689-9280-0C525D2D83C0}"/>
                  </a:ext>
                </a:extLst>
              </p:cNvPr>
              <p:cNvSpPr/>
              <p:nvPr/>
            </p:nvSpPr>
            <p:spPr bwMode="auto">
              <a:xfrm>
                <a:off x="6908800" y="4264026"/>
                <a:ext cx="1597025" cy="974725"/>
              </a:xfrm>
              <a:custGeom>
                <a:avLst/>
                <a:gdLst>
                  <a:gd name="T0" fmla="*/ 469 w 484"/>
                  <a:gd name="T1" fmla="*/ 61 h 296"/>
                  <a:gd name="T2" fmla="*/ 389 w 484"/>
                  <a:gd name="T3" fmla="*/ 15 h 296"/>
                  <a:gd name="T4" fmla="*/ 304 w 484"/>
                  <a:gd name="T5" fmla="*/ 15 h 296"/>
                  <a:gd name="T6" fmla="*/ 71 w 484"/>
                  <a:gd name="T7" fmla="*/ 151 h 296"/>
                  <a:gd name="T8" fmla="*/ 0 w 484"/>
                  <a:gd name="T9" fmla="*/ 178 h 296"/>
                  <a:gd name="T10" fmla="*/ 0 w 484"/>
                  <a:gd name="T11" fmla="*/ 209 h 296"/>
                  <a:gd name="T12" fmla="*/ 14 w 484"/>
                  <a:gd name="T13" fmla="*/ 234 h 296"/>
                  <a:gd name="T14" fmla="*/ 95 w 484"/>
                  <a:gd name="T15" fmla="*/ 281 h 296"/>
                  <a:gd name="T16" fmla="*/ 180 w 484"/>
                  <a:gd name="T17" fmla="*/ 281 h 296"/>
                  <a:gd name="T18" fmla="*/ 470 w 484"/>
                  <a:gd name="T19" fmla="*/ 112 h 296"/>
                  <a:gd name="T20" fmla="*/ 484 w 484"/>
                  <a:gd name="T21" fmla="*/ 87 h 296"/>
                  <a:gd name="T22" fmla="*/ 484 w 484"/>
                  <a:gd name="T23" fmla="*/ 87 h 296"/>
                  <a:gd name="T24" fmla="*/ 484 w 484"/>
                  <a:gd name="T25" fmla="*/ 56 h 296"/>
                  <a:gd name="T26" fmla="*/ 469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469" y="61"/>
                    </a:moveTo>
                    <a:cubicBezTo>
                      <a:pt x="389" y="15"/>
                      <a:pt x="389" y="15"/>
                      <a:pt x="389" y="15"/>
                    </a:cubicBezTo>
                    <a:cubicBezTo>
                      <a:pt x="362" y="0"/>
                      <a:pt x="330" y="0"/>
                      <a:pt x="304" y="15"/>
                    </a:cubicBezTo>
                    <a:cubicBezTo>
                      <a:pt x="71" y="151"/>
                      <a:pt x="71" y="151"/>
                      <a:pt x="71" y="151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0" y="219"/>
                      <a:pt x="4" y="228"/>
                      <a:pt x="14" y="234"/>
                    </a:cubicBezTo>
                    <a:cubicBezTo>
                      <a:pt x="95" y="281"/>
                      <a:pt x="95" y="281"/>
                      <a:pt x="95" y="281"/>
                    </a:cubicBezTo>
                    <a:cubicBezTo>
                      <a:pt x="121" y="296"/>
                      <a:pt x="154" y="296"/>
                      <a:pt x="180" y="281"/>
                    </a:cubicBezTo>
                    <a:cubicBezTo>
                      <a:pt x="470" y="112"/>
                      <a:pt x="470" y="112"/>
                      <a:pt x="470" y="112"/>
                    </a:cubicBezTo>
                    <a:cubicBezTo>
                      <a:pt x="479" y="107"/>
                      <a:pt x="484" y="97"/>
                      <a:pt x="484" y="87"/>
                    </a:cubicBezTo>
                    <a:cubicBezTo>
                      <a:pt x="484" y="87"/>
                      <a:pt x="484" y="87"/>
                      <a:pt x="484" y="87"/>
                    </a:cubicBezTo>
                    <a:cubicBezTo>
                      <a:pt x="484" y="56"/>
                      <a:pt x="484" y="56"/>
                      <a:pt x="484" y="56"/>
                    </a:cubicBezTo>
                    <a:lnTo>
                      <a:pt x="469" y="61"/>
                    </a:lnTo>
                    <a:close/>
                  </a:path>
                </a:pathLst>
              </a:custGeom>
              <a:solidFill>
                <a:srgbClr val="B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íṥlîdê">
                <a:extLst>
                  <a:ext uri="{FF2B5EF4-FFF2-40B4-BE49-F238E27FC236}">
                    <a16:creationId xmlns:a16="http://schemas.microsoft.com/office/drawing/2014/main" xmlns="" id="{3997EF57-CE79-471E-A4A6-C6479022827D}"/>
                  </a:ext>
                </a:extLst>
              </p:cNvPr>
              <p:cNvSpPr/>
              <p:nvPr/>
            </p:nvSpPr>
            <p:spPr bwMode="auto">
              <a:xfrm>
                <a:off x="6908800" y="4264026"/>
                <a:ext cx="1597025" cy="974725"/>
              </a:xfrm>
              <a:custGeom>
                <a:avLst/>
                <a:gdLst>
                  <a:gd name="T0" fmla="*/ 469 w 484"/>
                  <a:gd name="T1" fmla="*/ 61 h 296"/>
                  <a:gd name="T2" fmla="*/ 389 w 484"/>
                  <a:gd name="T3" fmla="*/ 15 h 296"/>
                  <a:gd name="T4" fmla="*/ 304 w 484"/>
                  <a:gd name="T5" fmla="*/ 15 h 296"/>
                  <a:gd name="T6" fmla="*/ 71 w 484"/>
                  <a:gd name="T7" fmla="*/ 151 h 296"/>
                  <a:gd name="T8" fmla="*/ 0 w 484"/>
                  <a:gd name="T9" fmla="*/ 178 h 296"/>
                  <a:gd name="T10" fmla="*/ 0 w 484"/>
                  <a:gd name="T11" fmla="*/ 209 h 296"/>
                  <a:gd name="T12" fmla="*/ 14 w 484"/>
                  <a:gd name="T13" fmla="*/ 234 h 296"/>
                  <a:gd name="T14" fmla="*/ 95 w 484"/>
                  <a:gd name="T15" fmla="*/ 281 h 296"/>
                  <a:gd name="T16" fmla="*/ 180 w 484"/>
                  <a:gd name="T17" fmla="*/ 281 h 296"/>
                  <a:gd name="T18" fmla="*/ 470 w 484"/>
                  <a:gd name="T19" fmla="*/ 112 h 296"/>
                  <a:gd name="T20" fmla="*/ 484 w 484"/>
                  <a:gd name="T21" fmla="*/ 87 h 296"/>
                  <a:gd name="T22" fmla="*/ 484 w 484"/>
                  <a:gd name="T23" fmla="*/ 87 h 296"/>
                  <a:gd name="T24" fmla="*/ 484 w 484"/>
                  <a:gd name="T25" fmla="*/ 56 h 296"/>
                  <a:gd name="T26" fmla="*/ 469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469" y="61"/>
                    </a:moveTo>
                    <a:cubicBezTo>
                      <a:pt x="389" y="15"/>
                      <a:pt x="389" y="15"/>
                      <a:pt x="389" y="15"/>
                    </a:cubicBezTo>
                    <a:cubicBezTo>
                      <a:pt x="362" y="0"/>
                      <a:pt x="330" y="0"/>
                      <a:pt x="304" y="15"/>
                    </a:cubicBezTo>
                    <a:cubicBezTo>
                      <a:pt x="71" y="151"/>
                      <a:pt x="71" y="151"/>
                      <a:pt x="71" y="151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0" y="219"/>
                      <a:pt x="4" y="228"/>
                      <a:pt x="14" y="234"/>
                    </a:cubicBezTo>
                    <a:cubicBezTo>
                      <a:pt x="95" y="281"/>
                      <a:pt x="95" y="281"/>
                      <a:pt x="95" y="281"/>
                    </a:cubicBezTo>
                    <a:cubicBezTo>
                      <a:pt x="121" y="296"/>
                      <a:pt x="154" y="296"/>
                      <a:pt x="180" y="281"/>
                    </a:cubicBezTo>
                    <a:cubicBezTo>
                      <a:pt x="470" y="112"/>
                      <a:pt x="470" y="112"/>
                      <a:pt x="470" y="112"/>
                    </a:cubicBezTo>
                    <a:cubicBezTo>
                      <a:pt x="479" y="107"/>
                      <a:pt x="484" y="97"/>
                      <a:pt x="484" y="87"/>
                    </a:cubicBezTo>
                    <a:cubicBezTo>
                      <a:pt x="484" y="87"/>
                      <a:pt x="484" y="87"/>
                      <a:pt x="484" y="87"/>
                    </a:cubicBezTo>
                    <a:cubicBezTo>
                      <a:pt x="484" y="56"/>
                      <a:pt x="484" y="56"/>
                      <a:pt x="484" y="56"/>
                    </a:cubicBezTo>
                    <a:lnTo>
                      <a:pt x="469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iṩľíḑe">
                <a:extLst>
                  <a:ext uri="{FF2B5EF4-FFF2-40B4-BE49-F238E27FC236}">
                    <a16:creationId xmlns:a16="http://schemas.microsoft.com/office/drawing/2014/main" xmlns="" id="{53ADE60F-88AE-4E9E-AA18-9390DF730AF1}"/>
                  </a:ext>
                </a:extLst>
              </p:cNvPr>
              <p:cNvSpPr/>
              <p:nvPr/>
            </p:nvSpPr>
            <p:spPr bwMode="auto">
              <a:xfrm>
                <a:off x="6891338" y="4162426"/>
                <a:ext cx="1630363" cy="974725"/>
              </a:xfrm>
              <a:custGeom>
                <a:avLst/>
                <a:gdLst>
                  <a:gd name="T0" fmla="*/ 19 w 494"/>
                  <a:gd name="T1" fmla="*/ 234 h 296"/>
                  <a:gd name="T2" fmla="*/ 100 w 494"/>
                  <a:gd name="T3" fmla="*/ 280 h 296"/>
                  <a:gd name="T4" fmla="*/ 185 w 494"/>
                  <a:gd name="T5" fmla="*/ 280 h 296"/>
                  <a:gd name="T6" fmla="*/ 475 w 494"/>
                  <a:gd name="T7" fmla="*/ 112 h 296"/>
                  <a:gd name="T8" fmla="*/ 475 w 494"/>
                  <a:gd name="T9" fmla="*/ 61 h 296"/>
                  <a:gd name="T10" fmla="*/ 394 w 494"/>
                  <a:gd name="T11" fmla="*/ 15 h 296"/>
                  <a:gd name="T12" fmla="*/ 309 w 494"/>
                  <a:gd name="T13" fmla="*/ 15 h 296"/>
                  <a:gd name="T14" fmla="*/ 19 w 494"/>
                  <a:gd name="T15" fmla="*/ 183 h 296"/>
                  <a:gd name="T16" fmla="*/ 19 w 494"/>
                  <a:gd name="T17" fmla="*/ 2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4" h="296">
                    <a:moveTo>
                      <a:pt x="19" y="234"/>
                    </a:moveTo>
                    <a:cubicBezTo>
                      <a:pt x="100" y="280"/>
                      <a:pt x="100" y="280"/>
                      <a:pt x="100" y="280"/>
                    </a:cubicBezTo>
                    <a:cubicBezTo>
                      <a:pt x="126" y="296"/>
                      <a:pt x="159" y="296"/>
                      <a:pt x="185" y="280"/>
                    </a:cubicBezTo>
                    <a:cubicBezTo>
                      <a:pt x="475" y="112"/>
                      <a:pt x="475" y="112"/>
                      <a:pt x="475" y="112"/>
                    </a:cubicBezTo>
                    <a:cubicBezTo>
                      <a:pt x="494" y="101"/>
                      <a:pt x="494" y="73"/>
                      <a:pt x="475" y="61"/>
                    </a:cubicBezTo>
                    <a:cubicBezTo>
                      <a:pt x="394" y="15"/>
                      <a:pt x="394" y="15"/>
                      <a:pt x="394" y="15"/>
                    </a:cubicBezTo>
                    <a:cubicBezTo>
                      <a:pt x="367" y="0"/>
                      <a:pt x="335" y="0"/>
                      <a:pt x="309" y="15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0" y="195"/>
                      <a:pt x="0" y="223"/>
                      <a:pt x="19" y="234"/>
                    </a:cubicBez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9" name="iṧļíďê">
                <a:extLst>
                  <a:ext uri="{FF2B5EF4-FFF2-40B4-BE49-F238E27FC236}">
                    <a16:creationId xmlns:a16="http://schemas.microsoft.com/office/drawing/2014/main" xmlns="" id="{FE44842E-A2DF-4E08-8FF0-EC34C8C34EAC}"/>
                  </a:ext>
                </a:extLst>
              </p:cNvPr>
              <p:cNvSpPr/>
              <p:nvPr/>
            </p:nvSpPr>
            <p:spPr bwMode="auto">
              <a:xfrm>
                <a:off x="7832725" y="3529013"/>
                <a:ext cx="431800" cy="250825"/>
              </a:xfrm>
              <a:custGeom>
                <a:avLst/>
                <a:gdLst>
                  <a:gd name="T0" fmla="*/ 272 w 272"/>
                  <a:gd name="T1" fmla="*/ 75 h 158"/>
                  <a:gd name="T2" fmla="*/ 145 w 272"/>
                  <a:gd name="T3" fmla="*/ 0 h 158"/>
                  <a:gd name="T4" fmla="*/ 0 w 272"/>
                  <a:gd name="T5" fmla="*/ 85 h 158"/>
                  <a:gd name="T6" fmla="*/ 127 w 272"/>
                  <a:gd name="T7" fmla="*/ 158 h 158"/>
                  <a:gd name="T8" fmla="*/ 272 w 272"/>
                  <a:gd name="T9" fmla="*/ 7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8">
                    <a:moveTo>
                      <a:pt x="272" y="75"/>
                    </a:moveTo>
                    <a:lnTo>
                      <a:pt x="145" y="0"/>
                    </a:lnTo>
                    <a:lnTo>
                      <a:pt x="0" y="85"/>
                    </a:lnTo>
                    <a:lnTo>
                      <a:pt x="127" y="158"/>
                    </a:lnTo>
                    <a:lnTo>
                      <a:pt x="272" y="75"/>
                    </a:ln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0" name="ïṡļíḍè">
                <a:extLst>
                  <a:ext uri="{FF2B5EF4-FFF2-40B4-BE49-F238E27FC236}">
                    <a16:creationId xmlns:a16="http://schemas.microsoft.com/office/drawing/2014/main" xmlns="" id="{AC32F170-AEB9-4E16-AA47-91C4EE48C11D}"/>
                  </a:ext>
                </a:extLst>
              </p:cNvPr>
              <p:cNvSpPr/>
              <p:nvPr/>
            </p:nvSpPr>
            <p:spPr bwMode="auto">
              <a:xfrm>
                <a:off x="8034338" y="3648076"/>
                <a:ext cx="230188" cy="952500"/>
              </a:xfrm>
              <a:custGeom>
                <a:avLst/>
                <a:gdLst>
                  <a:gd name="T0" fmla="*/ 145 w 145"/>
                  <a:gd name="T1" fmla="*/ 0 h 600"/>
                  <a:gd name="T2" fmla="*/ 145 w 145"/>
                  <a:gd name="T3" fmla="*/ 517 h 600"/>
                  <a:gd name="T4" fmla="*/ 0 w 145"/>
                  <a:gd name="T5" fmla="*/ 600 h 600"/>
                  <a:gd name="T6" fmla="*/ 0 w 145"/>
                  <a:gd name="T7" fmla="*/ 83 h 600"/>
                  <a:gd name="T8" fmla="*/ 145 w 145"/>
                  <a:gd name="T9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600">
                    <a:moveTo>
                      <a:pt x="145" y="0"/>
                    </a:moveTo>
                    <a:lnTo>
                      <a:pt x="145" y="517"/>
                    </a:lnTo>
                    <a:lnTo>
                      <a:pt x="0" y="600"/>
                    </a:lnTo>
                    <a:lnTo>
                      <a:pt x="0" y="8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CD61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1" name="ï$ḻïḍe">
                <a:extLst>
                  <a:ext uri="{FF2B5EF4-FFF2-40B4-BE49-F238E27FC236}">
                    <a16:creationId xmlns:a16="http://schemas.microsoft.com/office/drawing/2014/main" xmlns="" id="{B47A2AA4-55BA-4B3B-99D6-6A5943F341CB}"/>
                  </a:ext>
                </a:extLst>
              </p:cNvPr>
              <p:cNvSpPr/>
              <p:nvPr/>
            </p:nvSpPr>
            <p:spPr bwMode="auto">
              <a:xfrm>
                <a:off x="7832725" y="3663951"/>
                <a:ext cx="201613" cy="936625"/>
              </a:xfrm>
              <a:custGeom>
                <a:avLst/>
                <a:gdLst>
                  <a:gd name="T0" fmla="*/ 127 w 127"/>
                  <a:gd name="T1" fmla="*/ 590 h 590"/>
                  <a:gd name="T2" fmla="*/ 0 w 127"/>
                  <a:gd name="T3" fmla="*/ 517 h 590"/>
                  <a:gd name="T4" fmla="*/ 0 w 127"/>
                  <a:gd name="T5" fmla="*/ 0 h 590"/>
                  <a:gd name="T6" fmla="*/ 127 w 127"/>
                  <a:gd name="T7" fmla="*/ 73 h 590"/>
                  <a:gd name="T8" fmla="*/ 127 w 127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90">
                    <a:moveTo>
                      <a:pt x="127" y="590"/>
                    </a:moveTo>
                    <a:lnTo>
                      <a:pt x="0" y="517"/>
                    </a:lnTo>
                    <a:lnTo>
                      <a:pt x="0" y="0"/>
                    </a:lnTo>
                    <a:lnTo>
                      <a:pt x="127" y="73"/>
                    </a:lnTo>
                    <a:lnTo>
                      <a:pt x="127" y="590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2" name="ïS1ïḍè">
                <a:extLst>
                  <a:ext uri="{FF2B5EF4-FFF2-40B4-BE49-F238E27FC236}">
                    <a16:creationId xmlns:a16="http://schemas.microsoft.com/office/drawing/2014/main" xmlns="" id="{6E4A04C3-6833-4174-8BDD-5395652CCE64}"/>
                  </a:ext>
                </a:extLst>
              </p:cNvPr>
              <p:cNvSpPr/>
              <p:nvPr/>
            </p:nvSpPr>
            <p:spPr bwMode="auto">
              <a:xfrm>
                <a:off x="7505700" y="3957638"/>
                <a:ext cx="431800" cy="247650"/>
              </a:xfrm>
              <a:custGeom>
                <a:avLst/>
                <a:gdLst>
                  <a:gd name="T0" fmla="*/ 272 w 272"/>
                  <a:gd name="T1" fmla="*/ 73 h 156"/>
                  <a:gd name="T2" fmla="*/ 146 w 272"/>
                  <a:gd name="T3" fmla="*/ 0 h 156"/>
                  <a:gd name="T4" fmla="*/ 0 w 272"/>
                  <a:gd name="T5" fmla="*/ 83 h 156"/>
                  <a:gd name="T6" fmla="*/ 127 w 272"/>
                  <a:gd name="T7" fmla="*/ 156 h 156"/>
                  <a:gd name="T8" fmla="*/ 272 w 272"/>
                  <a:gd name="T9" fmla="*/ 7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6">
                    <a:moveTo>
                      <a:pt x="272" y="73"/>
                    </a:moveTo>
                    <a:lnTo>
                      <a:pt x="146" y="0"/>
                    </a:lnTo>
                    <a:lnTo>
                      <a:pt x="0" y="83"/>
                    </a:lnTo>
                    <a:lnTo>
                      <a:pt x="127" y="156"/>
                    </a:lnTo>
                    <a:lnTo>
                      <a:pt x="272" y="73"/>
                    </a:lnTo>
                    <a:close/>
                  </a:path>
                </a:pathLst>
              </a:custGeom>
              <a:solidFill>
                <a:srgbClr val="FF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3" name="íSḷîḍe">
                <a:extLst>
                  <a:ext uri="{FF2B5EF4-FFF2-40B4-BE49-F238E27FC236}">
                    <a16:creationId xmlns:a16="http://schemas.microsoft.com/office/drawing/2014/main" xmlns="" id="{45029ACC-6B4F-4C18-8C29-EC7AAE58DD77}"/>
                  </a:ext>
                </a:extLst>
              </p:cNvPr>
              <p:cNvSpPr/>
              <p:nvPr/>
            </p:nvSpPr>
            <p:spPr bwMode="auto">
              <a:xfrm>
                <a:off x="7707313" y="4073526"/>
                <a:ext cx="230188" cy="714375"/>
              </a:xfrm>
              <a:custGeom>
                <a:avLst/>
                <a:gdLst>
                  <a:gd name="T0" fmla="*/ 145 w 145"/>
                  <a:gd name="T1" fmla="*/ 0 h 450"/>
                  <a:gd name="T2" fmla="*/ 145 w 145"/>
                  <a:gd name="T3" fmla="*/ 367 h 450"/>
                  <a:gd name="T4" fmla="*/ 0 w 145"/>
                  <a:gd name="T5" fmla="*/ 450 h 450"/>
                  <a:gd name="T6" fmla="*/ 0 w 145"/>
                  <a:gd name="T7" fmla="*/ 83 h 450"/>
                  <a:gd name="T8" fmla="*/ 145 w 145"/>
                  <a:gd name="T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50">
                    <a:moveTo>
                      <a:pt x="145" y="0"/>
                    </a:moveTo>
                    <a:lnTo>
                      <a:pt x="145" y="367"/>
                    </a:lnTo>
                    <a:lnTo>
                      <a:pt x="0" y="450"/>
                    </a:lnTo>
                    <a:lnTo>
                      <a:pt x="0" y="8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4" name="iS1îdè">
                <a:extLst>
                  <a:ext uri="{FF2B5EF4-FFF2-40B4-BE49-F238E27FC236}">
                    <a16:creationId xmlns:a16="http://schemas.microsoft.com/office/drawing/2014/main" xmlns="" id="{D18596E9-5FDA-4B12-88B6-15D7D80510D9}"/>
                  </a:ext>
                </a:extLst>
              </p:cNvPr>
              <p:cNvSpPr/>
              <p:nvPr/>
            </p:nvSpPr>
            <p:spPr bwMode="auto">
              <a:xfrm>
                <a:off x="7505700" y="4089401"/>
                <a:ext cx="201613" cy="698500"/>
              </a:xfrm>
              <a:custGeom>
                <a:avLst/>
                <a:gdLst>
                  <a:gd name="T0" fmla="*/ 127 w 127"/>
                  <a:gd name="T1" fmla="*/ 440 h 440"/>
                  <a:gd name="T2" fmla="*/ 0 w 127"/>
                  <a:gd name="T3" fmla="*/ 367 h 440"/>
                  <a:gd name="T4" fmla="*/ 0 w 127"/>
                  <a:gd name="T5" fmla="*/ 0 h 440"/>
                  <a:gd name="T6" fmla="*/ 127 w 127"/>
                  <a:gd name="T7" fmla="*/ 73 h 440"/>
                  <a:gd name="T8" fmla="*/ 127 w 127"/>
                  <a:gd name="T9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440">
                    <a:moveTo>
                      <a:pt x="127" y="440"/>
                    </a:moveTo>
                    <a:lnTo>
                      <a:pt x="0" y="367"/>
                    </a:lnTo>
                    <a:lnTo>
                      <a:pt x="0" y="0"/>
                    </a:lnTo>
                    <a:lnTo>
                      <a:pt x="127" y="73"/>
                    </a:lnTo>
                    <a:lnTo>
                      <a:pt x="127" y="44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5" name="iṧļïḋè">
                <a:extLst>
                  <a:ext uri="{FF2B5EF4-FFF2-40B4-BE49-F238E27FC236}">
                    <a16:creationId xmlns:a16="http://schemas.microsoft.com/office/drawing/2014/main" xmlns="" id="{412722B9-23AA-4703-A4B9-80FC1E87E8FA}"/>
                  </a:ext>
                </a:extLst>
              </p:cNvPr>
              <p:cNvSpPr/>
              <p:nvPr/>
            </p:nvSpPr>
            <p:spPr bwMode="auto">
              <a:xfrm>
                <a:off x="7178675" y="4376738"/>
                <a:ext cx="433388" cy="249238"/>
              </a:xfrm>
              <a:custGeom>
                <a:avLst/>
                <a:gdLst>
                  <a:gd name="T0" fmla="*/ 273 w 273"/>
                  <a:gd name="T1" fmla="*/ 72 h 157"/>
                  <a:gd name="T2" fmla="*/ 146 w 273"/>
                  <a:gd name="T3" fmla="*/ 0 h 157"/>
                  <a:gd name="T4" fmla="*/ 0 w 273"/>
                  <a:gd name="T5" fmla="*/ 83 h 157"/>
                  <a:gd name="T6" fmla="*/ 127 w 273"/>
                  <a:gd name="T7" fmla="*/ 157 h 157"/>
                  <a:gd name="T8" fmla="*/ 273 w 273"/>
                  <a:gd name="T9" fmla="*/ 7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57">
                    <a:moveTo>
                      <a:pt x="273" y="72"/>
                    </a:moveTo>
                    <a:lnTo>
                      <a:pt x="146" y="0"/>
                    </a:lnTo>
                    <a:lnTo>
                      <a:pt x="0" y="83"/>
                    </a:lnTo>
                    <a:lnTo>
                      <a:pt x="127" y="157"/>
                    </a:lnTo>
                    <a:lnTo>
                      <a:pt x="273" y="72"/>
                    </a:lnTo>
                    <a:close/>
                  </a:path>
                </a:pathLst>
              </a:custGeom>
              <a:solidFill>
                <a:srgbClr val="8D8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6" name="îS1ïḓê">
                <a:extLst>
                  <a:ext uri="{FF2B5EF4-FFF2-40B4-BE49-F238E27FC236}">
                    <a16:creationId xmlns:a16="http://schemas.microsoft.com/office/drawing/2014/main" xmlns="" id="{691F35D0-F687-4A16-BB8E-83BAAA65872E}"/>
                  </a:ext>
                </a:extLst>
              </p:cNvPr>
              <p:cNvSpPr/>
              <p:nvPr/>
            </p:nvSpPr>
            <p:spPr bwMode="auto">
              <a:xfrm>
                <a:off x="7380288" y="4491038"/>
                <a:ext cx="231775" cy="487363"/>
              </a:xfrm>
              <a:custGeom>
                <a:avLst/>
                <a:gdLst>
                  <a:gd name="T0" fmla="*/ 146 w 146"/>
                  <a:gd name="T1" fmla="*/ 0 h 307"/>
                  <a:gd name="T2" fmla="*/ 146 w 146"/>
                  <a:gd name="T3" fmla="*/ 222 h 307"/>
                  <a:gd name="T4" fmla="*/ 0 w 146"/>
                  <a:gd name="T5" fmla="*/ 307 h 307"/>
                  <a:gd name="T6" fmla="*/ 0 w 146"/>
                  <a:gd name="T7" fmla="*/ 85 h 307"/>
                  <a:gd name="T8" fmla="*/ 146 w 146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07">
                    <a:moveTo>
                      <a:pt x="146" y="0"/>
                    </a:moveTo>
                    <a:lnTo>
                      <a:pt x="146" y="222"/>
                    </a:lnTo>
                    <a:lnTo>
                      <a:pt x="0" y="307"/>
                    </a:lnTo>
                    <a:lnTo>
                      <a:pt x="0" y="85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7" name="ïS1íḑé">
                <a:extLst>
                  <a:ext uri="{FF2B5EF4-FFF2-40B4-BE49-F238E27FC236}">
                    <a16:creationId xmlns:a16="http://schemas.microsoft.com/office/drawing/2014/main" xmlns="" id="{3CBCFB8D-3562-469C-B2FA-0FB92888B9B6}"/>
                  </a:ext>
                </a:extLst>
              </p:cNvPr>
              <p:cNvSpPr/>
              <p:nvPr/>
            </p:nvSpPr>
            <p:spPr bwMode="auto">
              <a:xfrm>
                <a:off x="7178675" y="4508501"/>
                <a:ext cx="201613" cy="469900"/>
              </a:xfrm>
              <a:custGeom>
                <a:avLst/>
                <a:gdLst>
                  <a:gd name="T0" fmla="*/ 127 w 127"/>
                  <a:gd name="T1" fmla="*/ 296 h 296"/>
                  <a:gd name="T2" fmla="*/ 0 w 127"/>
                  <a:gd name="T3" fmla="*/ 222 h 296"/>
                  <a:gd name="T4" fmla="*/ 0 w 127"/>
                  <a:gd name="T5" fmla="*/ 0 h 296"/>
                  <a:gd name="T6" fmla="*/ 127 w 127"/>
                  <a:gd name="T7" fmla="*/ 74 h 296"/>
                  <a:gd name="T8" fmla="*/ 127 w 127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96">
                    <a:moveTo>
                      <a:pt x="127" y="296"/>
                    </a:moveTo>
                    <a:lnTo>
                      <a:pt x="0" y="222"/>
                    </a:lnTo>
                    <a:lnTo>
                      <a:pt x="0" y="0"/>
                    </a:lnTo>
                    <a:lnTo>
                      <a:pt x="127" y="74"/>
                    </a:lnTo>
                    <a:lnTo>
                      <a:pt x="127" y="296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8" name="ï$ľiďê">
                <a:extLst>
                  <a:ext uri="{FF2B5EF4-FFF2-40B4-BE49-F238E27FC236}">
                    <a16:creationId xmlns:a16="http://schemas.microsoft.com/office/drawing/2014/main" xmlns="" id="{1806B33A-2178-4BFB-8457-BB3AFAE6FB2B}"/>
                  </a:ext>
                </a:extLst>
              </p:cNvPr>
              <p:cNvSpPr/>
              <p:nvPr/>
            </p:nvSpPr>
            <p:spPr bwMode="auto">
              <a:xfrm>
                <a:off x="5451475" y="1298576"/>
                <a:ext cx="1162050" cy="979488"/>
              </a:xfrm>
              <a:custGeom>
                <a:avLst/>
                <a:gdLst>
                  <a:gd name="T0" fmla="*/ 0 w 732"/>
                  <a:gd name="T1" fmla="*/ 0 h 617"/>
                  <a:gd name="T2" fmla="*/ 732 w 732"/>
                  <a:gd name="T3" fmla="*/ 419 h 617"/>
                  <a:gd name="T4" fmla="*/ 732 w 732"/>
                  <a:gd name="T5" fmla="*/ 617 h 617"/>
                  <a:gd name="T6" fmla="*/ 0 w 732"/>
                  <a:gd name="T7" fmla="*/ 195 h 617"/>
                  <a:gd name="T8" fmla="*/ 0 w 732"/>
                  <a:gd name="T9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2" h="617">
                    <a:moveTo>
                      <a:pt x="0" y="0"/>
                    </a:moveTo>
                    <a:lnTo>
                      <a:pt x="732" y="419"/>
                    </a:lnTo>
                    <a:lnTo>
                      <a:pt x="732" y="617"/>
                    </a:lnTo>
                    <a:lnTo>
                      <a:pt x="0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9" name="iśḻíḋè">
                <a:extLst>
                  <a:ext uri="{FF2B5EF4-FFF2-40B4-BE49-F238E27FC236}">
                    <a16:creationId xmlns:a16="http://schemas.microsoft.com/office/drawing/2014/main" xmlns="" id="{801A1EDC-544F-4179-84C4-51A1FF2B53FC}"/>
                  </a:ext>
                </a:extLst>
              </p:cNvPr>
              <p:cNvSpPr/>
              <p:nvPr/>
            </p:nvSpPr>
            <p:spPr bwMode="auto">
              <a:xfrm>
                <a:off x="5451475" y="1239838"/>
                <a:ext cx="1262063" cy="723900"/>
              </a:xfrm>
              <a:custGeom>
                <a:avLst/>
                <a:gdLst>
                  <a:gd name="T0" fmla="*/ 65 w 795"/>
                  <a:gd name="T1" fmla="*/ 0 h 456"/>
                  <a:gd name="T2" fmla="*/ 0 w 795"/>
                  <a:gd name="T3" fmla="*/ 37 h 456"/>
                  <a:gd name="T4" fmla="*/ 732 w 795"/>
                  <a:gd name="T5" fmla="*/ 456 h 456"/>
                  <a:gd name="T6" fmla="*/ 795 w 795"/>
                  <a:gd name="T7" fmla="*/ 421 h 456"/>
                  <a:gd name="T8" fmla="*/ 65 w 795"/>
                  <a:gd name="T9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5" h="456">
                    <a:moveTo>
                      <a:pt x="65" y="0"/>
                    </a:moveTo>
                    <a:lnTo>
                      <a:pt x="0" y="37"/>
                    </a:lnTo>
                    <a:lnTo>
                      <a:pt x="732" y="456"/>
                    </a:lnTo>
                    <a:lnTo>
                      <a:pt x="795" y="42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0" name="í$lîḓé">
                <a:extLst>
                  <a:ext uri="{FF2B5EF4-FFF2-40B4-BE49-F238E27FC236}">
                    <a16:creationId xmlns:a16="http://schemas.microsoft.com/office/drawing/2014/main" xmlns="" id="{31C34484-6BD2-442F-B1B5-9C04E971E728}"/>
                  </a:ext>
                </a:extLst>
              </p:cNvPr>
              <p:cNvSpPr/>
              <p:nvPr/>
            </p:nvSpPr>
            <p:spPr bwMode="auto">
              <a:xfrm>
                <a:off x="6613525" y="1908176"/>
                <a:ext cx="100013" cy="369888"/>
              </a:xfrm>
              <a:custGeom>
                <a:avLst/>
                <a:gdLst>
                  <a:gd name="T0" fmla="*/ 0 w 63"/>
                  <a:gd name="T1" fmla="*/ 233 h 233"/>
                  <a:gd name="T2" fmla="*/ 63 w 63"/>
                  <a:gd name="T3" fmla="*/ 197 h 233"/>
                  <a:gd name="T4" fmla="*/ 63 w 63"/>
                  <a:gd name="T5" fmla="*/ 0 h 233"/>
                  <a:gd name="T6" fmla="*/ 0 w 63"/>
                  <a:gd name="T7" fmla="*/ 35 h 233"/>
                  <a:gd name="T8" fmla="*/ 0 w 63"/>
                  <a:gd name="T9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33">
                    <a:moveTo>
                      <a:pt x="0" y="233"/>
                    </a:moveTo>
                    <a:lnTo>
                      <a:pt x="63" y="197"/>
                    </a:lnTo>
                    <a:lnTo>
                      <a:pt x="63" y="0"/>
                    </a:lnTo>
                    <a:lnTo>
                      <a:pt x="0" y="35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1" name="íSḷïḋè">
                <a:extLst>
                  <a:ext uri="{FF2B5EF4-FFF2-40B4-BE49-F238E27FC236}">
                    <a16:creationId xmlns:a16="http://schemas.microsoft.com/office/drawing/2014/main" xmlns="" id="{832B9ED5-4B23-4C25-B24C-EA20CEA2FA4D}"/>
                  </a:ext>
                </a:extLst>
              </p:cNvPr>
              <p:cNvSpPr/>
              <p:nvPr/>
            </p:nvSpPr>
            <p:spPr bwMode="auto">
              <a:xfrm>
                <a:off x="6211888" y="2211388"/>
                <a:ext cx="1125538" cy="1538288"/>
              </a:xfrm>
              <a:custGeom>
                <a:avLst/>
                <a:gdLst>
                  <a:gd name="T0" fmla="*/ 331 w 341"/>
                  <a:gd name="T1" fmla="*/ 175 h 467"/>
                  <a:gd name="T2" fmla="*/ 30 w 341"/>
                  <a:gd name="T3" fmla="*/ 1 h 467"/>
                  <a:gd name="T4" fmla="*/ 24 w 341"/>
                  <a:gd name="T5" fmla="*/ 1 h 467"/>
                  <a:gd name="T6" fmla="*/ 24 w 341"/>
                  <a:gd name="T7" fmla="*/ 1 h 467"/>
                  <a:gd name="T8" fmla="*/ 23 w 341"/>
                  <a:gd name="T9" fmla="*/ 2 h 467"/>
                  <a:gd name="T10" fmla="*/ 4 w 341"/>
                  <a:gd name="T11" fmla="*/ 13 h 467"/>
                  <a:gd name="T12" fmla="*/ 0 w 341"/>
                  <a:gd name="T13" fmla="*/ 18 h 467"/>
                  <a:gd name="T14" fmla="*/ 0 w 341"/>
                  <a:gd name="T15" fmla="*/ 274 h 467"/>
                  <a:gd name="T16" fmla="*/ 10 w 341"/>
                  <a:gd name="T17" fmla="*/ 292 h 467"/>
                  <a:gd name="T18" fmla="*/ 312 w 341"/>
                  <a:gd name="T19" fmla="*/ 466 h 467"/>
                  <a:gd name="T20" fmla="*/ 318 w 341"/>
                  <a:gd name="T21" fmla="*/ 465 h 467"/>
                  <a:gd name="T22" fmla="*/ 338 w 341"/>
                  <a:gd name="T23" fmla="*/ 454 h 467"/>
                  <a:gd name="T24" fmla="*/ 341 w 341"/>
                  <a:gd name="T25" fmla="*/ 448 h 467"/>
                  <a:gd name="T26" fmla="*/ 341 w 341"/>
                  <a:gd name="T27" fmla="*/ 192 h 467"/>
                  <a:gd name="T28" fmla="*/ 331 w 341"/>
                  <a:gd name="T29" fmla="*/ 175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1" h="467">
                    <a:moveTo>
                      <a:pt x="331" y="175"/>
                    </a:moveTo>
                    <a:cubicBezTo>
                      <a:pt x="30" y="1"/>
                      <a:pt x="30" y="1"/>
                      <a:pt x="30" y="1"/>
                    </a:cubicBezTo>
                    <a:cubicBezTo>
                      <a:pt x="28" y="0"/>
                      <a:pt x="26" y="0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274"/>
                      <a:pt x="0" y="274"/>
                      <a:pt x="0" y="274"/>
                    </a:cubicBezTo>
                    <a:cubicBezTo>
                      <a:pt x="0" y="282"/>
                      <a:pt x="4" y="288"/>
                      <a:pt x="10" y="292"/>
                    </a:cubicBezTo>
                    <a:cubicBezTo>
                      <a:pt x="312" y="466"/>
                      <a:pt x="312" y="466"/>
                      <a:pt x="312" y="466"/>
                    </a:cubicBezTo>
                    <a:cubicBezTo>
                      <a:pt x="314" y="467"/>
                      <a:pt x="316" y="467"/>
                      <a:pt x="318" y="465"/>
                    </a:cubicBezTo>
                    <a:cubicBezTo>
                      <a:pt x="338" y="454"/>
                      <a:pt x="338" y="454"/>
                      <a:pt x="338" y="454"/>
                    </a:cubicBezTo>
                    <a:cubicBezTo>
                      <a:pt x="340" y="453"/>
                      <a:pt x="341" y="451"/>
                      <a:pt x="341" y="448"/>
                    </a:cubicBezTo>
                    <a:cubicBezTo>
                      <a:pt x="341" y="192"/>
                      <a:pt x="341" y="192"/>
                      <a:pt x="341" y="192"/>
                    </a:cubicBezTo>
                    <a:cubicBezTo>
                      <a:pt x="341" y="185"/>
                      <a:pt x="338" y="179"/>
                      <a:pt x="331" y="175"/>
                    </a:cubicBezTo>
                  </a:path>
                </a:pathLst>
              </a:custGeom>
              <a:solidFill>
                <a:srgbClr val="414176">
                  <a:alpha val="7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2" name="íṥlïḓè">
                <a:extLst>
                  <a:ext uri="{FF2B5EF4-FFF2-40B4-BE49-F238E27FC236}">
                    <a16:creationId xmlns:a16="http://schemas.microsoft.com/office/drawing/2014/main" xmlns="" id="{24C622D3-4531-4EF1-A2E5-D73FBB124D8F}"/>
                  </a:ext>
                </a:extLst>
              </p:cNvPr>
              <p:cNvSpPr/>
              <p:nvPr/>
            </p:nvSpPr>
            <p:spPr bwMode="auto">
              <a:xfrm>
                <a:off x="6211888" y="2244726"/>
                <a:ext cx="1058863" cy="1508125"/>
              </a:xfrm>
              <a:custGeom>
                <a:avLst/>
                <a:gdLst>
                  <a:gd name="T0" fmla="*/ 321 w 321"/>
                  <a:gd name="T1" fmla="*/ 194 h 458"/>
                  <a:gd name="T2" fmla="*/ 321 w 321"/>
                  <a:gd name="T3" fmla="*/ 450 h 458"/>
                  <a:gd name="T4" fmla="*/ 312 w 321"/>
                  <a:gd name="T5" fmla="*/ 456 h 458"/>
                  <a:gd name="T6" fmla="*/ 10 w 321"/>
                  <a:gd name="T7" fmla="*/ 282 h 458"/>
                  <a:gd name="T8" fmla="*/ 0 w 321"/>
                  <a:gd name="T9" fmla="*/ 264 h 458"/>
                  <a:gd name="T10" fmla="*/ 0 w 321"/>
                  <a:gd name="T11" fmla="*/ 8 h 458"/>
                  <a:gd name="T12" fmla="*/ 10 w 321"/>
                  <a:gd name="T13" fmla="*/ 3 h 458"/>
                  <a:gd name="T14" fmla="*/ 311 w 321"/>
                  <a:gd name="T15" fmla="*/ 177 h 458"/>
                  <a:gd name="T16" fmla="*/ 321 w 321"/>
                  <a:gd name="T17" fmla="*/ 19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1" h="458">
                    <a:moveTo>
                      <a:pt x="321" y="194"/>
                    </a:moveTo>
                    <a:cubicBezTo>
                      <a:pt x="321" y="450"/>
                      <a:pt x="321" y="450"/>
                      <a:pt x="321" y="450"/>
                    </a:cubicBezTo>
                    <a:cubicBezTo>
                      <a:pt x="321" y="455"/>
                      <a:pt x="316" y="458"/>
                      <a:pt x="312" y="456"/>
                    </a:cubicBezTo>
                    <a:cubicBezTo>
                      <a:pt x="10" y="282"/>
                      <a:pt x="10" y="282"/>
                      <a:pt x="10" y="282"/>
                    </a:cubicBezTo>
                    <a:cubicBezTo>
                      <a:pt x="4" y="278"/>
                      <a:pt x="0" y="272"/>
                      <a:pt x="0" y="26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6" y="0"/>
                      <a:pt x="10" y="3"/>
                    </a:cubicBezTo>
                    <a:cubicBezTo>
                      <a:pt x="311" y="177"/>
                      <a:pt x="311" y="177"/>
                      <a:pt x="311" y="177"/>
                    </a:cubicBezTo>
                    <a:cubicBezTo>
                      <a:pt x="317" y="180"/>
                      <a:pt x="321" y="187"/>
                      <a:pt x="321" y="194"/>
                    </a:cubicBezTo>
                  </a:path>
                </a:pathLst>
              </a:custGeom>
              <a:solidFill>
                <a:srgbClr val="3C3C73">
                  <a:alpha val="9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3" name="iṧľîḓê">
                <a:extLst>
                  <a:ext uri="{FF2B5EF4-FFF2-40B4-BE49-F238E27FC236}">
                    <a16:creationId xmlns:a16="http://schemas.microsoft.com/office/drawing/2014/main" xmlns="" id="{C630615A-3C55-4629-A45A-A501AC5B15FD}"/>
                  </a:ext>
                </a:extLst>
              </p:cNvPr>
              <p:cNvSpPr/>
              <p:nvPr/>
            </p:nvSpPr>
            <p:spPr bwMode="auto">
              <a:xfrm>
                <a:off x="6307138" y="2584451"/>
                <a:ext cx="868363" cy="901700"/>
              </a:xfrm>
              <a:custGeom>
                <a:avLst/>
                <a:gdLst>
                  <a:gd name="T0" fmla="*/ 0 w 263"/>
                  <a:gd name="T1" fmla="*/ 0 h 274"/>
                  <a:gd name="T2" fmla="*/ 0 w 263"/>
                  <a:gd name="T3" fmla="*/ 122 h 274"/>
                  <a:gd name="T4" fmla="*/ 263 w 263"/>
                  <a:gd name="T5" fmla="*/ 274 h 274"/>
                  <a:gd name="T6" fmla="*/ 263 w 263"/>
                  <a:gd name="T7" fmla="*/ 194 h 274"/>
                  <a:gd name="T8" fmla="*/ 251 w 263"/>
                  <a:gd name="T9" fmla="*/ 199 h 274"/>
                  <a:gd name="T10" fmla="*/ 223 w 263"/>
                  <a:gd name="T11" fmla="*/ 186 h 274"/>
                  <a:gd name="T12" fmla="*/ 160 w 263"/>
                  <a:gd name="T13" fmla="*/ 114 h 274"/>
                  <a:gd name="T14" fmla="*/ 133 w 263"/>
                  <a:gd name="T15" fmla="*/ 106 h 274"/>
                  <a:gd name="T16" fmla="*/ 109 w 263"/>
                  <a:gd name="T17" fmla="*/ 109 h 274"/>
                  <a:gd name="T18" fmla="*/ 87 w 263"/>
                  <a:gd name="T19" fmla="*/ 112 h 274"/>
                  <a:gd name="T20" fmla="*/ 76 w 263"/>
                  <a:gd name="T21" fmla="*/ 110 h 274"/>
                  <a:gd name="T22" fmla="*/ 0 w 263"/>
                  <a:gd name="T2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3" h="274">
                    <a:moveTo>
                      <a:pt x="0" y="0"/>
                    </a:moveTo>
                    <a:cubicBezTo>
                      <a:pt x="0" y="122"/>
                      <a:pt x="0" y="122"/>
                      <a:pt x="0" y="122"/>
                    </a:cubicBezTo>
                    <a:cubicBezTo>
                      <a:pt x="263" y="274"/>
                      <a:pt x="263" y="274"/>
                      <a:pt x="263" y="274"/>
                    </a:cubicBezTo>
                    <a:cubicBezTo>
                      <a:pt x="263" y="194"/>
                      <a:pt x="263" y="194"/>
                      <a:pt x="263" y="194"/>
                    </a:cubicBezTo>
                    <a:cubicBezTo>
                      <a:pt x="263" y="194"/>
                      <a:pt x="260" y="199"/>
                      <a:pt x="251" y="199"/>
                    </a:cubicBezTo>
                    <a:cubicBezTo>
                      <a:pt x="245" y="199"/>
                      <a:pt x="235" y="196"/>
                      <a:pt x="223" y="186"/>
                    </a:cubicBezTo>
                    <a:cubicBezTo>
                      <a:pt x="202" y="167"/>
                      <a:pt x="191" y="136"/>
                      <a:pt x="160" y="114"/>
                    </a:cubicBezTo>
                    <a:cubicBezTo>
                      <a:pt x="151" y="108"/>
                      <a:pt x="142" y="106"/>
                      <a:pt x="133" y="106"/>
                    </a:cubicBezTo>
                    <a:cubicBezTo>
                      <a:pt x="125" y="106"/>
                      <a:pt x="117" y="108"/>
                      <a:pt x="109" y="109"/>
                    </a:cubicBezTo>
                    <a:cubicBezTo>
                      <a:pt x="101" y="111"/>
                      <a:pt x="94" y="112"/>
                      <a:pt x="87" y="112"/>
                    </a:cubicBezTo>
                    <a:cubicBezTo>
                      <a:pt x="84" y="112"/>
                      <a:pt x="80" y="112"/>
                      <a:pt x="76" y="110"/>
                    </a:cubicBezTo>
                    <a:cubicBezTo>
                      <a:pt x="33" y="92"/>
                      <a:pt x="0" y="0"/>
                      <a:pt x="0" y="0"/>
                    </a:cubicBezTo>
                  </a:path>
                </a:pathLst>
              </a:custGeom>
              <a:gradFill>
                <a:gsLst>
                  <a:gs pos="0">
                    <a:srgbClr val="38386B"/>
                  </a:gs>
                  <a:gs pos="100000">
                    <a:srgbClr val="414176">
                      <a:alpha val="7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4" name="ïSḻïḓe">
                <a:extLst>
                  <a:ext uri="{FF2B5EF4-FFF2-40B4-BE49-F238E27FC236}">
                    <a16:creationId xmlns:a16="http://schemas.microsoft.com/office/drawing/2014/main" xmlns="" id="{3277846D-BED2-41F8-9AC4-746C13776FCB}"/>
                  </a:ext>
                </a:extLst>
              </p:cNvPr>
              <p:cNvSpPr/>
              <p:nvPr/>
            </p:nvSpPr>
            <p:spPr bwMode="auto">
              <a:xfrm>
                <a:off x="6307138" y="2520951"/>
                <a:ext cx="868363" cy="965200"/>
              </a:xfrm>
              <a:custGeom>
                <a:avLst/>
                <a:gdLst>
                  <a:gd name="T0" fmla="*/ 0 w 263"/>
                  <a:gd name="T1" fmla="*/ 81 h 293"/>
                  <a:gd name="T2" fmla="*/ 76 w 263"/>
                  <a:gd name="T3" fmla="*/ 39 h 293"/>
                  <a:gd name="T4" fmla="*/ 154 w 263"/>
                  <a:gd name="T5" fmla="*/ 207 h 293"/>
                  <a:gd name="T6" fmla="*/ 222 w 263"/>
                  <a:gd name="T7" fmla="*/ 158 h 293"/>
                  <a:gd name="T8" fmla="*/ 263 w 263"/>
                  <a:gd name="T9" fmla="*/ 177 h 293"/>
                  <a:gd name="T10" fmla="*/ 263 w 263"/>
                  <a:gd name="T11" fmla="*/ 293 h 293"/>
                  <a:gd name="T12" fmla="*/ 0 w 263"/>
                  <a:gd name="T13" fmla="*/ 141 h 293"/>
                  <a:gd name="T14" fmla="*/ 0 w 263"/>
                  <a:gd name="T15" fmla="*/ 8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293">
                    <a:moveTo>
                      <a:pt x="0" y="81"/>
                    </a:moveTo>
                    <a:cubicBezTo>
                      <a:pt x="36" y="97"/>
                      <a:pt x="52" y="0"/>
                      <a:pt x="76" y="39"/>
                    </a:cubicBezTo>
                    <a:cubicBezTo>
                      <a:pt x="99" y="77"/>
                      <a:pt x="116" y="184"/>
                      <a:pt x="154" y="207"/>
                    </a:cubicBezTo>
                    <a:cubicBezTo>
                      <a:pt x="192" y="230"/>
                      <a:pt x="208" y="167"/>
                      <a:pt x="222" y="158"/>
                    </a:cubicBezTo>
                    <a:cubicBezTo>
                      <a:pt x="236" y="150"/>
                      <a:pt x="263" y="177"/>
                      <a:pt x="263" y="177"/>
                    </a:cubicBezTo>
                    <a:cubicBezTo>
                      <a:pt x="263" y="293"/>
                      <a:pt x="263" y="293"/>
                      <a:pt x="263" y="293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0" y="81"/>
                    </a:lnTo>
                    <a:close/>
                  </a:path>
                </a:pathLst>
              </a:custGeom>
              <a:gradFill>
                <a:gsLst>
                  <a:gs pos="0">
                    <a:srgbClr val="E3A048">
                      <a:alpha val="95000"/>
                    </a:srgbClr>
                  </a:gs>
                  <a:gs pos="100000">
                    <a:srgbClr val="414176">
                      <a:alpha val="7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5" name="ísḷîḍé">
                <a:extLst>
                  <a:ext uri="{FF2B5EF4-FFF2-40B4-BE49-F238E27FC236}">
                    <a16:creationId xmlns:a16="http://schemas.microsoft.com/office/drawing/2014/main" xmlns="" id="{A80C3C36-9A38-4380-BC12-513CE9A4CBFD}"/>
                  </a:ext>
                </a:extLst>
              </p:cNvPr>
              <p:cNvSpPr/>
              <p:nvPr/>
            </p:nvSpPr>
            <p:spPr bwMode="auto">
              <a:xfrm>
                <a:off x="6297613" y="2609851"/>
                <a:ext cx="887413" cy="619125"/>
              </a:xfrm>
              <a:custGeom>
                <a:avLst/>
                <a:gdLst>
                  <a:gd name="T0" fmla="*/ 268 w 269"/>
                  <a:gd name="T1" fmla="*/ 148 h 188"/>
                  <a:gd name="T2" fmla="*/ 256 w 269"/>
                  <a:gd name="T3" fmla="*/ 138 h 188"/>
                  <a:gd name="T4" fmla="*/ 244 w 269"/>
                  <a:gd name="T5" fmla="*/ 131 h 188"/>
                  <a:gd name="T6" fmla="*/ 231 w 269"/>
                  <a:gd name="T7" fmla="*/ 127 h 188"/>
                  <a:gd name="T8" fmla="*/ 224 w 269"/>
                  <a:gd name="T9" fmla="*/ 129 h 188"/>
                  <a:gd name="T10" fmla="*/ 218 w 269"/>
                  <a:gd name="T11" fmla="*/ 134 h 188"/>
                  <a:gd name="T12" fmla="*/ 210 w 269"/>
                  <a:gd name="T13" fmla="*/ 148 h 188"/>
                  <a:gd name="T14" fmla="*/ 193 w 269"/>
                  <a:gd name="T15" fmla="*/ 171 h 188"/>
                  <a:gd name="T16" fmla="*/ 184 w 269"/>
                  <a:gd name="T17" fmla="*/ 180 h 188"/>
                  <a:gd name="T18" fmla="*/ 173 w 269"/>
                  <a:gd name="T19" fmla="*/ 183 h 188"/>
                  <a:gd name="T20" fmla="*/ 158 w 269"/>
                  <a:gd name="T21" fmla="*/ 178 h 188"/>
                  <a:gd name="T22" fmla="*/ 134 w 269"/>
                  <a:gd name="T23" fmla="*/ 148 h 188"/>
                  <a:gd name="T24" fmla="*/ 106 w 269"/>
                  <a:gd name="T25" fmla="*/ 75 h 188"/>
                  <a:gd name="T26" fmla="*/ 81 w 269"/>
                  <a:gd name="T27" fmla="*/ 10 h 188"/>
                  <a:gd name="T28" fmla="*/ 75 w 269"/>
                  <a:gd name="T29" fmla="*/ 3 h 188"/>
                  <a:gd name="T30" fmla="*/ 68 w 269"/>
                  <a:gd name="T31" fmla="*/ 0 h 188"/>
                  <a:gd name="T32" fmla="*/ 60 w 269"/>
                  <a:gd name="T33" fmla="*/ 3 h 188"/>
                  <a:gd name="T34" fmla="*/ 49 w 269"/>
                  <a:gd name="T35" fmla="*/ 16 h 188"/>
                  <a:gd name="T36" fmla="*/ 31 w 269"/>
                  <a:gd name="T37" fmla="*/ 41 h 188"/>
                  <a:gd name="T38" fmla="*/ 21 w 269"/>
                  <a:gd name="T39" fmla="*/ 50 h 188"/>
                  <a:gd name="T40" fmla="*/ 11 w 269"/>
                  <a:gd name="T41" fmla="*/ 54 h 188"/>
                  <a:gd name="T42" fmla="*/ 4 w 269"/>
                  <a:gd name="T43" fmla="*/ 52 h 188"/>
                  <a:gd name="T44" fmla="*/ 1 w 269"/>
                  <a:gd name="T45" fmla="*/ 53 h 188"/>
                  <a:gd name="T46" fmla="*/ 2 w 269"/>
                  <a:gd name="T47" fmla="*/ 57 h 188"/>
                  <a:gd name="T48" fmla="*/ 11 w 269"/>
                  <a:gd name="T49" fmla="*/ 59 h 188"/>
                  <a:gd name="T50" fmla="*/ 30 w 269"/>
                  <a:gd name="T51" fmla="*/ 50 h 188"/>
                  <a:gd name="T52" fmla="*/ 51 w 269"/>
                  <a:gd name="T53" fmla="*/ 21 h 188"/>
                  <a:gd name="T54" fmla="*/ 60 w 269"/>
                  <a:gd name="T55" fmla="*/ 9 h 188"/>
                  <a:gd name="T56" fmla="*/ 64 w 269"/>
                  <a:gd name="T57" fmla="*/ 6 h 188"/>
                  <a:gd name="T58" fmla="*/ 68 w 269"/>
                  <a:gd name="T59" fmla="*/ 5 h 188"/>
                  <a:gd name="T60" fmla="*/ 72 w 269"/>
                  <a:gd name="T61" fmla="*/ 7 h 188"/>
                  <a:gd name="T62" fmla="*/ 77 w 269"/>
                  <a:gd name="T63" fmla="*/ 13 h 188"/>
                  <a:gd name="T64" fmla="*/ 93 w 269"/>
                  <a:gd name="T65" fmla="*/ 52 h 188"/>
                  <a:gd name="T66" fmla="*/ 119 w 269"/>
                  <a:gd name="T67" fmla="*/ 128 h 188"/>
                  <a:gd name="T68" fmla="*/ 136 w 269"/>
                  <a:gd name="T69" fmla="*/ 161 h 188"/>
                  <a:gd name="T70" fmla="*/ 156 w 269"/>
                  <a:gd name="T71" fmla="*/ 182 h 188"/>
                  <a:gd name="T72" fmla="*/ 173 w 269"/>
                  <a:gd name="T73" fmla="*/ 188 h 188"/>
                  <a:gd name="T74" fmla="*/ 192 w 269"/>
                  <a:gd name="T75" fmla="*/ 180 h 188"/>
                  <a:gd name="T76" fmla="*/ 212 w 269"/>
                  <a:gd name="T77" fmla="*/ 153 h 188"/>
                  <a:gd name="T78" fmla="*/ 220 w 269"/>
                  <a:gd name="T79" fmla="*/ 140 h 188"/>
                  <a:gd name="T80" fmla="*/ 226 w 269"/>
                  <a:gd name="T81" fmla="*/ 134 h 188"/>
                  <a:gd name="T82" fmla="*/ 231 w 269"/>
                  <a:gd name="T83" fmla="*/ 132 h 188"/>
                  <a:gd name="T84" fmla="*/ 242 w 269"/>
                  <a:gd name="T85" fmla="*/ 135 h 188"/>
                  <a:gd name="T86" fmla="*/ 258 w 269"/>
                  <a:gd name="T87" fmla="*/ 145 h 188"/>
                  <a:gd name="T88" fmla="*/ 263 w 269"/>
                  <a:gd name="T89" fmla="*/ 150 h 188"/>
                  <a:gd name="T90" fmla="*/ 264 w 269"/>
                  <a:gd name="T91" fmla="*/ 151 h 188"/>
                  <a:gd name="T92" fmla="*/ 265 w 269"/>
                  <a:gd name="T93" fmla="*/ 152 h 188"/>
                  <a:gd name="T94" fmla="*/ 268 w 269"/>
                  <a:gd name="T95" fmla="*/ 152 h 188"/>
                  <a:gd name="T96" fmla="*/ 268 w 269"/>
                  <a:gd name="T97" fmla="*/ 14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9" h="188">
                    <a:moveTo>
                      <a:pt x="268" y="148"/>
                    </a:moveTo>
                    <a:cubicBezTo>
                      <a:pt x="268" y="148"/>
                      <a:pt x="263" y="143"/>
                      <a:pt x="256" y="138"/>
                    </a:cubicBezTo>
                    <a:cubicBezTo>
                      <a:pt x="252" y="135"/>
                      <a:pt x="248" y="133"/>
                      <a:pt x="244" y="131"/>
                    </a:cubicBezTo>
                    <a:cubicBezTo>
                      <a:pt x="240" y="129"/>
                      <a:pt x="235" y="127"/>
                      <a:pt x="231" y="127"/>
                    </a:cubicBezTo>
                    <a:cubicBezTo>
                      <a:pt x="229" y="127"/>
                      <a:pt x="226" y="128"/>
                      <a:pt x="224" y="129"/>
                    </a:cubicBezTo>
                    <a:cubicBezTo>
                      <a:pt x="222" y="131"/>
                      <a:pt x="220" y="132"/>
                      <a:pt x="218" y="134"/>
                    </a:cubicBezTo>
                    <a:cubicBezTo>
                      <a:pt x="216" y="138"/>
                      <a:pt x="213" y="143"/>
                      <a:pt x="210" y="148"/>
                    </a:cubicBezTo>
                    <a:cubicBezTo>
                      <a:pt x="205" y="156"/>
                      <a:pt x="200" y="165"/>
                      <a:pt x="193" y="171"/>
                    </a:cubicBezTo>
                    <a:cubicBezTo>
                      <a:pt x="190" y="175"/>
                      <a:pt x="187" y="178"/>
                      <a:pt x="184" y="180"/>
                    </a:cubicBezTo>
                    <a:cubicBezTo>
                      <a:pt x="180" y="182"/>
                      <a:pt x="177" y="183"/>
                      <a:pt x="173" y="183"/>
                    </a:cubicBezTo>
                    <a:cubicBezTo>
                      <a:pt x="168" y="183"/>
                      <a:pt x="164" y="181"/>
                      <a:pt x="158" y="178"/>
                    </a:cubicBezTo>
                    <a:cubicBezTo>
                      <a:pt x="149" y="173"/>
                      <a:pt x="141" y="162"/>
                      <a:pt x="134" y="148"/>
                    </a:cubicBezTo>
                    <a:cubicBezTo>
                      <a:pt x="123" y="128"/>
                      <a:pt x="115" y="101"/>
                      <a:pt x="106" y="75"/>
                    </a:cubicBezTo>
                    <a:cubicBezTo>
                      <a:pt x="98" y="49"/>
                      <a:pt x="90" y="25"/>
                      <a:pt x="81" y="10"/>
                    </a:cubicBezTo>
                    <a:cubicBezTo>
                      <a:pt x="79" y="7"/>
                      <a:pt x="77" y="5"/>
                      <a:pt x="75" y="3"/>
                    </a:cubicBezTo>
                    <a:cubicBezTo>
                      <a:pt x="72" y="1"/>
                      <a:pt x="70" y="0"/>
                      <a:pt x="68" y="0"/>
                    </a:cubicBezTo>
                    <a:cubicBezTo>
                      <a:pt x="65" y="0"/>
                      <a:pt x="62" y="1"/>
                      <a:pt x="60" y="3"/>
                    </a:cubicBezTo>
                    <a:cubicBezTo>
                      <a:pt x="56" y="6"/>
                      <a:pt x="52" y="11"/>
                      <a:pt x="49" y="16"/>
                    </a:cubicBezTo>
                    <a:cubicBezTo>
                      <a:pt x="43" y="24"/>
                      <a:pt x="37" y="34"/>
                      <a:pt x="31" y="41"/>
                    </a:cubicBezTo>
                    <a:cubicBezTo>
                      <a:pt x="28" y="45"/>
                      <a:pt x="25" y="48"/>
                      <a:pt x="21" y="50"/>
                    </a:cubicBezTo>
                    <a:cubicBezTo>
                      <a:pt x="18" y="53"/>
                      <a:pt x="15" y="54"/>
                      <a:pt x="11" y="54"/>
                    </a:cubicBezTo>
                    <a:cubicBezTo>
                      <a:pt x="9" y="54"/>
                      <a:pt x="7" y="53"/>
                      <a:pt x="4" y="52"/>
                    </a:cubicBezTo>
                    <a:cubicBezTo>
                      <a:pt x="3" y="52"/>
                      <a:pt x="1" y="52"/>
                      <a:pt x="1" y="53"/>
                    </a:cubicBezTo>
                    <a:cubicBezTo>
                      <a:pt x="0" y="55"/>
                      <a:pt x="1" y="56"/>
                      <a:pt x="2" y="57"/>
                    </a:cubicBezTo>
                    <a:cubicBezTo>
                      <a:pt x="5" y="58"/>
                      <a:pt x="8" y="59"/>
                      <a:pt x="11" y="59"/>
                    </a:cubicBezTo>
                    <a:cubicBezTo>
                      <a:pt x="18" y="59"/>
                      <a:pt x="25" y="55"/>
                      <a:pt x="30" y="50"/>
                    </a:cubicBezTo>
                    <a:cubicBezTo>
                      <a:pt x="38" y="42"/>
                      <a:pt x="45" y="30"/>
                      <a:pt x="51" y="21"/>
                    </a:cubicBezTo>
                    <a:cubicBezTo>
                      <a:pt x="54" y="16"/>
                      <a:pt x="57" y="12"/>
                      <a:pt x="60" y="9"/>
                    </a:cubicBezTo>
                    <a:cubicBezTo>
                      <a:pt x="62" y="8"/>
                      <a:pt x="63" y="7"/>
                      <a:pt x="64" y="6"/>
                    </a:cubicBezTo>
                    <a:cubicBezTo>
                      <a:pt x="65" y="5"/>
                      <a:pt x="67" y="5"/>
                      <a:pt x="68" y="5"/>
                    </a:cubicBezTo>
                    <a:cubicBezTo>
                      <a:pt x="69" y="5"/>
                      <a:pt x="70" y="6"/>
                      <a:pt x="72" y="7"/>
                    </a:cubicBezTo>
                    <a:cubicBezTo>
                      <a:pt x="73" y="8"/>
                      <a:pt x="75" y="10"/>
                      <a:pt x="77" y="13"/>
                    </a:cubicBezTo>
                    <a:cubicBezTo>
                      <a:pt x="82" y="22"/>
                      <a:pt x="88" y="36"/>
                      <a:pt x="93" y="52"/>
                    </a:cubicBezTo>
                    <a:cubicBezTo>
                      <a:pt x="101" y="75"/>
                      <a:pt x="110" y="103"/>
                      <a:pt x="119" y="128"/>
                    </a:cubicBezTo>
                    <a:cubicBezTo>
                      <a:pt x="124" y="140"/>
                      <a:pt x="130" y="151"/>
                      <a:pt x="136" y="161"/>
                    </a:cubicBezTo>
                    <a:cubicBezTo>
                      <a:pt x="142" y="170"/>
                      <a:pt x="148" y="178"/>
                      <a:pt x="156" y="182"/>
                    </a:cubicBezTo>
                    <a:cubicBezTo>
                      <a:pt x="162" y="186"/>
                      <a:pt x="167" y="188"/>
                      <a:pt x="173" y="188"/>
                    </a:cubicBezTo>
                    <a:cubicBezTo>
                      <a:pt x="180" y="188"/>
                      <a:pt x="187" y="184"/>
                      <a:pt x="192" y="180"/>
                    </a:cubicBezTo>
                    <a:cubicBezTo>
                      <a:pt x="200" y="173"/>
                      <a:pt x="207" y="162"/>
                      <a:pt x="212" y="153"/>
                    </a:cubicBezTo>
                    <a:cubicBezTo>
                      <a:pt x="215" y="148"/>
                      <a:pt x="218" y="144"/>
                      <a:pt x="220" y="140"/>
                    </a:cubicBezTo>
                    <a:cubicBezTo>
                      <a:pt x="222" y="137"/>
                      <a:pt x="225" y="135"/>
                      <a:pt x="226" y="134"/>
                    </a:cubicBezTo>
                    <a:cubicBezTo>
                      <a:pt x="228" y="133"/>
                      <a:pt x="229" y="132"/>
                      <a:pt x="231" y="132"/>
                    </a:cubicBezTo>
                    <a:cubicBezTo>
                      <a:pt x="234" y="132"/>
                      <a:pt x="238" y="133"/>
                      <a:pt x="242" y="135"/>
                    </a:cubicBezTo>
                    <a:cubicBezTo>
                      <a:pt x="247" y="138"/>
                      <a:pt x="253" y="142"/>
                      <a:pt x="258" y="145"/>
                    </a:cubicBezTo>
                    <a:cubicBezTo>
                      <a:pt x="260" y="147"/>
                      <a:pt x="262" y="149"/>
                      <a:pt x="263" y="150"/>
                    </a:cubicBezTo>
                    <a:cubicBezTo>
                      <a:pt x="263" y="150"/>
                      <a:pt x="264" y="151"/>
                      <a:pt x="264" y="151"/>
                    </a:cubicBezTo>
                    <a:cubicBezTo>
                      <a:pt x="265" y="152"/>
                      <a:pt x="265" y="152"/>
                      <a:pt x="265" y="152"/>
                    </a:cubicBezTo>
                    <a:cubicBezTo>
                      <a:pt x="266" y="153"/>
                      <a:pt x="267" y="153"/>
                      <a:pt x="268" y="152"/>
                    </a:cubicBezTo>
                    <a:cubicBezTo>
                      <a:pt x="269" y="151"/>
                      <a:pt x="269" y="149"/>
                      <a:pt x="268" y="148"/>
                    </a:cubicBez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6" name="îślíďé">
                <a:extLst>
                  <a:ext uri="{FF2B5EF4-FFF2-40B4-BE49-F238E27FC236}">
                    <a16:creationId xmlns:a16="http://schemas.microsoft.com/office/drawing/2014/main" xmlns="" id="{3BCD8F33-28BA-4C87-8BC6-F00130605D68}"/>
                  </a:ext>
                </a:extLst>
              </p:cNvPr>
              <p:cNvSpPr/>
              <p:nvPr/>
            </p:nvSpPr>
            <p:spPr bwMode="auto">
              <a:xfrm>
                <a:off x="6300788" y="2425701"/>
                <a:ext cx="12700" cy="639763"/>
              </a:xfrm>
              <a:custGeom>
                <a:avLst/>
                <a:gdLst>
                  <a:gd name="T0" fmla="*/ 4 w 4"/>
                  <a:gd name="T1" fmla="*/ 192 h 194"/>
                  <a:gd name="T2" fmla="*/ 4 w 4"/>
                  <a:gd name="T3" fmla="*/ 3 h 194"/>
                  <a:gd name="T4" fmla="*/ 2 w 4"/>
                  <a:gd name="T5" fmla="*/ 0 h 194"/>
                  <a:gd name="T6" fmla="*/ 0 w 4"/>
                  <a:gd name="T7" fmla="*/ 3 h 194"/>
                  <a:gd name="T8" fmla="*/ 0 w 4"/>
                  <a:gd name="T9" fmla="*/ 192 h 194"/>
                  <a:gd name="T10" fmla="*/ 2 w 4"/>
                  <a:gd name="T11" fmla="*/ 194 h 194"/>
                  <a:gd name="T12" fmla="*/ 4 w 4"/>
                  <a:gd name="T13" fmla="*/ 19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94">
                    <a:moveTo>
                      <a:pt x="4" y="192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3"/>
                      <a:pt x="1" y="194"/>
                      <a:pt x="2" y="194"/>
                    </a:cubicBezTo>
                    <a:cubicBezTo>
                      <a:pt x="3" y="194"/>
                      <a:pt x="4" y="193"/>
                      <a:pt x="4" y="19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ïsḻiďè">
                <a:extLst>
                  <a:ext uri="{FF2B5EF4-FFF2-40B4-BE49-F238E27FC236}">
                    <a16:creationId xmlns:a16="http://schemas.microsoft.com/office/drawing/2014/main" xmlns="" id="{83F05A30-60D0-4974-8711-285D47960114}"/>
                  </a:ext>
                </a:extLst>
              </p:cNvPr>
              <p:cNvSpPr/>
              <p:nvPr/>
            </p:nvSpPr>
            <p:spPr bwMode="auto">
              <a:xfrm>
                <a:off x="7169150" y="2925763"/>
                <a:ext cx="15875" cy="639763"/>
              </a:xfrm>
              <a:custGeom>
                <a:avLst/>
                <a:gdLst>
                  <a:gd name="T0" fmla="*/ 0 w 5"/>
                  <a:gd name="T1" fmla="*/ 3 h 194"/>
                  <a:gd name="T2" fmla="*/ 0 w 5"/>
                  <a:gd name="T3" fmla="*/ 192 h 194"/>
                  <a:gd name="T4" fmla="*/ 2 w 5"/>
                  <a:gd name="T5" fmla="*/ 194 h 194"/>
                  <a:gd name="T6" fmla="*/ 5 w 5"/>
                  <a:gd name="T7" fmla="*/ 192 h 194"/>
                  <a:gd name="T8" fmla="*/ 5 w 5"/>
                  <a:gd name="T9" fmla="*/ 3 h 194"/>
                  <a:gd name="T10" fmla="*/ 2 w 5"/>
                  <a:gd name="T11" fmla="*/ 0 h 194"/>
                  <a:gd name="T12" fmla="*/ 0 w 5"/>
                  <a:gd name="T13" fmla="*/ 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3"/>
                    </a:move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3"/>
                      <a:pt x="1" y="194"/>
                      <a:pt x="2" y="194"/>
                    </a:cubicBezTo>
                    <a:cubicBezTo>
                      <a:pt x="4" y="194"/>
                      <a:pt x="5" y="193"/>
                      <a:pt x="5" y="19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8" name="îsľíḍè">
                <a:extLst>
                  <a:ext uri="{FF2B5EF4-FFF2-40B4-BE49-F238E27FC236}">
                    <a16:creationId xmlns:a16="http://schemas.microsoft.com/office/drawing/2014/main" xmlns="" id="{94CD74B7-53FC-4B8A-8357-F9F7B088A460}"/>
                  </a:ext>
                </a:extLst>
              </p:cNvPr>
              <p:cNvSpPr/>
              <p:nvPr/>
            </p:nvSpPr>
            <p:spPr bwMode="auto">
              <a:xfrm>
                <a:off x="6297613" y="2573338"/>
                <a:ext cx="887413" cy="676275"/>
              </a:xfrm>
              <a:custGeom>
                <a:avLst/>
                <a:gdLst>
                  <a:gd name="T0" fmla="*/ 264 w 269"/>
                  <a:gd name="T1" fmla="*/ 195 h 205"/>
                  <a:gd name="T2" fmla="*/ 266 w 269"/>
                  <a:gd name="T3" fmla="*/ 196 h 205"/>
                  <a:gd name="T4" fmla="*/ 264 w 269"/>
                  <a:gd name="T5" fmla="*/ 195 h 205"/>
                  <a:gd name="T6" fmla="*/ 264 w 269"/>
                  <a:gd name="T7" fmla="*/ 195 h 205"/>
                  <a:gd name="T8" fmla="*/ 266 w 269"/>
                  <a:gd name="T9" fmla="*/ 196 h 205"/>
                  <a:gd name="T10" fmla="*/ 264 w 269"/>
                  <a:gd name="T11" fmla="*/ 195 h 205"/>
                  <a:gd name="T12" fmla="*/ 264 w 269"/>
                  <a:gd name="T13" fmla="*/ 196 h 205"/>
                  <a:gd name="T14" fmla="*/ 254 w 269"/>
                  <a:gd name="T15" fmla="*/ 200 h 205"/>
                  <a:gd name="T16" fmla="*/ 228 w 269"/>
                  <a:gd name="T17" fmla="*/ 187 h 205"/>
                  <a:gd name="T18" fmla="*/ 200 w 269"/>
                  <a:gd name="T19" fmla="*/ 153 h 205"/>
                  <a:gd name="T20" fmla="*/ 164 w 269"/>
                  <a:gd name="T21" fmla="*/ 115 h 205"/>
                  <a:gd name="T22" fmla="*/ 136 w 269"/>
                  <a:gd name="T23" fmla="*/ 107 h 205"/>
                  <a:gd name="T24" fmla="*/ 112 w 269"/>
                  <a:gd name="T25" fmla="*/ 110 h 205"/>
                  <a:gd name="T26" fmla="*/ 90 w 269"/>
                  <a:gd name="T27" fmla="*/ 113 h 205"/>
                  <a:gd name="T28" fmla="*/ 80 w 269"/>
                  <a:gd name="T29" fmla="*/ 111 h 205"/>
                  <a:gd name="T30" fmla="*/ 51 w 269"/>
                  <a:gd name="T31" fmla="*/ 87 h 205"/>
                  <a:gd name="T32" fmla="*/ 18 w 269"/>
                  <a:gd name="T33" fmla="*/ 32 h 205"/>
                  <a:gd name="T34" fmla="*/ 9 w 269"/>
                  <a:gd name="T35" fmla="*/ 11 h 205"/>
                  <a:gd name="T36" fmla="*/ 6 w 269"/>
                  <a:gd name="T37" fmla="*/ 4 h 205"/>
                  <a:gd name="T38" fmla="*/ 5 w 269"/>
                  <a:gd name="T39" fmla="*/ 2 h 205"/>
                  <a:gd name="T40" fmla="*/ 2 w 269"/>
                  <a:gd name="T41" fmla="*/ 1 h 205"/>
                  <a:gd name="T42" fmla="*/ 1 w 269"/>
                  <a:gd name="T43" fmla="*/ 4 h 205"/>
                  <a:gd name="T44" fmla="*/ 23 w 269"/>
                  <a:gd name="T45" fmla="*/ 53 h 205"/>
                  <a:gd name="T46" fmla="*/ 47 w 269"/>
                  <a:gd name="T47" fmla="*/ 90 h 205"/>
                  <a:gd name="T48" fmla="*/ 79 w 269"/>
                  <a:gd name="T49" fmla="*/ 116 h 205"/>
                  <a:gd name="T50" fmla="*/ 90 w 269"/>
                  <a:gd name="T51" fmla="*/ 118 h 205"/>
                  <a:gd name="T52" fmla="*/ 113 w 269"/>
                  <a:gd name="T53" fmla="*/ 115 h 205"/>
                  <a:gd name="T54" fmla="*/ 136 w 269"/>
                  <a:gd name="T55" fmla="*/ 112 h 205"/>
                  <a:gd name="T56" fmla="*/ 162 w 269"/>
                  <a:gd name="T57" fmla="*/ 119 h 205"/>
                  <a:gd name="T58" fmla="*/ 196 w 269"/>
                  <a:gd name="T59" fmla="*/ 156 h 205"/>
                  <a:gd name="T60" fmla="*/ 225 w 269"/>
                  <a:gd name="T61" fmla="*/ 190 h 205"/>
                  <a:gd name="T62" fmla="*/ 254 w 269"/>
                  <a:gd name="T63" fmla="*/ 205 h 205"/>
                  <a:gd name="T64" fmla="*/ 265 w 269"/>
                  <a:gd name="T65" fmla="*/ 201 h 205"/>
                  <a:gd name="T66" fmla="*/ 269 w 269"/>
                  <a:gd name="T67" fmla="*/ 198 h 205"/>
                  <a:gd name="T68" fmla="*/ 268 w 269"/>
                  <a:gd name="T69" fmla="*/ 195 h 205"/>
                  <a:gd name="T70" fmla="*/ 264 w 269"/>
                  <a:gd name="T71" fmla="*/ 19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9" h="205">
                    <a:moveTo>
                      <a:pt x="264" y="195"/>
                    </a:moveTo>
                    <a:cubicBezTo>
                      <a:pt x="266" y="196"/>
                      <a:pt x="266" y="196"/>
                      <a:pt x="266" y="196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6" y="196"/>
                      <a:pt x="266" y="196"/>
                      <a:pt x="266" y="196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4" y="195"/>
                      <a:pt x="264" y="196"/>
                      <a:pt x="264" y="196"/>
                    </a:cubicBezTo>
                    <a:cubicBezTo>
                      <a:pt x="263" y="197"/>
                      <a:pt x="260" y="200"/>
                      <a:pt x="254" y="200"/>
                    </a:cubicBezTo>
                    <a:cubicBezTo>
                      <a:pt x="248" y="200"/>
                      <a:pt x="240" y="197"/>
                      <a:pt x="228" y="187"/>
                    </a:cubicBezTo>
                    <a:cubicBezTo>
                      <a:pt x="217" y="178"/>
                      <a:pt x="209" y="166"/>
                      <a:pt x="200" y="153"/>
                    </a:cubicBezTo>
                    <a:cubicBezTo>
                      <a:pt x="191" y="140"/>
                      <a:pt x="180" y="126"/>
                      <a:pt x="164" y="115"/>
                    </a:cubicBezTo>
                    <a:cubicBezTo>
                      <a:pt x="155" y="109"/>
                      <a:pt x="146" y="107"/>
                      <a:pt x="136" y="107"/>
                    </a:cubicBezTo>
                    <a:cubicBezTo>
                      <a:pt x="128" y="107"/>
                      <a:pt x="119" y="108"/>
                      <a:pt x="112" y="110"/>
                    </a:cubicBezTo>
                    <a:cubicBezTo>
                      <a:pt x="104" y="111"/>
                      <a:pt x="97" y="113"/>
                      <a:pt x="90" y="113"/>
                    </a:cubicBezTo>
                    <a:cubicBezTo>
                      <a:pt x="87" y="113"/>
                      <a:pt x="83" y="112"/>
                      <a:pt x="80" y="111"/>
                    </a:cubicBezTo>
                    <a:cubicBezTo>
                      <a:pt x="70" y="107"/>
                      <a:pt x="60" y="98"/>
                      <a:pt x="51" y="87"/>
                    </a:cubicBezTo>
                    <a:cubicBezTo>
                      <a:pt x="37" y="70"/>
                      <a:pt x="26" y="49"/>
                      <a:pt x="18" y="32"/>
                    </a:cubicBezTo>
                    <a:cubicBezTo>
                      <a:pt x="14" y="24"/>
                      <a:pt x="11" y="16"/>
                      <a:pt x="9" y="11"/>
                    </a:cubicBezTo>
                    <a:cubicBezTo>
                      <a:pt x="8" y="8"/>
                      <a:pt x="7" y="6"/>
                      <a:pt x="6" y="4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1"/>
                      <a:pt x="3" y="0"/>
                      <a:pt x="2" y="1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9" y="27"/>
                      <a:pt x="23" y="53"/>
                    </a:cubicBezTo>
                    <a:cubicBezTo>
                      <a:pt x="30" y="65"/>
                      <a:pt x="38" y="79"/>
                      <a:pt x="47" y="90"/>
                    </a:cubicBezTo>
                    <a:cubicBezTo>
                      <a:pt x="57" y="101"/>
                      <a:pt x="67" y="111"/>
                      <a:pt x="79" y="116"/>
                    </a:cubicBezTo>
                    <a:cubicBezTo>
                      <a:pt x="82" y="117"/>
                      <a:pt x="86" y="118"/>
                      <a:pt x="90" y="118"/>
                    </a:cubicBezTo>
                    <a:cubicBezTo>
                      <a:pt x="97" y="118"/>
                      <a:pt x="105" y="116"/>
                      <a:pt x="113" y="115"/>
                    </a:cubicBezTo>
                    <a:cubicBezTo>
                      <a:pt x="120" y="113"/>
                      <a:pt x="128" y="112"/>
                      <a:pt x="136" y="112"/>
                    </a:cubicBezTo>
                    <a:cubicBezTo>
                      <a:pt x="145" y="112"/>
                      <a:pt x="153" y="113"/>
                      <a:pt x="162" y="119"/>
                    </a:cubicBezTo>
                    <a:cubicBezTo>
                      <a:pt x="177" y="130"/>
                      <a:pt x="187" y="143"/>
                      <a:pt x="196" y="156"/>
                    </a:cubicBezTo>
                    <a:cubicBezTo>
                      <a:pt x="205" y="168"/>
                      <a:pt x="213" y="181"/>
                      <a:pt x="225" y="190"/>
                    </a:cubicBezTo>
                    <a:cubicBezTo>
                      <a:pt x="237" y="201"/>
                      <a:pt x="247" y="205"/>
                      <a:pt x="254" y="205"/>
                    </a:cubicBezTo>
                    <a:cubicBezTo>
                      <a:pt x="259" y="205"/>
                      <a:pt x="263" y="203"/>
                      <a:pt x="265" y="201"/>
                    </a:cubicBezTo>
                    <a:cubicBezTo>
                      <a:pt x="267" y="200"/>
                      <a:pt x="268" y="198"/>
                      <a:pt x="269" y="198"/>
                    </a:cubicBezTo>
                    <a:cubicBezTo>
                      <a:pt x="269" y="197"/>
                      <a:pt x="269" y="196"/>
                      <a:pt x="268" y="195"/>
                    </a:cubicBezTo>
                    <a:cubicBezTo>
                      <a:pt x="267" y="194"/>
                      <a:pt x="265" y="194"/>
                      <a:pt x="264" y="195"/>
                    </a:cubicBez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9" name="ïṧľíḓé">
                <a:extLst>
                  <a:ext uri="{FF2B5EF4-FFF2-40B4-BE49-F238E27FC236}">
                    <a16:creationId xmlns:a16="http://schemas.microsoft.com/office/drawing/2014/main" xmlns="" id="{7951072C-B9C1-400F-B103-268131FB854C}"/>
                  </a:ext>
                </a:extLst>
              </p:cNvPr>
              <p:cNvSpPr/>
              <p:nvPr/>
            </p:nvSpPr>
            <p:spPr bwMode="auto">
              <a:xfrm>
                <a:off x="6924675" y="2787651"/>
                <a:ext cx="15875" cy="639763"/>
              </a:xfrm>
              <a:custGeom>
                <a:avLst/>
                <a:gdLst>
                  <a:gd name="T0" fmla="*/ 0 w 5"/>
                  <a:gd name="T1" fmla="*/ 2 h 194"/>
                  <a:gd name="T2" fmla="*/ 0 w 5"/>
                  <a:gd name="T3" fmla="*/ 191 h 194"/>
                  <a:gd name="T4" fmla="*/ 3 w 5"/>
                  <a:gd name="T5" fmla="*/ 194 h 194"/>
                  <a:gd name="T6" fmla="*/ 5 w 5"/>
                  <a:gd name="T7" fmla="*/ 191 h 194"/>
                  <a:gd name="T8" fmla="*/ 5 w 5"/>
                  <a:gd name="T9" fmla="*/ 2 h 194"/>
                  <a:gd name="T10" fmla="*/ 3 w 5"/>
                  <a:gd name="T11" fmla="*/ 0 h 194"/>
                  <a:gd name="T12" fmla="*/ 0 w 5"/>
                  <a:gd name="T13" fmla="*/ 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2"/>
                    </a:move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3"/>
                      <a:pt x="1" y="194"/>
                      <a:pt x="3" y="194"/>
                    </a:cubicBezTo>
                    <a:cubicBezTo>
                      <a:pt x="4" y="194"/>
                      <a:pt x="5" y="193"/>
                      <a:pt x="5" y="19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0" name="îṥlîḍe">
                <a:extLst>
                  <a:ext uri="{FF2B5EF4-FFF2-40B4-BE49-F238E27FC236}">
                    <a16:creationId xmlns:a16="http://schemas.microsoft.com/office/drawing/2014/main" xmlns="" id="{39DDF41B-5890-4D08-8D5A-279A97AA9423}"/>
                  </a:ext>
                </a:extLst>
              </p:cNvPr>
              <p:cNvSpPr/>
              <p:nvPr/>
            </p:nvSpPr>
            <p:spPr bwMode="auto">
              <a:xfrm>
                <a:off x="6542088" y="2566988"/>
                <a:ext cx="15875" cy="639763"/>
              </a:xfrm>
              <a:custGeom>
                <a:avLst/>
                <a:gdLst>
                  <a:gd name="T0" fmla="*/ 0 w 5"/>
                  <a:gd name="T1" fmla="*/ 2 h 194"/>
                  <a:gd name="T2" fmla="*/ 0 w 5"/>
                  <a:gd name="T3" fmla="*/ 191 h 194"/>
                  <a:gd name="T4" fmla="*/ 3 w 5"/>
                  <a:gd name="T5" fmla="*/ 194 h 194"/>
                  <a:gd name="T6" fmla="*/ 5 w 5"/>
                  <a:gd name="T7" fmla="*/ 191 h 194"/>
                  <a:gd name="T8" fmla="*/ 5 w 5"/>
                  <a:gd name="T9" fmla="*/ 2 h 194"/>
                  <a:gd name="T10" fmla="*/ 3 w 5"/>
                  <a:gd name="T11" fmla="*/ 0 h 194"/>
                  <a:gd name="T12" fmla="*/ 0 w 5"/>
                  <a:gd name="T13" fmla="*/ 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2"/>
                    </a:move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3"/>
                      <a:pt x="1" y="194"/>
                      <a:pt x="3" y="194"/>
                    </a:cubicBezTo>
                    <a:cubicBezTo>
                      <a:pt x="4" y="194"/>
                      <a:pt x="5" y="193"/>
                      <a:pt x="5" y="19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1" name="îŝ1îḋè">
                <a:extLst>
                  <a:ext uri="{FF2B5EF4-FFF2-40B4-BE49-F238E27FC236}">
                    <a16:creationId xmlns:a16="http://schemas.microsoft.com/office/drawing/2014/main" xmlns="" id="{C435C90D-F3C7-463E-AAE9-BBF3AD6AA29C}"/>
                  </a:ext>
                </a:extLst>
              </p:cNvPr>
              <p:cNvSpPr/>
              <p:nvPr/>
            </p:nvSpPr>
            <p:spPr bwMode="auto">
              <a:xfrm>
                <a:off x="7026275" y="2873376"/>
                <a:ext cx="57150" cy="79375"/>
              </a:xfrm>
              <a:custGeom>
                <a:avLst/>
                <a:gdLst>
                  <a:gd name="T0" fmla="*/ 0 w 36"/>
                  <a:gd name="T1" fmla="*/ 29 h 50"/>
                  <a:gd name="T2" fmla="*/ 36 w 36"/>
                  <a:gd name="T3" fmla="*/ 50 h 50"/>
                  <a:gd name="T4" fmla="*/ 36 w 36"/>
                  <a:gd name="T5" fmla="*/ 21 h 50"/>
                  <a:gd name="T6" fmla="*/ 0 w 36"/>
                  <a:gd name="T7" fmla="*/ 0 h 50"/>
                  <a:gd name="T8" fmla="*/ 0 w 36"/>
                  <a:gd name="T9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29"/>
                    </a:moveTo>
                    <a:lnTo>
                      <a:pt x="36" y="50"/>
                    </a:lnTo>
                    <a:lnTo>
                      <a:pt x="36" y="21"/>
                    </a:lnTo>
                    <a:lnTo>
                      <a:pt x="0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2" name="iṣḻïḑé">
                <a:extLst>
                  <a:ext uri="{FF2B5EF4-FFF2-40B4-BE49-F238E27FC236}">
                    <a16:creationId xmlns:a16="http://schemas.microsoft.com/office/drawing/2014/main" xmlns="" id="{24719FC1-F9A6-4CDE-AA7E-F189FA00CE33}"/>
                  </a:ext>
                </a:extLst>
              </p:cNvPr>
              <p:cNvSpPr/>
              <p:nvPr/>
            </p:nvSpPr>
            <p:spPr bwMode="auto">
              <a:xfrm>
                <a:off x="6980238" y="2922588"/>
                <a:ext cx="103188" cy="76200"/>
              </a:xfrm>
              <a:custGeom>
                <a:avLst/>
                <a:gdLst>
                  <a:gd name="T0" fmla="*/ 0 w 65"/>
                  <a:gd name="T1" fmla="*/ 11 h 48"/>
                  <a:gd name="T2" fmla="*/ 65 w 65"/>
                  <a:gd name="T3" fmla="*/ 48 h 48"/>
                  <a:gd name="T4" fmla="*/ 65 w 65"/>
                  <a:gd name="T5" fmla="*/ 38 h 48"/>
                  <a:gd name="T6" fmla="*/ 0 w 65"/>
                  <a:gd name="T7" fmla="*/ 0 h 48"/>
                  <a:gd name="T8" fmla="*/ 0 w 65"/>
                  <a:gd name="T9" fmla="*/ 1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8">
                    <a:moveTo>
                      <a:pt x="0" y="11"/>
                    </a:moveTo>
                    <a:lnTo>
                      <a:pt x="65" y="48"/>
                    </a:lnTo>
                    <a:lnTo>
                      <a:pt x="65" y="38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3" name="ïš1îḋé">
                <a:extLst>
                  <a:ext uri="{FF2B5EF4-FFF2-40B4-BE49-F238E27FC236}">
                    <a16:creationId xmlns:a16="http://schemas.microsoft.com/office/drawing/2014/main" xmlns="" id="{39B08C56-F3A5-4500-807B-640B482DB1DE}"/>
                  </a:ext>
                </a:extLst>
              </p:cNvPr>
              <p:cNvSpPr/>
              <p:nvPr/>
            </p:nvSpPr>
            <p:spPr bwMode="auto">
              <a:xfrm>
                <a:off x="6716713" y="2771776"/>
                <a:ext cx="55563" cy="79375"/>
              </a:xfrm>
              <a:custGeom>
                <a:avLst/>
                <a:gdLst>
                  <a:gd name="T0" fmla="*/ 0 w 35"/>
                  <a:gd name="T1" fmla="*/ 31 h 50"/>
                  <a:gd name="T2" fmla="*/ 35 w 35"/>
                  <a:gd name="T3" fmla="*/ 50 h 50"/>
                  <a:gd name="T4" fmla="*/ 35 w 35"/>
                  <a:gd name="T5" fmla="*/ 21 h 50"/>
                  <a:gd name="T6" fmla="*/ 0 w 35"/>
                  <a:gd name="T7" fmla="*/ 0 h 50"/>
                  <a:gd name="T8" fmla="*/ 0 w 35"/>
                  <a:gd name="T9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0">
                    <a:moveTo>
                      <a:pt x="0" y="31"/>
                    </a:moveTo>
                    <a:lnTo>
                      <a:pt x="35" y="50"/>
                    </a:lnTo>
                    <a:lnTo>
                      <a:pt x="35" y="21"/>
                    </a:ln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4" name="îşḷíḓé">
                <a:extLst>
                  <a:ext uri="{FF2B5EF4-FFF2-40B4-BE49-F238E27FC236}">
                    <a16:creationId xmlns:a16="http://schemas.microsoft.com/office/drawing/2014/main" xmlns="" id="{4465C5F9-691A-4973-840A-DA8F3EB65A3F}"/>
                  </a:ext>
                </a:extLst>
              </p:cNvPr>
              <p:cNvSpPr/>
              <p:nvPr/>
            </p:nvSpPr>
            <p:spPr bwMode="auto">
              <a:xfrm>
                <a:off x="6670675" y="2820988"/>
                <a:ext cx="101600" cy="76200"/>
              </a:xfrm>
              <a:custGeom>
                <a:avLst/>
                <a:gdLst>
                  <a:gd name="T0" fmla="*/ 0 w 64"/>
                  <a:gd name="T1" fmla="*/ 12 h 48"/>
                  <a:gd name="T2" fmla="*/ 64 w 64"/>
                  <a:gd name="T3" fmla="*/ 48 h 48"/>
                  <a:gd name="T4" fmla="*/ 64 w 64"/>
                  <a:gd name="T5" fmla="*/ 37 h 48"/>
                  <a:gd name="T6" fmla="*/ 0 w 64"/>
                  <a:gd name="T7" fmla="*/ 0 h 48"/>
                  <a:gd name="T8" fmla="*/ 0 w 64"/>
                  <a:gd name="T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8">
                    <a:moveTo>
                      <a:pt x="0" y="12"/>
                    </a:moveTo>
                    <a:lnTo>
                      <a:pt x="64" y="48"/>
                    </a:lnTo>
                    <a:lnTo>
                      <a:pt x="64" y="37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5" name="iśļîḓè">
                <a:extLst>
                  <a:ext uri="{FF2B5EF4-FFF2-40B4-BE49-F238E27FC236}">
                    <a16:creationId xmlns:a16="http://schemas.microsoft.com/office/drawing/2014/main" xmlns="" id="{BE9AF6E9-B8DA-47A2-918C-B8D9CB0264A4}"/>
                  </a:ext>
                </a:extLst>
              </p:cNvPr>
              <p:cNvSpPr/>
              <p:nvPr/>
            </p:nvSpPr>
            <p:spPr bwMode="auto">
              <a:xfrm>
                <a:off x="6410325" y="2444751"/>
                <a:ext cx="55563" cy="79375"/>
              </a:xfrm>
              <a:custGeom>
                <a:avLst/>
                <a:gdLst>
                  <a:gd name="T0" fmla="*/ 0 w 35"/>
                  <a:gd name="T1" fmla="*/ 32 h 50"/>
                  <a:gd name="T2" fmla="*/ 35 w 35"/>
                  <a:gd name="T3" fmla="*/ 50 h 50"/>
                  <a:gd name="T4" fmla="*/ 35 w 35"/>
                  <a:gd name="T5" fmla="*/ 21 h 50"/>
                  <a:gd name="T6" fmla="*/ 0 w 35"/>
                  <a:gd name="T7" fmla="*/ 0 h 50"/>
                  <a:gd name="T8" fmla="*/ 0 w 35"/>
                  <a:gd name="T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0">
                    <a:moveTo>
                      <a:pt x="0" y="32"/>
                    </a:moveTo>
                    <a:lnTo>
                      <a:pt x="35" y="50"/>
                    </a:lnTo>
                    <a:lnTo>
                      <a:pt x="35" y="21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6" name="íśḷïḍe">
                <a:extLst>
                  <a:ext uri="{FF2B5EF4-FFF2-40B4-BE49-F238E27FC236}">
                    <a16:creationId xmlns:a16="http://schemas.microsoft.com/office/drawing/2014/main" xmlns="" id="{60D2FB86-5DD2-48A9-B552-67F5561E60EC}"/>
                  </a:ext>
                </a:extLst>
              </p:cNvPr>
              <p:cNvSpPr/>
              <p:nvPr/>
            </p:nvSpPr>
            <p:spPr bwMode="auto">
              <a:xfrm>
                <a:off x="6362700" y="2495551"/>
                <a:ext cx="103188" cy="77788"/>
              </a:xfrm>
              <a:custGeom>
                <a:avLst/>
                <a:gdLst>
                  <a:gd name="T0" fmla="*/ 0 w 65"/>
                  <a:gd name="T1" fmla="*/ 12 h 49"/>
                  <a:gd name="T2" fmla="*/ 65 w 65"/>
                  <a:gd name="T3" fmla="*/ 49 h 49"/>
                  <a:gd name="T4" fmla="*/ 65 w 65"/>
                  <a:gd name="T5" fmla="*/ 37 h 49"/>
                  <a:gd name="T6" fmla="*/ 0 w 65"/>
                  <a:gd name="T7" fmla="*/ 0 h 49"/>
                  <a:gd name="T8" fmla="*/ 0 w 65"/>
                  <a:gd name="T9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9">
                    <a:moveTo>
                      <a:pt x="0" y="12"/>
                    </a:moveTo>
                    <a:lnTo>
                      <a:pt x="65" y="49"/>
                    </a:lnTo>
                    <a:lnTo>
                      <a:pt x="65" y="37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546060" y="2189133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47176" y="3084483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90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358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2019/12/6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634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2019/12/6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59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892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gradFill flip="none" rotWithShape="1">
          <a:gsLst>
            <a:gs pos="3000">
              <a:schemeClr val="accent1">
                <a:lumMod val="0"/>
                <a:lumOff val="100000"/>
              </a:schemeClr>
            </a:gs>
            <a:gs pos="25000">
              <a:schemeClr val="accent1">
                <a:lumMod val="0"/>
                <a:lumOff val="100000"/>
              </a:schemeClr>
            </a:gs>
            <a:gs pos="83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80504" y="1976024"/>
            <a:ext cx="3312130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80504" y="4446336"/>
            <a:ext cx="331213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="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80504" y="4150065"/>
            <a:ext cx="33121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86" name="组合 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10BF0937-779B-4F9B-AE8B-618A4177C48C}"/>
              </a:ext>
            </a:extLst>
          </p:cNvPr>
          <p:cNvGrpSpPr/>
          <p:nvPr userDrawn="1"/>
        </p:nvGrpSpPr>
        <p:grpSpPr>
          <a:xfrm>
            <a:off x="6495597" y="1568849"/>
            <a:ext cx="4910829" cy="4971932"/>
            <a:chOff x="3673475" y="976313"/>
            <a:chExt cx="4848226" cy="4908550"/>
          </a:xfrm>
        </p:grpSpPr>
        <p:sp>
          <p:nvSpPr>
            <p:cNvPr id="87" name="íṣlíďé">
              <a:extLst>
                <a:ext uri="{FF2B5EF4-FFF2-40B4-BE49-F238E27FC236}">
                  <a16:creationId xmlns:a16="http://schemas.microsoft.com/office/drawing/2014/main" xmlns="" id="{EAB3E1AE-AEBA-40A1-9CA3-70BA1B2B4952}"/>
                </a:ext>
              </a:extLst>
            </p:cNvPr>
            <p:cNvSpPr/>
            <p:nvPr/>
          </p:nvSpPr>
          <p:spPr bwMode="auto">
            <a:xfrm>
              <a:off x="5680075" y="976313"/>
              <a:ext cx="1908175" cy="2744788"/>
            </a:xfrm>
            <a:custGeom>
              <a:avLst/>
              <a:gdLst>
                <a:gd name="T0" fmla="*/ 0 w 578"/>
                <a:gd name="T1" fmla="*/ 30 h 833"/>
                <a:gd name="T2" fmla="*/ 0 w 578"/>
                <a:gd name="T3" fmla="*/ 511 h 833"/>
                <a:gd name="T4" fmla="*/ 559 w 578"/>
                <a:gd name="T5" fmla="*/ 833 h 833"/>
                <a:gd name="T6" fmla="*/ 578 w 578"/>
                <a:gd name="T7" fmla="*/ 801 h 833"/>
                <a:gd name="T8" fmla="*/ 578 w 578"/>
                <a:gd name="T9" fmla="*/ 352 h 833"/>
                <a:gd name="T10" fmla="*/ 538 w 578"/>
                <a:gd name="T11" fmla="*/ 284 h 833"/>
                <a:gd name="T12" fmla="*/ 58 w 578"/>
                <a:gd name="T13" fmla="*/ 6 h 833"/>
                <a:gd name="T14" fmla="*/ 21 w 578"/>
                <a:gd name="T15" fmla="*/ 6 h 833"/>
                <a:gd name="T16" fmla="*/ 11 w 578"/>
                <a:gd name="T17" fmla="*/ 12 h 833"/>
                <a:gd name="T18" fmla="*/ 11 w 578"/>
                <a:gd name="T19" fmla="*/ 12 h 833"/>
                <a:gd name="T20" fmla="*/ 0 w 578"/>
                <a:gd name="T21" fmla="*/ 3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833">
                  <a:moveTo>
                    <a:pt x="0" y="30"/>
                  </a:moveTo>
                  <a:cubicBezTo>
                    <a:pt x="0" y="511"/>
                    <a:pt x="0" y="511"/>
                    <a:pt x="0" y="511"/>
                  </a:cubicBezTo>
                  <a:cubicBezTo>
                    <a:pt x="559" y="833"/>
                    <a:pt x="559" y="833"/>
                    <a:pt x="559" y="833"/>
                  </a:cubicBezTo>
                  <a:cubicBezTo>
                    <a:pt x="570" y="827"/>
                    <a:pt x="578" y="815"/>
                    <a:pt x="578" y="801"/>
                  </a:cubicBezTo>
                  <a:cubicBezTo>
                    <a:pt x="578" y="352"/>
                    <a:pt x="578" y="352"/>
                    <a:pt x="578" y="352"/>
                  </a:cubicBezTo>
                  <a:cubicBezTo>
                    <a:pt x="578" y="324"/>
                    <a:pt x="563" y="298"/>
                    <a:pt x="538" y="28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0"/>
                    <a:pt x="32" y="0"/>
                    <a:pt x="21" y="6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5"/>
                    <a:pt x="0" y="22"/>
                    <a:pt x="0" y="30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8" name="isļíḓé">
              <a:extLst>
                <a:ext uri="{FF2B5EF4-FFF2-40B4-BE49-F238E27FC236}">
                  <a16:creationId xmlns:a16="http://schemas.microsoft.com/office/drawing/2014/main" xmlns="" id="{AD04CB5B-1F40-4BB4-A723-DFEBC81A4A18}"/>
                </a:ext>
              </a:extLst>
            </p:cNvPr>
            <p:cNvSpPr/>
            <p:nvPr/>
          </p:nvSpPr>
          <p:spPr bwMode="auto">
            <a:xfrm>
              <a:off x="5716588" y="976313"/>
              <a:ext cx="1871663" cy="2744788"/>
            </a:xfrm>
            <a:custGeom>
              <a:avLst/>
              <a:gdLst>
                <a:gd name="T0" fmla="*/ 548 w 567"/>
                <a:gd name="T1" fmla="*/ 362 h 833"/>
                <a:gd name="T2" fmla="*/ 509 w 567"/>
                <a:gd name="T3" fmla="*/ 295 h 833"/>
                <a:gd name="T4" fmla="*/ 509 w 567"/>
                <a:gd name="T5" fmla="*/ 295 h 833"/>
                <a:gd name="T6" fmla="*/ 20 w 567"/>
                <a:gd name="T7" fmla="*/ 12 h 833"/>
                <a:gd name="T8" fmla="*/ 0 w 567"/>
                <a:gd name="T9" fmla="*/ 12 h 833"/>
                <a:gd name="T10" fmla="*/ 0 w 567"/>
                <a:gd name="T11" fmla="*/ 12 h 833"/>
                <a:gd name="T12" fmla="*/ 10 w 567"/>
                <a:gd name="T13" fmla="*/ 6 h 833"/>
                <a:gd name="T14" fmla="*/ 47 w 567"/>
                <a:gd name="T15" fmla="*/ 6 h 833"/>
                <a:gd name="T16" fmla="*/ 527 w 567"/>
                <a:gd name="T17" fmla="*/ 284 h 833"/>
                <a:gd name="T18" fmla="*/ 567 w 567"/>
                <a:gd name="T19" fmla="*/ 352 h 833"/>
                <a:gd name="T20" fmla="*/ 567 w 567"/>
                <a:gd name="T21" fmla="*/ 801 h 833"/>
                <a:gd name="T22" fmla="*/ 548 w 567"/>
                <a:gd name="T23" fmla="*/ 833 h 833"/>
                <a:gd name="T24" fmla="*/ 548 w 567"/>
                <a:gd name="T25" fmla="*/ 363 h 833"/>
                <a:gd name="T26" fmla="*/ 548 w 567"/>
                <a:gd name="T27" fmla="*/ 36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833">
                  <a:moveTo>
                    <a:pt x="548" y="362"/>
                  </a:moveTo>
                  <a:cubicBezTo>
                    <a:pt x="548" y="335"/>
                    <a:pt x="533" y="309"/>
                    <a:pt x="509" y="295"/>
                  </a:cubicBezTo>
                  <a:cubicBezTo>
                    <a:pt x="509" y="295"/>
                    <a:pt x="509" y="295"/>
                    <a:pt x="509" y="29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3" y="9"/>
                    <a:pt x="6" y="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1" y="0"/>
                    <a:pt x="35" y="0"/>
                    <a:pt x="47" y="6"/>
                  </a:cubicBezTo>
                  <a:cubicBezTo>
                    <a:pt x="527" y="284"/>
                    <a:pt x="527" y="284"/>
                    <a:pt x="527" y="284"/>
                  </a:cubicBezTo>
                  <a:cubicBezTo>
                    <a:pt x="552" y="298"/>
                    <a:pt x="567" y="324"/>
                    <a:pt x="567" y="352"/>
                  </a:cubicBezTo>
                  <a:cubicBezTo>
                    <a:pt x="567" y="801"/>
                    <a:pt x="567" y="801"/>
                    <a:pt x="567" y="801"/>
                  </a:cubicBezTo>
                  <a:cubicBezTo>
                    <a:pt x="567" y="815"/>
                    <a:pt x="559" y="827"/>
                    <a:pt x="548" y="833"/>
                  </a:cubicBezTo>
                  <a:cubicBezTo>
                    <a:pt x="548" y="363"/>
                    <a:pt x="548" y="363"/>
                    <a:pt x="548" y="363"/>
                  </a:cubicBezTo>
                  <a:lnTo>
                    <a:pt x="548" y="362"/>
                  </a:lnTo>
                  <a:close/>
                </a:path>
              </a:pathLst>
            </a:custGeom>
            <a:solidFill>
              <a:srgbClr val="303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9" name="îsļïdê">
              <a:extLst>
                <a:ext uri="{FF2B5EF4-FFF2-40B4-BE49-F238E27FC236}">
                  <a16:creationId xmlns:a16="http://schemas.microsoft.com/office/drawing/2014/main" xmlns="" id="{297584D5-6F61-45C2-ABFC-A7C08539F974}"/>
                </a:ext>
              </a:extLst>
            </p:cNvPr>
            <p:cNvSpPr/>
            <p:nvPr/>
          </p:nvSpPr>
          <p:spPr bwMode="auto">
            <a:xfrm>
              <a:off x="5735638" y="1087438"/>
              <a:ext cx="1727200" cy="2482850"/>
            </a:xfrm>
            <a:custGeom>
              <a:avLst/>
              <a:gdLst>
                <a:gd name="T0" fmla="*/ 1088 w 1088"/>
                <a:gd name="T1" fmla="*/ 626 h 1564"/>
                <a:gd name="T2" fmla="*/ 1088 w 1088"/>
                <a:gd name="T3" fmla="*/ 1564 h 1564"/>
                <a:gd name="T4" fmla="*/ 0 w 1088"/>
                <a:gd name="T5" fmla="*/ 938 h 1564"/>
                <a:gd name="T6" fmla="*/ 0 w 1088"/>
                <a:gd name="T7" fmla="*/ 0 h 1564"/>
                <a:gd name="T8" fmla="*/ 1088 w 1088"/>
                <a:gd name="T9" fmla="*/ 626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1564">
                  <a:moveTo>
                    <a:pt x="1088" y="626"/>
                  </a:moveTo>
                  <a:lnTo>
                    <a:pt x="1088" y="1564"/>
                  </a:lnTo>
                  <a:lnTo>
                    <a:pt x="0" y="938"/>
                  </a:lnTo>
                  <a:lnTo>
                    <a:pt x="0" y="0"/>
                  </a:lnTo>
                  <a:lnTo>
                    <a:pt x="1088" y="626"/>
                  </a:lnTo>
                  <a:close/>
                </a:path>
              </a:pathLst>
            </a:custGeom>
            <a:solidFill>
              <a:srgbClr val="706FD3">
                <a:alpha val="68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0" name="iŝḷiḓê">
              <a:extLst>
                <a:ext uri="{FF2B5EF4-FFF2-40B4-BE49-F238E27FC236}">
                  <a16:creationId xmlns:a16="http://schemas.microsoft.com/office/drawing/2014/main" xmlns="" id="{5EB46263-2B46-43DD-8181-FE996ACC0B4E}"/>
                </a:ext>
              </a:extLst>
            </p:cNvPr>
            <p:cNvSpPr/>
            <p:nvPr/>
          </p:nvSpPr>
          <p:spPr bwMode="auto">
            <a:xfrm>
              <a:off x="5735638" y="1216026"/>
              <a:ext cx="1638300" cy="1657350"/>
            </a:xfrm>
            <a:custGeom>
              <a:avLst/>
              <a:gdLst>
                <a:gd name="T0" fmla="*/ 142 w 1032"/>
                <a:gd name="T1" fmla="*/ 0 h 1044"/>
                <a:gd name="T2" fmla="*/ 0 w 1032"/>
                <a:gd name="T3" fmla="*/ 108 h 1044"/>
                <a:gd name="T4" fmla="*/ 0 w 1032"/>
                <a:gd name="T5" fmla="*/ 857 h 1044"/>
                <a:gd name="T6" fmla="*/ 326 w 1032"/>
                <a:gd name="T7" fmla="*/ 1044 h 1044"/>
                <a:gd name="T8" fmla="*/ 1032 w 1032"/>
                <a:gd name="T9" fmla="*/ 512 h 1044"/>
                <a:gd name="T10" fmla="*/ 142 w 1032"/>
                <a:gd name="T11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2" h="1044">
                  <a:moveTo>
                    <a:pt x="142" y="0"/>
                  </a:moveTo>
                  <a:lnTo>
                    <a:pt x="0" y="108"/>
                  </a:lnTo>
                  <a:lnTo>
                    <a:pt x="0" y="857"/>
                  </a:lnTo>
                  <a:lnTo>
                    <a:pt x="326" y="1044"/>
                  </a:lnTo>
                  <a:lnTo>
                    <a:pt x="1032" y="51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1" name="iṥḻïḓè">
              <a:extLst>
                <a:ext uri="{FF2B5EF4-FFF2-40B4-BE49-F238E27FC236}">
                  <a16:creationId xmlns:a16="http://schemas.microsoft.com/office/drawing/2014/main" xmlns="" id="{186339B5-9689-4AD0-9DE3-3007911320A0}"/>
                </a:ext>
              </a:extLst>
            </p:cNvPr>
            <p:cNvSpPr/>
            <p:nvPr/>
          </p:nvSpPr>
          <p:spPr bwMode="auto">
            <a:xfrm>
              <a:off x="6521451" y="2319338"/>
              <a:ext cx="941388" cy="1181100"/>
            </a:xfrm>
            <a:custGeom>
              <a:avLst/>
              <a:gdLst>
                <a:gd name="T0" fmla="*/ 593 w 593"/>
                <a:gd name="T1" fmla="*/ 686 h 744"/>
                <a:gd name="T2" fmla="*/ 593 w 593"/>
                <a:gd name="T3" fmla="*/ 0 h 744"/>
                <a:gd name="T4" fmla="*/ 0 w 593"/>
                <a:gd name="T5" fmla="*/ 447 h 744"/>
                <a:gd name="T6" fmla="*/ 518 w 593"/>
                <a:gd name="T7" fmla="*/ 744 h 744"/>
                <a:gd name="T8" fmla="*/ 593 w 593"/>
                <a:gd name="T9" fmla="*/ 686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744">
                  <a:moveTo>
                    <a:pt x="593" y="686"/>
                  </a:moveTo>
                  <a:lnTo>
                    <a:pt x="593" y="0"/>
                  </a:lnTo>
                  <a:lnTo>
                    <a:pt x="0" y="447"/>
                  </a:lnTo>
                  <a:lnTo>
                    <a:pt x="518" y="744"/>
                  </a:lnTo>
                  <a:lnTo>
                    <a:pt x="593" y="68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2" name="îşļiḓe">
              <a:extLst>
                <a:ext uri="{FF2B5EF4-FFF2-40B4-BE49-F238E27FC236}">
                  <a16:creationId xmlns:a16="http://schemas.microsoft.com/office/drawing/2014/main" xmlns="" id="{4703B453-833A-49F9-958D-4E5CAA69B4B9}"/>
                </a:ext>
              </a:extLst>
            </p:cNvPr>
            <p:cNvSpPr/>
            <p:nvPr/>
          </p:nvSpPr>
          <p:spPr bwMode="auto">
            <a:xfrm>
              <a:off x="4217988" y="2547938"/>
              <a:ext cx="1230313" cy="420688"/>
            </a:xfrm>
            <a:custGeom>
              <a:avLst/>
              <a:gdLst>
                <a:gd name="T0" fmla="*/ 373 w 373"/>
                <a:gd name="T1" fmla="*/ 0 h 128"/>
                <a:gd name="T2" fmla="*/ 373 w 373"/>
                <a:gd name="T3" fmla="*/ 0 h 128"/>
                <a:gd name="T4" fmla="*/ 309 w 373"/>
                <a:gd name="T5" fmla="*/ 84 h 128"/>
                <a:gd name="T6" fmla="*/ 160 w 373"/>
                <a:gd name="T7" fmla="*/ 121 h 128"/>
                <a:gd name="T8" fmla="*/ 46 w 373"/>
                <a:gd name="T9" fmla="*/ 95 h 128"/>
                <a:gd name="T10" fmla="*/ 0 w 373"/>
                <a:gd name="T11" fmla="*/ 31 h 128"/>
                <a:gd name="T12" fmla="*/ 0 w 373"/>
                <a:gd name="T13" fmla="*/ 31 h 128"/>
                <a:gd name="T14" fmla="*/ 0 w 373"/>
                <a:gd name="T15" fmla="*/ 1 h 128"/>
                <a:gd name="T16" fmla="*/ 0 w 373"/>
                <a:gd name="T17" fmla="*/ 38 h 128"/>
                <a:gd name="T18" fmla="*/ 0 w 373"/>
                <a:gd name="T19" fmla="*/ 38 h 128"/>
                <a:gd name="T20" fmla="*/ 46 w 373"/>
                <a:gd name="T21" fmla="*/ 101 h 128"/>
                <a:gd name="T22" fmla="*/ 160 w 373"/>
                <a:gd name="T23" fmla="*/ 128 h 128"/>
                <a:gd name="T24" fmla="*/ 309 w 373"/>
                <a:gd name="T25" fmla="*/ 90 h 128"/>
                <a:gd name="T26" fmla="*/ 373 w 373"/>
                <a:gd name="T27" fmla="*/ 6 h 128"/>
                <a:gd name="T28" fmla="*/ 373 w 373"/>
                <a:gd name="T29" fmla="*/ 6 h 128"/>
                <a:gd name="T30" fmla="*/ 373 w 37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3" h="128">
                  <a:moveTo>
                    <a:pt x="373" y="0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372" y="29"/>
                    <a:pt x="351" y="60"/>
                    <a:pt x="309" y="84"/>
                  </a:cubicBezTo>
                  <a:cubicBezTo>
                    <a:pt x="266" y="108"/>
                    <a:pt x="212" y="121"/>
                    <a:pt x="160" y="121"/>
                  </a:cubicBezTo>
                  <a:cubicBezTo>
                    <a:pt x="117" y="121"/>
                    <a:pt x="76" y="112"/>
                    <a:pt x="46" y="95"/>
                  </a:cubicBezTo>
                  <a:cubicBezTo>
                    <a:pt x="16" y="78"/>
                    <a:pt x="1" y="55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62"/>
                    <a:pt x="16" y="84"/>
                    <a:pt x="46" y="101"/>
                  </a:cubicBezTo>
                  <a:cubicBezTo>
                    <a:pt x="76" y="119"/>
                    <a:pt x="117" y="128"/>
                    <a:pt x="160" y="128"/>
                  </a:cubicBezTo>
                  <a:cubicBezTo>
                    <a:pt x="212" y="128"/>
                    <a:pt x="266" y="115"/>
                    <a:pt x="309" y="90"/>
                  </a:cubicBezTo>
                  <a:cubicBezTo>
                    <a:pt x="351" y="66"/>
                    <a:pt x="372" y="36"/>
                    <a:pt x="373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" name="iśļîḍe">
              <a:extLst>
                <a:ext uri="{FF2B5EF4-FFF2-40B4-BE49-F238E27FC236}">
                  <a16:creationId xmlns:a16="http://schemas.microsoft.com/office/drawing/2014/main" xmlns="" id="{42766BC1-F2B0-4324-8C9A-A1AEB0519862}"/>
                </a:ext>
              </a:extLst>
            </p:cNvPr>
            <p:cNvSpPr/>
            <p:nvPr/>
          </p:nvSpPr>
          <p:spPr bwMode="auto">
            <a:xfrm>
              <a:off x="4217988" y="2168526"/>
              <a:ext cx="1230313" cy="820738"/>
            </a:xfrm>
            <a:custGeom>
              <a:avLst/>
              <a:gdLst>
                <a:gd name="T0" fmla="*/ 373 w 373"/>
                <a:gd name="T1" fmla="*/ 79 h 249"/>
                <a:gd name="T2" fmla="*/ 368 w 373"/>
                <a:gd name="T3" fmla="*/ 79 h 249"/>
                <a:gd name="T4" fmla="*/ 328 w 373"/>
                <a:gd name="T5" fmla="*/ 39 h 249"/>
                <a:gd name="T6" fmla="*/ 64 w 373"/>
                <a:gd name="T7" fmla="*/ 49 h 249"/>
                <a:gd name="T8" fmla="*/ 6 w 373"/>
                <a:gd name="T9" fmla="*/ 108 h 249"/>
                <a:gd name="T10" fmla="*/ 0 w 373"/>
                <a:gd name="T11" fmla="*/ 109 h 249"/>
                <a:gd name="T12" fmla="*/ 0 w 373"/>
                <a:gd name="T13" fmla="*/ 146 h 249"/>
                <a:gd name="T14" fmla="*/ 0 w 373"/>
                <a:gd name="T15" fmla="*/ 146 h 249"/>
                <a:gd name="T16" fmla="*/ 46 w 373"/>
                <a:gd name="T17" fmla="*/ 210 h 249"/>
                <a:gd name="T18" fmla="*/ 309 w 373"/>
                <a:gd name="T19" fmla="*/ 199 h 249"/>
                <a:gd name="T20" fmla="*/ 373 w 373"/>
                <a:gd name="T21" fmla="*/ 115 h 249"/>
                <a:gd name="T22" fmla="*/ 373 w 373"/>
                <a:gd name="T23" fmla="*/ 115 h 249"/>
                <a:gd name="T24" fmla="*/ 373 w 373"/>
                <a:gd name="T25" fmla="*/ 7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249">
                  <a:moveTo>
                    <a:pt x="373" y="79"/>
                  </a:moveTo>
                  <a:cubicBezTo>
                    <a:pt x="368" y="79"/>
                    <a:pt x="368" y="79"/>
                    <a:pt x="368" y="79"/>
                  </a:cubicBezTo>
                  <a:cubicBezTo>
                    <a:pt x="361" y="64"/>
                    <a:pt x="348" y="50"/>
                    <a:pt x="328" y="39"/>
                  </a:cubicBezTo>
                  <a:cubicBezTo>
                    <a:pt x="260" y="0"/>
                    <a:pt x="142" y="4"/>
                    <a:pt x="64" y="49"/>
                  </a:cubicBezTo>
                  <a:cubicBezTo>
                    <a:pt x="35" y="67"/>
                    <a:pt x="15" y="87"/>
                    <a:pt x="6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" y="170"/>
                    <a:pt x="16" y="193"/>
                    <a:pt x="46" y="210"/>
                  </a:cubicBezTo>
                  <a:cubicBezTo>
                    <a:pt x="113" y="249"/>
                    <a:pt x="231" y="244"/>
                    <a:pt x="309" y="199"/>
                  </a:cubicBezTo>
                  <a:cubicBezTo>
                    <a:pt x="351" y="175"/>
                    <a:pt x="372" y="144"/>
                    <a:pt x="373" y="115"/>
                  </a:cubicBezTo>
                  <a:cubicBezTo>
                    <a:pt x="373" y="115"/>
                    <a:pt x="373" y="115"/>
                    <a:pt x="373" y="115"/>
                  </a:cubicBezTo>
                  <a:cubicBezTo>
                    <a:pt x="373" y="79"/>
                    <a:pt x="373" y="79"/>
                    <a:pt x="373" y="79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" name="íslîďê">
              <a:extLst>
                <a:ext uri="{FF2B5EF4-FFF2-40B4-BE49-F238E27FC236}">
                  <a16:creationId xmlns:a16="http://schemas.microsoft.com/office/drawing/2014/main" xmlns="" id="{08831DD0-1935-4387-933F-8ED1772519BB}"/>
                </a:ext>
              </a:extLst>
            </p:cNvPr>
            <p:cNvSpPr/>
            <p:nvPr/>
          </p:nvSpPr>
          <p:spPr bwMode="auto">
            <a:xfrm>
              <a:off x="4144963" y="2082801"/>
              <a:ext cx="1376363" cy="790575"/>
            </a:xfrm>
            <a:custGeom>
              <a:avLst/>
              <a:gdLst>
                <a:gd name="T0" fmla="*/ 331 w 417"/>
                <a:gd name="T1" fmla="*/ 191 h 240"/>
                <a:gd name="T2" fmla="*/ 68 w 417"/>
                <a:gd name="T3" fmla="*/ 201 h 240"/>
                <a:gd name="T4" fmla="*/ 86 w 417"/>
                <a:gd name="T5" fmla="*/ 49 h 240"/>
                <a:gd name="T6" fmla="*/ 350 w 417"/>
                <a:gd name="T7" fmla="*/ 39 h 240"/>
                <a:gd name="T8" fmla="*/ 331 w 417"/>
                <a:gd name="T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40">
                  <a:moveTo>
                    <a:pt x="331" y="191"/>
                  </a:moveTo>
                  <a:cubicBezTo>
                    <a:pt x="253" y="236"/>
                    <a:pt x="135" y="240"/>
                    <a:pt x="68" y="201"/>
                  </a:cubicBezTo>
                  <a:cubicBezTo>
                    <a:pt x="0" y="162"/>
                    <a:pt x="9" y="94"/>
                    <a:pt x="86" y="49"/>
                  </a:cubicBezTo>
                  <a:cubicBezTo>
                    <a:pt x="164" y="4"/>
                    <a:pt x="282" y="0"/>
                    <a:pt x="350" y="39"/>
                  </a:cubicBezTo>
                  <a:cubicBezTo>
                    <a:pt x="417" y="78"/>
                    <a:pt x="409" y="146"/>
                    <a:pt x="331" y="191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" name="íş1ïḓe">
              <a:extLst>
                <a:ext uri="{FF2B5EF4-FFF2-40B4-BE49-F238E27FC236}">
                  <a16:creationId xmlns:a16="http://schemas.microsoft.com/office/drawing/2014/main" xmlns="" id="{782B2EFF-51A3-4434-B472-B3C56D330E5B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6" name="i$ḻíḋè">
              <a:extLst>
                <a:ext uri="{FF2B5EF4-FFF2-40B4-BE49-F238E27FC236}">
                  <a16:creationId xmlns:a16="http://schemas.microsoft.com/office/drawing/2014/main" xmlns="" id="{6AABB1B8-28D7-491F-9A00-32EB85BFC3E4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7" name="ïṡľiḓê">
              <a:extLst>
                <a:ext uri="{FF2B5EF4-FFF2-40B4-BE49-F238E27FC236}">
                  <a16:creationId xmlns:a16="http://schemas.microsoft.com/office/drawing/2014/main" xmlns="" id="{38907D84-F97E-4D72-B7F6-5F2640F33313}"/>
                </a:ext>
              </a:extLst>
            </p:cNvPr>
            <p:cNvSpPr/>
            <p:nvPr/>
          </p:nvSpPr>
          <p:spPr bwMode="auto">
            <a:xfrm>
              <a:off x="4273550" y="2659063"/>
              <a:ext cx="3251200" cy="2020888"/>
            </a:xfrm>
            <a:custGeom>
              <a:avLst/>
              <a:gdLst>
                <a:gd name="T0" fmla="*/ 0 w 985"/>
                <a:gd name="T1" fmla="*/ 257 h 613"/>
                <a:gd name="T2" fmla="*/ 10 w 985"/>
                <a:gd name="T3" fmla="*/ 240 h 613"/>
                <a:gd name="T4" fmla="*/ 427 w 985"/>
                <a:gd name="T5" fmla="*/ 0 h 613"/>
                <a:gd name="T6" fmla="*/ 985 w 985"/>
                <a:gd name="T7" fmla="*/ 322 h 613"/>
                <a:gd name="T8" fmla="*/ 949 w 985"/>
                <a:gd name="T9" fmla="*/ 384 h 613"/>
                <a:gd name="T10" fmla="*/ 577 w 985"/>
                <a:gd name="T11" fmla="*/ 599 h 613"/>
                <a:gd name="T12" fmla="*/ 499 w 985"/>
                <a:gd name="T13" fmla="*/ 599 h 613"/>
                <a:gd name="T14" fmla="*/ 41 w 985"/>
                <a:gd name="T15" fmla="*/ 334 h 613"/>
                <a:gd name="T16" fmla="*/ 0 w 985"/>
                <a:gd name="T17" fmla="*/ 263 h 613"/>
                <a:gd name="T18" fmla="*/ 0 w 985"/>
                <a:gd name="T19" fmla="*/ 257 h 613"/>
                <a:gd name="T20" fmla="*/ 0 w 985"/>
                <a:gd name="T21" fmla="*/ 25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613">
                  <a:moveTo>
                    <a:pt x="0" y="257"/>
                  </a:moveTo>
                  <a:cubicBezTo>
                    <a:pt x="0" y="251"/>
                    <a:pt x="3" y="244"/>
                    <a:pt x="10" y="24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985" y="322"/>
                    <a:pt x="985" y="322"/>
                    <a:pt x="985" y="322"/>
                  </a:cubicBezTo>
                  <a:cubicBezTo>
                    <a:pt x="985" y="348"/>
                    <a:pt x="971" y="371"/>
                    <a:pt x="949" y="384"/>
                  </a:cubicBezTo>
                  <a:cubicBezTo>
                    <a:pt x="577" y="599"/>
                    <a:pt x="577" y="599"/>
                    <a:pt x="577" y="599"/>
                  </a:cubicBezTo>
                  <a:cubicBezTo>
                    <a:pt x="553" y="613"/>
                    <a:pt x="523" y="613"/>
                    <a:pt x="499" y="599"/>
                  </a:cubicBezTo>
                  <a:cubicBezTo>
                    <a:pt x="41" y="334"/>
                    <a:pt x="41" y="334"/>
                    <a:pt x="41" y="334"/>
                  </a:cubicBezTo>
                  <a:cubicBezTo>
                    <a:pt x="16" y="320"/>
                    <a:pt x="0" y="29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8" name="iṥľíḓê">
              <a:extLst>
                <a:ext uri="{FF2B5EF4-FFF2-40B4-BE49-F238E27FC236}">
                  <a16:creationId xmlns:a16="http://schemas.microsoft.com/office/drawing/2014/main" xmlns="" id="{60E8A218-878D-46CB-94F5-2C3C5838C8F4}"/>
                </a:ext>
              </a:extLst>
            </p:cNvPr>
            <p:cNvSpPr/>
            <p:nvPr/>
          </p:nvSpPr>
          <p:spPr bwMode="auto">
            <a:xfrm>
              <a:off x="4273550" y="3543301"/>
              <a:ext cx="3251200" cy="1158875"/>
            </a:xfrm>
            <a:custGeom>
              <a:avLst/>
              <a:gdLst>
                <a:gd name="T0" fmla="*/ 0 w 985"/>
                <a:gd name="T1" fmla="*/ 0 h 352"/>
                <a:gd name="T2" fmla="*/ 0 w 985"/>
                <a:gd name="T3" fmla="*/ 6 h 352"/>
                <a:gd name="T4" fmla="*/ 41 w 985"/>
                <a:gd name="T5" fmla="*/ 77 h 352"/>
                <a:gd name="T6" fmla="*/ 499 w 985"/>
                <a:gd name="T7" fmla="*/ 341 h 352"/>
                <a:gd name="T8" fmla="*/ 538 w 985"/>
                <a:gd name="T9" fmla="*/ 352 h 352"/>
                <a:gd name="T10" fmla="*/ 577 w 985"/>
                <a:gd name="T11" fmla="*/ 341 h 352"/>
                <a:gd name="T12" fmla="*/ 949 w 985"/>
                <a:gd name="T13" fmla="*/ 126 h 352"/>
                <a:gd name="T14" fmla="*/ 985 w 985"/>
                <a:gd name="T15" fmla="*/ 65 h 352"/>
                <a:gd name="T16" fmla="*/ 984 w 985"/>
                <a:gd name="T17" fmla="*/ 65 h 352"/>
                <a:gd name="T18" fmla="*/ 949 w 985"/>
                <a:gd name="T19" fmla="*/ 116 h 352"/>
                <a:gd name="T20" fmla="*/ 577 w 985"/>
                <a:gd name="T21" fmla="*/ 331 h 352"/>
                <a:gd name="T22" fmla="*/ 538 w 985"/>
                <a:gd name="T23" fmla="*/ 341 h 352"/>
                <a:gd name="T24" fmla="*/ 499 w 985"/>
                <a:gd name="T25" fmla="*/ 331 h 352"/>
                <a:gd name="T26" fmla="*/ 41 w 985"/>
                <a:gd name="T27" fmla="*/ 66 h 352"/>
                <a:gd name="T28" fmla="*/ 1 w 985"/>
                <a:gd name="T29" fmla="*/ 5 h 352"/>
                <a:gd name="T30" fmla="*/ 0 w 985"/>
                <a:gd name="T3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5" h="35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5"/>
                    <a:pt x="16" y="62"/>
                    <a:pt x="41" y="77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511" y="348"/>
                    <a:pt x="525" y="352"/>
                    <a:pt x="538" y="352"/>
                  </a:cubicBezTo>
                  <a:cubicBezTo>
                    <a:pt x="552" y="352"/>
                    <a:pt x="565" y="348"/>
                    <a:pt x="577" y="341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71" y="114"/>
                    <a:pt x="985" y="90"/>
                    <a:pt x="985" y="65"/>
                  </a:cubicBezTo>
                  <a:cubicBezTo>
                    <a:pt x="984" y="65"/>
                    <a:pt x="984" y="65"/>
                    <a:pt x="984" y="65"/>
                  </a:cubicBezTo>
                  <a:cubicBezTo>
                    <a:pt x="981" y="86"/>
                    <a:pt x="968" y="105"/>
                    <a:pt x="949" y="116"/>
                  </a:cubicBezTo>
                  <a:cubicBezTo>
                    <a:pt x="577" y="331"/>
                    <a:pt x="577" y="331"/>
                    <a:pt x="577" y="331"/>
                  </a:cubicBezTo>
                  <a:cubicBezTo>
                    <a:pt x="565" y="338"/>
                    <a:pt x="552" y="341"/>
                    <a:pt x="538" y="341"/>
                  </a:cubicBezTo>
                  <a:cubicBezTo>
                    <a:pt x="525" y="341"/>
                    <a:pt x="511" y="338"/>
                    <a:pt x="499" y="331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18" y="53"/>
                    <a:pt x="3" y="30"/>
                    <a:pt x="1" y="5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9" name="íṥlïďé">
              <a:extLst>
                <a:ext uri="{FF2B5EF4-FFF2-40B4-BE49-F238E27FC236}">
                  <a16:creationId xmlns:a16="http://schemas.microsoft.com/office/drawing/2014/main" xmlns="" id="{BD7A4644-40C7-48AF-B5FA-B7DC2B815CB9}"/>
                </a:ext>
              </a:extLst>
            </p:cNvPr>
            <p:cNvSpPr/>
            <p:nvPr/>
          </p:nvSpPr>
          <p:spPr bwMode="auto">
            <a:xfrm>
              <a:off x="4276725" y="3559176"/>
              <a:ext cx="3244850" cy="1106488"/>
            </a:xfrm>
            <a:custGeom>
              <a:avLst/>
              <a:gdLst>
                <a:gd name="T0" fmla="*/ 0 w 983"/>
                <a:gd name="T1" fmla="*/ 0 h 336"/>
                <a:gd name="T2" fmla="*/ 40 w 983"/>
                <a:gd name="T3" fmla="*/ 61 h 336"/>
                <a:gd name="T4" fmla="*/ 498 w 983"/>
                <a:gd name="T5" fmla="*/ 326 h 336"/>
                <a:gd name="T6" fmla="*/ 537 w 983"/>
                <a:gd name="T7" fmla="*/ 336 h 336"/>
                <a:gd name="T8" fmla="*/ 576 w 983"/>
                <a:gd name="T9" fmla="*/ 326 h 336"/>
                <a:gd name="T10" fmla="*/ 948 w 983"/>
                <a:gd name="T11" fmla="*/ 111 h 336"/>
                <a:gd name="T12" fmla="*/ 983 w 983"/>
                <a:gd name="T13" fmla="*/ 60 h 336"/>
                <a:gd name="T14" fmla="*/ 576 w 983"/>
                <a:gd name="T15" fmla="*/ 295 h 336"/>
                <a:gd name="T16" fmla="*/ 537 w 983"/>
                <a:gd name="T17" fmla="*/ 306 h 336"/>
                <a:gd name="T18" fmla="*/ 498 w 983"/>
                <a:gd name="T19" fmla="*/ 295 h 336"/>
                <a:gd name="T20" fmla="*/ 9 w 983"/>
                <a:gd name="T21" fmla="*/ 13 h 336"/>
                <a:gd name="T22" fmla="*/ 0 w 983"/>
                <a:gd name="T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3" h="336">
                  <a:moveTo>
                    <a:pt x="0" y="0"/>
                  </a:moveTo>
                  <a:cubicBezTo>
                    <a:pt x="2" y="25"/>
                    <a:pt x="17" y="48"/>
                    <a:pt x="40" y="61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510" y="333"/>
                    <a:pt x="524" y="336"/>
                    <a:pt x="537" y="336"/>
                  </a:cubicBezTo>
                  <a:cubicBezTo>
                    <a:pt x="551" y="336"/>
                    <a:pt x="564" y="333"/>
                    <a:pt x="576" y="326"/>
                  </a:cubicBezTo>
                  <a:cubicBezTo>
                    <a:pt x="948" y="111"/>
                    <a:pt x="948" y="111"/>
                    <a:pt x="948" y="111"/>
                  </a:cubicBezTo>
                  <a:cubicBezTo>
                    <a:pt x="967" y="100"/>
                    <a:pt x="980" y="81"/>
                    <a:pt x="983" y="60"/>
                  </a:cubicBezTo>
                  <a:cubicBezTo>
                    <a:pt x="576" y="295"/>
                    <a:pt x="576" y="295"/>
                    <a:pt x="576" y="295"/>
                  </a:cubicBezTo>
                  <a:cubicBezTo>
                    <a:pt x="564" y="302"/>
                    <a:pt x="551" y="306"/>
                    <a:pt x="537" y="306"/>
                  </a:cubicBezTo>
                  <a:cubicBezTo>
                    <a:pt x="524" y="306"/>
                    <a:pt x="510" y="302"/>
                    <a:pt x="498" y="29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0"/>
                    <a:pt x="1" y="5"/>
                    <a:pt x="0" y="0"/>
                  </a:cubicBezTo>
                </a:path>
              </a:pathLst>
            </a:custGeom>
            <a:solidFill>
              <a:srgbClr val="A9A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0" name="îṣḷiḑê">
              <a:extLst>
                <a:ext uri="{FF2B5EF4-FFF2-40B4-BE49-F238E27FC236}">
                  <a16:creationId xmlns:a16="http://schemas.microsoft.com/office/drawing/2014/main" xmlns="" id="{E50AFE6E-AEEB-41FF-9B90-8725079C5966}"/>
                </a:ext>
              </a:extLst>
            </p:cNvPr>
            <p:cNvSpPr/>
            <p:nvPr/>
          </p:nvSpPr>
          <p:spPr bwMode="auto">
            <a:xfrm>
              <a:off x="4273550" y="3509963"/>
              <a:ext cx="3251200" cy="1169988"/>
            </a:xfrm>
            <a:custGeom>
              <a:avLst/>
              <a:gdLst>
                <a:gd name="T0" fmla="*/ 10 w 985"/>
                <a:gd name="T1" fmla="*/ 17 h 355"/>
                <a:gd name="T2" fmla="*/ 499 w 985"/>
                <a:gd name="T3" fmla="*/ 300 h 355"/>
                <a:gd name="T4" fmla="*/ 577 w 985"/>
                <a:gd name="T5" fmla="*/ 300 h 355"/>
                <a:gd name="T6" fmla="*/ 985 w 985"/>
                <a:gd name="T7" fmla="*/ 64 h 355"/>
                <a:gd name="T8" fmla="*/ 949 w 985"/>
                <a:gd name="T9" fmla="*/ 126 h 355"/>
                <a:gd name="T10" fmla="*/ 577 w 985"/>
                <a:gd name="T11" fmla="*/ 341 h 355"/>
                <a:gd name="T12" fmla="*/ 499 w 985"/>
                <a:gd name="T13" fmla="*/ 341 h 355"/>
                <a:gd name="T14" fmla="*/ 41 w 985"/>
                <a:gd name="T15" fmla="*/ 76 h 355"/>
                <a:gd name="T16" fmla="*/ 0 w 985"/>
                <a:gd name="T17" fmla="*/ 5 h 355"/>
                <a:gd name="T18" fmla="*/ 0 w 985"/>
                <a:gd name="T19" fmla="*/ 0 h 355"/>
                <a:gd name="T20" fmla="*/ 10 w 985"/>
                <a:gd name="T21" fmla="*/ 1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355">
                  <a:moveTo>
                    <a:pt x="10" y="17"/>
                  </a:moveTo>
                  <a:cubicBezTo>
                    <a:pt x="499" y="300"/>
                    <a:pt x="499" y="300"/>
                    <a:pt x="499" y="300"/>
                  </a:cubicBezTo>
                  <a:cubicBezTo>
                    <a:pt x="523" y="314"/>
                    <a:pt x="553" y="314"/>
                    <a:pt x="577" y="300"/>
                  </a:cubicBezTo>
                  <a:cubicBezTo>
                    <a:pt x="985" y="64"/>
                    <a:pt x="985" y="64"/>
                    <a:pt x="985" y="64"/>
                  </a:cubicBezTo>
                  <a:cubicBezTo>
                    <a:pt x="985" y="90"/>
                    <a:pt x="971" y="113"/>
                    <a:pt x="949" y="126"/>
                  </a:cubicBezTo>
                  <a:cubicBezTo>
                    <a:pt x="577" y="341"/>
                    <a:pt x="577" y="341"/>
                    <a:pt x="577" y="341"/>
                  </a:cubicBezTo>
                  <a:cubicBezTo>
                    <a:pt x="553" y="355"/>
                    <a:pt x="523" y="355"/>
                    <a:pt x="499" y="341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16" y="62"/>
                    <a:pt x="0" y="3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4"/>
                    <a:pt x="10" y="17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1" name="íṧ1îḋè">
              <a:extLst>
                <a:ext uri="{FF2B5EF4-FFF2-40B4-BE49-F238E27FC236}">
                  <a16:creationId xmlns:a16="http://schemas.microsoft.com/office/drawing/2014/main" xmlns="" id="{1BFE0CFD-4035-4CF0-A758-BB3749894F11}"/>
                </a:ext>
              </a:extLst>
            </p:cNvPr>
            <p:cNvSpPr/>
            <p:nvPr/>
          </p:nvSpPr>
          <p:spPr bwMode="auto">
            <a:xfrm>
              <a:off x="4273550" y="35067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2" name="iŝḻiďe">
              <a:extLst>
                <a:ext uri="{FF2B5EF4-FFF2-40B4-BE49-F238E27FC236}">
                  <a16:creationId xmlns:a16="http://schemas.microsoft.com/office/drawing/2014/main" xmlns="" id="{DA948E95-DD56-4AA5-8EFA-E85E8472A8A6}"/>
                </a:ext>
              </a:extLst>
            </p:cNvPr>
            <p:cNvSpPr/>
            <p:nvPr/>
          </p:nvSpPr>
          <p:spPr bwMode="auto">
            <a:xfrm>
              <a:off x="6799263" y="3663951"/>
              <a:ext cx="317500" cy="198438"/>
            </a:xfrm>
            <a:custGeom>
              <a:avLst/>
              <a:gdLst>
                <a:gd name="T0" fmla="*/ 56 w 200"/>
                <a:gd name="T1" fmla="*/ 0 h 125"/>
                <a:gd name="T2" fmla="*/ 200 w 200"/>
                <a:gd name="T3" fmla="*/ 83 h 125"/>
                <a:gd name="T4" fmla="*/ 200 w 200"/>
                <a:gd name="T5" fmla="*/ 92 h 125"/>
                <a:gd name="T6" fmla="*/ 145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6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6" y="0"/>
                  </a:moveTo>
                  <a:lnTo>
                    <a:pt x="200" y="83"/>
                  </a:lnTo>
                  <a:lnTo>
                    <a:pt x="200" y="92"/>
                  </a:lnTo>
                  <a:lnTo>
                    <a:pt x="145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3" name="îslíḑè">
              <a:extLst>
                <a:ext uri="{FF2B5EF4-FFF2-40B4-BE49-F238E27FC236}">
                  <a16:creationId xmlns:a16="http://schemas.microsoft.com/office/drawing/2014/main" xmlns="" id="{C75FC742-7A78-4B7B-9CD0-0CFBD9F1ABFC}"/>
                </a:ext>
              </a:extLst>
            </p:cNvPr>
            <p:cNvSpPr/>
            <p:nvPr/>
          </p:nvSpPr>
          <p:spPr bwMode="auto">
            <a:xfrm>
              <a:off x="6799263" y="3713163"/>
              <a:ext cx="317500" cy="149225"/>
            </a:xfrm>
            <a:custGeom>
              <a:avLst/>
              <a:gdLst>
                <a:gd name="T0" fmla="*/ 145 w 200"/>
                <a:gd name="T1" fmla="*/ 86 h 94"/>
                <a:gd name="T2" fmla="*/ 200 w 200"/>
                <a:gd name="T3" fmla="*/ 52 h 94"/>
                <a:gd name="T4" fmla="*/ 200 w 200"/>
                <a:gd name="T5" fmla="*/ 61 h 94"/>
                <a:gd name="T6" fmla="*/ 145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5 w 200"/>
                <a:gd name="T13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5" y="86"/>
                  </a:moveTo>
                  <a:lnTo>
                    <a:pt x="200" y="52"/>
                  </a:lnTo>
                  <a:lnTo>
                    <a:pt x="200" y="61"/>
                  </a:lnTo>
                  <a:lnTo>
                    <a:pt x="145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4" name="íšliḋè">
              <a:extLst>
                <a:ext uri="{FF2B5EF4-FFF2-40B4-BE49-F238E27FC236}">
                  <a16:creationId xmlns:a16="http://schemas.microsoft.com/office/drawing/2014/main" xmlns="" id="{A79DBD58-4E95-4AFC-A917-ADEC6B01E213}"/>
                </a:ext>
              </a:extLst>
            </p:cNvPr>
            <p:cNvSpPr/>
            <p:nvPr/>
          </p:nvSpPr>
          <p:spPr bwMode="auto">
            <a:xfrm>
              <a:off x="6646863" y="37306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5" name="îśľíḓé">
              <a:extLst>
                <a:ext uri="{FF2B5EF4-FFF2-40B4-BE49-F238E27FC236}">
                  <a16:creationId xmlns:a16="http://schemas.microsoft.com/office/drawing/2014/main" xmlns="" id="{154C2EB1-26AD-4F7F-8027-8B0D42B45FE2}"/>
                </a:ext>
              </a:extLst>
            </p:cNvPr>
            <p:cNvSpPr/>
            <p:nvPr/>
          </p:nvSpPr>
          <p:spPr bwMode="auto">
            <a:xfrm>
              <a:off x="6646863" y="3802063"/>
              <a:ext cx="354013" cy="146050"/>
            </a:xfrm>
            <a:custGeom>
              <a:avLst/>
              <a:gdLst>
                <a:gd name="T0" fmla="*/ 146 w 223"/>
                <a:gd name="T1" fmla="*/ 84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4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6" name="îṧḷîḓe">
              <a:extLst>
                <a:ext uri="{FF2B5EF4-FFF2-40B4-BE49-F238E27FC236}">
                  <a16:creationId xmlns:a16="http://schemas.microsoft.com/office/drawing/2014/main" xmlns="" id="{A8C951C1-7369-425A-B646-FDDA11E78177}"/>
                </a:ext>
              </a:extLst>
            </p:cNvPr>
            <p:cNvSpPr/>
            <p:nvPr/>
          </p:nvSpPr>
          <p:spPr bwMode="auto">
            <a:xfrm>
              <a:off x="6389688" y="358140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6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6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7" name="îṩľïḍê">
              <a:extLst>
                <a:ext uri="{FF2B5EF4-FFF2-40B4-BE49-F238E27FC236}">
                  <a16:creationId xmlns:a16="http://schemas.microsoft.com/office/drawing/2014/main" xmlns="" id="{00BF9095-2F6A-47FF-B959-F07ECBA19AB7}"/>
                </a:ext>
              </a:extLst>
            </p:cNvPr>
            <p:cNvSpPr/>
            <p:nvPr/>
          </p:nvSpPr>
          <p:spPr bwMode="auto">
            <a:xfrm>
              <a:off x="6389688" y="3654426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40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8" name="ïṡḷídê">
              <a:extLst>
                <a:ext uri="{FF2B5EF4-FFF2-40B4-BE49-F238E27FC236}">
                  <a16:creationId xmlns:a16="http://schemas.microsoft.com/office/drawing/2014/main" xmlns="" id="{DD87C73E-A85D-472F-9976-6FA0C609C6F0}"/>
                </a:ext>
              </a:extLst>
            </p:cNvPr>
            <p:cNvSpPr/>
            <p:nvPr/>
          </p:nvSpPr>
          <p:spPr bwMode="auto">
            <a:xfrm>
              <a:off x="6148388" y="3617913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2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9" name="iṡ1íḑé">
              <a:extLst>
                <a:ext uri="{FF2B5EF4-FFF2-40B4-BE49-F238E27FC236}">
                  <a16:creationId xmlns:a16="http://schemas.microsoft.com/office/drawing/2014/main" xmlns="" id="{5497E12B-B665-4BBA-B4EB-0963EBE1FE5E}"/>
                </a:ext>
              </a:extLst>
            </p:cNvPr>
            <p:cNvSpPr/>
            <p:nvPr/>
          </p:nvSpPr>
          <p:spPr bwMode="auto">
            <a:xfrm>
              <a:off x="6148388" y="3687763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8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0" name="î$ļïďê">
              <a:extLst>
                <a:ext uri="{FF2B5EF4-FFF2-40B4-BE49-F238E27FC236}">
                  <a16:creationId xmlns:a16="http://schemas.microsoft.com/office/drawing/2014/main" xmlns="" id="{203F6BFF-9837-4064-928F-8F124BB1EA6D}"/>
                </a:ext>
              </a:extLst>
            </p:cNvPr>
            <p:cNvSpPr/>
            <p:nvPr/>
          </p:nvSpPr>
          <p:spPr bwMode="auto">
            <a:xfrm>
              <a:off x="5967413" y="3684588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5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1" name="iṣ1íḍe">
              <a:extLst>
                <a:ext uri="{FF2B5EF4-FFF2-40B4-BE49-F238E27FC236}">
                  <a16:creationId xmlns:a16="http://schemas.microsoft.com/office/drawing/2014/main" xmlns="" id="{62F573E7-E17A-49F2-A009-6D6DECD43752}"/>
                </a:ext>
              </a:extLst>
            </p:cNvPr>
            <p:cNvSpPr/>
            <p:nvPr/>
          </p:nvSpPr>
          <p:spPr bwMode="auto">
            <a:xfrm>
              <a:off x="5967413" y="3756026"/>
              <a:ext cx="352425" cy="146050"/>
            </a:xfrm>
            <a:custGeom>
              <a:avLst/>
              <a:gdLst>
                <a:gd name="T0" fmla="*/ 145 w 222"/>
                <a:gd name="T1" fmla="*/ 83 h 92"/>
                <a:gd name="T2" fmla="*/ 222 w 222"/>
                <a:gd name="T3" fmla="*/ 40 h 92"/>
                <a:gd name="T4" fmla="*/ 222 w 222"/>
                <a:gd name="T5" fmla="*/ 46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3"/>
                  </a:moveTo>
                  <a:lnTo>
                    <a:pt x="222" y="40"/>
                  </a:lnTo>
                  <a:lnTo>
                    <a:pt x="222" y="46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2" name="işľíḑe">
              <a:extLst>
                <a:ext uri="{FF2B5EF4-FFF2-40B4-BE49-F238E27FC236}">
                  <a16:creationId xmlns:a16="http://schemas.microsoft.com/office/drawing/2014/main" xmlns="" id="{97218698-951E-47FB-981A-0035346E3A6D}"/>
                </a:ext>
              </a:extLst>
            </p:cNvPr>
            <p:cNvSpPr/>
            <p:nvPr/>
          </p:nvSpPr>
          <p:spPr bwMode="auto">
            <a:xfrm>
              <a:off x="5710238" y="35353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2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2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3" name="ïṩļiḋê">
              <a:extLst>
                <a:ext uri="{FF2B5EF4-FFF2-40B4-BE49-F238E27FC236}">
                  <a16:creationId xmlns:a16="http://schemas.microsoft.com/office/drawing/2014/main" xmlns="" id="{C7F65E01-FB00-4B21-8640-B2C70ABB3C6B}"/>
                </a:ext>
              </a:extLst>
            </p:cNvPr>
            <p:cNvSpPr/>
            <p:nvPr/>
          </p:nvSpPr>
          <p:spPr bwMode="auto">
            <a:xfrm>
              <a:off x="5710238" y="36083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6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6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4" name="îṩ1îḋè">
              <a:extLst>
                <a:ext uri="{FF2B5EF4-FFF2-40B4-BE49-F238E27FC236}">
                  <a16:creationId xmlns:a16="http://schemas.microsoft.com/office/drawing/2014/main" xmlns="" id="{8365E32F-6F70-4CE1-ADBE-265AA15F6F10}"/>
                </a:ext>
              </a:extLst>
            </p:cNvPr>
            <p:cNvSpPr/>
            <p:nvPr/>
          </p:nvSpPr>
          <p:spPr bwMode="auto">
            <a:xfrm>
              <a:off x="5445125" y="3387726"/>
              <a:ext cx="354013" cy="214313"/>
            </a:xfrm>
            <a:custGeom>
              <a:avLst/>
              <a:gdLst>
                <a:gd name="T0" fmla="*/ 79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9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9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5" name="î$lidé">
              <a:extLst>
                <a:ext uri="{FF2B5EF4-FFF2-40B4-BE49-F238E27FC236}">
                  <a16:creationId xmlns:a16="http://schemas.microsoft.com/office/drawing/2014/main" xmlns="" id="{5BFF3500-7721-4D17-8665-D16338924998}"/>
                </a:ext>
              </a:extLst>
            </p:cNvPr>
            <p:cNvSpPr/>
            <p:nvPr/>
          </p:nvSpPr>
          <p:spPr bwMode="auto">
            <a:xfrm>
              <a:off x="5445125" y="3457576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7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6" name="íšļíḓé">
              <a:extLst>
                <a:ext uri="{FF2B5EF4-FFF2-40B4-BE49-F238E27FC236}">
                  <a16:creationId xmlns:a16="http://schemas.microsoft.com/office/drawing/2014/main" xmlns="" id="{DEE1EB87-CB5E-4600-86C0-6AF2A940D16D}"/>
                </a:ext>
              </a:extLst>
            </p:cNvPr>
            <p:cNvSpPr/>
            <p:nvPr/>
          </p:nvSpPr>
          <p:spPr bwMode="auto">
            <a:xfrm>
              <a:off x="5891213" y="3470276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3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7" name="ïṣḻîde">
              <a:extLst>
                <a:ext uri="{FF2B5EF4-FFF2-40B4-BE49-F238E27FC236}">
                  <a16:creationId xmlns:a16="http://schemas.microsoft.com/office/drawing/2014/main" xmlns="" id="{B191A591-D2D1-4805-9945-72349664F1F1}"/>
                </a:ext>
              </a:extLst>
            </p:cNvPr>
            <p:cNvSpPr/>
            <p:nvPr/>
          </p:nvSpPr>
          <p:spPr bwMode="auto">
            <a:xfrm>
              <a:off x="5891213" y="3538538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8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8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8" name="íšḷïḍe">
              <a:extLst>
                <a:ext uri="{FF2B5EF4-FFF2-40B4-BE49-F238E27FC236}">
                  <a16:creationId xmlns:a16="http://schemas.microsoft.com/office/drawing/2014/main" xmlns="" id="{382D6DDB-8FEE-4120-8F09-4C9D3C300D25}"/>
                </a:ext>
              </a:extLst>
            </p:cNvPr>
            <p:cNvSpPr/>
            <p:nvPr/>
          </p:nvSpPr>
          <p:spPr bwMode="auto">
            <a:xfrm>
              <a:off x="5630863" y="3317876"/>
              <a:ext cx="352425" cy="214313"/>
            </a:xfrm>
            <a:custGeom>
              <a:avLst/>
              <a:gdLst>
                <a:gd name="T0" fmla="*/ 77 w 222"/>
                <a:gd name="T1" fmla="*/ 0 h 135"/>
                <a:gd name="T2" fmla="*/ 222 w 222"/>
                <a:gd name="T3" fmla="*/ 83 h 135"/>
                <a:gd name="T4" fmla="*/ 222 w 222"/>
                <a:gd name="T5" fmla="*/ 92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4 h 135"/>
                <a:gd name="T12" fmla="*/ 77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7" y="0"/>
                  </a:moveTo>
                  <a:lnTo>
                    <a:pt x="222" y="83"/>
                  </a:lnTo>
                  <a:lnTo>
                    <a:pt x="222" y="92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9" name="iṡḻîḋè">
              <a:extLst>
                <a:ext uri="{FF2B5EF4-FFF2-40B4-BE49-F238E27FC236}">
                  <a16:creationId xmlns:a16="http://schemas.microsoft.com/office/drawing/2014/main" xmlns="" id="{BC99FF4A-F2E0-4361-83EB-3897CAD65338}"/>
                </a:ext>
              </a:extLst>
            </p:cNvPr>
            <p:cNvSpPr/>
            <p:nvPr/>
          </p:nvSpPr>
          <p:spPr bwMode="auto">
            <a:xfrm>
              <a:off x="5630863" y="3387726"/>
              <a:ext cx="352425" cy="144463"/>
            </a:xfrm>
            <a:custGeom>
              <a:avLst/>
              <a:gdLst>
                <a:gd name="T0" fmla="*/ 145 w 222"/>
                <a:gd name="T1" fmla="*/ 85 h 91"/>
                <a:gd name="T2" fmla="*/ 222 w 222"/>
                <a:gd name="T3" fmla="*/ 39 h 91"/>
                <a:gd name="T4" fmla="*/ 222 w 222"/>
                <a:gd name="T5" fmla="*/ 48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5"/>
                  </a:moveTo>
                  <a:lnTo>
                    <a:pt x="222" y="39"/>
                  </a:lnTo>
                  <a:lnTo>
                    <a:pt x="222" y="48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0" name="ïṥľïḓè">
              <a:extLst>
                <a:ext uri="{FF2B5EF4-FFF2-40B4-BE49-F238E27FC236}">
                  <a16:creationId xmlns:a16="http://schemas.microsoft.com/office/drawing/2014/main" xmlns="" id="{53B3DC73-7DCE-44E2-A15A-4C8EA502B982}"/>
                </a:ext>
              </a:extLst>
            </p:cNvPr>
            <p:cNvSpPr/>
            <p:nvPr/>
          </p:nvSpPr>
          <p:spPr bwMode="auto">
            <a:xfrm>
              <a:off x="5368925" y="31702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2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1" name="ïSḻîďé">
              <a:extLst>
                <a:ext uri="{FF2B5EF4-FFF2-40B4-BE49-F238E27FC236}">
                  <a16:creationId xmlns:a16="http://schemas.microsoft.com/office/drawing/2014/main" xmlns="" id="{DBFE8ED7-5362-4ECF-9CFD-C669F2F0A1F8}"/>
                </a:ext>
              </a:extLst>
            </p:cNvPr>
            <p:cNvSpPr/>
            <p:nvPr/>
          </p:nvSpPr>
          <p:spPr bwMode="auto">
            <a:xfrm>
              <a:off x="5368925" y="3240088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7 h 93"/>
                <a:gd name="T6" fmla="*/ 146 w 223"/>
                <a:gd name="T7" fmla="*/ 93 h 93"/>
                <a:gd name="T8" fmla="*/ 0 w 223"/>
                <a:gd name="T9" fmla="*/ 8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3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2" name="íṥļïḋé">
              <a:extLst>
                <a:ext uri="{FF2B5EF4-FFF2-40B4-BE49-F238E27FC236}">
                  <a16:creationId xmlns:a16="http://schemas.microsoft.com/office/drawing/2014/main" xmlns="" id="{D161EDCB-5B64-4D14-B3AE-6BFEE43F6C6F}"/>
                </a:ext>
              </a:extLst>
            </p:cNvPr>
            <p:cNvSpPr/>
            <p:nvPr/>
          </p:nvSpPr>
          <p:spPr bwMode="auto">
            <a:xfrm>
              <a:off x="6132513" y="34337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3" name="işľïdè">
              <a:extLst>
                <a:ext uri="{FF2B5EF4-FFF2-40B4-BE49-F238E27FC236}">
                  <a16:creationId xmlns:a16="http://schemas.microsoft.com/office/drawing/2014/main" xmlns="" id="{09700D71-811E-4D9F-9B9C-22DAFCD66554}"/>
                </a:ext>
              </a:extLst>
            </p:cNvPr>
            <p:cNvSpPr/>
            <p:nvPr/>
          </p:nvSpPr>
          <p:spPr bwMode="auto">
            <a:xfrm>
              <a:off x="6132513" y="35067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5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5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4" name="îṣḷiďé">
              <a:extLst>
                <a:ext uri="{FF2B5EF4-FFF2-40B4-BE49-F238E27FC236}">
                  <a16:creationId xmlns:a16="http://schemas.microsoft.com/office/drawing/2014/main" xmlns="" id="{7B87000D-C103-418F-BDEA-9AF1BFF12CBA}"/>
                </a:ext>
              </a:extLst>
            </p:cNvPr>
            <p:cNvSpPr/>
            <p:nvPr/>
          </p:nvSpPr>
          <p:spPr bwMode="auto">
            <a:xfrm>
              <a:off x="5872163" y="3286126"/>
              <a:ext cx="352425" cy="214313"/>
            </a:xfrm>
            <a:custGeom>
              <a:avLst/>
              <a:gdLst>
                <a:gd name="T0" fmla="*/ 79 w 222"/>
                <a:gd name="T1" fmla="*/ 0 h 135"/>
                <a:gd name="T2" fmla="*/ 222 w 222"/>
                <a:gd name="T3" fmla="*/ 83 h 135"/>
                <a:gd name="T4" fmla="*/ 222 w 222"/>
                <a:gd name="T5" fmla="*/ 91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3 h 135"/>
                <a:gd name="T12" fmla="*/ 79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9" y="0"/>
                  </a:moveTo>
                  <a:lnTo>
                    <a:pt x="222" y="83"/>
                  </a:lnTo>
                  <a:lnTo>
                    <a:pt x="222" y="91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5" name="îšļiḑè">
              <a:extLst>
                <a:ext uri="{FF2B5EF4-FFF2-40B4-BE49-F238E27FC236}">
                  <a16:creationId xmlns:a16="http://schemas.microsoft.com/office/drawing/2014/main" xmlns="" id="{2658630E-D065-4F8C-B07A-F6BF7AB090D3}"/>
                </a:ext>
              </a:extLst>
            </p:cNvPr>
            <p:cNvSpPr/>
            <p:nvPr/>
          </p:nvSpPr>
          <p:spPr bwMode="auto">
            <a:xfrm>
              <a:off x="5872163" y="3354388"/>
              <a:ext cx="352425" cy="146050"/>
            </a:xfrm>
            <a:custGeom>
              <a:avLst/>
              <a:gdLst>
                <a:gd name="T0" fmla="*/ 145 w 222"/>
                <a:gd name="T1" fmla="*/ 85 h 92"/>
                <a:gd name="T2" fmla="*/ 222 w 222"/>
                <a:gd name="T3" fmla="*/ 40 h 92"/>
                <a:gd name="T4" fmla="*/ 222 w 222"/>
                <a:gd name="T5" fmla="*/ 48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5"/>
                  </a:moveTo>
                  <a:lnTo>
                    <a:pt x="222" y="40"/>
                  </a:lnTo>
                  <a:lnTo>
                    <a:pt x="222" y="48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6" name="í$ḻîḓe">
              <a:extLst>
                <a:ext uri="{FF2B5EF4-FFF2-40B4-BE49-F238E27FC236}">
                  <a16:creationId xmlns:a16="http://schemas.microsoft.com/office/drawing/2014/main" xmlns="" id="{E0C2BD30-4198-489E-AD3C-7FBFF0EA5912}"/>
                </a:ext>
              </a:extLst>
            </p:cNvPr>
            <p:cNvSpPr/>
            <p:nvPr/>
          </p:nvSpPr>
          <p:spPr bwMode="auto">
            <a:xfrm>
              <a:off x="5613400" y="31337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7" name="iŝ1iḍê">
              <a:extLst>
                <a:ext uri="{FF2B5EF4-FFF2-40B4-BE49-F238E27FC236}">
                  <a16:creationId xmlns:a16="http://schemas.microsoft.com/office/drawing/2014/main" xmlns="" id="{EE5667F8-4EE8-4849-B866-65C98BF9F6DF}"/>
                </a:ext>
              </a:extLst>
            </p:cNvPr>
            <p:cNvSpPr/>
            <p:nvPr/>
          </p:nvSpPr>
          <p:spPr bwMode="auto">
            <a:xfrm>
              <a:off x="5613400" y="3206751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39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39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8" name="íṡ1iḍè">
              <a:extLst>
                <a:ext uri="{FF2B5EF4-FFF2-40B4-BE49-F238E27FC236}">
                  <a16:creationId xmlns:a16="http://schemas.microsoft.com/office/drawing/2014/main" xmlns="" id="{FF383AD7-E3D0-4B86-81BE-E90EAEAB1E67}"/>
                </a:ext>
              </a:extLst>
            </p:cNvPr>
            <p:cNvSpPr/>
            <p:nvPr/>
          </p:nvSpPr>
          <p:spPr bwMode="auto">
            <a:xfrm>
              <a:off x="5353050" y="2986088"/>
              <a:ext cx="354013" cy="217488"/>
            </a:xfrm>
            <a:custGeom>
              <a:avLst/>
              <a:gdLst>
                <a:gd name="T0" fmla="*/ 79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9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9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9" name="iṧľiḋe">
              <a:extLst>
                <a:ext uri="{FF2B5EF4-FFF2-40B4-BE49-F238E27FC236}">
                  <a16:creationId xmlns:a16="http://schemas.microsoft.com/office/drawing/2014/main" xmlns="" id="{1AB891B3-9034-431B-B9F8-6B12EA731322}"/>
                </a:ext>
              </a:extLst>
            </p:cNvPr>
            <p:cNvSpPr/>
            <p:nvPr/>
          </p:nvSpPr>
          <p:spPr bwMode="auto">
            <a:xfrm>
              <a:off x="5353050" y="305752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0" name="îṧ1ídê">
              <a:extLst>
                <a:ext uri="{FF2B5EF4-FFF2-40B4-BE49-F238E27FC236}">
                  <a16:creationId xmlns:a16="http://schemas.microsoft.com/office/drawing/2014/main" xmlns="" id="{BDFED647-A93B-485E-AFF4-48F9DCB70574}"/>
                </a:ext>
              </a:extLst>
            </p:cNvPr>
            <p:cNvSpPr/>
            <p:nvPr/>
          </p:nvSpPr>
          <p:spPr bwMode="auto">
            <a:xfrm>
              <a:off x="6410325" y="3767138"/>
              <a:ext cx="441325" cy="266700"/>
            </a:xfrm>
            <a:custGeom>
              <a:avLst/>
              <a:gdLst>
                <a:gd name="T0" fmla="*/ 0 w 278"/>
                <a:gd name="T1" fmla="*/ 43 h 168"/>
                <a:gd name="T2" fmla="*/ 76 w 278"/>
                <a:gd name="T3" fmla="*/ 0 h 168"/>
                <a:gd name="T4" fmla="*/ 278 w 278"/>
                <a:gd name="T5" fmla="*/ 116 h 168"/>
                <a:gd name="T6" fmla="*/ 278 w 278"/>
                <a:gd name="T7" fmla="*/ 124 h 168"/>
                <a:gd name="T8" fmla="*/ 201 w 278"/>
                <a:gd name="T9" fmla="*/ 168 h 168"/>
                <a:gd name="T10" fmla="*/ 0 w 278"/>
                <a:gd name="T11" fmla="*/ 52 h 168"/>
                <a:gd name="T12" fmla="*/ 0 w 278"/>
                <a:gd name="T13" fmla="*/ 43 h 168"/>
                <a:gd name="T14" fmla="*/ 0 w 278"/>
                <a:gd name="T15" fmla="*/ 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68">
                  <a:moveTo>
                    <a:pt x="0" y="43"/>
                  </a:moveTo>
                  <a:lnTo>
                    <a:pt x="76" y="0"/>
                  </a:lnTo>
                  <a:lnTo>
                    <a:pt x="278" y="116"/>
                  </a:lnTo>
                  <a:lnTo>
                    <a:pt x="278" y="124"/>
                  </a:lnTo>
                  <a:lnTo>
                    <a:pt x="201" y="168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1" name="iśḻíḑe">
              <a:extLst>
                <a:ext uri="{FF2B5EF4-FFF2-40B4-BE49-F238E27FC236}">
                  <a16:creationId xmlns:a16="http://schemas.microsoft.com/office/drawing/2014/main" xmlns="" id="{97E09B3A-DE8F-4F7F-BE05-FE980BDA7CA6}"/>
                </a:ext>
              </a:extLst>
            </p:cNvPr>
            <p:cNvSpPr/>
            <p:nvPr/>
          </p:nvSpPr>
          <p:spPr bwMode="auto">
            <a:xfrm>
              <a:off x="6410325" y="3835401"/>
              <a:ext cx="441325" cy="198438"/>
            </a:xfrm>
            <a:custGeom>
              <a:avLst/>
              <a:gdLst>
                <a:gd name="T0" fmla="*/ 278 w 278"/>
                <a:gd name="T1" fmla="*/ 73 h 125"/>
                <a:gd name="T2" fmla="*/ 278 w 278"/>
                <a:gd name="T3" fmla="*/ 81 h 125"/>
                <a:gd name="T4" fmla="*/ 201 w 278"/>
                <a:gd name="T5" fmla="*/ 125 h 125"/>
                <a:gd name="T6" fmla="*/ 0 w 278"/>
                <a:gd name="T7" fmla="*/ 9 h 125"/>
                <a:gd name="T8" fmla="*/ 0 w 278"/>
                <a:gd name="T9" fmla="*/ 0 h 125"/>
                <a:gd name="T10" fmla="*/ 201 w 278"/>
                <a:gd name="T11" fmla="*/ 116 h 125"/>
                <a:gd name="T12" fmla="*/ 278 w 278"/>
                <a:gd name="T13" fmla="*/ 7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25">
                  <a:moveTo>
                    <a:pt x="278" y="73"/>
                  </a:moveTo>
                  <a:lnTo>
                    <a:pt x="278" y="81"/>
                  </a:lnTo>
                  <a:lnTo>
                    <a:pt x="201" y="1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201" y="116"/>
                  </a:lnTo>
                  <a:lnTo>
                    <a:pt x="278" y="7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2" name="ïṩ1íḓè">
              <a:extLst>
                <a:ext uri="{FF2B5EF4-FFF2-40B4-BE49-F238E27FC236}">
                  <a16:creationId xmlns:a16="http://schemas.microsoft.com/office/drawing/2014/main" xmlns="" id="{1A0992DC-FA5E-49B2-8C93-E21073C31929}"/>
                </a:ext>
              </a:extLst>
            </p:cNvPr>
            <p:cNvSpPr/>
            <p:nvPr/>
          </p:nvSpPr>
          <p:spPr bwMode="auto">
            <a:xfrm>
              <a:off x="6224588" y="3835401"/>
              <a:ext cx="476250" cy="287338"/>
            </a:xfrm>
            <a:custGeom>
              <a:avLst/>
              <a:gdLst>
                <a:gd name="T0" fmla="*/ 0 w 300"/>
                <a:gd name="T1" fmla="*/ 44 h 181"/>
                <a:gd name="T2" fmla="*/ 77 w 300"/>
                <a:gd name="T3" fmla="*/ 0 h 181"/>
                <a:gd name="T4" fmla="*/ 300 w 300"/>
                <a:gd name="T5" fmla="*/ 129 h 181"/>
                <a:gd name="T6" fmla="*/ 300 w 300"/>
                <a:gd name="T7" fmla="*/ 135 h 181"/>
                <a:gd name="T8" fmla="*/ 223 w 300"/>
                <a:gd name="T9" fmla="*/ 181 h 181"/>
                <a:gd name="T10" fmla="*/ 0 w 300"/>
                <a:gd name="T11" fmla="*/ 52 h 181"/>
                <a:gd name="T12" fmla="*/ 0 w 300"/>
                <a:gd name="T13" fmla="*/ 44 h 181"/>
                <a:gd name="T14" fmla="*/ 0 w 300"/>
                <a:gd name="T15" fmla="*/ 4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181">
                  <a:moveTo>
                    <a:pt x="0" y="44"/>
                  </a:moveTo>
                  <a:lnTo>
                    <a:pt x="77" y="0"/>
                  </a:lnTo>
                  <a:lnTo>
                    <a:pt x="300" y="129"/>
                  </a:lnTo>
                  <a:lnTo>
                    <a:pt x="300" y="135"/>
                  </a:lnTo>
                  <a:lnTo>
                    <a:pt x="223" y="181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3" name="íṥlïḑé">
              <a:extLst>
                <a:ext uri="{FF2B5EF4-FFF2-40B4-BE49-F238E27FC236}">
                  <a16:creationId xmlns:a16="http://schemas.microsoft.com/office/drawing/2014/main" xmlns="" id="{F5B250DF-BCD7-4EDA-B03A-657980563C21}"/>
                </a:ext>
              </a:extLst>
            </p:cNvPr>
            <p:cNvSpPr/>
            <p:nvPr/>
          </p:nvSpPr>
          <p:spPr bwMode="auto">
            <a:xfrm>
              <a:off x="6224588" y="3905251"/>
              <a:ext cx="476250" cy="217488"/>
            </a:xfrm>
            <a:custGeom>
              <a:avLst/>
              <a:gdLst>
                <a:gd name="T0" fmla="*/ 300 w 300"/>
                <a:gd name="T1" fmla="*/ 85 h 137"/>
                <a:gd name="T2" fmla="*/ 300 w 300"/>
                <a:gd name="T3" fmla="*/ 91 h 137"/>
                <a:gd name="T4" fmla="*/ 223 w 300"/>
                <a:gd name="T5" fmla="*/ 137 h 137"/>
                <a:gd name="T6" fmla="*/ 0 w 300"/>
                <a:gd name="T7" fmla="*/ 8 h 137"/>
                <a:gd name="T8" fmla="*/ 0 w 300"/>
                <a:gd name="T9" fmla="*/ 0 h 137"/>
                <a:gd name="T10" fmla="*/ 223 w 300"/>
                <a:gd name="T11" fmla="*/ 129 h 137"/>
                <a:gd name="T12" fmla="*/ 300 w 300"/>
                <a:gd name="T13" fmla="*/ 8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137">
                  <a:moveTo>
                    <a:pt x="300" y="85"/>
                  </a:moveTo>
                  <a:lnTo>
                    <a:pt x="300" y="91"/>
                  </a:lnTo>
                  <a:lnTo>
                    <a:pt x="223" y="137"/>
                  </a:lnTo>
                  <a:lnTo>
                    <a:pt x="0" y="8"/>
                  </a:lnTo>
                  <a:lnTo>
                    <a:pt x="0" y="0"/>
                  </a:lnTo>
                  <a:lnTo>
                    <a:pt x="223" y="129"/>
                  </a:lnTo>
                  <a:lnTo>
                    <a:pt x="300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4" name="îṩľidê">
              <a:extLst>
                <a:ext uri="{FF2B5EF4-FFF2-40B4-BE49-F238E27FC236}">
                  <a16:creationId xmlns:a16="http://schemas.microsoft.com/office/drawing/2014/main" xmlns="" id="{FAA3E888-003E-4D4E-A1A5-3128FF431A33}"/>
                </a:ext>
              </a:extLst>
            </p:cNvPr>
            <p:cNvSpPr/>
            <p:nvPr/>
          </p:nvSpPr>
          <p:spPr bwMode="auto">
            <a:xfrm>
              <a:off x="6224588" y="3905251"/>
              <a:ext cx="1588" cy="1588"/>
            </a:xfrm>
            <a:prstGeom prst="rect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5" name="ïśḻïde">
              <a:extLst>
                <a:ext uri="{FF2B5EF4-FFF2-40B4-BE49-F238E27FC236}">
                  <a16:creationId xmlns:a16="http://schemas.microsoft.com/office/drawing/2014/main" xmlns="" id="{6D0313D3-FC4F-44D6-80C6-7D8962148747}"/>
                </a:ext>
              </a:extLst>
            </p:cNvPr>
            <p:cNvSpPr/>
            <p:nvPr/>
          </p:nvSpPr>
          <p:spPr bwMode="auto">
            <a:xfrm>
              <a:off x="6197600" y="3990976"/>
              <a:ext cx="350838" cy="217488"/>
            </a:xfrm>
            <a:custGeom>
              <a:avLst/>
              <a:gdLst>
                <a:gd name="T0" fmla="*/ 77 w 221"/>
                <a:gd name="T1" fmla="*/ 0 h 137"/>
                <a:gd name="T2" fmla="*/ 221 w 221"/>
                <a:gd name="T3" fmla="*/ 85 h 137"/>
                <a:gd name="T4" fmla="*/ 221 w 221"/>
                <a:gd name="T5" fmla="*/ 91 h 137"/>
                <a:gd name="T6" fmla="*/ 146 w 221"/>
                <a:gd name="T7" fmla="*/ 137 h 137"/>
                <a:gd name="T8" fmla="*/ 0 w 221"/>
                <a:gd name="T9" fmla="*/ 54 h 137"/>
                <a:gd name="T10" fmla="*/ 0 w 221"/>
                <a:gd name="T11" fmla="*/ 45 h 137"/>
                <a:gd name="T12" fmla="*/ 77 w 221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37">
                  <a:moveTo>
                    <a:pt x="77" y="0"/>
                  </a:moveTo>
                  <a:lnTo>
                    <a:pt x="221" y="85"/>
                  </a:lnTo>
                  <a:lnTo>
                    <a:pt x="221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6" name="ïşļiḓe">
              <a:extLst>
                <a:ext uri="{FF2B5EF4-FFF2-40B4-BE49-F238E27FC236}">
                  <a16:creationId xmlns:a16="http://schemas.microsoft.com/office/drawing/2014/main" xmlns="" id="{1BE582B2-3D76-4DDA-9C2F-02E3E7CB5B2E}"/>
                </a:ext>
              </a:extLst>
            </p:cNvPr>
            <p:cNvSpPr/>
            <p:nvPr/>
          </p:nvSpPr>
          <p:spPr bwMode="auto">
            <a:xfrm>
              <a:off x="6197600" y="4062413"/>
              <a:ext cx="350838" cy="146050"/>
            </a:xfrm>
            <a:custGeom>
              <a:avLst/>
              <a:gdLst>
                <a:gd name="T0" fmla="*/ 144 w 221"/>
                <a:gd name="T1" fmla="*/ 83 h 92"/>
                <a:gd name="T2" fmla="*/ 221 w 221"/>
                <a:gd name="T3" fmla="*/ 40 h 92"/>
                <a:gd name="T4" fmla="*/ 221 w 221"/>
                <a:gd name="T5" fmla="*/ 46 h 92"/>
                <a:gd name="T6" fmla="*/ 146 w 221"/>
                <a:gd name="T7" fmla="*/ 92 h 92"/>
                <a:gd name="T8" fmla="*/ 0 w 221"/>
                <a:gd name="T9" fmla="*/ 9 h 92"/>
                <a:gd name="T10" fmla="*/ 0 w 221"/>
                <a:gd name="T11" fmla="*/ 0 h 92"/>
                <a:gd name="T12" fmla="*/ 144 w 221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92">
                  <a:moveTo>
                    <a:pt x="144" y="83"/>
                  </a:moveTo>
                  <a:lnTo>
                    <a:pt x="221" y="40"/>
                  </a:lnTo>
                  <a:lnTo>
                    <a:pt x="221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7" name="isḻiḍê">
              <a:extLst>
                <a:ext uri="{FF2B5EF4-FFF2-40B4-BE49-F238E27FC236}">
                  <a16:creationId xmlns:a16="http://schemas.microsoft.com/office/drawing/2014/main" xmlns="" id="{355C26C6-6084-4690-81FB-962205440222}"/>
                </a:ext>
              </a:extLst>
            </p:cNvPr>
            <p:cNvSpPr/>
            <p:nvPr/>
          </p:nvSpPr>
          <p:spPr bwMode="auto">
            <a:xfrm>
              <a:off x="5937250" y="384175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8" name="íŝ1ïḓé">
              <a:extLst>
                <a:ext uri="{FF2B5EF4-FFF2-40B4-BE49-F238E27FC236}">
                  <a16:creationId xmlns:a16="http://schemas.microsoft.com/office/drawing/2014/main" xmlns="" id="{396C53C8-ECB5-4EE8-A74C-588D31846DB2}"/>
                </a:ext>
              </a:extLst>
            </p:cNvPr>
            <p:cNvSpPr/>
            <p:nvPr/>
          </p:nvSpPr>
          <p:spPr bwMode="auto">
            <a:xfrm>
              <a:off x="5937250" y="3911601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8 h 93"/>
                <a:gd name="T6" fmla="*/ 146 w 223"/>
                <a:gd name="T7" fmla="*/ 93 h 93"/>
                <a:gd name="T8" fmla="*/ 0 w 223"/>
                <a:gd name="T9" fmla="*/ 10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9" name="ïṧlîḓé">
              <a:extLst>
                <a:ext uri="{FF2B5EF4-FFF2-40B4-BE49-F238E27FC236}">
                  <a16:creationId xmlns:a16="http://schemas.microsoft.com/office/drawing/2014/main" xmlns="" id="{DFBB7F39-C80B-4F73-94D9-F7F2D9653540}"/>
                </a:ext>
              </a:extLst>
            </p:cNvPr>
            <p:cNvSpPr/>
            <p:nvPr/>
          </p:nvSpPr>
          <p:spPr bwMode="auto">
            <a:xfrm>
              <a:off x="5164138" y="3394076"/>
              <a:ext cx="868363" cy="514350"/>
            </a:xfrm>
            <a:custGeom>
              <a:avLst/>
              <a:gdLst>
                <a:gd name="T0" fmla="*/ 77 w 547"/>
                <a:gd name="T1" fmla="*/ 0 h 324"/>
                <a:gd name="T2" fmla="*/ 547 w 547"/>
                <a:gd name="T3" fmla="*/ 272 h 324"/>
                <a:gd name="T4" fmla="*/ 547 w 547"/>
                <a:gd name="T5" fmla="*/ 280 h 324"/>
                <a:gd name="T6" fmla="*/ 470 w 547"/>
                <a:gd name="T7" fmla="*/ 324 h 324"/>
                <a:gd name="T8" fmla="*/ 0 w 547"/>
                <a:gd name="T9" fmla="*/ 52 h 324"/>
                <a:gd name="T10" fmla="*/ 0 w 547"/>
                <a:gd name="T11" fmla="*/ 44 h 324"/>
                <a:gd name="T12" fmla="*/ 77 w 54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24">
                  <a:moveTo>
                    <a:pt x="77" y="0"/>
                  </a:moveTo>
                  <a:lnTo>
                    <a:pt x="547" y="272"/>
                  </a:lnTo>
                  <a:lnTo>
                    <a:pt x="547" y="280"/>
                  </a:lnTo>
                  <a:lnTo>
                    <a:pt x="470" y="324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0" name="îS1ïḍè">
              <a:extLst>
                <a:ext uri="{FF2B5EF4-FFF2-40B4-BE49-F238E27FC236}">
                  <a16:creationId xmlns:a16="http://schemas.microsoft.com/office/drawing/2014/main" xmlns="" id="{3F158953-33EF-4D50-B1D1-0EE79A38A948}"/>
                </a:ext>
              </a:extLst>
            </p:cNvPr>
            <p:cNvSpPr/>
            <p:nvPr/>
          </p:nvSpPr>
          <p:spPr bwMode="auto">
            <a:xfrm>
              <a:off x="5164138" y="3463926"/>
              <a:ext cx="868363" cy="444500"/>
            </a:xfrm>
            <a:custGeom>
              <a:avLst/>
              <a:gdLst>
                <a:gd name="T0" fmla="*/ 470 w 547"/>
                <a:gd name="T1" fmla="*/ 274 h 280"/>
                <a:gd name="T2" fmla="*/ 547 w 547"/>
                <a:gd name="T3" fmla="*/ 228 h 280"/>
                <a:gd name="T4" fmla="*/ 547 w 547"/>
                <a:gd name="T5" fmla="*/ 236 h 280"/>
                <a:gd name="T6" fmla="*/ 470 w 547"/>
                <a:gd name="T7" fmla="*/ 280 h 280"/>
                <a:gd name="T8" fmla="*/ 0 w 547"/>
                <a:gd name="T9" fmla="*/ 8 h 280"/>
                <a:gd name="T10" fmla="*/ 0 w 547"/>
                <a:gd name="T11" fmla="*/ 0 h 280"/>
                <a:gd name="T12" fmla="*/ 470 w 547"/>
                <a:gd name="T13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280">
                  <a:moveTo>
                    <a:pt x="470" y="274"/>
                  </a:moveTo>
                  <a:lnTo>
                    <a:pt x="547" y="228"/>
                  </a:lnTo>
                  <a:lnTo>
                    <a:pt x="547" y="236"/>
                  </a:lnTo>
                  <a:lnTo>
                    <a:pt x="470" y="28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70" y="27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1" name="işľiḍê">
              <a:extLst>
                <a:ext uri="{FF2B5EF4-FFF2-40B4-BE49-F238E27FC236}">
                  <a16:creationId xmlns:a16="http://schemas.microsoft.com/office/drawing/2014/main" xmlns="" id="{338E7886-6262-47AD-B1DD-FC41B19E5E9A}"/>
                </a:ext>
              </a:extLst>
            </p:cNvPr>
            <p:cNvSpPr/>
            <p:nvPr/>
          </p:nvSpPr>
          <p:spPr bwMode="auto">
            <a:xfrm>
              <a:off x="4903788" y="32464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2" name="ïśḷiḑè">
              <a:extLst>
                <a:ext uri="{FF2B5EF4-FFF2-40B4-BE49-F238E27FC236}">
                  <a16:creationId xmlns:a16="http://schemas.microsoft.com/office/drawing/2014/main" xmlns="" id="{B4609D97-899F-4144-918A-E115A8E2EDB5}"/>
                </a:ext>
              </a:extLst>
            </p:cNvPr>
            <p:cNvSpPr/>
            <p:nvPr/>
          </p:nvSpPr>
          <p:spPr bwMode="auto">
            <a:xfrm>
              <a:off x="4903788" y="331787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3" name="îṥ1íďè">
              <a:extLst>
                <a:ext uri="{FF2B5EF4-FFF2-40B4-BE49-F238E27FC236}">
                  <a16:creationId xmlns:a16="http://schemas.microsoft.com/office/drawing/2014/main" xmlns="" id="{55F5A994-A9E7-4E79-AF9C-39BAA84DD9EF}"/>
                </a:ext>
              </a:extLst>
            </p:cNvPr>
            <p:cNvSpPr/>
            <p:nvPr/>
          </p:nvSpPr>
          <p:spPr bwMode="auto">
            <a:xfrm>
              <a:off x="6542088" y="3516313"/>
              <a:ext cx="315913" cy="193675"/>
            </a:xfrm>
            <a:custGeom>
              <a:avLst/>
              <a:gdLst>
                <a:gd name="T0" fmla="*/ 56 w 199"/>
                <a:gd name="T1" fmla="*/ 0 h 122"/>
                <a:gd name="T2" fmla="*/ 199 w 199"/>
                <a:gd name="T3" fmla="*/ 83 h 122"/>
                <a:gd name="T4" fmla="*/ 199 w 199"/>
                <a:gd name="T5" fmla="*/ 91 h 122"/>
                <a:gd name="T6" fmla="*/ 145 w 199"/>
                <a:gd name="T7" fmla="*/ 122 h 122"/>
                <a:gd name="T8" fmla="*/ 0 w 199"/>
                <a:gd name="T9" fmla="*/ 39 h 122"/>
                <a:gd name="T10" fmla="*/ 0 w 199"/>
                <a:gd name="T11" fmla="*/ 31 h 122"/>
                <a:gd name="T12" fmla="*/ 56 w 19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122">
                  <a:moveTo>
                    <a:pt x="56" y="0"/>
                  </a:moveTo>
                  <a:lnTo>
                    <a:pt x="199" y="83"/>
                  </a:lnTo>
                  <a:lnTo>
                    <a:pt x="199" y="91"/>
                  </a:lnTo>
                  <a:lnTo>
                    <a:pt x="145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4" name="ïSļíďe">
              <a:extLst>
                <a:ext uri="{FF2B5EF4-FFF2-40B4-BE49-F238E27FC236}">
                  <a16:creationId xmlns:a16="http://schemas.microsoft.com/office/drawing/2014/main" xmlns="" id="{E87F9E9F-A46B-475D-A546-20D3D4BBAA30}"/>
                </a:ext>
              </a:extLst>
            </p:cNvPr>
            <p:cNvSpPr/>
            <p:nvPr/>
          </p:nvSpPr>
          <p:spPr bwMode="auto">
            <a:xfrm>
              <a:off x="6542088" y="3565526"/>
              <a:ext cx="315913" cy="144463"/>
            </a:xfrm>
            <a:custGeom>
              <a:avLst/>
              <a:gdLst>
                <a:gd name="T0" fmla="*/ 145 w 199"/>
                <a:gd name="T1" fmla="*/ 85 h 91"/>
                <a:gd name="T2" fmla="*/ 199 w 199"/>
                <a:gd name="T3" fmla="*/ 52 h 91"/>
                <a:gd name="T4" fmla="*/ 199 w 199"/>
                <a:gd name="T5" fmla="*/ 60 h 91"/>
                <a:gd name="T6" fmla="*/ 145 w 199"/>
                <a:gd name="T7" fmla="*/ 91 h 91"/>
                <a:gd name="T8" fmla="*/ 0 w 199"/>
                <a:gd name="T9" fmla="*/ 8 h 91"/>
                <a:gd name="T10" fmla="*/ 0 w 199"/>
                <a:gd name="T11" fmla="*/ 0 h 91"/>
                <a:gd name="T12" fmla="*/ 145 w 199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91">
                  <a:moveTo>
                    <a:pt x="145" y="85"/>
                  </a:moveTo>
                  <a:lnTo>
                    <a:pt x="199" y="52"/>
                  </a:lnTo>
                  <a:lnTo>
                    <a:pt x="199" y="60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5" name="ïṡliḑê">
              <a:extLst>
                <a:ext uri="{FF2B5EF4-FFF2-40B4-BE49-F238E27FC236}">
                  <a16:creationId xmlns:a16="http://schemas.microsoft.com/office/drawing/2014/main" xmlns="" id="{1AE73CC4-1FAD-46C1-BA94-1307501C41D6}"/>
                </a:ext>
              </a:extLst>
            </p:cNvPr>
            <p:cNvSpPr/>
            <p:nvPr/>
          </p:nvSpPr>
          <p:spPr bwMode="auto">
            <a:xfrm>
              <a:off x="6280150" y="3363913"/>
              <a:ext cx="320675" cy="198438"/>
            </a:xfrm>
            <a:custGeom>
              <a:avLst/>
              <a:gdLst>
                <a:gd name="T0" fmla="*/ 57 w 202"/>
                <a:gd name="T1" fmla="*/ 0 h 125"/>
                <a:gd name="T2" fmla="*/ 202 w 202"/>
                <a:gd name="T3" fmla="*/ 86 h 125"/>
                <a:gd name="T4" fmla="*/ 202 w 202"/>
                <a:gd name="T5" fmla="*/ 94 h 125"/>
                <a:gd name="T6" fmla="*/ 146 w 202"/>
                <a:gd name="T7" fmla="*/ 125 h 125"/>
                <a:gd name="T8" fmla="*/ 0 w 202"/>
                <a:gd name="T9" fmla="*/ 42 h 125"/>
                <a:gd name="T10" fmla="*/ 0 w 202"/>
                <a:gd name="T11" fmla="*/ 34 h 125"/>
                <a:gd name="T12" fmla="*/ 57 w 202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25">
                  <a:moveTo>
                    <a:pt x="57" y="0"/>
                  </a:moveTo>
                  <a:lnTo>
                    <a:pt x="202" y="86"/>
                  </a:lnTo>
                  <a:lnTo>
                    <a:pt x="202" y="94"/>
                  </a:lnTo>
                  <a:lnTo>
                    <a:pt x="146" y="125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6" name="isḷîďè">
              <a:extLst>
                <a:ext uri="{FF2B5EF4-FFF2-40B4-BE49-F238E27FC236}">
                  <a16:creationId xmlns:a16="http://schemas.microsoft.com/office/drawing/2014/main" xmlns="" id="{663624BD-0B01-4A95-A145-0CFF36341B87}"/>
                </a:ext>
              </a:extLst>
            </p:cNvPr>
            <p:cNvSpPr/>
            <p:nvPr/>
          </p:nvSpPr>
          <p:spPr bwMode="auto">
            <a:xfrm>
              <a:off x="6280150" y="3417888"/>
              <a:ext cx="320675" cy="144463"/>
            </a:xfrm>
            <a:custGeom>
              <a:avLst/>
              <a:gdLst>
                <a:gd name="T0" fmla="*/ 146 w 202"/>
                <a:gd name="T1" fmla="*/ 83 h 91"/>
                <a:gd name="T2" fmla="*/ 202 w 202"/>
                <a:gd name="T3" fmla="*/ 52 h 91"/>
                <a:gd name="T4" fmla="*/ 202 w 202"/>
                <a:gd name="T5" fmla="*/ 60 h 91"/>
                <a:gd name="T6" fmla="*/ 146 w 202"/>
                <a:gd name="T7" fmla="*/ 91 h 91"/>
                <a:gd name="T8" fmla="*/ 0 w 202"/>
                <a:gd name="T9" fmla="*/ 8 h 91"/>
                <a:gd name="T10" fmla="*/ 0 w 202"/>
                <a:gd name="T11" fmla="*/ 0 h 91"/>
                <a:gd name="T12" fmla="*/ 146 w 20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91">
                  <a:moveTo>
                    <a:pt x="146" y="83"/>
                  </a:moveTo>
                  <a:lnTo>
                    <a:pt x="202" y="52"/>
                  </a:lnTo>
                  <a:lnTo>
                    <a:pt x="202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7" name="î$ľidè">
              <a:extLst>
                <a:ext uri="{FF2B5EF4-FFF2-40B4-BE49-F238E27FC236}">
                  <a16:creationId xmlns:a16="http://schemas.microsoft.com/office/drawing/2014/main" xmlns="" id="{E5F83350-A47E-487F-8318-617D5953CEC1}"/>
                </a:ext>
              </a:extLst>
            </p:cNvPr>
            <p:cNvSpPr/>
            <p:nvPr/>
          </p:nvSpPr>
          <p:spPr bwMode="auto">
            <a:xfrm>
              <a:off x="6022975" y="3216276"/>
              <a:ext cx="317500" cy="198438"/>
            </a:xfrm>
            <a:custGeom>
              <a:avLst/>
              <a:gdLst>
                <a:gd name="T0" fmla="*/ 54 w 200"/>
                <a:gd name="T1" fmla="*/ 0 h 125"/>
                <a:gd name="T2" fmla="*/ 200 w 200"/>
                <a:gd name="T3" fmla="*/ 83 h 125"/>
                <a:gd name="T4" fmla="*/ 200 w 200"/>
                <a:gd name="T5" fmla="*/ 91 h 125"/>
                <a:gd name="T6" fmla="*/ 144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4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4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8" name="iš1ïďe">
              <a:extLst>
                <a:ext uri="{FF2B5EF4-FFF2-40B4-BE49-F238E27FC236}">
                  <a16:creationId xmlns:a16="http://schemas.microsoft.com/office/drawing/2014/main" xmlns="" id="{2348637E-3703-41A8-998A-A675F8CE8AC0}"/>
                </a:ext>
              </a:extLst>
            </p:cNvPr>
            <p:cNvSpPr/>
            <p:nvPr/>
          </p:nvSpPr>
          <p:spPr bwMode="auto">
            <a:xfrm>
              <a:off x="6022975" y="3265488"/>
              <a:ext cx="317500" cy="149225"/>
            </a:xfrm>
            <a:custGeom>
              <a:avLst/>
              <a:gdLst>
                <a:gd name="T0" fmla="*/ 144 w 200"/>
                <a:gd name="T1" fmla="*/ 85 h 94"/>
                <a:gd name="T2" fmla="*/ 200 w 200"/>
                <a:gd name="T3" fmla="*/ 52 h 94"/>
                <a:gd name="T4" fmla="*/ 200 w 200"/>
                <a:gd name="T5" fmla="*/ 60 h 94"/>
                <a:gd name="T6" fmla="*/ 144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4 w 200"/>
                <a:gd name="T13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4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4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9" name="îslîdè">
              <a:extLst>
                <a:ext uri="{FF2B5EF4-FFF2-40B4-BE49-F238E27FC236}">
                  <a16:creationId xmlns:a16="http://schemas.microsoft.com/office/drawing/2014/main" xmlns="" id="{DB031A93-8E5A-4527-BB01-82218E45439E}"/>
                </a:ext>
              </a:extLst>
            </p:cNvPr>
            <p:cNvSpPr/>
            <p:nvPr/>
          </p:nvSpPr>
          <p:spPr bwMode="auto">
            <a:xfrm>
              <a:off x="5765800" y="3068638"/>
              <a:ext cx="317500" cy="193675"/>
            </a:xfrm>
            <a:custGeom>
              <a:avLst/>
              <a:gdLst>
                <a:gd name="T0" fmla="*/ 54 w 200"/>
                <a:gd name="T1" fmla="*/ 0 h 122"/>
                <a:gd name="T2" fmla="*/ 200 w 200"/>
                <a:gd name="T3" fmla="*/ 83 h 122"/>
                <a:gd name="T4" fmla="*/ 200 w 200"/>
                <a:gd name="T5" fmla="*/ 91 h 122"/>
                <a:gd name="T6" fmla="*/ 146 w 200"/>
                <a:gd name="T7" fmla="*/ 122 h 122"/>
                <a:gd name="T8" fmla="*/ 0 w 200"/>
                <a:gd name="T9" fmla="*/ 39 h 122"/>
                <a:gd name="T10" fmla="*/ 0 w 200"/>
                <a:gd name="T11" fmla="*/ 31 h 122"/>
                <a:gd name="T12" fmla="*/ 54 w 200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2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6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0" name="îš1íḋe">
              <a:extLst>
                <a:ext uri="{FF2B5EF4-FFF2-40B4-BE49-F238E27FC236}">
                  <a16:creationId xmlns:a16="http://schemas.microsoft.com/office/drawing/2014/main" xmlns="" id="{5BA2ED28-FB28-4B86-8492-441483C6F111}"/>
                </a:ext>
              </a:extLst>
            </p:cNvPr>
            <p:cNvSpPr/>
            <p:nvPr/>
          </p:nvSpPr>
          <p:spPr bwMode="auto">
            <a:xfrm>
              <a:off x="5765800" y="3117851"/>
              <a:ext cx="317500" cy="144463"/>
            </a:xfrm>
            <a:custGeom>
              <a:avLst/>
              <a:gdLst>
                <a:gd name="T0" fmla="*/ 143 w 200"/>
                <a:gd name="T1" fmla="*/ 85 h 91"/>
                <a:gd name="T2" fmla="*/ 200 w 200"/>
                <a:gd name="T3" fmla="*/ 52 h 91"/>
                <a:gd name="T4" fmla="*/ 200 w 200"/>
                <a:gd name="T5" fmla="*/ 60 h 91"/>
                <a:gd name="T6" fmla="*/ 146 w 200"/>
                <a:gd name="T7" fmla="*/ 91 h 91"/>
                <a:gd name="T8" fmla="*/ 0 w 200"/>
                <a:gd name="T9" fmla="*/ 8 h 91"/>
                <a:gd name="T10" fmla="*/ 0 w 200"/>
                <a:gd name="T11" fmla="*/ 0 h 91"/>
                <a:gd name="T12" fmla="*/ 143 w 200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1">
                  <a:moveTo>
                    <a:pt x="143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3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1" name="îṧḷïďé">
              <a:extLst>
                <a:ext uri="{FF2B5EF4-FFF2-40B4-BE49-F238E27FC236}">
                  <a16:creationId xmlns:a16="http://schemas.microsoft.com/office/drawing/2014/main" xmlns="" id="{1D67B91C-BCB2-42EE-8965-38D5EC448A6F}"/>
                </a:ext>
              </a:extLst>
            </p:cNvPr>
            <p:cNvSpPr/>
            <p:nvPr/>
          </p:nvSpPr>
          <p:spPr bwMode="auto">
            <a:xfrm>
              <a:off x="5505450" y="2919413"/>
              <a:ext cx="319088" cy="195263"/>
            </a:xfrm>
            <a:custGeom>
              <a:avLst/>
              <a:gdLst>
                <a:gd name="T0" fmla="*/ 56 w 201"/>
                <a:gd name="T1" fmla="*/ 0 h 123"/>
                <a:gd name="T2" fmla="*/ 201 w 201"/>
                <a:gd name="T3" fmla="*/ 83 h 123"/>
                <a:gd name="T4" fmla="*/ 201 w 201"/>
                <a:gd name="T5" fmla="*/ 92 h 123"/>
                <a:gd name="T6" fmla="*/ 145 w 201"/>
                <a:gd name="T7" fmla="*/ 123 h 123"/>
                <a:gd name="T8" fmla="*/ 0 w 201"/>
                <a:gd name="T9" fmla="*/ 40 h 123"/>
                <a:gd name="T10" fmla="*/ 0 w 201"/>
                <a:gd name="T11" fmla="*/ 31 h 123"/>
                <a:gd name="T12" fmla="*/ 56 w 201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3">
                  <a:moveTo>
                    <a:pt x="56" y="0"/>
                  </a:moveTo>
                  <a:lnTo>
                    <a:pt x="201" y="83"/>
                  </a:lnTo>
                  <a:lnTo>
                    <a:pt x="201" y="92"/>
                  </a:lnTo>
                  <a:lnTo>
                    <a:pt x="145" y="123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2" name="ïsļîďé">
              <a:extLst>
                <a:ext uri="{FF2B5EF4-FFF2-40B4-BE49-F238E27FC236}">
                  <a16:creationId xmlns:a16="http://schemas.microsoft.com/office/drawing/2014/main" xmlns="" id="{05E12E27-1893-495D-819E-AB72C57F6F61}"/>
                </a:ext>
              </a:extLst>
            </p:cNvPr>
            <p:cNvSpPr/>
            <p:nvPr/>
          </p:nvSpPr>
          <p:spPr bwMode="auto">
            <a:xfrm>
              <a:off x="5505450" y="2968626"/>
              <a:ext cx="319088" cy="146050"/>
            </a:xfrm>
            <a:custGeom>
              <a:avLst/>
              <a:gdLst>
                <a:gd name="T0" fmla="*/ 145 w 201"/>
                <a:gd name="T1" fmla="*/ 86 h 92"/>
                <a:gd name="T2" fmla="*/ 201 w 201"/>
                <a:gd name="T3" fmla="*/ 52 h 92"/>
                <a:gd name="T4" fmla="*/ 201 w 201"/>
                <a:gd name="T5" fmla="*/ 61 h 92"/>
                <a:gd name="T6" fmla="*/ 145 w 201"/>
                <a:gd name="T7" fmla="*/ 92 h 92"/>
                <a:gd name="T8" fmla="*/ 0 w 201"/>
                <a:gd name="T9" fmla="*/ 9 h 92"/>
                <a:gd name="T10" fmla="*/ 0 w 201"/>
                <a:gd name="T11" fmla="*/ 0 h 92"/>
                <a:gd name="T12" fmla="*/ 145 w 201"/>
                <a:gd name="T13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92">
                  <a:moveTo>
                    <a:pt x="145" y="86"/>
                  </a:moveTo>
                  <a:lnTo>
                    <a:pt x="201" y="52"/>
                  </a:lnTo>
                  <a:lnTo>
                    <a:pt x="201" y="61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3" name="iṣḻiḋe">
              <a:extLst>
                <a:ext uri="{FF2B5EF4-FFF2-40B4-BE49-F238E27FC236}">
                  <a16:creationId xmlns:a16="http://schemas.microsoft.com/office/drawing/2014/main" xmlns="" id="{0614D441-AB5C-406D-A522-13242BEBA7C6}"/>
                </a:ext>
              </a:extLst>
            </p:cNvPr>
            <p:cNvSpPr/>
            <p:nvPr/>
          </p:nvSpPr>
          <p:spPr bwMode="auto">
            <a:xfrm>
              <a:off x="5053013" y="3071813"/>
              <a:ext cx="488950" cy="382588"/>
            </a:xfrm>
            <a:custGeom>
              <a:avLst/>
              <a:gdLst>
                <a:gd name="T0" fmla="*/ 0 w 308"/>
                <a:gd name="T1" fmla="*/ 99 h 241"/>
                <a:gd name="T2" fmla="*/ 172 w 308"/>
                <a:gd name="T3" fmla="*/ 0 h 241"/>
                <a:gd name="T4" fmla="*/ 260 w 308"/>
                <a:gd name="T5" fmla="*/ 52 h 241"/>
                <a:gd name="T6" fmla="*/ 260 w 308"/>
                <a:gd name="T7" fmla="*/ 60 h 241"/>
                <a:gd name="T8" fmla="*/ 174 w 308"/>
                <a:gd name="T9" fmla="*/ 112 h 241"/>
                <a:gd name="T10" fmla="*/ 308 w 308"/>
                <a:gd name="T11" fmla="*/ 189 h 241"/>
                <a:gd name="T12" fmla="*/ 308 w 308"/>
                <a:gd name="T13" fmla="*/ 189 h 241"/>
                <a:gd name="T14" fmla="*/ 308 w 308"/>
                <a:gd name="T15" fmla="*/ 197 h 241"/>
                <a:gd name="T16" fmla="*/ 233 w 308"/>
                <a:gd name="T17" fmla="*/ 241 h 241"/>
                <a:gd name="T18" fmla="*/ 0 w 308"/>
                <a:gd name="T19" fmla="*/ 108 h 241"/>
                <a:gd name="T20" fmla="*/ 0 w 308"/>
                <a:gd name="T21" fmla="*/ 99 h 241"/>
                <a:gd name="T22" fmla="*/ 0 w 308"/>
                <a:gd name="T23" fmla="*/ 9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41">
                  <a:moveTo>
                    <a:pt x="0" y="99"/>
                  </a:moveTo>
                  <a:lnTo>
                    <a:pt x="172" y="0"/>
                  </a:lnTo>
                  <a:lnTo>
                    <a:pt x="260" y="52"/>
                  </a:lnTo>
                  <a:lnTo>
                    <a:pt x="260" y="60"/>
                  </a:lnTo>
                  <a:lnTo>
                    <a:pt x="174" y="112"/>
                  </a:lnTo>
                  <a:lnTo>
                    <a:pt x="308" y="189"/>
                  </a:lnTo>
                  <a:lnTo>
                    <a:pt x="308" y="189"/>
                  </a:lnTo>
                  <a:lnTo>
                    <a:pt x="308" y="197"/>
                  </a:lnTo>
                  <a:lnTo>
                    <a:pt x="233" y="241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4" name="iSľïḑè">
              <a:extLst>
                <a:ext uri="{FF2B5EF4-FFF2-40B4-BE49-F238E27FC236}">
                  <a16:creationId xmlns:a16="http://schemas.microsoft.com/office/drawing/2014/main" xmlns="" id="{8103FF56-5095-45AF-BBEB-0518E5A5BC78}"/>
                </a:ext>
              </a:extLst>
            </p:cNvPr>
            <p:cNvSpPr/>
            <p:nvPr/>
          </p:nvSpPr>
          <p:spPr bwMode="auto">
            <a:xfrm>
              <a:off x="4921250" y="3605213"/>
              <a:ext cx="969963" cy="557213"/>
            </a:xfrm>
            <a:custGeom>
              <a:avLst/>
              <a:gdLst>
                <a:gd name="T0" fmla="*/ 611 w 611"/>
                <a:gd name="T1" fmla="*/ 241 h 351"/>
                <a:gd name="T2" fmla="*/ 191 w 611"/>
                <a:gd name="T3" fmla="*/ 0 h 351"/>
                <a:gd name="T4" fmla="*/ 0 w 611"/>
                <a:gd name="T5" fmla="*/ 108 h 351"/>
                <a:gd name="T6" fmla="*/ 420 w 611"/>
                <a:gd name="T7" fmla="*/ 351 h 351"/>
                <a:gd name="T8" fmla="*/ 611 w 611"/>
                <a:gd name="T9" fmla="*/ 24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51">
                  <a:moveTo>
                    <a:pt x="611" y="241"/>
                  </a:moveTo>
                  <a:lnTo>
                    <a:pt x="191" y="0"/>
                  </a:lnTo>
                  <a:lnTo>
                    <a:pt x="0" y="108"/>
                  </a:lnTo>
                  <a:lnTo>
                    <a:pt x="420" y="351"/>
                  </a:lnTo>
                  <a:lnTo>
                    <a:pt x="611" y="24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5" name="îśḻiďe">
              <a:extLst>
                <a:ext uri="{FF2B5EF4-FFF2-40B4-BE49-F238E27FC236}">
                  <a16:creationId xmlns:a16="http://schemas.microsoft.com/office/drawing/2014/main" xmlns="" id="{7511AF5B-4357-47B8-BA0A-E3CF7070AE78}"/>
                </a:ext>
              </a:extLst>
            </p:cNvPr>
            <p:cNvSpPr/>
            <p:nvPr/>
          </p:nvSpPr>
          <p:spPr bwMode="auto">
            <a:xfrm>
              <a:off x="5316538" y="3154363"/>
              <a:ext cx="149225" cy="95250"/>
            </a:xfrm>
            <a:custGeom>
              <a:avLst/>
              <a:gdLst>
                <a:gd name="T0" fmla="*/ 0 w 94"/>
                <a:gd name="T1" fmla="*/ 56 h 60"/>
                <a:gd name="T2" fmla="*/ 94 w 94"/>
                <a:gd name="T3" fmla="*/ 0 h 60"/>
                <a:gd name="T4" fmla="*/ 94 w 94"/>
                <a:gd name="T5" fmla="*/ 8 h 60"/>
                <a:gd name="T6" fmla="*/ 8 w 94"/>
                <a:gd name="T7" fmla="*/ 60 h 60"/>
                <a:gd name="T8" fmla="*/ 0 w 94"/>
                <a:gd name="T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0">
                  <a:moveTo>
                    <a:pt x="0" y="56"/>
                  </a:moveTo>
                  <a:lnTo>
                    <a:pt x="94" y="0"/>
                  </a:lnTo>
                  <a:lnTo>
                    <a:pt x="94" y="8"/>
                  </a:lnTo>
                  <a:lnTo>
                    <a:pt x="8" y="6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6" name="íśḻíḑe">
              <a:extLst>
                <a:ext uri="{FF2B5EF4-FFF2-40B4-BE49-F238E27FC236}">
                  <a16:creationId xmlns:a16="http://schemas.microsoft.com/office/drawing/2014/main" xmlns="" id="{7280068C-0EE8-4370-8656-B6F3CE382CFA}"/>
                </a:ext>
              </a:extLst>
            </p:cNvPr>
            <p:cNvSpPr/>
            <p:nvPr/>
          </p:nvSpPr>
          <p:spPr bwMode="auto">
            <a:xfrm>
              <a:off x="5053013" y="3228976"/>
              <a:ext cx="488950" cy="225425"/>
            </a:xfrm>
            <a:custGeom>
              <a:avLst/>
              <a:gdLst>
                <a:gd name="T0" fmla="*/ 231 w 308"/>
                <a:gd name="T1" fmla="*/ 135 h 142"/>
                <a:gd name="T2" fmla="*/ 231 w 308"/>
                <a:gd name="T3" fmla="*/ 133 h 142"/>
                <a:gd name="T4" fmla="*/ 231 w 308"/>
                <a:gd name="T5" fmla="*/ 133 h 142"/>
                <a:gd name="T6" fmla="*/ 308 w 308"/>
                <a:gd name="T7" fmla="*/ 90 h 142"/>
                <a:gd name="T8" fmla="*/ 308 w 308"/>
                <a:gd name="T9" fmla="*/ 98 h 142"/>
                <a:gd name="T10" fmla="*/ 233 w 308"/>
                <a:gd name="T11" fmla="*/ 142 h 142"/>
                <a:gd name="T12" fmla="*/ 0 w 308"/>
                <a:gd name="T13" fmla="*/ 9 h 142"/>
                <a:gd name="T14" fmla="*/ 0 w 308"/>
                <a:gd name="T15" fmla="*/ 0 h 142"/>
                <a:gd name="T16" fmla="*/ 62 w 308"/>
                <a:gd name="T17" fmla="*/ 36 h 142"/>
                <a:gd name="T18" fmla="*/ 231 w 308"/>
                <a:gd name="T19" fmla="*/ 1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142">
                  <a:moveTo>
                    <a:pt x="231" y="135"/>
                  </a:moveTo>
                  <a:lnTo>
                    <a:pt x="231" y="133"/>
                  </a:lnTo>
                  <a:lnTo>
                    <a:pt x="231" y="133"/>
                  </a:lnTo>
                  <a:lnTo>
                    <a:pt x="308" y="90"/>
                  </a:lnTo>
                  <a:lnTo>
                    <a:pt x="308" y="98"/>
                  </a:lnTo>
                  <a:lnTo>
                    <a:pt x="233" y="142"/>
                  </a:lnTo>
                  <a:lnTo>
                    <a:pt x="0" y="9"/>
                  </a:lnTo>
                  <a:lnTo>
                    <a:pt x="0" y="0"/>
                  </a:lnTo>
                  <a:lnTo>
                    <a:pt x="62" y="36"/>
                  </a:lnTo>
                  <a:lnTo>
                    <a:pt x="231" y="13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7" name="îsḻîďé">
              <a:extLst>
                <a:ext uri="{FF2B5EF4-FFF2-40B4-BE49-F238E27FC236}">
                  <a16:creationId xmlns:a16="http://schemas.microsoft.com/office/drawing/2014/main" xmlns="" id="{02F46BA7-8DB0-42C1-B6B3-86F6F7E71CDC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close/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A5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8" name="îşlîḑè">
              <a:extLst>
                <a:ext uri="{FF2B5EF4-FFF2-40B4-BE49-F238E27FC236}">
                  <a16:creationId xmlns:a16="http://schemas.microsoft.com/office/drawing/2014/main" xmlns="" id="{395A0E6C-9C4E-444F-9FCE-EECE62661004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9" name="íṥļïḋe">
              <a:extLst>
                <a:ext uri="{FF2B5EF4-FFF2-40B4-BE49-F238E27FC236}">
                  <a16:creationId xmlns:a16="http://schemas.microsoft.com/office/drawing/2014/main" xmlns="" id="{A774125A-AF87-44AE-8516-369AC2970D10}"/>
                </a:ext>
              </a:extLst>
            </p:cNvPr>
            <p:cNvSpPr/>
            <p:nvPr/>
          </p:nvSpPr>
          <p:spPr bwMode="auto">
            <a:xfrm>
              <a:off x="4530725" y="2103438"/>
              <a:ext cx="604838" cy="438150"/>
            </a:xfrm>
            <a:custGeom>
              <a:avLst/>
              <a:gdLst>
                <a:gd name="T0" fmla="*/ 183 w 183"/>
                <a:gd name="T1" fmla="*/ 6 h 133"/>
                <a:gd name="T2" fmla="*/ 141 w 183"/>
                <a:gd name="T3" fmla="*/ 9 h 133"/>
                <a:gd name="T4" fmla="*/ 45 w 183"/>
                <a:gd name="T5" fmla="*/ 16 h 133"/>
                <a:gd name="T6" fmla="*/ 0 w 183"/>
                <a:gd name="T7" fmla="*/ 19 h 133"/>
                <a:gd name="T8" fmla="*/ 0 w 183"/>
                <a:gd name="T9" fmla="*/ 81 h 133"/>
                <a:gd name="T10" fmla="*/ 1 w 183"/>
                <a:gd name="T11" fmla="*/ 81 h 133"/>
                <a:gd name="T12" fmla="*/ 23 w 183"/>
                <a:gd name="T13" fmla="*/ 114 h 133"/>
                <a:gd name="T14" fmla="*/ 151 w 183"/>
                <a:gd name="T15" fmla="*/ 108 h 133"/>
                <a:gd name="T16" fmla="*/ 183 w 183"/>
                <a:gd name="T17" fmla="*/ 66 h 133"/>
                <a:gd name="T18" fmla="*/ 183 w 183"/>
                <a:gd name="T19" fmla="*/ 66 h 133"/>
                <a:gd name="T20" fmla="*/ 183 w 183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33">
                  <a:moveTo>
                    <a:pt x="183" y="6"/>
                  </a:moveTo>
                  <a:cubicBezTo>
                    <a:pt x="141" y="9"/>
                    <a:pt x="141" y="9"/>
                    <a:pt x="141" y="9"/>
                  </a:cubicBezTo>
                  <a:cubicBezTo>
                    <a:pt x="112" y="0"/>
                    <a:pt x="75" y="3"/>
                    <a:pt x="45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0" y="93"/>
                    <a:pt x="8" y="105"/>
                    <a:pt x="23" y="114"/>
                  </a:cubicBezTo>
                  <a:cubicBezTo>
                    <a:pt x="56" y="133"/>
                    <a:pt x="113" y="130"/>
                    <a:pt x="151" y="108"/>
                  </a:cubicBezTo>
                  <a:cubicBezTo>
                    <a:pt x="173" y="96"/>
                    <a:pt x="183" y="80"/>
                    <a:pt x="183" y="66"/>
                  </a:cubicBezTo>
                  <a:cubicBezTo>
                    <a:pt x="183" y="66"/>
                    <a:pt x="183" y="66"/>
                    <a:pt x="183" y="66"/>
                  </a:cubicBezTo>
                  <a:lnTo>
                    <a:pt x="183" y="6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0" name="îṣlíḍé">
              <a:extLst>
                <a:ext uri="{FF2B5EF4-FFF2-40B4-BE49-F238E27FC236}">
                  <a16:creationId xmlns:a16="http://schemas.microsoft.com/office/drawing/2014/main" xmlns="" id="{F17BC0C6-850A-41D8-8725-415AC6CB60D0}"/>
                </a:ext>
              </a:extLst>
            </p:cNvPr>
            <p:cNvSpPr/>
            <p:nvPr/>
          </p:nvSpPr>
          <p:spPr bwMode="auto">
            <a:xfrm>
              <a:off x="5075238" y="2178051"/>
              <a:ext cx="142875" cy="431800"/>
            </a:xfrm>
            <a:custGeom>
              <a:avLst/>
              <a:gdLst>
                <a:gd name="T0" fmla="*/ 6 w 43"/>
                <a:gd name="T1" fmla="*/ 32 h 131"/>
                <a:gd name="T2" fmla="*/ 0 w 43"/>
                <a:gd name="T3" fmla="*/ 15 h 131"/>
                <a:gd name="T4" fmla="*/ 6 w 43"/>
                <a:gd name="T5" fmla="*/ 0 h 131"/>
                <a:gd name="T6" fmla="*/ 28 w 43"/>
                <a:gd name="T7" fmla="*/ 18 h 131"/>
                <a:gd name="T8" fmla="*/ 43 w 43"/>
                <a:gd name="T9" fmla="*/ 52 h 131"/>
                <a:gd name="T10" fmla="*/ 43 w 43"/>
                <a:gd name="T11" fmla="*/ 113 h 131"/>
                <a:gd name="T12" fmla="*/ 42 w 43"/>
                <a:gd name="T13" fmla="*/ 119 h 131"/>
                <a:gd name="T14" fmla="*/ 38 w 43"/>
                <a:gd name="T15" fmla="*/ 131 h 131"/>
                <a:gd name="T16" fmla="*/ 20 w 43"/>
                <a:gd name="T17" fmla="*/ 75 h 131"/>
                <a:gd name="T18" fmla="*/ 6 w 43"/>
                <a:gd name="T19" fmla="*/ 51 h 131"/>
                <a:gd name="T20" fmla="*/ 6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6" y="32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8" y="27"/>
                    <a:pt x="43" y="39"/>
                    <a:pt x="43" y="52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5"/>
                    <a:pt x="43" y="117"/>
                    <a:pt x="42" y="119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6" y="51"/>
                    <a:pt x="6" y="51"/>
                    <a:pt x="6" y="51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1" name="îṥlîḋé">
              <a:extLst>
                <a:ext uri="{FF2B5EF4-FFF2-40B4-BE49-F238E27FC236}">
                  <a16:creationId xmlns:a16="http://schemas.microsoft.com/office/drawing/2014/main" xmlns="" id="{C859259C-C53D-4E38-9534-D7C4C9313D1A}"/>
                </a:ext>
              </a:extLst>
            </p:cNvPr>
            <p:cNvSpPr/>
            <p:nvPr/>
          </p:nvSpPr>
          <p:spPr bwMode="auto">
            <a:xfrm>
              <a:off x="4408488" y="2178051"/>
              <a:ext cx="142875" cy="431800"/>
            </a:xfrm>
            <a:custGeom>
              <a:avLst/>
              <a:gdLst>
                <a:gd name="T0" fmla="*/ 37 w 43"/>
                <a:gd name="T1" fmla="*/ 32 h 131"/>
                <a:gd name="T2" fmla="*/ 43 w 43"/>
                <a:gd name="T3" fmla="*/ 15 h 131"/>
                <a:gd name="T4" fmla="*/ 37 w 43"/>
                <a:gd name="T5" fmla="*/ 0 h 131"/>
                <a:gd name="T6" fmla="*/ 15 w 43"/>
                <a:gd name="T7" fmla="*/ 18 h 131"/>
                <a:gd name="T8" fmla="*/ 0 w 43"/>
                <a:gd name="T9" fmla="*/ 52 h 131"/>
                <a:gd name="T10" fmla="*/ 0 w 43"/>
                <a:gd name="T11" fmla="*/ 113 h 131"/>
                <a:gd name="T12" fmla="*/ 1 w 43"/>
                <a:gd name="T13" fmla="*/ 119 h 131"/>
                <a:gd name="T14" fmla="*/ 5 w 43"/>
                <a:gd name="T15" fmla="*/ 131 h 131"/>
                <a:gd name="T16" fmla="*/ 23 w 43"/>
                <a:gd name="T17" fmla="*/ 75 h 131"/>
                <a:gd name="T18" fmla="*/ 37 w 43"/>
                <a:gd name="T19" fmla="*/ 51 h 131"/>
                <a:gd name="T20" fmla="*/ 37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37" y="32"/>
                  </a:moveTo>
                  <a:cubicBezTo>
                    <a:pt x="43" y="15"/>
                    <a:pt x="43" y="15"/>
                    <a:pt x="4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5" y="27"/>
                    <a:pt x="0" y="39"/>
                    <a:pt x="0" y="5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7"/>
                    <a:pt x="1" y="119"/>
                  </a:cubicBezTo>
                  <a:cubicBezTo>
                    <a:pt x="5" y="131"/>
                    <a:pt x="5" y="131"/>
                    <a:pt x="5" y="131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37" y="51"/>
                    <a:pt x="37" y="51"/>
                    <a:pt x="37" y="51"/>
                  </a:cubicBezTo>
                  <a:lnTo>
                    <a:pt x="37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2" name="îṧ1ïḍe">
              <a:extLst>
                <a:ext uri="{FF2B5EF4-FFF2-40B4-BE49-F238E27FC236}">
                  <a16:creationId xmlns:a16="http://schemas.microsoft.com/office/drawing/2014/main" xmlns="" id="{AB2111DD-7BB1-4C61-9D89-5DB1953B8F25}"/>
                </a:ext>
              </a:extLst>
            </p:cNvPr>
            <p:cNvSpPr/>
            <p:nvPr/>
          </p:nvSpPr>
          <p:spPr bwMode="auto">
            <a:xfrm>
              <a:off x="4530725" y="1111251"/>
              <a:ext cx="604838" cy="1228725"/>
            </a:xfrm>
            <a:custGeom>
              <a:avLst/>
              <a:gdLst>
                <a:gd name="T0" fmla="*/ 183 w 183"/>
                <a:gd name="T1" fmla="*/ 185 h 373"/>
                <a:gd name="T2" fmla="*/ 119 w 183"/>
                <a:gd name="T3" fmla="*/ 20 h 373"/>
                <a:gd name="T4" fmla="*/ 116 w 183"/>
                <a:gd name="T5" fmla="*/ 15 h 373"/>
                <a:gd name="T6" fmla="*/ 64 w 183"/>
                <a:gd name="T7" fmla="*/ 16 h 373"/>
                <a:gd name="T8" fmla="*/ 60 w 183"/>
                <a:gd name="T9" fmla="*/ 21 h 373"/>
                <a:gd name="T10" fmla="*/ 0 w 183"/>
                <a:gd name="T11" fmla="*/ 181 h 373"/>
                <a:gd name="T12" fmla="*/ 0 w 183"/>
                <a:gd name="T13" fmla="*/ 320 h 373"/>
                <a:gd name="T14" fmla="*/ 1 w 183"/>
                <a:gd name="T15" fmla="*/ 320 h 373"/>
                <a:gd name="T16" fmla="*/ 23 w 183"/>
                <a:gd name="T17" fmla="*/ 354 h 373"/>
                <a:gd name="T18" fmla="*/ 151 w 183"/>
                <a:gd name="T19" fmla="*/ 348 h 373"/>
                <a:gd name="T20" fmla="*/ 183 w 183"/>
                <a:gd name="T21" fmla="*/ 307 h 373"/>
                <a:gd name="T22" fmla="*/ 183 w 183"/>
                <a:gd name="T23" fmla="*/ 307 h 373"/>
                <a:gd name="T24" fmla="*/ 183 w 183"/>
                <a:gd name="T25" fmla="*/ 18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373">
                  <a:moveTo>
                    <a:pt x="183" y="185"/>
                  </a:moveTo>
                  <a:cubicBezTo>
                    <a:pt x="183" y="124"/>
                    <a:pt x="160" y="65"/>
                    <a:pt x="119" y="20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02" y="0"/>
                    <a:pt x="77" y="0"/>
                    <a:pt x="64" y="16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22" y="65"/>
                    <a:pt x="0" y="122"/>
                    <a:pt x="0" y="181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33"/>
                    <a:pt x="7" y="345"/>
                    <a:pt x="23" y="354"/>
                  </a:cubicBezTo>
                  <a:cubicBezTo>
                    <a:pt x="56" y="373"/>
                    <a:pt x="113" y="370"/>
                    <a:pt x="151" y="348"/>
                  </a:cubicBezTo>
                  <a:cubicBezTo>
                    <a:pt x="172" y="336"/>
                    <a:pt x="183" y="321"/>
                    <a:pt x="183" y="307"/>
                  </a:cubicBezTo>
                  <a:cubicBezTo>
                    <a:pt x="183" y="307"/>
                    <a:pt x="183" y="307"/>
                    <a:pt x="183" y="307"/>
                  </a:cubicBezTo>
                  <a:lnTo>
                    <a:pt x="183" y="185"/>
                  </a:ln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3" name="iṥ1ïḍé">
              <a:extLst>
                <a:ext uri="{FF2B5EF4-FFF2-40B4-BE49-F238E27FC236}">
                  <a16:creationId xmlns:a16="http://schemas.microsoft.com/office/drawing/2014/main" xmlns="" id="{DEC9F6FB-833E-4B97-9F6C-DBC040CE1751}"/>
                </a:ext>
              </a:extLst>
            </p:cNvPr>
            <p:cNvSpPr/>
            <p:nvPr/>
          </p:nvSpPr>
          <p:spPr bwMode="auto">
            <a:xfrm>
              <a:off x="4689475" y="1631951"/>
              <a:ext cx="257175" cy="257175"/>
            </a:xfrm>
            <a:prstGeom prst="ellipse">
              <a:avLst/>
            </a:pr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4" name="iSḷíḓè">
              <a:extLst>
                <a:ext uri="{FF2B5EF4-FFF2-40B4-BE49-F238E27FC236}">
                  <a16:creationId xmlns:a16="http://schemas.microsoft.com/office/drawing/2014/main" xmlns="" id="{BF9165CA-303F-4A87-91DC-AED17C82D601}"/>
                </a:ext>
              </a:extLst>
            </p:cNvPr>
            <p:cNvSpPr/>
            <p:nvPr/>
          </p:nvSpPr>
          <p:spPr bwMode="auto">
            <a:xfrm>
              <a:off x="4729163" y="1671638"/>
              <a:ext cx="177800" cy="177800"/>
            </a:xfrm>
            <a:prstGeom prst="ellipse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5" name="îṩ1ïḓê">
              <a:extLst>
                <a:ext uri="{FF2B5EF4-FFF2-40B4-BE49-F238E27FC236}">
                  <a16:creationId xmlns:a16="http://schemas.microsoft.com/office/drawing/2014/main" xmlns="" id="{A6AB016B-89BD-42E0-BCC8-967CDAB47E40}"/>
                </a:ext>
              </a:extLst>
            </p:cNvPr>
            <p:cNvSpPr/>
            <p:nvPr/>
          </p:nvSpPr>
          <p:spPr bwMode="auto">
            <a:xfrm>
              <a:off x="4425950" y="2227263"/>
              <a:ext cx="125413" cy="382588"/>
            </a:xfrm>
            <a:custGeom>
              <a:avLst/>
              <a:gdLst>
                <a:gd name="T0" fmla="*/ 38 w 38"/>
                <a:gd name="T1" fmla="*/ 0 h 116"/>
                <a:gd name="T2" fmla="*/ 16 w 38"/>
                <a:gd name="T3" fmla="*/ 18 h 116"/>
                <a:gd name="T4" fmla="*/ 0 w 38"/>
                <a:gd name="T5" fmla="*/ 52 h 116"/>
                <a:gd name="T6" fmla="*/ 0 w 38"/>
                <a:gd name="T7" fmla="*/ 116 h 116"/>
                <a:gd name="T8" fmla="*/ 38 w 38"/>
                <a:gd name="T9" fmla="*/ 51 h 116"/>
                <a:gd name="T10" fmla="*/ 38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38" y="0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6" y="27"/>
                    <a:pt x="0" y="39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6" name="ïṡḷiďè">
              <a:extLst>
                <a:ext uri="{FF2B5EF4-FFF2-40B4-BE49-F238E27FC236}">
                  <a16:creationId xmlns:a16="http://schemas.microsoft.com/office/drawing/2014/main" xmlns="" id="{364237B9-230F-44FC-A115-32F91C184509}"/>
                </a:ext>
              </a:extLst>
            </p:cNvPr>
            <p:cNvSpPr/>
            <p:nvPr/>
          </p:nvSpPr>
          <p:spPr bwMode="auto">
            <a:xfrm>
              <a:off x="5075238" y="2227263"/>
              <a:ext cx="125413" cy="382588"/>
            </a:xfrm>
            <a:custGeom>
              <a:avLst/>
              <a:gdLst>
                <a:gd name="T0" fmla="*/ 0 w 38"/>
                <a:gd name="T1" fmla="*/ 0 h 116"/>
                <a:gd name="T2" fmla="*/ 22 w 38"/>
                <a:gd name="T3" fmla="*/ 18 h 116"/>
                <a:gd name="T4" fmla="*/ 38 w 38"/>
                <a:gd name="T5" fmla="*/ 52 h 116"/>
                <a:gd name="T6" fmla="*/ 38 w 38"/>
                <a:gd name="T7" fmla="*/ 116 h 116"/>
                <a:gd name="T8" fmla="*/ 0 w 38"/>
                <a:gd name="T9" fmla="*/ 51 h 116"/>
                <a:gd name="T10" fmla="*/ 0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2" y="27"/>
                    <a:pt x="38" y="39"/>
                    <a:pt x="38" y="52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7" name="ísḷîďê">
              <a:extLst>
                <a:ext uri="{FF2B5EF4-FFF2-40B4-BE49-F238E27FC236}">
                  <a16:creationId xmlns:a16="http://schemas.microsoft.com/office/drawing/2014/main" xmlns="" id="{F115290E-FD42-4FE2-B3CE-3D75AB7B7476}"/>
                </a:ext>
              </a:extLst>
            </p:cNvPr>
            <p:cNvSpPr/>
            <p:nvPr/>
          </p:nvSpPr>
          <p:spPr bwMode="auto">
            <a:xfrm>
              <a:off x="3873500" y="1565276"/>
              <a:ext cx="204788" cy="303213"/>
            </a:xfrm>
            <a:custGeom>
              <a:avLst/>
              <a:gdLst>
                <a:gd name="T0" fmla="*/ 59 w 62"/>
                <a:gd name="T1" fmla="*/ 31 h 92"/>
                <a:gd name="T2" fmla="*/ 59 w 62"/>
                <a:gd name="T3" fmla="*/ 17 h 92"/>
                <a:gd name="T4" fmla="*/ 22 w 62"/>
                <a:gd name="T5" fmla="*/ 9 h 92"/>
                <a:gd name="T6" fmla="*/ 9 w 62"/>
                <a:gd name="T7" fmla="*/ 56 h 92"/>
                <a:gd name="T8" fmla="*/ 0 w 62"/>
                <a:gd name="T9" fmla="*/ 92 h 92"/>
                <a:gd name="T10" fmla="*/ 29 w 62"/>
                <a:gd name="T11" fmla="*/ 77 h 92"/>
                <a:gd name="T12" fmla="*/ 55 w 62"/>
                <a:gd name="T13" fmla="*/ 67 h 92"/>
                <a:gd name="T14" fmla="*/ 59 w 62"/>
                <a:gd name="T15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2">
                  <a:moveTo>
                    <a:pt x="59" y="31"/>
                  </a:moveTo>
                  <a:cubicBezTo>
                    <a:pt x="59" y="31"/>
                    <a:pt x="62" y="23"/>
                    <a:pt x="59" y="17"/>
                  </a:cubicBezTo>
                  <a:cubicBezTo>
                    <a:pt x="55" y="10"/>
                    <a:pt x="36" y="0"/>
                    <a:pt x="22" y="9"/>
                  </a:cubicBezTo>
                  <a:cubicBezTo>
                    <a:pt x="8" y="18"/>
                    <a:pt x="9" y="45"/>
                    <a:pt x="9" y="56"/>
                  </a:cubicBezTo>
                  <a:cubicBezTo>
                    <a:pt x="10" y="67"/>
                    <a:pt x="0" y="92"/>
                    <a:pt x="0" y="92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55" y="67"/>
                    <a:pt x="55" y="67"/>
                    <a:pt x="55" y="67"/>
                  </a:cubicBezTo>
                  <a:lnTo>
                    <a:pt x="59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8" name="íŝ1íḓé">
              <a:extLst>
                <a:ext uri="{FF2B5EF4-FFF2-40B4-BE49-F238E27FC236}">
                  <a16:creationId xmlns:a16="http://schemas.microsoft.com/office/drawing/2014/main" xmlns="" id="{4CE91595-E1D7-4133-B282-9BF5941AA1B9}"/>
                </a:ext>
              </a:extLst>
            </p:cNvPr>
            <p:cNvSpPr/>
            <p:nvPr/>
          </p:nvSpPr>
          <p:spPr bwMode="auto">
            <a:xfrm>
              <a:off x="4059238" y="1785938"/>
              <a:ext cx="131763" cy="234950"/>
            </a:xfrm>
            <a:custGeom>
              <a:avLst/>
              <a:gdLst>
                <a:gd name="T0" fmla="*/ 0 w 40"/>
                <a:gd name="T1" fmla="*/ 0 h 71"/>
                <a:gd name="T2" fmla="*/ 39 w 40"/>
                <a:gd name="T3" fmla="*/ 58 h 71"/>
                <a:gd name="T4" fmla="*/ 25 w 40"/>
                <a:gd name="T5" fmla="*/ 71 h 71"/>
                <a:gd name="T6" fmla="*/ 6 w 40"/>
                <a:gd name="T7" fmla="*/ 64 h 71"/>
                <a:gd name="T8" fmla="*/ 0 w 4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0" y="0"/>
                  </a:moveTo>
                  <a:cubicBezTo>
                    <a:pt x="0" y="0"/>
                    <a:pt x="40" y="44"/>
                    <a:pt x="39" y="58"/>
                  </a:cubicBezTo>
                  <a:cubicBezTo>
                    <a:pt x="38" y="71"/>
                    <a:pt x="25" y="71"/>
                    <a:pt x="25" y="71"/>
                  </a:cubicBezTo>
                  <a:cubicBezTo>
                    <a:pt x="6" y="64"/>
                    <a:pt x="6" y="64"/>
                    <a:pt x="6" y="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9" name="iṧlïdè">
              <a:extLst>
                <a:ext uri="{FF2B5EF4-FFF2-40B4-BE49-F238E27FC236}">
                  <a16:creationId xmlns:a16="http://schemas.microsoft.com/office/drawing/2014/main" xmlns="" id="{70245E69-5065-4707-A591-5AD0F6299223}"/>
                </a:ext>
              </a:extLst>
            </p:cNvPr>
            <p:cNvSpPr/>
            <p:nvPr/>
          </p:nvSpPr>
          <p:spPr bwMode="auto">
            <a:xfrm>
              <a:off x="3943350" y="2587626"/>
              <a:ext cx="106363" cy="104775"/>
            </a:xfrm>
            <a:custGeom>
              <a:avLst/>
              <a:gdLst>
                <a:gd name="T0" fmla="*/ 17 w 32"/>
                <a:gd name="T1" fmla="*/ 4 h 32"/>
                <a:gd name="T2" fmla="*/ 31 w 32"/>
                <a:gd name="T3" fmla="*/ 26 h 32"/>
                <a:gd name="T4" fmla="*/ 9 w 32"/>
                <a:gd name="T5" fmla="*/ 22 h 32"/>
                <a:gd name="T6" fmla="*/ 0 w 32"/>
                <a:gd name="T7" fmla="*/ 8 h 32"/>
                <a:gd name="T8" fmla="*/ 5 w 32"/>
                <a:gd name="T9" fmla="*/ 0 h 32"/>
                <a:gd name="T10" fmla="*/ 17 w 32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17" y="4"/>
                  </a:moveTo>
                  <a:cubicBezTo>
                    <a:pt x="17" y="4"/>
                    <a:pt x="32" y="19"/>
                    <a:pt x="31" y="26"/>
                  </a:cubicBezTo>
                  <a:cubicBezTo>
                    <a:pt x="30" y="32"/>
                    <a:pt x="17" y="31"/>
                    <a:pt x="9" y="22"/>
                  </a:cubicBezTo>
                  <a:cubicBezTo>
                    <a:pt x="0" y="13"/>
                    <a:pt x="0" y="12"/>
                    <a:pt x="0" y="8"/>
                  </a:cubicBezTo>
                  <a:cubicBezTo>
                    <a:pt x="0" y="3"/>
                    <a:pt x="5" y="0"/>
                    <a:pt x="5" y="0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0" name="ïsḷidé">
              <a:extLst>
                <a:ext uri="{FF2B5EF4-FFF2-40B4-BE49-F238E27FC236}">
                  <a16:creationId xmlns:a16="http://schemas.microsoft.com/office/drawing/2014/main" xmlns="" id="{9C5A5BBA-F82A-4FE6-B6A3-3EE6B798ACA8}"/>
                </a:ext>
              </a:extLst>
            </p:cNvPr>
            <p:cNvSpPr/>
            <p:nvPr/>
          </p:nvSpPr>
          <p:spPr bwMode="auto">
            <a:xfrm>
              <a:off x="3916363" y="2366963"/>
              <a:ext cx="90488" cy="246063"/>
            </a:xfrm>
            <a:custGeom>
              <a:avLst/>
              <a:gdLst>
                <a:gd name="T0" fmla="*/ 3 w 27"/>
                <a:gd name="T1" fmla="*/ 3 h 75"/>
                <a:gd name="T2" fmla="*/ 1 w 27"/>
                <a:gd name="T3" fmla="*/ 25 h 75"/>
                <a:gd name="T4" fmla="*/ 10 w 27"/>
                <a:gd name="T5" fmla="*/ 69 h 75"/>
                <a:gd name="T6" fmla="*/ 14 w 27"/>
                <a:gd name="T7" fmla="*/ 74 h 75"/>
                <a:gd name="T8" fmla="*/ 20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3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3" y="3"/>
                  </a:moveTo>
                  <a:cubicBezTo>
                    <a:pt x="3" y="3"/>
                    <a:pt x="1" y="16"/>
                    <a:pt x="1" y="25"/>
                  </a:cubicBezTo>
                  <a:cubicBezTo>
                    <a:pt x="0" y="33"/>
                    <a:pt x="8" y="60"/>
                    <a:pt x="10" y="69"/>
                  </a:cubicBezTo>
                  <a:cubicBezTo>
                    <a:pt x="11" y="71"/>
                    <a:pt x="12" y="73"/>
                    <a:pt x="14" y="74"/>
                  </a:cubicBezTo>
                  <a:cubicBezTo>
                    <a:pt x="16" y="74"/>
                    <a:pt x="19" y="75"/>
                    <a:pt x="20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1" name="îš1iḓe">
              <a:extLst>
                <a:ext uri="{FF2B5EF4-FFF2-40B4-BE49-F238E27FC236}">
                  <a16:creationId xmlns:a16="http://schemas.microsoft.com/office/drawing/2014/main" xmlns="" id="{BCDDA62F-417B-45F4-987C-C61B9A8E8E4B}"/>
                </a:ext>
              </a:extLst>
            </p:cNvPr>
            <p:cNvSpPr/>
            <p:nvPr/>
          </p:nvSpPr>
          <p:spPr bwMode="auto">
            <a:xfrm>
              <a:off x="4029075" y="2551113"/>
              <a:ext cx="109538" cy="104775"/>
            </a:xfrm>
            <a:custGeom>
              <a:avLst/>
              <a:gdLst>
                <a:gd name="T0" fmla="*/ 18 w 33"/>
                <a:gd name="T1" fmla="*/ 4 h 32"/>
                <a:gd name="T2" fmla="*/ 31 w 33"/>
                <a:gd name="T3" fmla="*/ 26 h 32"/>
                <a:gd name="T4" fmla="*/ 9 w 33"/>
                <a:gd name="T5" fmla="*/ 22 h 32"/>
                <a:gd name="T6" fmla="*/ 0 w 33"/>
                <a:gd name="T7" fmla="*/ 7 h 32"/>
                <a:gd name="T8" fmla="*/ 6 w 33"/>
                <a:gd name="T9" fmla="*/ 0 h 32"/>
                <a:gd name="T10" fmla="*/ 18 w 33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18" y="4"/>
                  </a:moveTo>
                  <a:cubicBezTo>
                    <a:pt x="18" y="4"/>
                    <a:pt x="33" y="19"/>
                    <a:pt x="31" y="26"/>
                  </a:cubicBezTo>
                  <a:cubicBezTo>
                    <a:pt x="30" y="32"/>
                    <a:pt x="18" y="31"/>
                    <a:pt x="9" y="22"/>
                  </a:cubicBezTo>
                  <a:cubicBezTo>
                    <a:pt x="0" y="12"/>
                    <a:pt x="0" y="12"/>
                    <a:pt x="0" y="7"/>
                  </a:cubicBezTo>
                  <a:cubicBezTo>
                    <a:pt x="0" y="3"/>
                    <a:pt x="6" y="0"/>
                    <a:pt x="6" y="0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2" name="íSļîḍe">
              <a:extLst>
                <a:ext uri="{FF2B5EF4-FFF2-40B4-BE49-F238E27FC236}">
                  <a16:creationId xmlns:a16="http://schemas.microsoft.com/office/drawing/2014/main" xmlns="" id="{C3B1E4D2-C886-48D5-81C7-5AB864A308BF}"/>
                </a:ext>
              </a:extLst>
            </p:cNvPr>
            <p:cNvSpPr/>
            <p:nvPr/>
          </p:nvSpPr>
          <p:spPr bwMode="auto">
            <a:xfrm>
              <a:off x="4006850" y="2330451"/>
              <a:ext cx="88900" cy="246063"/>
            </a:xfrm>
            <a:custGeom>
              <a:avLst/>
              <a:gdLst>
                <a:gd name="T0" fmla="*/ 2 w 27"/>
                <a:gd name="T1" fmla="*/ 3 h 75"/>
                <a:gd name="T2" fmla="*/ 0 w 27"/>
                <a:gd name="T3" fmla="*/ 25 h 75"/>
                <a:gd name="T4" fmla="*/ 9 w 27"/>
                <a:gd name="T5" fmla="*/ 69 h 75"/>
                <a:gd name="T6" fmla="*/ 14 w 27"/>
                <a:gd name="T7" fmla="*/ 74 h 75"/>
                <a:gd name="T8" fmla="*/ 19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2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2" y="3"/>
                  </a:moveTo>
                  <a:cubicBezTo>
                    <a:pt x="2" y="3"/>
                    <a:pt x="0" y="16"/>
                    <a:pt x="0" y="25"/>
                  </a:cubicBezTo>
                  <a:cubicBezTo>
                    <a:pt x="0" y="33"/>
                    <a:pt x="7" y="60"/>
                    <a:pt x="9" y="69"/>
                  </a:cubicBezTo>
                  <a:cubicBezTo>
                    <a:pt x="10" y="71"/>
                    <a:pt x="12" y="73"/>
                    <a:pt x="14" y="74"/>
                  </a:cubicBezTo>
                  <a:cubicBezTo>
                    <a:pt x="16" y="74"/>
                    <a:pt x="18" y="75"/>
                    <a:pt x="19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3" name="ïṣ1ïde">
              <a:extLst>
                <a:ext uri="{FF2B5EF4-FFF2-40B4-BE49-F238E27FC236}">
                  <a16:creationId xmlns:a16="http://schemas.microsoft.com/office/drawing/2014/main" xmlns="" id="{C361DAE3-5231-45DC-9B4B-6090EFAD561A}"/>
                </a:ext>
              </a:extLst>
            </p:cNvPr>
            <p:cNvSpPr/>
            <p:nvPr/>
          </p:nvSpPr>
          <p:spPr bwMode="auto">
            <a:xfrm>
              <a:off x="3873500" y="2138363"/>
              <a:ext cx="228600" cy="250825"/>
            </a:xfrm>
            <a:custGeom>
              <a:avLst/>
              <a:gdLst>
                <a:gd name="T0" fmla="*/ 69 w 69"/>
                <a:gd name="T1" fmla="*/ 14 h 76"/>
                <a:gd name="T2" fmla="*/ 68 w 69"/>
                <a:gd name="T3" fmla="*/ 58 h 76"/>
                <a:gd name="T4" fmla="*/ 47 w 69"/>
                <a:gd name="T5" fmla="*/ 71 h 76"/>
                <a:gd name="T6" fmla="*/ 8 w 69"/>
                <a:gd name="T7" fmla="*/ 73 h 76"/>
                <a:gd name="T8" fmla="*/ 0 w 69"/>
                <a:gd name="T9" fmla="*/ 21 h 76"/>
                <a:gd name="T10" fmla="*/ 69 w 69"/>
                <a:gd name="T1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6">
                  <a:moveTo>
                    <a:pt x="69" y="14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2" y="67"/>
                    <a:pt x="47" y="71"/>
                  </a:cubicBezTo>
                  <a:cubicBezTo>
                    <a:pt x="33" y="76"/>
                    <a:pt x="8" y="73"/>
                    <a:pt x="8" y="73"/>
                  </a:cubicBezTo>
                  <a:cubicBezTo>
                    <a:pt x="8" y="73"/>
                    <a:pt x="0" y="30"/>
                    <a:pt x="0" y="21"/>
                  </a:cubicBezTo>
                  <a:cubicBezTo>
                    <a:pt x="0" y="11"/>
                    <a:pt x="67" y="0"/>
                    <a:pt x="69" y="14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4" name="isḷíḓê">
              <a:extLst>
                <a:ext uri="{FF2B5EF4-FFF2-40B4-BE49-F238E27FC236}">
                  <a16:creationId xmlns:a16="http://schemas.microsoft.com/office/drawing/2014/main" xmlns="" id="{63428E9A-A32C-4D5C-BB66-3837C9F24C5B}"/>
                </a:ext>
              </a:extLst>
            </p:cNvPr>
            <p:cNvSpPr/>
            <p:nvPr/>
          </p:nvSpPr>
          <p:spPr bwMode="auto">
            <a:xfrm>
              <a:off x="3851275" y="1760538"/>
              <a:ext cx="260350" cy="509588"/>
            </a:xfrm>
            <a:custGeom>
              <a:avLst/>
              <a:gdLst>
                <a:gd name="T0" fmla="*/ 55 w 79"/>
                <a:gd name="T1" fmla="*/ 0 h 155"/>
                <a:gd name="T2" fmla="*/ 66 w 79"/>
                <a:gd name="T3" fmla="*/ 10 h 155"/>
                <a:gd name="T4" fmla="*/ 74 w 79"/>
                <a:gd name="T5" fmla="*/ 45 h 155"/>
                <a:gd name="T6" fmla="*/ 69 w 79"/>
                <a:gd name="T7" fmla="*/ 72 h 155"/>
                <a:gd name="T8" fmla="*/ 79 w 79"/>
                <a:gd name="T9" fmla="*/ 125 h 155"/>
                <a:gd name="T10" fmla="*/ 63 w 79"/>
                <a:gd name="T11" fmla="*/ 137 h 155"/>
                <a:gd name="T12" fmla="*/ 53 w 79"/>
                <a:gd name="T13" fmla="*/ 130 h 155"/>
                <a:gd name="T14" fmla="*/ 38 w 79"/>
                <a:gd name="T15" fmla="*/ 152 h 155"/>
                <a:gd name="T16" fmla="*/ 0 w 79"/>
                <a:gd name="T17" fmla="*/ 137 h 155"/>
                <a:gd name="T18" fmla="*/ 5 w 79"/>
                <a:gd name="T19" fmla="*/ 103 h 155"/>
                <a:gd name="T20" fmla="*/ 11 w 79"/>
                <a:gd name="T21" fmla="*/ 83 h 155"/>
                <a:gd name="T22" fmla="*/ 0 w 79"/>
                <a:gd name="T23" fmla="*/ 25 h 155"/>
                <a:gd name="T24" fmla="*/ 30 w 79"/>
                <a:gd name="T25" fmla="*/ 7 h 155"/>
                <a:gd name="T26" fmla="*/ 55 w 79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5">
                  <a:moveTo>
                    <a:pt x="55" y="0"/>
                  </a:moveTo>
                  <a:cubicBezTo>
                    <a:pt x="55" y="0"/>
                    <a:pt x="63" y="3"/>
                    <a:pt x="66" y="10"/>
                  </a:cubicBezTo>
                  <a:cubicBezTo>
                    <a:pt x="69" y="16"/>
                    <a:pt x="72" y="37"/>
                    <a:pt x="74" y="45"/>
                  </a:cubicBezTo>
                  <a:cubicBezTo>
                    <a:pt x="76" y="52"/>
                    <a:pt x="69" y="64"/>
                    <a:pt x="69" y="72"/>
                  </a:cubicBezTo>
                  <a:cubicBezTo>
                    <a:pt x="69" y="81"/>
                    <a:pt x="79" y="122"/>
                    <a:pt x="79" y="125"/>
                  </a:cubicBezTo>
                  <a:cubicBezTo>
                    <a:pt x="79" y="127"/>
                    <a:pt x="68" y="134"/>
                    <a:pt x="63" y="137"/>
                  </a:cubicBezTo>
                  <a:cubicBezTo>
                    <a:pt x="59" y="139"/>
                    <a:pt x="53" y="130"/>
                    <a:pt x="53" y="130"/>
                  </a:cubicBezTo>
                  <a:cubicBezTo>
                    <a:pt x="53" y="130"/>
                    <a:pt x="50" y="149"/>
                    <a:pt x="38" y="152"/>
                  </a:cubicBezTo>
                  <a:cubicBezTo>
                    <a:pt x="26" y="155"/>
                    <a:pt x="0" y="137"/>
                    <a:pt x="0" y="137"/>
                  </a:cubicBezTo>
                  <a:cubicBezTo>
                    <a:pt x="0" y="137"/>
                    <a:pt x="2" y="114"/>
                    <a:pt x="5" y="103"/>
                  </a:cubicBezTo>
                  <a:cubicBezTo>
                    <a:pt x="9" y="92"/>
                    <a:pt x="11" y="83"/>
                    <a:pt x="11" y="8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2" y="11"/>
                    <a:pt x="30" y="7"/>
                  </a:cubicBezTo>
                  <a:cubicBezTo>
                    <a:pt x="49" y="3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5" name="î$líḋê">
              <a:extLst>
                <a:ext uri="{FF2B5EF4-FFF2-40B4-BE49-F238E27FC236}">
                  <a16:creationId xmlns:a16="http://schemas.microsoft.com/office/drawing/2014/main" xmlns="" id="{F5DD6B1B-8138-4BE7-AA94-EBBC331E2F3A}"/>
                </a:ext>
              </a:extLst>
            </p:cNvPr>
            <p:cNvSpPr/>
            <p:nvPr/>
          </p:nvSpPr>
          <p:spPr bwMode="auto">
            <a:xfrm>
              <a:off x="3943350" y="1717676"/>
              <a:ext cx="69850" cy="114300"/>
            </a:xfrm>
            <a:custGeom>
              <a:avLst/>
              <a:gdLst>
                <a:gd name="T0" fmla="*/ 44 w 44"/>
                <a:gd name="T1" fmla="*/ 33 h 72"/>
                <a:gd name="T2" fmla="*/ 40 w 44"/>
                <a:gd name="T3" fmla="*/ 58 h 72"/>
                <a:gd name="T4" fmla="*/ 40 w 44"/>
                <a:gd name="T5" fmla="*/ 72 h 72"/>
                <a:gd name="T6" fmla="*/ 0 w 44"/>
                <a:gd name="T7" fmla="*/ 48 h 72"/>
                <a:gd name="T8" fmla="*/ 2 w 44"/>
                <a:gd name="T9" fmla="*/ 0 h 72"/>
                <a:gd name="T10" fmla="*/ 44 w 44"/>
                <a:gd name="T11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2">
                  <a:moveTo>
                    <a:pt x="44" y="33"/>
                  </a:moveTo>
                  <a:lnTo>
                    <a:pt x="40" y="58"/>
                  </a:lnTo>
                  <a:lnTo>
                    <a:pt x="40" y="72"/>
                  </a:lnTo>
                  <a:lnTo>
                    <a:pt x="0" y="48"/>
                  </a:lnTo>
                  <a:lnTo>
                    <a:pt x="2" y="0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674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6" name="îṡ1ide">
              <a:extLst>
                <a:ext uri="{FF2B5EF4-FFF2-40B4-BE49-F238E27FC236}">
                  <a16:creationId xmlns:a16="http://schemas.microsoft.com/office/drawing/2014/main" xmlns="" id="{C7830460-FA0E-48C5-BA83-8D96B727A735}"/>
                </a:ext>
              </a:extLst>
            </p:cNvPr>
            <p:cNvSpPr/>
            <p:nvPr/>
          </p:nvSpPr>
          <p:spPr bwMode="auto">
            <a:xfrm>
              <a:off x="3940175" y="1638301"/>
              <a:ext cx="131763" cy="144463"/>
            </a:xfrm>
            <a:custGeom>
              <a:avLst/>
              <a:gdLst>
                <a:gd name="T0" fmla="*/ 39 w 40"/>
                <a:gd name="T1" fmla="*/ 6 h 44"/>
                <a:gd name="T2" fmla="*/ 36 w 40"/>
                <a:gd name="T3" fmla="*/ 33 h 44"/>
                <a:gd name="T4" fmla="*/ 23 w 40"/>
                <a:gd name="T5" fmla="*/ 44 h 44"/>
                <a:gd name="T6" fmla="*/ 3 w 40"/>
                <a:gd name="T7" fmla="*/ 31 h 44"/>
                <a:gd name="T8" fmla="*/ 7 w 40"/>
                <a:gd name="T9" fmla="*/ 21 h 44"/>
                <a:gd name="T10" fmla="*/ 26 w 40"/>
                <a:gd name="T11" fmla="*/ 3 h 44"/>
                <a:gd name="T12" fmla="*/ 39 w 40"/>
                <a:gd name="T1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4">
                  <a:moveTo>
                    <a:pt x="39" y="6"/>
                  </a:moveTo>
                  <a:cubicBezTo>
                    <a:pt x="39" y="6"/>
                    <a:pt x="40" y="27"/>
                    <a:pt x="36" y="33"/>
                  </a:cubicBezTo>
                  <a:cubicBezTo>
                    <a:pt x="32" y="38"/>
                    <a:pt x="29" y="44"/>
                    <a:pt x="23" y="44"/>
                  </a:cubicBezTo>
                  <a:cubicBezTo>
                    <a:pt x="18" y="44"/>
                    <a:pt x="7" y="36"/>
                    <a:pt x="3" y="31"/>
                  </a:cubicBezTo>
                  <a:cubicBezTo>
                    <a:pt x="0" y="25"/>
                    <a:pt x="6" y="25"/>
                    <a:pt x="7" y="21"/>
                  </a:cubicBezTo>
                  <a:cubicBezTo>
                    <a:pt x="9" y="17"/>
                    <a:pt x="16" y="6"/>
                    <a:pt x="26" y="3"/>
                  </a:cubicBezTo>
                  <a:cubicBezTo>
                    <a:pt x="35" y="0"/>
                    <a:pt x="39" y="0"/>
                    <a:pt x="39" y="6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7" name="ï$ḻiďé">
              <a:extLst>
                <a:ext uri="{FF2B5EF4-FFF2-40B4-BE49-F238E27FC236}">
                  <a16:creationId xmlns:a16="http://schemas.microsoft.com/office/drawing/2014/main" xmlns="" id="{F0BEADB5-1BAF-4E7C-9E27-E800633D140D}"/>
                </a:ext>
              </a:extLst>
            </p:cNvPr>
            <p:cNvSpPr/>
            <p:nvPr/>
          </p:nvSpPr>
          <p:spPr bwMode="auto">
            <a:xfrm>
              <a:off x="4002088" y="1868488"/>
              <a:ext cx="185738" cy="263525"/>
            </a:xfrm>
            <a:custGeom>
              <a:avLst/>
              <a:gdLst>
                <a:gd name="T0" fmla="*/ 2 w 56"/>
                <a:gd name="T1" fmla="*/ 79 h 80"/>
                <a:gd name="T2" fmla="*/ 39 w 56"/>
                <a:gd name="T3" fmla="*/ 67 h 80"/>
                <a:gd name="T4" fmla="*/ 42 w 56"/>
                <a:gd name="T5" fmla="*/ 63 h 80"/>
                <a:gd name="T6" fmla="*/ 56 w 56"/>
                <a:gd name="T7" fmla="*/ 2 h 80"/>
                <a:gd name="T8" fmla="*/ 54 w 56"/>
                <a:gd name="T9" fmla="*/ 0 h 80"/>
                <a:gd name="T10" fmla="*/ 17 w 56"/>
                <a:gd name="T11" fmla="*/ 13 h 80"/>
                <a:gd name="T12" fmla="*/ 14 w 56"/>
                <a:gd name="T13" fmla="*/ 16 h 80"/>
                <a:gd name="T14" fmla="*/ 0 w 56"/>
                <a:gd name="T15" fmla="*/ 77 h 80"/>
                <a:gd name="T16" fmla="*/ 2 w 56"/>
                <a:gd name="T17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0">
                  <a:moveTo>
                    <a:pt x="2" y="79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5"/>
                    <a:pt x="42" y="6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5" y="15"/>
                    <a:pt x="14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2" y="79"/>
                  </a:cubicBezTo>
                  <a:close/>
                </a:path>
              </a:pathLst>
            </a:custGeom>
            <a:solidFill>
              <a:srgbClr val="B37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8" name="iṡľiďé">
              <a:extLst>
                <a:ext uri="{FF2B5EF4-FFF2-40B4-BE49-F238E27FC236}">
                  <a16:creationId xmlns:a16="http://schemas.microsoft.com/office/drawing/2014/main" xmlns="" id="{94DEBFE5-9432-492E-B7B2-E34C6F1B0B52}"/>
                </a:ext>
              </a:extLst>
            </p:cNvPr>
            <p:cNvSpPr/>
            <p:nvPr/>
          </p:nvSpPr>
          <p:spPr bwMode="auto">
            <a:xfrm>
              <a:off x="4084638" y="1868488"/>
              <a:ext cx="69850" cy="49213"/>
            </a:xfrm>
            <a:custGeom>
              <a:avLst/>
              <a:gdLst>
                <a:gd name="T0" fmla="*/ 0 w 44"/>
                <a:gd name="T1" fmla="*/ 31 h 31"/>
                <a:gd name="T2" fmla="*/ 40 w 44"/>
                <a:gd name="T3" fmla="*/ 17 h 31"/>
                <a:gd name="T4" fmla="*/ 44 w 44"/>
                <a:gd name="T5" fmla="*/ 0 h 31"/>
                <a:gd name="T6" fmla="*/ 5 w 44"/>
                <a:gd name="T7" fmla="*/ 13 h 31"/>
                <a:gd name="T8" fmla="*/ 0 w 4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0" y="17"/>
                  </a:lnTo>
                  <a:lnTo>
                    <a:pt x="44" y="0"/>
                  </a:lnTo>
                  <a:lnTo>
                    <a:pt x="5" y="1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9" name="is1îḓê">
              <a:extLst>
                <a:ext uri="{FF2B5EF4-FFF2-40B4-BE49-F238E27FC236}">
                  <a16:creationId xmlns:a16="http://schemas.microsoft.com/office/drawing/2014/main" xmlns="" id="{62CD27E0-8975-4211-8BDC-EFC8B38C7F60}"/>
                </a:ext>
              </a:extLst>
            </p:cNvPr>
            <p:cNvSpPr/>
            <p:nvPr/>
          </p:nvSpPr>
          <p:spPr bwMode="auto">
            <a:xfrm>
              <a:off x="3833813" y="1828801"/>
              <a:ext cx="215900" cy="290513"/>
            </a:xfrm>
            <a:custGeom>
              <a:avLst/>
              <a:gdLst>
                <a:gd name="T0" fmla="*/ 5 w 65"/>
                <a:gd name="T1" fmla="*/ 4 h 88"/>
                <a:gd name="T2" fmla="*/ 3 w 65"/>
                <a:gd name="T3" fmla="*/ 25 h 88"/>
                <a:gd name="T4" fmla="*/ 27 w 65"/>
                <a:gd name="T5" fmla="*/ 85 h 88"/>
                <a:gd name="T6" fmla="*/ 65 w 65"/>
                <a:gd name="T7" fmla="*/ 77 h 88"/>
                <a:gd name="T8" fmla="*/ 63 w 65"/>
                <a:gd name="T9" fmla="*/ 60 h 88"/>
                <a:gd name="T10" fmla="*/ 39 w 65"/>
                <a:gd name="T11" fmla="*/ 66 h 88"/>
                <a:gd name="T12" fmla="*/ 17 w 65"/>
                <a:gd name="T13" fmla="*/ 8 h 88"/>
                <a:gd name="T14" fmla="*/ 5 w 65"/>
                <a:gd name="T1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8">
                  <a:moveTo>
                    <a:pt x="5" y="4"/>
                  </a:moveTo>
                  <a:cubicBezTo>
                    <a:pt x="5" y="4"/>
                    <a:pt x="0" y="10"/>
                    <a:pt x="3" y="25"/>
                  </a:cubicBezTo>
                  <a:cubicBezTo>
                    <a:pt x="5" y="40"/>
                    <a:pt x="18" y="82"/>
                    <a:pt x="27" y="85"/>
                  </a:cubicBezTo>
                  <a:cubicBezTo>
                    <a:pt x="36" y="88"/>
                    <a:pt x="65" y="77"/>
                    <a:pt x="65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24" y="16"/>
                    <a:pt x="17" y="8"/>
                  </a:cubicBezTo>
                  <a:cubicBezTo>
                    <a:pt x="9" y="0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0" name="is1iḑé">
              <a:extLst>
                <a:ext uri="{FF2B5EF4-FFF2-40B4-BE49-F238E27FC236}">
                  <a16:creationId xmlns:a16="http://schemas.microsoft.com/office/drawing/2014/main" xmlns="" id="{18B9A029-8444-444D-9FA1-B7EC040060AE}"/>
                </a:ext>
              </a:extLst>
            </p:cNvPr>
            <p:cNvSpPr/>
            <p:nvPr/>
          </p:nvSpPr>
          <p:spPr bwMode="auto">
            <a:xfrm>
              <a:off x="4041775" y="2003426"/>
              <a:ext cx="69850" cy="79375"/>
            </a:xfrm>
            <a:custGeom>
              <a:avLst/>
              <a:gdLst>
                <a:gd name="T0" fmla="*/ 0 w 21"/>
                <a:gd name="T1" fmla="*/ 7 h 24"/>
                <a:gd name="T2" fmla="*/ 6 w 21"/>
                <a:gd name="T3" fmla="*/ 1 h 24"/>
                <a:gd name="T4" fmla="*/ 6 w 21"/>
                <a:gd name="T5" fmla="*/ 6 h 24"/>
                <a:gd name="T6" fmla="*/ 17 w 21"/>
                <a:gd name="T7" fmla="*/ 4 h 24"/>
                <a:gd name="T8" fmla="*/ 12 w 21"/>
                <a:gd name="T9" fmla="*/ 20 h 24"/>
                <a:gd name="T10" fmla="*/ 2 w 21"/>
                <a:gd name="T11" fmla="*/ 24 h 24"/>
                <a:gd name="T12" fmla="*/ 0 w 21"/>
                <a:gd name="T1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4">
                  <a:moveTo>
                    <a:pt x="0" y="7"/>
                  </a:moveTo>
                  <a:cubicBezTo>
                    <a:pt x="0" y="7"/>
                    <a:pt x="3" y="0"/>
                    <a:pt x="6" y="1"/>
                  </a:cubicBezTo>
                  <a:cubicBezTo>
                    <a:pt x="9" y="1"/>
                    <a:pt x="6" y="6"/>
                    <a:pt x="6" y="6"/>
                  </a:cubicBezTo>
                  <a:cubicBezTo>
                    <a:pt x="6" y="6"/>
                    <a:pt x="14" y="2"/>
                    <a:pt x="17" y="4"/>
                  </a:cubicBezTo>
                  <a:cubicBezTo>
                    <a:pt x="21" y="6"/>
                    <a:pt x="21" y="14"/>
                    <a:pt x="12" y="20"/>
                  </a:cubicBezTo>
                  <a:cubicBezTo>
                    <a:pt x="7" y="23"/>
                    <a:pt x="2" y="24"/>
                    <a:pt x="2" y="24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1" name="ïşḻîďe">
              <a:extLst>
                <a:ext uri="{FF2B5EF4-FFF2-40B4-BE49-F238E27FC236}">
                  <a16:creationId xmlns:a16="http://schemas.microsoft.com/office/drawing/2014/main" xmlns="" id="{8CD3D81C-DAB7-43E4-A105-3CDCC886C4EC}"/>
                </a:ext>
              </a:extLst>
            </p:cNvPr>
            <p:cNvSpPr/>
            <p:nvPr/>
          </p:nvSpPr>
          <p:spPr bwMode="auto">
            <a:xfrm>
              <a:off x="3933825" y="1697038"/>
              <a:ext cx="36513" cy="46038"/>
            </a:xfrm>
            <a:custGeom>
              <a:avLst/>
              <a:gdLst>
                <a:gd name="T0" fmla="*/ 10 w 11"/>
                <a:gd name="T1" fmla="*/ 5 h 14"/>
                <a:gd name="T2" fmla="*/ 2 w 11"/>
                <a:gd name="T3" fmla="*/ 3 h 14"/>
                <a:gd name="T4" fmla="*/ 7 w 11"/>
                <a:gd name="T5" fmla="*/ 14 h 14"/>
                <a:gd name="T6" fmla="*/ 10 w 11"/>
                <a:gd name="T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10" y="5"/>
                  </a:moveTo>
                  <a:cubicBezTo>
                    <a:pt x="10" y="5"/>
                    <a:pt x="4" y="0"/>
                    <a:pt x="2" y="3"/>
                  </a:cubicBezTo>
                  <a:cubicBezTo>
                    <a:pt x="0" y="7"/>
                    <a:pt x="4" y="14"/>
                    <a:pt x="7" y="14"/>
                  </a:cubicBezTo>
                  <a:cubicBezTo>
                    <a:pt x="11" y="14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2" name="iŝļidê">
              <a:extLst>
                <a:ext uri="{FF2B5EF4-FFF2-40B4-BE49-F238E27FC236}">
                  <a16:creationId xmlns:a16="http://schemas.microsoft.com/office/drawing/2014/main" xmlns="" id="{D6D76368-6C48-4201-A272-E24FC23726B3}"/>
                </a:ext>
              </a:extLst>
            </p:cNvPr>
            <p:cNvSpPr/>
            <p:nvPr/>
          </p:nvSpPr>
          <p:spPr bwMode="auto">
            <a:xfrm>
              <a:off x="4013200" y="3578226"/>
              <a:ext cx="184150" cy="131763"/>
            </a:xfrm>
            <a:custGeom>
              <a:avLst/>
              <a:gdLst>
                <a:gd name="T0" fmla="*/ 55 w 56"/>
                <a:gd name="T1" fmla="*/ 24 h 40"/>
                <a:gd name="T2" fmla="*/ 53 w 56"/>
                <a:gd name="T3" fmla="*/ 34 h 40"/>
                <a:gd name="T4" fmla="*/ 40 w 56"/>
                <a:gd name="T5" fmla="*/ 38 h 40"/>
                <a:gd name="T6" fmla="*/ 25 w 56"/>
                <a:gd name="T7" fmla="*/ 27 h 40"/>
                <a:gd name="T8" fmla="*/ 1 w 56"/>
                <a:gd name="T9" fmla="*/ 7 h 40"/>
                <a:gd name="T10" fmla="*/ 42 w 56"/>
                <a:gd name="T11" fmla="*/ 11 h 40"/>
                <a:gd name="T12" fmla="*/ 55 w 56"/>
                <a:gd name="T1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0">
                  <a:moveTo>
                    <a:pt x="55" y="24"/>
                  </a:moveTo>
                  <a:cubicBezTo>
                    <a:pt x="55" y="24"/>
                    <a:pt x="56" y="28"/>
                    <a:pt x="53" y="34"/>
                  </a:cubicBezTo>
                  <a:cubicBezTo>
                    <a:pt x="51" y="40"/>
                    <a:pt x="45" y="40"/>
                    <a:pt x="40" y="38"/>
                  </a:cubicBezTo>
                  <a:cubicBezTo>
                    <a:pt x="34" y="35"/>
                    <a:pt x="30" y="29"/>
                    <a:pt x="25" y="27"/>
                  </a:cubicBezTo>
                  <a:cubicBezTo>
                    <a:pt x="20" y="26"/>
                    <a:pt x="0" y="14"/>
                    <a:pt x="1" y="7"/>
                  </a:cubicBezTo>
                  <a:cubicBezTo>
                    <a:pt x="2" y="0"/>
                    <a:pt x="34" y="6"/>
                    <a:pt x="42" y="11"/>
                  </a:cubicBezTo>
                  <a:cubicBezTo>
                    <a:pt x="50" y="16"/>
                    <a:pt x="55" y="24"/>
                    <a:pt x="55" y="24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3" name="is1iḋè">
              <a:extLst>
                <a:ext uri="{FF2B5EF4-FFF2-40B4-BE49-F238E27FC236}">
                  <a16:creationId xmlns:a16="http://schemas.microsoft.com/office/drawing/2014/main" xmlns="" id="{F215E04E-531D-45FF-A0E4-7C24EE5A6B57}"/>
                </a:ext>
              </a:extLst>
            </p:cNvPr>
            <p:cNvSpPr/>
            <p:nvPr/>
          </p:nvSpPr>
          <p:spPr bwMode="auto">
            <a:xfrm>
              <a:off x="4127500" y="3335338"/>
              <a:ext cx="531813" cy="328613"/>
            </a:xfrm>
            <a:custGeom>
              <a:avLst/>
              <a:gdLst>
                <a:gd name="T0" fmla="*/ 161 w 161"/>
                <a:gd name="T1" fmla="*/ 11 h 100"/>
                <a:gd name="T2" fmla="*/ 156 w 161"/>
                <a:gd name="T3" fmla="*/ 39 h 100"/>
                <a:gd name="T4" fmla="*/ 107 w 161"/>
                <a:gd name="T5" fmla="*/ 53 h 100"/>
                <a:gd name="T6" fmla="*/ 50 w 161"/>
                <a:gd name="T7" fmla="*/ 37 h 100"/>
                <a:gd name="T8" fmla="*/ 20 w 161"/>
                <a:gd name="T9" fmla="*/ 98 h 100"/>
                <a:gd name="T10" fmla="*/ 19 w 161"/>
                <a:gd name="T11" fmla="*/ 98 h 100"/>
                <a:gd name="T12" fmla="*/ 0 w 161"/>
                <a:gd name="T13" fmla="*/ 84 h 100"/>
                <a:gd name="T14" fmla="*/ 38 w 161"/>
                <a:gd name="T15" fmla="*/ 5 h 100"/>
                <a:gd name="T16" fmla="*/ 106 w 161"/>
                <a:gd name="T17" fmla="*/ 5 h 100"/>
                <a:gd name="T18" fmla="*/ 161 w 161"/>
                <a:gd name="T1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0">
                  <a:moveTo>
                    <a:pt x="161" y="11"/>
                  </a:moveTo>
                  <a:cubicBezTo>
                    <a:pt x="161" y="11"/>
                    <a:pt x="161" y="32"/>
                    <a:pt x="156" y="39"/>
                  </a:cubicBezTo>
                  <a:cubicBezTo>
                    <a:pt x="150" y="45"/>
                    <a:pt x="129" y="59"/>
                    <a:pt x="107" y="53"/>
                  </a:cubicBezTo>
                  <a:cubicBezTo>
                    <a:pt x="84" y="47"/>
                    <a:pt x="50" y="37"/>
                    <a:pt x="50" y="37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0" y="100"/>
                    <a:pt x="2" y="93"/>
                    <a:pt x="0" y="84"/>
                  </a:cubicBezTo>
                  <a:cubicBezTo>
                    <a:pt x="0" y="84"/>
                    <a:pt x="24" y="10"/>
                    <a:pt x="38" y="5"/>
                  </a:cubicBezTo>
                  <a:cubicBezTo>
                    <a:pt x="52" y="0"/>
                    <a:pt x="106" y="5"/>
                    <a:pt x="106" y="5"/>
                  </a:cubicBezTo>
                  <a:lnTo>
                    <a:pt x="161" y="11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4" name="îṥlîḋe">
              <a:extLst>
                <a:ext uri="{FF2B5EF4-FFF2-40B4-BE49-F238E27FC236}">
                  <a16:creationId xmlns:a16="http://schemas.microsoft.com/office/drawing/2014/main" xmlns="" id="{FCCC07C5-CAE9-46C9-B1DD-C2F7170DD850}"/>
                </a:ext>
              </a:extLst>
            </p:cNvPr>
            <p:cNvSpPr/>
            <p:nvPr/>
          </p:nvSpPr>
          <p:spPr bwMode="auto">
            <a:xfrm>
              <a:off x="4181475" y="3025776"/>
              <a:ext cx="330200" cy="338138"/>
            </a:xfrm>
            <a:custGeom>
              <a:avLst/>
              <a:gdLst>
                <a:gd name="T0" fmla="*/ 97 w 100"/>
                <a:gd name="T1" fmla="*/ 66 h 103"/>
                <a:gd name="T2" fmla="*/ 64 w 100"/>
                <a:gd name="T3" fmla="*/ 47 h 103"/>
                <a:gd name="T4" fmla="*/ 11 w 100"/>
                <a:gd name="T5" fmla="*/ 77 h 103"/>
                <a:gd name="T6" fmla="*/ 63 w 100"/>
                <a:gd name="T7" fmla="*/ 2 h 103"/>
                <a:gd name="T8" fmla="*/ 61 w 100"/>
                <a:gd name="T9" fmla="*/ 1 h 103"/>
                <a:gd name="T10" fmla="*/ 55 w 100"/>
                <a:gd name="T11" fmla="*/ 1 h 103"/>
                <a:gd name="T12" fmla="*/ 3 w 100"/>
                <a:gd name="T13" fmla="*/ 31 h 103"/>
                <a:gd name="T14" fmla="*/ 0 w 100"/>
                <a:gd name="T15" fmla="*/ 36 h 103"/>
                <a:gd name="T16" fmla="*/ 0 w 100"/>
                <a:gd name="T17" fmla="*/ 77 h 103"/>
                <a:gd name="T18" fmla="*/ 3 w 100"/>
                <a:gd name="T19" fmla="*/ 82 h 103"/>
                <a:gd name="T20" fmla="*/ 39 w 100"/>
                <a:gd name="T21" fmla="*/ 102 h 103"/>
                <a:gd name="T22" fmla="*/ 44 w 100"/>
                <a:gd name="T23" fmla="*/ 102 h 103"/>
                <a:gd name="T24" fmla="*/ 99 w 100"/>
                <a:gd name="T25" fmla="*/ 70 h 103"/>
                <a:gd name="T26" fmla="*/ 100 w 100"/>
                <a:gd name="T27" fmla="*/ 69 h 103"/>
                <a:gd name="T28" fmla="*/ 100 w 100"/>
                <a:gd name="T29" fmla="*/ 69 h 103"/>
                <a:gd name="T30" fmla="*/ 100 w 100"/>
                <a:gd name="T31" fmla="*/ 66 h 103"/>
                <a:gd name="T32" fmla="*/ 97 w 100"/>
                <a:gd name="T33" fmla="*/ 6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3">
                  <a:moveTo>
                    <a:pt x="97" y="66"/>
                  </a:moveTo>
                  <a:cubicBezTo>
                    <a:pt x="64" y="47"/>
                    <a:pt x="64" y="47"/>
                    <a:pt x="64" y="4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9" y="0"/>
                    <a:pt x="57" y="0"/>
                    <a:pt x="55" y="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1"/>
                    <a:pt x="3" y="8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0" y="103"/>
                    <a:pt x="42" y="103"/>
                    <a:pt x="44" y="102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100" y="70"/>
                    <a:pt x="100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7" y="66"/>
                    <a:pt x="97" y="66"/>
                    <a:pt x="97" y="66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5" name="îsļidê">
              <a:extLst>
                <a:ext uri="{FF2B5EF4-FFF2-40B4-BE49-F238E27FC236}">
                  <a16:creationId xmlns:a16="http://schemas.microsoft.com/office/drawing/2014/main" xmlns="" id="{2964848E-4F30-415F-BFF9-5DA0ED278D4C}"/>
                </a:ext>
              </a:extLst>
            </p:cNvPr>
            <p:cNvSpPr/>
            <p:nvPr/>
          </p:nvSpPr>
          <p:spPr bwMode="auto">
            <a:xfrm>
              <a:off x="4194175" y="3170238"/>
              <a:ext cx="317500" cy="184150"/>
            </a:xfrm>
            <a:custGeom>
              <a:avLst/>
              <a:gdLst>
                <a:gd name="T0" fmla="*/ 0 w 96"/>
                <a:gd name="T1" fmla="*/ 34 h 56"/>
                <a:gd name="T2" fmla="*/ 35 w 96"/>
                <a:gd name="T3" fmla="*/ 55 h 56"/>
                <a:gd name="T4" fmla="*/ 40 w 96"/>
                <a:gd name="T5" fmla="*/ 55 h 56"/>
                <a:gd name="T6" fmla="*/ 95 w 96"/>
                <a:gd name="T7" fmla="*/ 23 h 56"/>
                <a:gd name="T8" fmla="*/ 95 w 96"/>
                <a:gd name="T9" fmla="*/ 20 h 56"/>
                <a:gd name="T10" fmla="*/ 60 w 96"/>
                <a:gd name="T11" fmla="*/ 0 h 56"/>
                <a:gd name="T12" fmla="*/ 0 w 96"/>
                <a:gd name="T13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6">
                  <a:moveTo>
                    <a:pt x="0" y="34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6" y="56"/>
                    <a:pt x="38" y="56"/>
                    <a:pt x="40" y="55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2"/>
                    <a:pt x="96" y="21"/>
                    <a:pt x="95" y="2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6" name="ïŝļiḋe">
              <a:extLst>
                <a:ext uri="{FF2B5EF4-FFF2-40B4-BE49-F238E27FC236}">
                  <a16:creationId xmlns:a16="http://schemas.microsoft.com/office/drawing/2014/main" xmlns="" id="{7571F6A4-246D-452A-AA79-6AA32B3CA603}"/>
                </a:ext>
              </a:extLst>
            </p:cNvPr>
            <p:cNvSpPr/>
            <p:nvPr/>
          </p:nvSpPr>
          <p:spPr bwMode="auto">
            <a:xfrm>
              <a:off x="4194175" y="3028951"/>
              <a:ext cx="198438" cy="254000"/>
            </a:xfrm>
            <a:custGeom>
              <a:avLst/>
              <a:gdLst>
                <a:gd name="T0" fmla="*/ 0 w 60"/>
                <a:gd name="T1" fmla="*/ 77 h 77"/>
                <a:gd name="T2" fmla="*/ 0 w 60"/>
                <a:gd name="T3" fmla="*/ 37 h 77"/>
                <a:gd name="T4" fmla="*/ 2 w 60"/>
                <a:gd name="T5" fmla="*/ 32 h 77"/>
                <a:gd name="T6" fmla="*/ 56 w 60"/>
                <a:gd name="T7" fmla="*/ 1 h 77"/>
                <a:gd name="T8" fmla="*/ 60 w 60"/>
                <a:gd name="T9" fmla="*/ 3 h 77"/>
                <a:gd name="T10" fmla="*/ 60 w 60"/>
                <a:gd name="T11" fmla="*/ 43 h 77"/>
                <a:gd name="T12" fmla="*/ 0 w 60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7">
                  <a:moveTo>
                    <a:pt x="0" y="7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0"/>
                    <a:pt x="60" y="1"/>
                    <a:pt x="60" y="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7" name="ïṡľíďè">
              <a:extLst>
                <a:ext uri="{FF2B5EF4-FFF2-40B4-BE49-F238E27FC236}">
                  <a16:creationId xmlns:a16="http://schemas.microsoft.com/office/drawing/2014/main" xmlns="" id="{04E76AFF-2331-40CD-9A29-6F444EB3FA17}"/>
                </a:ext>
              </a:extLst>
            </p:cNvPr>
            <p:cNvSpPr/>
            <p:nvPr/>
          </p:nvSpPr>
          <p:spPr bwMode="auto">
            <a:xfrm>
              <a:off x="4203700" y="3044826"/>
              <a:ext cx="179388" cy="220663"/>
            </a:xfrm>
            <a:custGeom>
              <a:avLst/>
              <a:gdLst>
                <a:gd name="T0" fmla="*/ 0 w 54"/>
                <a:gd name="T1" fmla="*/ 67 h 67"/>
                <a:gd name="T2" fmla="*/ 0 w 54"/>
                <a:gd name="T3" fmla="*/ 33 h 67"/>
                <a:gd name="T4" fmla="*/ 2 w 54"/>
                <a:gd name="T5" fmla="*/ 30 h 67"/>
                <a:gd name="T6" fmla="*/ 51 w 54"/>
                <a:gd name="T7" fmla="*/ 1 h 67"/>
                <a:gd name="T8" fmla="*/ 54 w 54"/>
                <a:gd name="T9" fmla="*/ 3 h 67"/>
                <a:gd name="T10" fmla="*/ 54 w 54"/>
                <a:gd name="T11" fmla="*/ 35 h 67"/>
                <a:gd name="T12" fmla="*/ 0 w 5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7">
                  <a:moveTo>
                    <a:pt x="0" y="67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1"/>
                    <a:pt x="2" y="3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8" name="ïs1iḍé">
              <a:extLst>
                <a:ext uri="{FF2B5EF4-FFF2-40B4-BE49-F238E27FC236}">
                  <a16:creationId xmlns:a16="http://schemas.microsoft.com/office/drawing/2014/main" xmlns="" id="{232EB467-EB01-4637-8E28-97A5021C1139}"/>
                </a:ext>
              </a:extLst>
            </p:cNvPr>
            <p:cNvSpPr/>
            <p:nvPr/>
          </p:nvSpPr>
          <p:spPr bwMode="auto">
            <a:xfrm>
              <a:off x="4221163" y="3182938"/>
              <a:ext cx="227013" cy="131763"/>
            </a:xfrm>
            <a:custGeom>
              <a:avLst/>
              <a:gdLst>
                <a:gd name="T0" fmla="*/ 0 w 143"/>
                <a:gd name="T1" fmla="*/ 61 h 83"/>
                <a:gd name="T2" fmla="*/ 106 w 143"/>
                <a:gd name="T3" fmla="*/ 0 h 83"/>
                <a:gd name="T4" fmla="*/ 143 w 143"/>
                <a:gd name="T5" fmla="*/ 21 h 83"/>
                <a:gd name="T6" fmla="*/ 37 w 143"/>
                <a:gd name="T7" fmla="*/ 83 h 83"/>
                <a:gd name="T8" fmla="*/ 0 w 143"/>
                <a:gd name="T9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3">
                  <a:moveTo>
                    <a:pt x="0" y="61"/>
                  </a:moveTo>
                  <a:lnTo>
                    <a:pt x="106" y="0"/>
                  </a:lnTo>
                  <a:lnTo>
                    <a:pt x="143" y="21"/>
                  </a:lnTo>
                  <a:lnTo>
                    <a:pt x="37" y="8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9" name="ïşḻîḍe">
              <a:extLst>
                <a:ext uri="{FF2B5EF4-FFF2-40B4-BE49-F238E27FC236}">
                  <a16:creationId xmlns:a16="http://schemas.microsoft.com/office/drawing/2014/main" xmlns="" id="{F3CF935E-7F75-4BD2-85B6-1D3B18E819B3}"/>
                </a:ext>
              </a:extLst>
            </p:cNvPr>
            <p:cNvSpPr/>
            <p:nvPr/>
          </p:nvSpPr>
          <p:spPr bwMode="auto">
            <a:xfrm>
              <a:off x="4349750" y="3259138"/>
              <a:ext cx="76200" cy="46038"/>
            </a:xfrm>
            <a:custGeom>
              <a:avLst/>
              <a:gdLst>
                <a:gd name="T0" fmla="*/ 0 w 48"/>
                <a:gd name="T1" fmla="*/ 19 h 29"/>
                <a:gd name="T2" fmla="*/ 31 w 48"/>
                <a:gd name="T3" fmla="*/ 0 h 29"/>
                <a:gd name="T4" fmla="*/ 48 w 48"/>
                <a:gd name="T5" fmla="*/ 10 h 29"/>
                <a:gd name="T6" fmla="*/ 19 w 48"/>
                <a:gd name="T7" fmla="*/ 29 h 29"/>
                <a:gd name="T8" fmla="*/ 0 w 48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0" y="19"/>
                  </a:moveTo>
                  <a:lnTo>
                    <a:pt x="31" y="0"/>
                  </a:lnTo>
                  <a:lnTo>
                    <a:pt x="48" y="10"/>
                  </a:lnTo>
                  <a:lnTo>
                    <a:pt x="19" y="2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0" name="íSḷïdê">
              <a:extLst>
                <a:ext uri="{FF2B5EF4-FFF2-40B4-BE49-F238E27FC236}">
                  <a16:creationId xmlns:a16="http://schemas.microsoft.com/office/drawing/2014/main" xmlns="" id="{18DFC993-F550-4921-A4D2-2FA7AC8E4618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1" name="íşḷîdè">
              <a:extLst>
                <a:ext uri="{FF2B5EF4-FFF2-40B4-BE49-F238E27FC236}">
                  <a16:creationId xmlns:a16="http://schemas.microsoft.com/office/drawing/2014/main" xmlns="" id="{6CD0DCEF-D88D-4090-B3EB-E68550D0A196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2" name="işḻiḋê">
              <a:extLst>
                <a:ext uri="{FF2B5EF4-FFF2-40B4-BE49-F238E27FC236}">
                  <a16:creationId xmlns:a16="http://schemas.microsoft.com/office/drawing/2014/main" xmlns="" id="{6B6D33D0-CAD9-4DB9-AFB9-8FDFCAA803FA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3" name="ïśļïḓe">
              <a:extLst>
                <a:ext uri="{FF2B5EF4-FFF2-40B4-BE49-F238E27FC236}">
                  <a16:creationId xmlns:a16="http://schemas.microsoft.com/office/drawing/2014/main" xmlns="" id="{9981A209-9C6E-47E7-8334-F7954D413AD8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4" name="ïṥḷïḍe">
              <a:extLst>
                <a:ext uri="{FF2B5EF4-FFF2-40B4-BE49-F238E27FC236}">
                  <a16:creationId xmlns:a16="http://schemas.microsoft.com/office/drawing/2014/main" xmlns="" id="{91B4BFC4-D528-4629-B382-C7CDBC43B4C5}"/>
                </a:ext>
              </a:extLst>
            </p:cNvPr>
            <p:cNvSpPr/>
            <p:nvPr/>
          </p:nvSpPr>
          <p:spPr bwMode="auto">
            <a:xfrm>
              <a:off x="4300538" y="3054351"/>
              <a:ext cx="82550" cy="155575"/>
            </a:xfrm>
            <a:custGeom>
              <a:avLst/>
              <a:gdLst>
                <a:gd name="T0" fmla="*/ 20 w 25"/>
                <a:gd name="T1" fmla="*/ 36 h 47"/>
                <a:gd name="T2" fmla="*/ 0 w 25"/>
                <a:gd name="T3" fmla="*/ 47 h 47"/>
                <a:gd name="T4" fmla="*/ 20 w 25"/>
                <a:gd name="T5" fmla="*/ 36 h 47"/>
                <a:gd name="T6" fmla="*/ 20 w 25"/>
                <a:gd name="T7" fmla="*/ 36 h 47"/>
                <a:gd name="T8" fmla="*/ 25 w 25"/>
                <a:gd name="T9" fmla="*/ 0 h 47"/>
                <a:gd name="T10" fmla="*/ 25 w 25"/>
                <a:gd name="T11" fmla="*/ 0 h 47"/>
                <a:gd name="T12" fmla="*/ 25 w 25"/>
                <a:gd name="T13" fmla="*/ 25 h 47"/>
                <a:gd name="T14" fmla="*/ 25 w 25"/>
                <a:gd name="T15" fmla="*/ 0 h 47"/>
                <a:gd name="T16" fmla="*/ 25 w 25"/>
                <a:gd name="T17" fmla="*/ 0 h 47"/>
                <a:gd name="T18" fmla="*/ 25 w 25"/>
                <a:gd name="T19" fmla="*/ 0 h 47"/>
                <a:gd name="T20" fmla="*/ 25 w 25"/>
                <a:gd name="T21" fmla="*/ 0 h 47"/>
                <a:gd name="T22" fmla="*/ 25 w 25"/>
                <a:gd name="T23" fmla="*/ 0 h 47"/>
                <a:gd name="T24" fmla="*/ 25 w 25"/>
                <a:gd name="T25" fmla="*/ 0 h 47"/>
                <a:gd name="T26" fmla="*/ 25 w 25"/>
                <a:gd name="T27" fmla="*/ 0 h 47"/>
                <a:gd name="T28" fmla="*/ 25 w 25"/>
                <a:gd name="T29" fmla="*/ 0 h 47"/>
                <a:gd name="T30" fmla="*/ 25 w 25"/>
                <a:gd name="T31" fmla="*/ 0 h 47"/>
                <a:gd name="T32" fmla="*/ 25 w 25"/>
                <a:gd name="T33" fmla="*/ 0 h 47"/>
                <a:gd name="T34" fmla="*/ 25 w 25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47">
                  <a:moveTo>
                    <a:pt x="20" y="36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5" name="iślîḓe">
              <a:extLst>
                <a:ext uri="{FF2B5EF4-FFF2-40B4-BE49-F238E27FC236}">
                  <a16:creationId xmlns:a16="http://schemas.microsoft.com/office/drawing/2014/main" xmlns="" id="{FCE056B7-B39C-4A6F-AD54-674D8603B4F8}"/>
                </a:ext>
              </a:extLst>
            </p:cNvPr>
            <p:cNvSpPr/>
            <p:nvPr/>
          </p:nvSpPr>
          <p:spPr bwMode="auto">
            <a:xfrm>
              <a:off x="4289425" y="3048001"/>
              <a:ext cx="93663" cy="168275"/>
            </a:xfrm>
            <a:custGeom>
              <a:avLst/>
              <a:gdLst>
                <a:gd name="T0" fmla="*/ 27 w 28"/>
                <a:gd name="T1" fmla="*/ 0 h 51"/>
                <a:gd name="T2" fmla="*/ 0 w 28"/>
                <a:gd name="T3" fmla="*/ 51 h 51"/>
                <a:gd name="T4" fmla="*/ 3 w 28"/>
                <a:gd name="T5" fmla="*/ 49 h 51"/>
                <a:gd name="T6" fmla="*/ 23 w 28"/>
                <a:gd name="T7" fmla="*/ 38 h 51"/>
                <a:gd name="T8" fmla="*/ 28 w 28"/>
                <a:gd name="T9" fmla="*/ 27 h 51"/>
                <a:gd name="T10" fmla="*/ 28 w 28"/>
                <a:gd name="T11" fmla="*/ 2 h 51"/>
                <a:gd name="T12" fmla="*/ 28 w 28"/>
                <a:gd name="T13" fmla="*/ 2 h 51"/>
                <a:gd name="T14" fmla="*/ 28 w 28"/>
                <a:gd name="T15" fmla="*/ 2 h 51"/>
                <a:gd name="T16" fmla="*/ 28 w 28"/>
                <a:gd name="T17" fmla="*/ 2 h 51"/>
                <a:gd name="T18" fmla="*/ 28 w 28"/>
                <a:gd name="T19" fmla="*/ 2 h 51"/>
                <a:gd name="T20" fmla="*/ 28 w 28"/>
                <a:gd name="T21" fmla="*/ 2 h 51"/>
                <a:gd name="T22" fmla="*/ 28 w 28"/>
                <a:gd name="T23" fmla="*/ 2 h 51"/>
                <a:gd name="T24" fmla="*/ 28 w 28"/>
                <a:gd name="T25" fmla="*/ 2 h 51"/>
                <a:gd name="T26" fmla="*/ 27 w 28"/>
                <a:gd name="T2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1">
                  <a:moveTo>
                    <a:pt x="27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7" y="0"/>
                  </a:cubicBezTo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6" name="íşľîḓê">
              <a:extLst>
                <a:ext uri="{FF2B5EF4-FFF2-40B4-BE49-F238E27FC236}">
                  <a16:creationId xmlns:a16="http://schemas.microsoft.com/office/drawing/2014/main" xmlns="" id="{B1EE0903-1243-4BD3-A9A0-6E411192F9E8}"/>
                </a:ext>
              </a:extLst>
            </p:cNvPr>
            <p:cNvSpPr/>
            <p:nvPr/>
          </p:nvSpPr>
          <p:spPr bwMode="auto">
            <a:xfrm>
              <a:off x="4368800" y="3173413"/>
              <a:ext cx="82550" cy="92075"/>
            </a:xfrm>
            <a:custGeom>
              <a:avLst/>
              <a:gdLst>
                <a:gd name="T0" fmla="*/ 25 w 25"/>
                <a:gd name="T1" fmla="*/ 7 h 28"/>
                <a:gd name="T2" fmla="*/ 14 w 25"/>
                <a:gd name="T3" fmla="*/ 0 h 28"/>
                <a:gd name="T4" fmla="*/ 0 w 25"/>
                <a:gd name="T5" fmla="*/ 16 h 28"/>
                <a:gd name="T6" fmla="*/ 3 w 25"/>
                <a:gd name="T7" fmla="*/ 22 h 28"/>
                <a:gd name="T8" fmla="*/ 6 w 25"/>
                <a:gd name="T9" fmla="*/ 20 h 28"/>
                <a:gd name="T10" fmla="*/ 9 w 25"/>
                <a:gd name="T11" fmla="*/ 22 h 28"/>
                <a:gd name="T12" fmla="*/ 18 w 25"/>
                <a:gd name="T13" fmla="*/ 28 h 28"/>
                <a:gd name="T14" fmla="*/ 25 w 25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8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7" name="îṡ1ïdè">
              <a:extLst>
                <a:ext uri="{FF2B5EF4-FFF2-40B4-BE49-F238E27FC236}">
                  <a16:creationId xmlns:a16="http://schemas.microsoft.com/office/drawing/2014/main" xmlns="" id="{7D80E0AF-1A88-463F-BF29-0BA30F93FA89}"/>
                </a:ext>
              </a:extLst>
            </p:cNvPr>
            <p:cNvSpPr/>
            <p:nvPr/>
          </p:nvSpPr>
          <p:spPr bwMode="auto">
            <a:xfrm>
              <a:off x="4422775" y="3001963"/>
              <a:ext cx="190500" cy="284163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4"/>
                    <a:pt x="48" y="0"/>
                    <a:pt x="40" y="1"/>
                  </a:cubicBezTo>
                  <a:cubicBezTo>
                    <a:pt x="32" y="2"/>
                    <a:pt x="29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8" name="îŝḷïďe">
              <a:extLst>
                <a:ext uri="{FF2B5EF4-FFF2-40B4-BE49-F238E27FC236}">
                  <a16:creationId xmlns:a16="http://schemas.microsoft.com/office/drawing/2014/main" xmlns="" id="{B93847A0-88E5-4570-BBA6-5121AE1C7797}"/>
                </a:ext>
              </a:extLst>
            </p:cNvPr>
            <p:cNvSpPr/>
            <p:nvPr/>
          </p:nvSpPr>
          <p:spPr bwMode="auto">
            <a:xfrm>
              <a:off x="4260850" y="3249613"/>
              <a:ext cx="82550" cy="95250"/>
            </a:xfrm>
            <a:custGeom>
              <a:avLst/>
              <a:gdLst>
                <a:gd name="T0" fmla="*/ 25 w 25"/>
                <a:gd name="T1" fmla="*/ 7 h 29"/>
                <a:gd name="T2" fmla="*/ 14 w 25"/>
                <a:gd name="T3" fmla="*/ 0 h 29"/>
                <a:gd name="T4" fmla="*/ 0 w 25"/>
                <a:gd name="T5" fmla="*/ 16 h 29"/>
                <a:gd name="T6" fmla="*/ 3 w 25"/>
                <a:gd name="T7" fmla="*/ 22 h 29"/>
                <a:gd name="T8" fmla="*/ 6 w 25"/>
                <a:gd name="T9" fmla="*/ 20 h 29"/>
                <a:gd name="T10" fmla="*/ 9 w 25"/>
                <a:gd name="T11" fmla="*/ 22 h 29"/>
                <a:gd name="T12" fmla="*/ 18 w 25"/>
                <a:gd name="T13" fmla="*/ 28 h 29"/>
                <a:gd name="T14" fmla="*/ 25 w 25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9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9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9" name="íṥlîďé">
              <a:extLst>
                <a:ext uri="{FF2B5EF4-FFF2-40B4-BE49-F238E27FC236}">
                  <a16:creationId xmlns:a16="http://schemas.microsoft.com/office/drawing/2014/main" xmlns="" id="{22624A7A-2287-4521-AA0C-BBACBF82DB81}"/>
                </a:ext>
              </a:extLst>
            </p:cNvPr>
            <p:cNvSpPr/>
            <p:nvPr/>
          </p:nvSpPr>
          <p:spPr bwMode="auto">
            <a:xfrm>
              <a:off x="4405313" y="2995613"/>
              <a:ext cx="260350" cy="441325"/>
            </a:xfrm>
            <a:custGeom>
              <a:avLst/>
              <a:gdLst>
                <a:gd name="T0" fmla="*/ 20 w 79"/>
                <a:gd name="T1" fmla="*/ 15 h 134"/>
                <a:gd name="T2" fmla="*/ 3 w 79"/>
                <a:gd name="T3" fmla="*/ 31 h 134"/>
                <a:gd name="T4" fmla="*/ 8 w 79"/>
                <a:gd name="T5" fmla="*/ 90 h 134"/>
                <a:gd name="T6" fmla="*/ 7 w 79"/>
                <a:gd name="T7" fmla="*/ 120 h 134"/>
                <a:gd name="T8" fmla="*/ 50 w 79"/>
                <a:gd name="T9" fmla="*/ 130 h 134"/>
                <a:gd name="T10" fmla="*/ 79 w 79"/>
                <a:gd name="T11" fmla="*/ 110 h 134"/>
                <a:gd name="T12" fmla="*/ 78 w 79"/>
                <a:gd name="T13" fmla="*/ 80 h 134"/>
                <a:gd name="T14" fmla="*/ 76 w 79"/>
                <a:gd name="T15" fmla="*/ 16 h 134"/>
                <a:gd name="T16" fmla="*/ 50 w 79"/>
                <a:gd name="T17" fmla="*/ 1 h 134"/>
                <a:gd name="T18" fmla="*/ 20 w 79"/>
                <a:gd name="T19" fmla="*/ 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34">
                  <a:moveTo>
                    <a:pt x="20" y="15"/>
                  </a:moveTo>
                  <a:cubicBezTo>
                    <a:pt x="20" y="15"/>
                    <a:pt x="7" y="23"/>
                    <a:pt x="3" y="31"/>
                  </a:cubicBezTo>
                  <a:cubicBezTo>
                    <a:pt x="0" y="39"/>
                    <a:pt x="9" y="73"/>
                    <a:pt x="8" y="90"/>
                  </a:cubicBezTo>
                  <a:cubicBezTo>
                    <a:pt x="7" y="106"/>
                    <a:pt x="4" y="114"/>
                    <a:pt x="7" y="120"/>
                  </a:cubicBezTo>
                  <a:cubicBezTo>
                    <a:pt x="11" y="127"/>
                    <a:pt x="34" y="134"/>
                    <a:pt x="50" y="130"/>
                  </a:cubicBezTo>
                  <a:cubicBezTo>
                    <a:pt x="67" y="126"/>
                    <a:pt x="79" y="115"/>
                    <a:pt x="79" y="110"/>
                  </a:cubicBezTo>
                  <a:cubicBezTo>
                    <a:pt x="79" y="104"/>
                    <a:pt x="78" y="89"/>
                    <a:pt x="78" y="80"/>
                  </a:cubicBezTo>
                  <a:cubicBezTo>
                    <a:pt x="78" y="71"/>
                    <a:pt x="79" y="31"/>
                    <a:pt x="76" y="16"/>
                  </a:cubicBezTo>
                  <a:cubicBezTo>
                    <a:pt x="72" y="2"/>
                    <a:pt x="54" y="0"/>
                    <a:pt x="50" y="1"/>
                  </a:cubicBezTo>
                  <a:cubicBezTo>
                    <a:pt x="46" y="2"/>
                    <a:pt x="20" y="15"/>
                    <a:pt x="20" y="15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0" name="iṣļîḑê">
              <a:extLst>
                <a:ext uri="{FF2B5EF4-FFF2-40B4-BE49-F238E27FC236}">
                  <a16:creationId xmlns:a16="http://schemas.microsoft.com/office/drawing/2014/main" xmlns="" id="{65F1A314-1D77-4929-B0E2-EBECCAF82D23}"/>
                </a:ext>
              </a:extLst>
            </p:cNvPr>
            <p:cNvSpPr/>
            <p:nvPr/>
          </p:nvSpPr>
          <p:spPr bwMode="auto">
            <a:xfrm>
              <a:off x="4429125" y="2830513"/>
              <a:ext cx="141288" cy="223838"/>
            </a:xfrm>
            <a:custGeom>
              <a:avLst/>
              <a:gdLst>
                <a:gd name="T0" fmla="*/ 4 w 43"/>
                <a:gd name="T1" fmla="*/ 10 h 68"/>
                <a:gd name="T2" fmla="*/ 4 w 43"/>
                <a:gd name="T3" fmla="*/ 50 h 68"/>
                <a:gd name="T4" fmla="*/ 13 w 43"/>
                <a:gd name="T5" fmla="*/ 56 h 68"/>
                <a:gd name="T6" fmla="*/ 13 w 43"/>
                <a:gd name="T7" fmla="*/ 65 h 68"/>
                <a:gd name="T8" fmla="*/ 30 w 43"/>
                <a:gd name="T9" fmla="*/ 65 h 68"/>
                <a:gd name="T10" fmla="*/ 43 w 43"/>
                <a:gd name="T11" fmla="*/ 57 h 68"/>
                <a:gd name="T12" fmla="*/ 43 w 43"/>
                <a:gd name="T13" fmla="*/ 0 h 68"/>
                <a:gd name="T14" fmla="*/ 4 w 43"/>
                <a:gd name="T15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8">
                  <a:moveTo>
                    <a:pt x="4" y="10"/>
                  </a:moveTo>
                  <a:cubicBezTo>
                    <a:pt x="4" y="10"/>
                    <a:pt x="0" y="45"/>
                    <a:pt x="4" y="50"/>
                  </a:cubicBezTo>
                  <a:cubicBezTo>
                    <a:pt x="8" y="55"/>
                    <a:pt x="13" y="56"/>
                    <a:pt x="13" y="56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65"/>
                    <a:pt x="20" y="68"/>
                    <a:pt x="30" y="65"/>
                  </a:cubicBezTo>
                  <a:cubicBezTo>
                    <a:pt x="41" y="62"/>
                    <a:pt x="43" y="57"/>
                    <a:pt x="43" y="57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1" name="iṥlïḓè">
              <a:extLst>
                <a:ext uri="{FF2B5EF4-FFF2-40B4-BE49-F238E27FC236}">
                  <a16:creationId xmlns:a16="http://schemas.microsoft.com/office/drawing/2014/main" xmlns="" id="{50630736-1F45-4B81-BC14-710C341F732E}"/>
                </a:ext>
              </a:extLst>
            </p:cNvPr>
            <p:cNvSpPr/>
            <p:nvPr/>
          </p:nvSpPr>
          <p:spPr bwMode="auto">
            <a:xfrm>
              <a:off x="4425950" y="2751138"/>
              <a:ext cx="220663" cy="274638"/>
            </a:xfrm>
            <a:custGeom>
              <a:avLst/>
              <a:gdLst>
                <a:gd name="T0" fmla="*/ 5 w 67"/>
                <a:gd name="T1" fmla="*/ 34 h 83"/>
                <a:gd name="T2" fmla="*/ 1 w 67"/>
                <a:gd name="T3" fmla="*/ 26 h 83"/>
                <a:gd name="T4" fmla="*/ 5 w 67"/>
                <a:gd name="T5" fmla="*/ 6 h 83"/>
                <a:gd name="T6" fmla="*/ 11 w 67"/>
                <a:gd name="T7" fmla="*/ 6 h 83"/>
                <a:gd name="T8" fmla="*/ 16 w 67"/>
                <a:gd name="T9" fmla="*/ 2 h 83"/>
                <a:gd name="T10" fmla="*/ 21 w 67"/>
                <a:gd name="T11" fmla="*/ 4 h 83"/>
                <a:gd name="T12" fmla="*/ 25 w 67"/>
                <a:gd name="T13" fmla="*/ 1 h 83"/>
                <a:gd name="T14" fmla="*/ 30 w 67"/>
                <a:gd name="T15" fmla="*/ 3 h 83"/>
                <a:gd name="T16" fmla="*/ 60 w 67"/>
                <a:gd name="T17" fmla="*/ 20 h 83"/>
                <a:gd name="T18" fmla="*/ 57 w 67"/>
                <a:gd name="T19" fmla="*/ 72 h 83"/>
                <a:gd name="T20" fmla="*/ 30 w 67"/>
                <a:gd name="T21" fmla="*/ 80 h 83"/>
                <a:gd name="T22" fmla="*/ 16 w 67"/>
                <a:gd name="T23" fmla="*/ 59 h 83"/>
                <a:gd name="T24" fmla="*/ 11 w 67"/>
                <a:gd name="T25" fmla="*/ 57 h 83"/>
                <a:gd name="T26" fmla="*/ 11 w 67"/>
                <a:gd name="T27" fmla="*/ 36 h 83"/>
                <a:gd name="T28" fmla="*/ 5 w 67"/>
                <a:gd name="T29" fmla="*/ 3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3">
                  <a:moveTo>
                    <a:pt x="5" y="34"/>
                  </a:moveTo>
                  <a:cubicBezTo>
                    <a:pt x="5" y="34"/>
                    <a:pt x="2" y="32"/>
                    <a:pt x="1" y="26"/>
                  </a:cubicBezTo>
                  <a:cubicBezTo>
                    <a:pt x="0" y="21"/>
                    <a:pt x="1" y="8"/>
                    <a:pt x="5" y="6"/>
                  </a:cubicBezTo>
                  <a:cubicBezTo>
                    <a:pt x="8" y="4"/>
                    <a:pt x="11" y="6"/>
                    <a:pt x="11" y="6"/>
                  </a:cubicBezTo>
                  <a:cubicBezTo>
                    <a:pt x="11" y="6"/>
                    <a:pt x="13" y="2"/>
                    <a:pt x="16" y="2"/>
                  </a:cubicBezTo>
                  <a:cubicBezTo>
                    <a:pt x="19" y="1"/>
                    <a:pt x="21" y="4"/>
                    <a:pt x="21" y="4"/>
                  </a:cubicBezTo>
                  <a:cubicBezTo>
                    <a:pt x="21" y="4"/>
                    <a:pt x="22" y="0"/>
                    <a:pt x="25" y="1"/>
                  </a:cubicBezTo>
                  <a:cubicBezTo>
                    <a:pt x="28" y="1"/>
                    <a:pt x="30" y="3"/>
                    <a:pt x="30" y="3"/>
                  </a:cubicBezTo>
                  <a:cubicBezTo>
                    <a:pt x="30" y="3"/>
                    <a:pt x="53" y="4"/>
                    <a:pt x="60" y="20"/>
                  </a:cubicBezTo>
                  <a:cubicBezTo>
                    <a:pt x="67" y="36"/>
                    <a:pt x="64" y="64"/>
                    <a:pt x="57" y="72"/>
                  </a:cubicBezTo>
                  <a:cubicBezTo>
                    <a:pt x="49" y="80"/>
                    <a:pt x="37" y="83"/>
                    <a:pt x="30" y="80"/>
                  </a:cubicBezTo>
                  <a:cubicBezTo>
                    <a:pt x="23" y="78"/>
                    <a:pt x="16" y="59"/>
                    <a:pt x="16" y="59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5" y="3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2" name="î$ľîḋè">
              <a:extLst>
                <a:ext uri="{FF2B5EF4-FFF2-40B4-BE49-F238E27FC236}">
                  <a16:creationId xmlns:a16="http://schemas.microsoft.com/office/drawing/2014/main" xmlns="" id="{56969BE0-F0F1-4AA2-937B-C528D08DEE79}"/>
                </a:ext>
              </a:extLst>
            </p:cNvPr>
            <p:cNvSpPr/>
            <p:nvPr/>
          </p:nvSpPr>
          <p:spPr bwMode="auto">
            <a:xfrm>
              <a:off x="4478338" y="2897188"/>
              <a:ext cx="33338" cy="71438"/>
            </a:xfrm>
            <a:custGeom>
              <a:avLst/>
              <a:gdLst>
                <a:gd name="T0" fmla="*/ 0 w 10"/>
                <a:gd name="T1" fmla="*/ 15 h 22"/>
                <a:gd name="T2" fmla="*/ 0 w 10"/>
                <a:gd name="T3" fmla="*/ 0 h 22"/>
                <a:gd name="T4" fmla="*/ 9 w 10"/>
                <a:gd name="T5" fmla="*/ 7 h 22"/>
                <a:gd name="T6" fmla="*/ 3 w 10"/>
                <a:gd name="T7" fmla="*/ 21 h 22"/>
                <a:gd name="T8" fmla="*/ 0 w 10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">
                  <a:moveTo>
                    <a:pt x="0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1"/>
                    <a:pt x="9" y="7"/>
                  </a:cubicBezTo>
                  <a:cubicBezTo>
                    <a:pt x="10" y="12"/>
                    <a:pt x="8" y="20"/>
                    <a:pt x="3" y="21"/>
                  </a:cubicBezTo>
                  <a:cubicBezTo>
                    <a:pt x="0" y="22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3" name="isľídé">
              <a:extLst>
                <a:ext uri="{FF2B5EF4-FFF2-40B4-BE49-F238E27FC236}">
                  <a16:creationId xmlns:a16="http://schemas.microsoft.com/office/drawing/2014/main" xmlns="" id="{34EEE5CC-3138-463E-AC2A-0AC7399ACC03}"/>
                </a:ext>
              </a:extLst>
            </p:cNvPr>
            <p:cNvSpPr/>
            <p:nvPr/>
          </p:nvSpPr>
          <p:spPr bwMode="auto">
            <a:xfrm>
              <a:off x="4313238" y="3078163"/>
              <a:ext cx="192088" cy="282575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5"/>
                    <a:pt x="48" y="0"/>
                    <a:pt x="40" y="1"/>
                  </a:cubicBezTo>
                  <a:cubicBezTo>
                    <a:pt x="32" y="3"/>
                    <a:pt x="30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4" name="íSľiḋè">
              <a:extLst>
                <a:ext uri="{FF2B5EF4-FFF2-40B4-BE49-F238E27FC236}">
                  <a16:creationId xmlns:a16="http://schemas.microsoft.com/office/drawing/2014/main" xmlns="" id="{03FF7E3B-3B99-417D-AEFB-F593E0B53D32}"/>
                </a:ext>
              </a:extLst>
            </p:cNvPr>
            <p:cNvSpPr/>
            <p:nvPr/>
          </p:nvSpPr>
          <p:spPr bwMode="auto">
            <a:xfrm>
              <a:off x="3673475" y="4171951"/>
              <a:ext cx="1630363" cy="949325"/>
            </a:xfrm>
            <a:custGeom>
              <a:avLst/>
              <a:gdLst>
                <a:gd name="T0" fmla="*/ 143 w 494"/>
                <a:gd name="T1" fmla="*/ 0 h 288"/>
                <a:gd name="T2" fmla="*/ 100 w 494"/>
                <a:gd name="T3" fmla="*/ 11 h 288"/>
                <a:gd name="T4" fmla="*/ 19 w 494"/>
                <a:gd name="T5" fmla="*/ 58 h 288"/>
                <a:gd name="T6" fmla="*/ 19 w 494"/>
                <a:gd name="T7" fmla="*/ 108 h 288"/>
                <a:gd name="T8" fmla="*/ 309 w 494"/>
                <a:gd name="T9" fmla="*/ 277 h 288"/>
                <a:gd name="T10" fmla="*/ 352 w 494"/>
                <a:gd name="T11" fmla="*/ 288 h 288"/>
                <a:gd name="T12" fmla="*/ 394 w 494"/>
                <a:gd name="T13" fmla="*/ 277 h 288"/>
                <a:gd name="T14" fmla="*/ 475 w 494"/>
                <a:gd name="T15" fmla="*/ 230 h 288"/>
                <a:gd name="T16" fmla="*/ 475 w 494"/>
                <a:gd name="T17" fmla="*/ 180 h 288"/>
                <a:gd name="T18" fmla="*/ 185 w 494"/>
                <a:gd name="T19" fmla="*/ 11 h 288"/>
                <a:gd name="T20" fmla="*/ 143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143" y="0"/>
                  </a:moveTo>
                  <a:cubicBezTo>
                    <a:pt x="128" y="0"/>
                    <a:pt x="113" y="3"/>
                    <a:pt x="100" y="1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0" y="69"/>
                    <a:pt x="0" y="97"/>
                    <a:pt x="19" y="108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22" y="284"/>
                    <a:pt x="337" y="288"/>
                    <a:pt x="352" y="288"/>
                  </a:cubicBezTo>
                  <a:cubicBezTo>
                    <a:pt x="366" y="288"/>
                    <a:pt x="381" y="284"/>
                    <a:pt x="394" y="277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94" y="219"/>
                    <a:pt x="494" y="191"/>
                    <a:pt x="475" y="180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72" y="3"/>
                    <a:pt x="157" y="0"/>
                    <a:pt x="14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5" name="ïṧ1ïḑe">
              <a:extLst>
                <a:ext uri="{FF2B5EF4-FFF2-40B4-BE49-F238E27FC236}">
                  <a16:creationId xmlns:a16="http://schemas.microsoft.com/office/drawing/2014/main" xmlns="" id="{34713393-E09E-42CB-8707-E94FBF4340FF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6" name="íşḷiḓè">
              <a:extLst>
                <a:ext uri="{FF2B5EF4-FFF2-40B4-BE49-F238E27FC236}">
                  <a16:creationId xmlns:a16="http://schemas.microsoft.com/office/drawing/2014/main" xmlns="" id="{4C402C97-CB9E-4906-9BAB-98B3392AC269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7" name="íşḻíḍé">
              <a:extLst>
                <a:ext uri="{FF2B5EF4-FFF2-40B4-BE49-F238E27FC236}">
                  <a16:creationId xmlns:a16="http://schemas.microsoft.com/office/drawing/2014/main" xmlns="" id="{04A83C45-91AF-476A-8692-03AA5989C720}"/>
                </a:ext>
              </a:extLst>
            </p:cNvPr>
            <p:cNvSpPr/>
            <p:nvPr/>
          </p:nvSpPr>
          <p:spPr bwMode="auto">
            <a:xfrm>
              <a:off x="3673475" y="4040188"/>
              <a:ext cx="1630363" cy="974725"/>
            </a:xfrm>
            <a:custGeom>
              <a:avLst/>
              <a:gdLst>
                <a:gd name="T0" fmla="*/ 475 w 494"/>
                <a:gd name="T1" fmla="*/ 234 h 296"/>
                <a:gd name="T2" fmla="*/ 394 w 494"/>
                <a:gd name="T3" fmla="*/ 281 h 296"/>
                <a:gd name="T4" fmla="*/ 309 w 494"/>
                <a:gd name="T5" fmla="*/ 281 h 296"/>
                <a:gd name="T6" fmla="*/ 19 w 494"/>
                <a:gd name="T7" fmla="*/ 112 h 296"/>
                <a:gd name="T8" fmla="*/ 19 w 494"/>
                <a:gd name="T9" fmla="*/ 62 h 296"/>
                <a:gd name="T10" fmla="*/ 100 w 494"/>
                <a:gd name="T11" fmla="*/ 15 h 296"/>
                <a:gd name="T12" fmla="*/ 185 w 494"/>
                <a:gd name="T13" fmla="*/ 15 h 296"/>
                <a:gd name="T14" fmla="*/ 475 w 494"/>
                <a:gd name="T15" fmla="*/ 183 h 296"/>
                <a:gd name="T16" fmla="*/ 475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475" y="234"/>
                  </a:moveTo>
                  <a:cubicBezTo>
                    <a:pt x="394" y="281"/>
                    <a:pt x="394" y="281"/>
                    <a:pt x="394" y="281"/>
                  </a:cubicBezTo>
                  <a:cubicBezTo>
                    <a:pt x="368" y="296"/>
                    <a:pt x="335" y="296"/>
                    <a:pt x="309" y="281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0" y="101"/>
                    <a:pt x="0" y="73"/>
                    <a:pt x="19" y="62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27" y="0"/>
                    <a:pt x="159" y="0"/>
                    <a:pt x="185" y="15"/>
                  </a:cubicBezTo>
                  <a:cubicBezTo>
                    <a:pt x="475" y="183"/>
                    <a:pt x="475" y="183"/>
                    <a:pt x="475" y="183"/>
                  </a:cubicBezTo>
                  <a:cubicBezTo>
                    <a:pt x="494" y="195"/>
                    <a:pt x="494" y="223"/>
                    <a:pt x="475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8" name="îṧlïḍê">
              <a:extLst>
                <a:ext uri="{FF2B5EF4-FFF2-40B4-BE49-F238E27FC236}">
                  <a16:creationId xmlns:a16="http://schemas.microsoft.com/office/drawing/2014/main" xmlns="" id="{E4291D50-2CCE-41F9-98C0-E3B81F66D90F}"/>
                </a:ext>
              </a:extLst>
            </p:cNvPr>
            <p:cNvSpPr/>
            <p:nvPr/>
          </p:nvSpPr>
          <p:spPr bwMode="auto">
            <a:xfrm>
              <a:off x="4065588" y="3694113"/>
              <a:ext cx="1069975" cy="1081088"/>
            </a:xfrm>
            <a:custGeom>
              <a:avLst/>
              <a:gdLst>
                <a:gd name="T0" fmla="*/ 0 w 324"/>
                <a:gd name="T1" fmla="*/ 141 h 328"/>
                <a:gd name="T2" fmla="*/ 0 w 324"/>
                <a:gd name="T3" fmla="*/ 16 h 328"/>
                <a:gd name="T4" fmla="*/ 42 w 324"/>
                <a:gd name="T5" fmla="*/ 9 h 328"/>
                <a:gd name="T6" fmla="*/ 94 w 324"/>
                <a:gd name="T7" fmla="*/ 78 h 328"/>
                <a:gd name="T8" fmla="*/ 152 w 324"/>
                <a:gd name="T9" fmla="*/ 44 h 328"/>
                <a:gd name="T10" fmla="*/ 196 w 324"/>
                <a:gd name="T11" fmla="*/ 190 h 328"/>
                <a:gd name="T12" fmla="*/ 243 w 324"/>
                <a:gd name="T13" fmla="*/ 153 h 328"/>
                <a:gd name="T14" fmla="*/ 292 w 324"/>
                <a:gd name="T15" fmla="*/ 198 h 328"/>
                <a:gd name="T16" fmla="*/ 324 w 324"/>
                <a:gd name="T17" fmla="*/ 189 h 328"/>
                <a:gd name="T18" fmla="*/ 324 w 324"/>
                <a:gd name="T19" fmla="*/ 328 h 328"/>
                <a:gd name="T20" fmla="*/ 0 w 324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0" y="18"/>
                    <a:pt x="73" y="64"/>
                    <a:pt x="94" y="78"/>
                  </a:cubicBezTo>
                  <a:cubicBezTo>
                    <a:pt x="116" y="92"/>
                    <a:pt x="128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1" y="154"/>
                    <a:pt x="243" y="153"/>
                  </a:cubicBezTo>
                  <a:cubicBezTo>
                    <a:pt x="254" y="153"/>
                    <a:pt x="270" y="195"/>
                    <a:pt x="292" y="198"/>
                  </a:cubicBezTo>
                  <a:cubicBezTo>
                    <a:pt x="313" y="202"/>
                    <a:pt x="324" y="189"/>
                    <a:pt x="324" y="189"/>
                  </a:cubicBezTo>
                  <a:cubicBezTo>
                    <a:pt x="324" y="328"/>
                    <a:pt x="324" y="328"/>
                    <a:pt x="324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9" name="iṧľïḍé">
              <a:extLst>
                <a:ext uri="{FF2B5EF4-FFF2-40B4-BE49-F238E27FC236}">
                  <a16:creationId xmlns:a16="http://schemas.microsoft.com/office/drawing/2014/main" xmlns="" id="{6AE0AAD0-6677-49AD-B5B8-8B39EBC776F9}"/>
                </a:ext>
              </a:extLst>
            </p:cNvPr>
            <p:cNvSpPr/>
            <p:nvPr/>
          </p:nvSpPr>
          <p:spPr bwMode="auto">
            <a:xfrm>
              <a:off x="3841750" y="3746501"/>
              <a:ext cx="1293813" cy="1157288"/>
            </a:xfrm>
            <a:custGeom>
              <a:avLst/>
              <a:gdLst>
                <a:gd name="T0" fmla="*/ 0 w 392"/>
                <a:gd name="T1" fmla="*/ 39 h 351"/>
                <a:gd name="T2" fmla="*/ 68 w 392"/>
                <a:gd name="T3" fmla="*/ 0 h 351"/>
                <a:gd name="T4" fmla="*/ 205 w 392"/>
                <a:gd name="T5" fmla="*/ 130 h 351"/>
                <a:gd name="T6" fmla="*/ 291 w 392"/>
                <a:gd name="T7" fmla="*/ 202 h 351"/>
                <a:gd name="T8" fmla="*/ 392 w 392"/>
                <a:gd name="T9" fmla="*/ 312 h 351"/>
                <a:gd name="T10" fmla="*/ 325 w 392"/>
                <a:gd name="T11" fmla="*/ 351 h 351"/>
                <a:gd name="T12" fmla="*/ 0 w 392"/>
                <a:gd name="T13" fmla="*/ 3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351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133" y="82"/>
                    <a:pt x="205" y="130"/>
                  </a:cubicBezTo>
                  <a:cubicBezTo>
                    <a:pt x="276" y="177"/>
                    <a:pt x="257" y="187"/>
                    <a:pt x="291" y="202"/>
                  </a:cubicBezTo>
                  <a:cubicBezTo>
                    <a:pt x="325" y="218"/>
                    <a:pt x="392" y="312"/>
                    <a:pt x="392" y="312"/>
                  </a:cubicBezTo>
                  <a:cubicBezTo>
                    <a:pt x="325" y="351"/>
                    <a:pt x="325" y="351"/>
                    <a:pt x="325" y="351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0" name="íšľïďê">
              <a:extLst>
                <a:ext uri="{FF2B5EF4-FFF2-40B4-BE49-F238E27FC236}">
                  <a16:creationId xmlns:a16="http://schemas.microsoft.com/office/drawing/2014/main" xmlns="" id="{102F0C74-A7C2-4E93-82CD-0CD9FF2E75DE}"/>
                </a:ext>
              </a:extLst>
            </p:cNvPr>
            <p:cNvSpPr/>
            <p:nvPr/>
          </p:nvSpPr>
          <p:spPr bwMode="auto">
            <a:xfrm>
              <a:off x="4292600" y="3841751"/>
              <a:ext cx="565150" cy="627063"/>
            </a:xfrm>
            <a:custGeom>
              <a:avLst/>
              <a:gdLst>
                <a:gd name="T0" fmla="*/ 0 w 356"/>
                <a:gd name="T1" fmla="*/ 83 h 395"/>
                <a:gd name="T2" fmla="*/ 144 w 356"/>
                <a:gd name="T3" fmla="*/ 0 h 395"/>
                <a:gd name="T4" fmla="*/ 161 w 356"/>
                <a:gd name="T5" fmla="*/ 77 h 395"/>
                <a:gd name="T6" fmla="*/ 215 w 356"/>
                <a:gd name="T7" fmla="*/ 281 h 395"/>
                <a:gd name="T8" fmla="*/ 221 w 356"/>
                <a:gd name="T9" fmla="*/ 305 h 395"/>
                <a:gd name="T10" fmla="*/ 356 w 356"/>
                <a:gd name="T11" fmla="*/ 227 h 395"/>
                <a:gd name="T12" fmla="*/ 300 w 356"/>
                <a:gd name="T13" fmla="*/ 395 h 395"/>
                <a:gd name="T14" fmla="*/ 173 w 356"/>
                <a:gd name="T15" fmla="*/ 359 h 395"/>
                <a:gd name="T16" fmla="*/ 0 w 356"/>
                <a:gd name="T17" fmla="*/ 83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395">
                  <a:moveTo>
                    <a:pt x="0" y="83"/>
                  </a:moveTo>
                  <a:lnTo>
                    <a:pt x="144" y="0"/>
                  </a:lnTo>
                  <a:lnTo>
                    <a:pt x="161" y="77"/>
                  </a:lnTo>
                  <a:lnTo>
                    <a:pt x="215" y="281"/>
                  </a:lnTo>
                  <a:lnTo>
                    <a:pt x="221" y="305"/>
                  </a:lnTo>
                  <a:lnTo>
                    <a:pt x="356" y="227"/>
                  </a:lnTo>
                  <a:lnTo>
                    <a:pt x="300" y="395"/>
                  </a:lnTo>
                  <a:lnTo>
                    <a:pt x="173" y="359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1" name="íṣļíḋè">
              <a:extLst>
                <a:ext uri="{FF2B5EF4-FFF2-40B4-BE49-F238E27FC236}">
                  <a16:creationId xmlns:a16="http://schemas.microsoft.com/office/drawing/2014/main" xmlns="" id="{6532F3F1-182F-4AFA-9D96-1238BBAF3046}"/>
                </a:ext>
              </a:extLst>
            </p:cNvPr>
            <p:cNvSpPr/>
            <p:nvPr/>
          </p:nvSpPr>
          <p:spPr bwMode="auto">
            <a:xfrm>
              <a:off x="3841750" y="3822701"/>
              <a:ext cx="1071563" cy="1081088"/>
            </a:xfrm>
            <a:custGeom>
              <a:avLst/>
              <a:gdLst>
                <a:gd name="T0" fmla="*/ 0 w 325"/>
                <a:gd name="T1" fmla="*/ 141 h 328"/>
                <a:gd name="T2" fmla="*/ 0 w 325"/>
                <a:gd name="T3" fmla="*/ 16 h 328"/>
                <a:gd name="T4" fmla="*/ 42 w 325"/>
                <a:gd name="T5" fmla="*/ 9 h 328"/>
                <a:gd name="T6" fmla="*/ 95 w 325"/>
                <a:gd name="T7" fmla="*/ 78 h 328"/>
                <a:gd name="T8" fmla="*/ 152 w 325"/>
                <a:gd name="T9" fmla="*/ 44 h 328"/>
                <a:gd name="T10" fmla="*/ 196 w 325"/>
                <a:gd name="T11" fmla="*/ 190 h 328"/>
                <a:gd name="T12" fmla="*/ 243 w 325"/>
                <a:gd name="T13" fmla="*/ 153 h 328"/>
                <a:gd name="T14" fmla="*/ 292 w 325"/>
                <a:gd name="T15" fmla="*/ 198 h 328"/>
                <a:gd name="T16" fmla="*/ 325 w 325"/>
                <a:gd name="T17" fmla="*/ 189 h 328"/>
                <a:gd name="T18" fmla="*/ 325 w 325"/>
                <a:gd name="T19" fmla="*/ 328 h 328"/>
                <a:gd name="T20" fmla="*/ 0 w 325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1" y="18"/>
                    <a:pt x="73" y="64"/>
                    <a:pt x="95" y="78"/>
                  </a:cubicBezTo>
                  <a:cubicBezTo>
                    <a:pt x="116" y="92"/>
                    <a:pt x="129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2" y="154"/>
                    <a:pt x="243" y="153"/>
                  </a:cubicBezTo>
                  <a:cubicBezTo>
                    <a:pt x="254" y="153"/>
                    <a:pt x="271" y="195"/>
                    <a:pt x="292" y="198"/>
                  </a:cubicBezTo>
                  <a:cubicBezTo>
                    <a:pt x="313" y="202"/>
                    <a:pt x="325" y="189"/>
                    <a:pt x="325" y="189"/>
                  </a:cubicBezTo>
                  <a:cubicBezTo>
                    <a:pt x="325" y="328"/>
                    <a:pt x="325" y="328"/>
                    <a:pt x="325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2" name="îšľide">
              <a:extLst>
                <a:ext uri="{FF2B5EF4-FFF2-40B4-BE49-F238E27FC236}">
                  <a16:creationId xmlns:a16="http://schemas.microsoft.com/office/drawing/2014/main" xmlns="" id="{B7F87364-E1B7-485F-BCAF-7B43F68A6AFE}"/>
                </a:ext>
              </a:extLst>
            </p:cNvPr>
            <p:cNvSpPr/>
            <p:nvPr/>
          </p:nvSpPr>
          <p:spPr bwMode="auto">
            <a:xfrm>
              <a:off x="4913313" y="4316413"/>
              <a:ext cx="222250" cy="587375"/>
            </a:xfrm>
            <a:custGeom>
              <a:avLst/>
              <a:gdLst>
                <a:gd name="T0" fmla="*/ 0 w 140"/>
                <a:gd name="T1" fmla="*/ 81 h 370"/>
                <a:gd name="T2" fmla="*/ 140 w 140"/>
                <a:gd name="T3" fmla="*/ 0 h 370"/>
                <a:gd name="T4" fmla="*/ 140 w 140"/>
                <a:gd name="T5" fmla="*/ 289 h 370"/>
                <a:gd name="T6" fmla="*/ 0 w 140"/>
                <a:gd name="T7" fmla="*/ 370 h 370"/>
                <a:gd name="T8" fmla="*/ 0 w 140"/>
                <a:gd name="T9" fmla="*/ 8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370">
                  <a:moveTo>
                    <a:pt x="0" y="81"/>
                  </a:moveTo>
                  <a:lnTo>
                    <a:pt x="140" y="0"/>
                  </a:lnTo>
                  <a:lnTo>
                    <a:pt x="140" y="289"/>
                  </a:lnTo>
                  <a:lnTo>
                    <a:pt x="0" y="37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3" name="îṧļïḑè">
              <a:extLst>
                <a:ext uri="{FF2B5EF4-FFF2-40B4-BE49-F238E27FC236}">
                  <a16:creationId xmlns:a16="http://schemas.microsoft.com/office/drawing/2014/main" xmlns="" id="{49845157-5F37-4A73-A50F-F02369AC7E21}"/>
                </a:ext>
              </a:extLst>
            </p:cNvPr>
            <p:cNvSpPr/>
            <p:nvPr/>
          </p:nvSpPr>
          <p:spPr bwMode="auto">
            <a:xfrm>
              <a:off x="3824288" y="3806826"/>
              <a:ext cx="1106488" cy="687388"/>
            </a:xfrm>
            <a:custGeom>
              <a:avLst/>
              <a:gdLst>
                <a:gd name="T0" fmla="*/ 305 w 335"/>
                <a:gd name="T1" fmla="*/ 209 h 209"/>
                <a:gd name="T2" fmla="*/ 296 w 335"/>
                <a:gd name="T3" fmla="*/ 208 h 209"/>
                <a:gd name="T4" fmla="*/ 262 w 335"/>
                <a:gd name="T5" fmla="*/ 178 h 209"/>
                <a:gd name="T6" fmla="*/ 248 w 335"/>
                <a:gd name="T7" fmla="*/ 163 h 209"/>
                <a:gd name="T8" fmla="*/ 248 w 335"/>
                <a:gd name="T9" fmla="*/ 163 h 209"/>
                <a:gd name="T10" fmla="*/ 236 w 335"/>
                <a:gd name="T11" fmla="*/ 178 h 209"/>
                <a:gd name="T12" fmla="*/ 210 w 335"/>
                <a:gd name="T13" fmla="*/ 204 h 209"/>
                <a:gd name="T14" fmla="*/ 198 w 335"/>
                <a:gd name="T15" fmla="*/ 198 h 209"/>
                <a:gd name="T16" fmla="*/ 179 w 335"/>
                <a:gd name="T17" fmla="*/ 130 h 209"/>
                <a:gd name="T18" fmla="*/ 155 w 335"/>
                <a:gd name="T19" fmla="*/ 53 h 209"/>
                <a:gd name="T20" fmla="*/ 131 w 335"/>
                <a:gd name="T21" fmla="*/ 70 h 209"/>
                <a:gd name="T22" fmla="*/ 97 w 335"/>
                <a:gd name="T23" fmla="*/ 87 h 209"/>
                <a:gd name="T24" fmla="*/ 68 w 335"/>
                <a:gd name="T25" fmla="*/ 49 h 209"/>
                <a:gd name="T26" fmla="*/ 45 w 335"/>
                <a:gd name="T27" fmla="*/ 18 h 209"/>
                <a:gd name="T28" fmla="*/ 7 w 335"/>
                <a:gd name="T29" fmla="*/ 25 h 209"/>
                <a:gd name="T30" fmla="*/ 1 w 335"/>
                <a:gd name="T31" fmla="*/ 24 h 209"/>
                <a:gd name="T32" fmla="*/ 2 w 335"/>
                <a:gd name="T33" fmla="*/ 18 h 209"/>
                <a:gd name="T34" fmla="*/ 49 w 335"/>
                <a:gd name="T35" fmla="*/ 10 h 209"/>
                <a:gd name="T36" fmla="*/ 76 w 335"/>
                <a:gd name="T37" fmla="*/ 44 h 209"/>
                <a:gd name="T38" fmla="*/ 102 w 335"/>
                <a:gd name="T39" fmla="*/ 79 h 209"/>
                <a:gd name="T40" fmla="*/ 124 w 335"/>
                <a:gd name="T41" fmla="*/ 64 h 209"/>
                <a:gd name="T42" fmla="*/ 159 w 335"/>
                <a:gd name="T43" fmla="*/ 45 h 209"/>
                <a:gd name="T44" fmla="*/ 187 w 335"/>
                <a:gd name="T45" fmla="*/ 128 h 209"/>
                <a:gd name="T46" fmla="*/ 205 w 335"/>
                <a:gd name="T47" fmla="*/ 193 h 209"/>
                <a:gd name="T48" fmla="*/ 210 w 335"/>
                <a:gd name="T49" fmla="*/ 195 h 209"/>
                <a:gd name="T50" fmla="*/ 229 w 335"/>
                <a:gd name="T51" fmla="*/ 174 h 209"/>
                <a:gd name="T52" fmla="*/ 248 w 335"/>
                <a:gd name="T53" fmla="*/ 154 h 209"/>
                <a:gd name="T54" fmla="*/ 269 w 335"/>
                <a:gd name="T55" fmla="*/ 173 h 209"/>
                <a:gd name="T56" fmla="*/ 298 w 335"/>
                <a:gd name="T57" fmla="*/ 199 h 209"/>
                <a:gd name="T58" fmla="*/ 326 w 335"/>
                <a:gd name="T59" fmla="*/ 191 h 209"/>
                <a:gd name="T60" fmla="*/ 333 w 335"/>
                <a:gd name="T61" fmla="*/ 191 h 209"/>
                <a:gd name="T62" fmla="*/ 333 w 335"/>
                <a:gd name="T63" fmla="*/ 197 h 209"/>
                <a:gd name="T64" fmla="*/ 305 w 335"/>
                <a:gd name="T6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209">
                  <a:moveTo>
                    <a:pt x="305" y="209"/>
                  </a:moveTo>
                  <a:cubicBezTo>
                    <a:pt x="302" y="209"/>
                    <a:pt x="299" y="208"/>
                    <a:pt x="296" y="208"/>
                  </a:cubicBezTo>
                  <a:cubicBezTo>
                    <a:pt x="283" y="205"/>
                    <a:pt x="272" y="191"/>
                    <a:pt x="262" y="178"/>
                  </a:cubicBezTo>
                  <a:cubicBezTo>
                    <a:pt x="258" y="172"/>
                    <a:pt x="251" y="163"/>
                    <a:pt x="248" y="163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6" y="164"/>
                    <a:pt x="240" y="172"/>
                    <a:pt x="236" y="178"/>
                  </a:cubicBezTo>
                  <a:cubicBezTo>
                    <a:pt x="229" y="191"/>
                    <a:pt x="221" y="203"/>
                    <a:pt x="210" y="204"/>
                  </a:cubicBezTo>
                  <a:cubicBezTo>
                    <a:pt x="206" y="204"/>
                    <a:pt x="202" y="202"/>
                    <a:pt x="198" y="198"/>
                  </a:cubicBezTo>
                  <a:cubicBezTo>
                    <a:pt x="189" y="188"/>
                    <a:pt x="185" y="161"/>
                    <a:pt x="179" y="130"/>
                  </a:cubicBezTo>
                  <a:cubicBezTo>
                    <a:pt x="173" y="98"/>
                    <a:pt x="166" y="58"/>
                    <a:pt x="155" y="53"/>
                  </a:cubicBezTo>
                  <a:cubicBezTo>
                    <a:pt x="147" y="50"/>
                    <a:pt x="141" y="57"/>
                    <a:pt x="131" y="70"/>
                  </a:cubicBezTo>
                  <a:cubicBezTo>
                    <a:pt x="122" y="81"/>
                    <a:pt x="111" y="96"/>
                    <a:pt x="97" y="87"/>
                  </a:cubicBezTo>
                  <a:cubicBezTo>
                    <a:pt x="86" y="79"/>
                    <a:pt x="77" y="64"/>
                    <a:pt x="68" y="49"/>
                  </a:cubicBezTo>
                  <a:cubicBezTo>
                    <a:pt x="61" y="36"/>
                    <a:pt x="53" y="22"/>
                    <a:pt x="45" y="18"/>
                  </a:cubicBezTo>
                  <a:cubicBezTo>
                    <a:pt x="29" y="10"/>
                    <a:pt x="8" y="25"/>
                    <a:pt x="7" y="25"/>
                  </a:cubicBezTo>
                  <a:cubicBezTo>
                    <a:pt x="5" y="27"/>
                    <a:pt x="3" y="26"/>
                    <a:pt x="1" y="24"/>
                  </a:cubicBezTo>
                  <a:cubicBezTo>
                    <a:pt x="0" y="22"/>
                    <a:pt x="0" y="19"/>
                    <a:pt x="2" y="18"/>
                  </a:cubicBezTo>
                  <a:cubicBezTo>
                    <a:pt x="4" y="17"/>
                    <a:pt x="29" y="0"/>
                    <a:pt x="49" y="10"/>
                  </a:cubicBezTo>
                  <a:cubicBezTo>
                    <a:pt x="60" y="15"/>
                    <a:pt x="68" y="29"/>
                    <a:pt x="76" y="44"/>
                  </a:cubicBezTo>
                  <a:cubicBezTo>
                    <a:pt x="84" y="58"/>
                    <a:pt x="92" y="73"/>
                    <a:pt x="102" y="79"/>
                  </a:cubicBezTo>
                  <a:cubicBezTo>
                    <a:pt x="109" y="84"/>
                    <a:pt x="114" y="78"/>
                    <a:pt x="124" y="64"/>
                  </a:cubicBezTo>
                  <a:cubicBezTo>
                    <a:pt x="134" y="52"/>
                    <a:pt x="144" y="39"/>
                    <a:pt x="159" y="45"/>
                  </a:cubicBezTo>
                  <a:cubicBezTo>
                    <a:pt x="173" y="51"/>
                    <a:pt x="179" y="82"/>
                    <a:pt x="187" y="128"/>
                  </a:cubicBezTo>
                  <a:cubicBezTo>
                    <a:pt x="192" y="156"/>
                    <a:pt x="198" y="184"/>
                    <a:pt x="205" y="193"/>
                  </a:cubicBezTo>
                  <a:cubicBezTo>
                    <a:pt x="207" y="196"/>
                    <a:pt x="209" y="195"/>
                    <a:pt x="210" y="195"/>
                  </a:cubicBezTo>
                  <a:cubicBezTo>
                    <a:pt x="215" y="195"/>
                    <a:pt x="223" y="183"/>
                    <a:pt x="229" y="174"/>
                  </a:cubicBezTo>
                  <a:cubicBezTo>
                    <a:pt x="236" y="162"/>
                    <a:pt x="241" y="154"/>
                    <a:pt x="248" y="154"/>
                  </a:cubicBezTo>
                  <a:cubicBezTo>
                    <a:pt x="255" y="154"/>
                    <a:pt x="261" y="163"/>
                    <a:pt x="269" y="173"/>
                  </a:cubicBezTo>
                  <a:cubicBezTo>
                    <a:pt x="277" y="184"/>
                    <a:pt x="288" y="197"/>
                    <a:pt x="298" y="199"/>
                  </a:cubicBezTo>
                  <a:cubicBezTo>
                    <a:pt x="316" y="203"/>
                    <a:pt x="326" y="192"/>
                    <a:pt x="326" y="191"/>
                  </a:cubicBezTo>
                  <a:cubicBezTo>
                    <a:pt x="328" y="189"/>
                    <a:pt x="331" y="189"/>
                    <a:pt x="333" y="191"/>
                  </a:cubicBezTo>
                  <a:cubicBezTo>
                    <a:pt x="334" y="192"/>
                    <a:pt x="335" y="195"/>
                    <a:pt x="333" y="197"/>
                  </a:cubicBezTo>
                  <a:cubicBezTo>
                    <a:pt x="333" y="197"/>
                    <a:pt x="323" y="209"/>
                    <a:pt x="305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4" name="išliďê">
              <a:extLst>
                <a:ext uri="{FF2B5EF4-FFF2-40B4-BE49-F238E27FC236}">
                  <a16:creationId xmlns:a16="http://schemas.microsoft.com/office/drawing/2014/main" xmlns="" id="{FABA43E1-FAAA-43F9-9A85-4EE75F0A8772}"/>
                </a:ext>
              </a:extLst>
            </p:cNvPr>
            <p:cNvSpPr/>
            <p:nvPr/>
          </p:nvSpPr>
          <p:spPr bwMode="auto">
            <a:xfrm>
              <a:off x="3722688" y="3789363"/>
              <a:ext cx="214313" cy="146050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5" name="îṡļíďê">
              <a:extLst>
                <a:ext uri="{FF2B5EF4-FFF2-40B4-BE49-F238E27FC236}">
                  <a16:creationId xmlns:a16="http://schemas.microsoft.com/office/drawing/2014/main" xmlns="" id="{137715F7-3AED-4BF8-ABC4-31F1C4EEA2E2}"/>
                </a:ext>
              </a:extLst>
            </p:cNvPr>
            <p:cNvSpPr/>
            <p:nvPr/>
          </p:nvSpPr>
          <p:spPr bwMode="auto">
            <a:xfrm>
              <a:off x="3722688" y="3976688"/>
              <a:ext cx="214313" cy="149225"/>
            </a:xfrm>
            <a:custGeom>
              <a:avLst/>
              <a:gdLst>
                <a:gd name="T0" fmla="*/ 60 w 65"/>
                <a:gd name="T1" fmla="*/ 30 h 45"/>
                <a:gd name="T2" fmla="*/ 12 w 65"/>
                <a:gd name="T3" fmla="*/ 2 h 45"/>
                <a:gd name="T4" fmla="*/ 2 w 65"/>
                <a:gd name="T5" fmla="*/ 5 h 45"/>
                <a:gd name="T6" fmla="*/ 5 w 65"/>
                <a:gd name="T7" fmla="*/ 15 h 45"/>
                <a:gd name="T8" fmla="*/ 53 w 65"/>
                <a:gd name="T9" fmla="*/ 43 h 45"/>
                <a:gd name="T10" fmla="*/ 63 w 65"/>
                <a:gd name="T11" fmla="*/ 40 h 45"/>
                <a:gd name="T12" fmla="*/ 60 w 65"/>
                <a:gd name="T13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5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45"/>
                    <a:pt x="61" y="43"/>
                    <a:pt x="63" y="40"/>
                  </a:cubicBezTo>
                  <a:cubicBezTo>
                    <a:pt x="65" y="37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6" name="iṡḻïḋê">
              <a:extLst>
                <a:ext uri="{FF2B5EF4-FFF2-40B4-BE49-F238E27FC236}">
                  <a16:creationId xmlns:a16="http://schemas.microsoft.com/office/drawing/2014/main" xmlns="" id="{8D5108E3-BFC7-4065-A12C-247A4547636B}"/>
                </a:ext>
              </a:extLst>
            </p:cNvPr>
            <p:cNvSpPr/>
            <p:nvPr/>
          </p:nvSpPr>
          <p:spPr bwMode="auto">
            <a:xfrm>
              <a:off x="3722688" y="4168776"/>
              <a:ext cx="214313" cy="144463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7" name="iśľïḍé">
              <a:extLst>
                <a:ext uri="{FF2B5EF4-FFF2-40B4-BE49-F238E27FC236}">
                  <a16:creationId xmlns:a16="http://schemas.microsoft.com/office/drawing/2014/main" xmlns="" id="{D7FF93A5-7006-47A7-A137-6834AF3E2477}"/>
                </a:ext>
              </a:extLst>
            </p:cNvPr>
            <p:cNvSpPr/>
            <p:nvPr/>
          </p:nvSpPr>
          <p:spPr bwMode="auto">
            <a:xfrm>
              <a:off x="7159625" y="1393826"/>
              <a:ext cx="950913" cy="1216025"/>
            </a:xfrm>
            <a:custGeom>
              <a:avLst/>
              <a:gdLst>
                <a:gd name="T0" fmla="*/ 264 w 288"/>
                <a:gd name="T1" fmla="*/ 123 h 369"/>
                <a:gd name="T2" fmla="*/ 58 w 288"/>
                <a:gd name="T3" fmla="*/ 4 h 369"/>
                <a:gd name="T4" fmla="*/ 37 w 288"/>
                <a:gd name="T5" fmla="*/ 5 h 369"/>
                <a:gd name="T6" fmla="*/ 0 w 288"/>
                <a:gd name="T7" fmla="*/ 27 h 369"/>
                <a:gd name="T8" fmla="*/ 29 w 288"/>
                <a:gd name="T9" fmla="*/ 68 h 369"/>
                <a:gd name="T10" fmla="*/ 29 w 288"/>
                <a:gd name="T11" fmla="*/ 184 h 369"/>
                <a:gd name="T12" fmla="*/ 53 w 288"/>
                <a:gd name="T13" fmla="*/ 226 h 369"/>
                <a:gd name="T14" fmla="*/ 195 w 288"/>
                <a:gd name="T15" fmla="*/ 308 h 369"/>
                <a:gd name="T16" fmla="*/ 237 w 288"/>
                <a:gd name="T17" fmla="*/ 369 h 369"/>
                <a:gd name="T18" fmla="*/ 277 w 288"/>
                <a:gd name="T19" fmla="*/ 345 h 369"/>
                <a:gd name="T20" fmla="*/ 288 w 288"/>
                <a:gd name="T21" fmla="*/ 328 h 369"/>
                <a:gd name="T22" fmla="*/ 288 w 288"/>
                <a:gd name="T23" fmla="*/ 165 h 369"/>
                <a:gd name="T24" fmla="*/ 264 w 288"/>
                <a:gd name="T25" fmla="*/ 1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369">
                  <a:moveTo>
                    <a:pt x="264" y="123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0" y="0"/>
                    <a:pt x="42" y="1"/>
                    <a:pt x="37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201"/>
                    <a:pt x="38" y="217"/>
                    <a:pt x="53" y="226"/>
                  </a:cubicBezTo>
                  <a:cubicBezTo>
                    <a:pt x="195" y="308"/>
                    <a:pt x="195" y="308"/>
                    <a:pt x="195" y="308"/>
                  </a:cubicBezTo>
                  <a:cubicBezTo>
                    <a:pt x="237" y="369"/>
                    <a:pt x="237" y="369"/>
                    <a:pt x="237" y="369"/>
                  </a:cubicBezTo>
                  <a:cubicBezTo>
                    <a:pt x="277" y="345"/>
                    <a:pt x="277" y="345"/>
                    <a:pt x="277" y="345"/>
                  </a:cubicBezTo>
                  <a:cubicBezTo>
                    <a:pt x="283" y="342"/>
                    <a:pt x="288" y="336"/>
                    <a:pt x="288" y="328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88" y="148"/>
                    <a:pt x="279" y="132"/>
                    <a:pt x="264" y="123"/>
                  </a:cubicBezTo>
                  <a:close/>
                </a:path>
              </a:pathLst>
            </a:custGeom>
            <a:solidFill>
              <a:srgbClr val="FF7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8" name="íşḷíḋé">
              <a:extLst>
                <a:ext uri="{FF2B5EF4-FFF2-40B4-BE49-F238E27FC236}">
                  <a16:creationId xmlns:a16="http://schemas.microsoft.com/office/drawing/2014/main" xmlns="" id="{15D8FC9A-A9B0-4F4A-ADA7-17A331218631}"/>
                </a:ext>
              </a:extLst>
            </p:cNvPr>
            <p:cNvSpPr/>
            <p:nvPr/>
          </p:nvSpPr>
          <p:spPr bwMode="auto">
            <a:xfrm>
              <a:off x="7123113" y="1460501"/>
              <a:ext cx="854075" cy="1173163"/>
            </a:xfrm>
            <a:custGeom>
              <a:avLst/>
              <a:gdLst>
                <a:gd name="T0" fmla="*/ 235 w 259"/>
                <a:gd name="T1" fmla="*/ 127 h 356"/>
                <a:gd name="T2" fmla="*/ 29 w 259"/>
                <a:gd name="T3" fmla="*/ 8 h 356"/>
                <a:gd name="T4" fmla="*/ 0 w 259"/>
                <a:gd name="T5" fmla="*/ 24 h 356"/>
                <a:gd name="T6" fmla="*/ 0 w 259"/>
                <a:gd name="T7" fmla="*/ 188 h 356"/>
                <a:gd name="T8" fmla="*/ 24 w 259"/>
                <a:gd name="T9" fmla="*/ 229 h 356"/>
                <a:gd name="T10" fmla="*/ 72 w 259"/>
                <a:gd name="T11" fmla="*/ 257 h 356"/>
                <a:gd name="T12" fmla="*/ 72 w 259"/>
                <a:gd name="T13" fmla="*/ 257 h 356"/>
                <a:gd name="T14" fmla="*/ 46 w 259"/>
                <a:gd name="T15" fmla="*/ 298 h 356"/>
                <a:gd name="T16" fmla="*/ 119 w 259"/>
                <a:gd name="T17" fmla="*/ 284 h 356"/>
                <a:gd name="T18" fmla="*/ 230 w 259"/>
                <a:gd name="T19" fmla="*/ 348 h 356"/>
                <a:gd name="T20" fmla="*/ 259 w 259"/>
                <a:gd name="T21" fmla="*/ 332 h 356"/>
                <a:gd name="T22" fmla="*/ 259 w 259"/>
                <a:gd name="T23" fmla="*/ 169 h 356"/>
                <a:gd name="T24" fmla="*/ 235 w 259"/>
                <a:gd name="T25" fmla="*/ 12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356">
                  <a:moveTo>
                    <a:pt x="235" y="127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16" y="0"/>
                    <a:pt x="0" y="10"/>
                    <a:pt x="0" y="2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5"/>
                    <a:pt x="9" y="221"/>
                    <a:pt x="24" y="229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119" y="284"/>
                    <a:pt x="119" y="284"/>
                    <a:pt x="119" y="284"/>
                  </a:cubicBezTo>
                  <a:cubicBezTo>
                    <a:pt x="230" y="348"/>
                    <a:pt x="230" y="348"/>
                    <a:pt x="230" y="348"/>
                  </a:cubicBezTo>
                  <a:cubicBezTo>
                    <a:pt x="243" y="356"/>
                    <a:pt x="259" y="347"/>
                    <a:pt x="259" y="332"/>
                  </a:cubicBezTo>
                  <a:cubicBezTo>
                    <a:pt x="259" y="169"/>
                    <a:pt x="259" y="169"/>
                    <a:pt x="259" y="169"/>
                  </a:cubicBezTo>
                  <a:cubicBezTo>
                    <a:pt x="259" y="151"/>
                    <a:pt x="250" y="136"/>
                    <a:pt x="235" y="127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9" name="ïṥlïďe">
              <a:extLst>
                <a:ext uri="{FF2B5EF4-FFF2-40B4-BE49-F238E27FC236}">
                  <a16:creationId xmlns:a16="http://schemas.microsoft.com/office/drawing/2014/main" xmlns="" id="{853D69D3-3150-4467-BB0E-16C7FC9ED73A}"/>
                </a:ext>
              </a:extLst>
            </p:cNvPr>
            <p:cNvSpPr/>
            <p:nvPr/>
          </p:nvSpPr>
          <p:spPr bwMode="auto">
            <a:xfrm>
              <a:off x="7356475" y="1785938"/>
              <a:ext cx="387350" cy="557213"/>
            </a:xfrm>
            <a:custGeom>
              <a:avLst/>
              <a:gdLst>
                <a:gd name="T0" fmla="*/ 61 w 117"/>
                <a:gd name="T1" fmla="*/ 5 h 169"/>
                <a:gd name="T2" fmla="*/ 77 w 117"/>
                <a:gd name="T3" fmla="*/ 56 h 169"/>
                <a:gd name="T4" fmla="*/ 79 w 117"/>
                <a:gd name="T5" fmla="*/ 59 h 169"/>
                <a:gd name="T6" fmla="*/ 114 w 117"/>
                <a:gd name="T7" fmla="*/ 86 h 169"/>
                <a:gd name="T8" fmla="*/ 116 w 117"/>
                <a:gd name="T9" fmla="*/ 94 h 169"/>
                <a:gd name="T10" fmla="*/ 90 w 117"/>
                <a:gd name="T11" fmla="*/ 112 h 169"/>
                <a:gd name="T12" fmla="*/ 90 w 117"/>
                <a:gd name="T13" fmla="*/ 115 h 169"/>
                <a:gd name="T14" fmla="*/ 96 w 117"/>
                <a:gd name="T15" fmla="*/ 165 h 169"/>
                <a:gd name="T16" fmla="*/ 91 w 117"/>
                <a:gd name="T17" fmla="*/ 166 h 169"/>
                <a:gd name="T18" fmla="*/ 60 w 117"/>
                <a:gd name="T19" fmla="*/ 126 h 169"/>
                <a:gd name="T20" fmla="*/ 58 w 117"/>
                <a:gd name="T21" fmla="*/ 125 h 169"/>
                <a:gd name="T22" fmla="*/ 26 w 117"/>
                <a:gd name="T23" fmla="*/ 129 h 169"/>
                <a:gd name="T24" fmla="*/ 22 w 117"/>
                <a:gd name="T25" fmla="*/ 122 h 169"/>
                <a:gd name="T26" fmla="*/ 28 w 117"/>
                <a:gd name="T27" fmla="*/ 79 h 169"/>
                <a:gd name="T28" fmla="*/ 27 w 117"/>
                <a:gd name="T29" fmla="*/ 76 h 169"/>
                <a:gd name="T30" fmla="*/ 2 w 117"/>
                <a:gd name="T31" fmla="*/ 28 h 169"/>
                <a:gd name="T32" fmla="*/ 4 w 117"/>
                <a:gd name="T33" fmla="*/ 22 h 169"/>
                <a:gd name="T34" fmla="*/ 39 w 117"/>
                <a:gd name="T35" fmla="*/ 36 h 169"/>
                <a:gd name="T36" fmla="*/ 41 w 117"/>
                <a:gd name="T37" fmla="*/ 35 h 169"/>
                <a:gd name="T38" fmla="*/ 56 w 117"/>
                <a:gd name="T39" fmla="*/ 2 h 169"/>
                <a:gd name="T40" fmla="*/ 61 w 117"/>
                <a:gd name="T41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69">
                  <a:moveTo>
                    <a:pt x="61" y="5"/>
                  </a:move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8" y="59"/>
                    <a:pt x="79" y="59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6" y="88"/>
                    <a:pt x="117" y="92"/>
                    <a:pt x="116" y="94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90" y="112"/>
                    <a:pt x="89" y="113"/>
                    <a:pt x="90" y="11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6" y="168"/>
                    <a:pt x="94" y="169"/>
                    <a:pt x="91" y="16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8" y="125"/>
                    <a:pt x="58" y="125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4" y="129"/>
                    <a:pt x="22" y="125"/>
                    <a:pt x="22" y="122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8"/>
                    <a:pt x="28" y="77"/>
                    <a:pt x="27" y="7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25"/>
                    <a:pt x="1" y="22"/>
                    <a:pt x="4" y="2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0"/>
                    <a:pt x="60" y="1"/>
                    <a:pt x="6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0" name="îsḷïḑê">
              <a:extLst>
                <a:ext uri="{FF2B5EF4-FFF2-40B4-BE49-F238E27FC236}">
                  <a16:creationId xmlns:a16="http://schemas.microsoft.com/office/drawing/2014/main" xmlns="" id="{97EE718C-51A2-43C6-9245-3E48C65E34B3}"/>
                </a:ext>
              </a:extLst>
            </p:cNvPr>
            <p:cNvSpPr/>
            <p:nvPr/>
          </p:nvSpPr>
          <p:spPr bwMode="auto">
            <a:xfrm>
              <a:off x="5537200" y="2052638"/>
              <a:ext cx="452438" cy="633413"/>
            </a:xfrm>
            <a:custGeom>
              <a:avLst/>
              <a:gdLst>
                <a:gd name="T0" fmla="*/ 65 w 137"/>
                <a:gd name="T1" fmla="*/ 184 h 192"/>
                <a:gd name="T2" fmla="*/ 0 w 137"/>
                <a:gd name="T3" fmla="*/ 60 h 192"/>
                <a:gd name="T4" fmla="*/ 44 w 137"/>
                <a:gd name="T5" fmla="*/ 0 h 192"/>
                <a:gd name="T6" fmla="*/ 72 w 137"/>
                <a:gd name="T7" fmla="*/ 8 h 192"/>
                <a:gd name="T8" fmla="*/ 137 w 137"/>
                <a:gd name="T9" fmla="*/ 132 h 192"/>
                <a:gd name="T10" fmla="*/ 93 w 137"/>
                <a:gd name="T11" fmla="*/ 192 h 192"/>
                <a:gd name="T12" fmla="*/ 65 w 137"/>
                <a:gd name="T13" fmla="*/ 184 h 192"/>
                <a:gd name="T14" fmla="*/ 13 w 137"/>
                <a:gd name="T15" fmla="*/ 60 h 192"/>
                <a:gd name="T16" fmla="*/ 72 w 137"/>
                <a:gd name="T17" fmla="*/ 173 h 192"/>
                <a:gd name="T18" fmla="*/ 93 w 137"/>
                <a:gd name="T19" fmla="*/ 179 h 192"/>
                <a:gd name="T20" fmla="*/ 124 w 137"/>
                <a:gd name="T21" fmla="*/ 132 h 192"/>
                <a:gd name="T22" fmla="*/ 65 w 137"/>
                <a:gd name="T23" fmla="*/ 19 h 192"/>
                <a:gd name="T24" fmla="*/ 44 w 137"/>
                <a:gd name="T25" fmla="*/ 13 h 192"/>
                <a:gd name="T26" fmla="*/ 13 w 137"/>
                <a:gd name="T27" fmla="*/ 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92">
                  <a:moveTo>
                    <a:pt x="65" y="184"/>
                  </a:moveTo>
                  <a:cubicBezTo>
                    <a:pt x="30" y="163"/>
                    <a:pt x="0" y="108"/>
                    <a:pt x="0" y="60"/>
                  </a:cubicBezTo>
                  <a:cubicBezTo>
                    <a:pt x="0" y="23"/>
                    <a:pt x="18" y="0"/>
                    <a:pt x="44" y="0"/>
                  </a:cubicBezTo>
                  <a:cubicBezTo>
                    <a:pt x="53" y="0"/>
                    <a:pt x="62" y="2"/>
                    <a:pt x="72" y="8"/>
                  </a:cubicBezTo>
                  <a:cubicBezTo>
                    <a:pt x="108" y="29"/>
                    <a:pt x="137" y="84"/>
                    <a:pt x="137" y="132"/>
                  </a:cubicBezTo>
                  <a:cubicBezTo>
                    <a:pt x="137" y="168"/>
                    <a:pt x="120" y="192"/>
                    <a:pt x="93" y="192"/>
                  </a:cubicBezTo>
                  <a:cubicBezTo>
                    <a:pt x="84" y="192"/>
                    <a:pt x="75" y="189"/>
                    <a:pt x="65" y="184"/>
                  </a:cubicBezTo>
                  <a:close/>
                  <a:moveTo>
                    <a:pt x="13" y="60"/>
                  </a:moveTo>
                  <a:cubicBezTo>
                    <a:pt x="13" y="104"/>
                    <a:pt x="40" y="154"/>
                    <a:pt x="72" y="173"/>
                  </a:cubicBezTo>
                  <a:cubicBezTo>
                    <a:pt x="79" y="177"/>
                    <a:pt x="87" y="179"/>
                    <a:pt x="93" y="179"/>
                  </a:cubicBezTo>
                  <a:cubicBezTo>
                    <a:pt x="112" y="179"/>
                    <a:pt x="124" y="161"/>
                    <a:pt x="124" y="132"/>
                  </a:cubicBezTo>
                  <a:cubicBezTo>
                    <a:pt x="124" y="88"/>
                    <a:pt x="98" y="38"/>
                    <a:pt x="65" y="19"/>
                  </a:cubicBezTo>
                  <a:cubicBezTo>
                    <a:pt x="58" y="15"/>
                    <a:pt x="51" y="13"/>
                    <a:pt x="44" y="13"/>
                  </a:cubicBezTo>
                  <a:cubicBezTo>
                    <a:pt x="25" y="13"/>
                    <a:pt x="13" y="31"/>
                    <a:pt x="13" y="6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1" name="ï$ḻíďé">
              <a:extLst>
                <a:ext uri="{FF2B5EF4-FFF2-40B4-BE49-F238E27FC236}">
                  <a16:creationId xmlns:a16="http://schemas.microsoft.com/office/drawing/2014/main" xmlns="" id="{01074E9D-33EB-45F0-8D3D-E29D713D209C}"/>
                </a:ext>
              </a:extLst>
            </p:cNvPr>
            <p:cNvSpPr/>
            <p:nvPr/>
          </p:nvSpPr>
          <p:spPr bwMode="auto">
            <a:xfrm>
              <a:off x="5676900" y="2224088"/>
              <a:ext cx="174625" cy="290513"/>
            </a:xfrm>
            <a:custGeom>
              <a:avLst/>
              <a:gdLst>
                <a:gd name="T0" fmla="*/ 0 w 53"/>
                <a:gd name="T1" fmla="*/ 29 h 88"/>
                <a:gd name="T2" fmla="*/ 27 w 53"/>
                <a:gd name="T3" fmla="*/ 79 h 88"/>
                <a:gd name="T4" fmla="*/ 53 w 53"/>
                <a:gd name="T5" fmla="*/ 59 h 88"/>
                <a:gd name="T6" fmla="*/ 27 w 53"/>
                <a:gd name="T7" fmla="*/ 8 h 88"/>
                <a:gd name="T8" fmla="*/ 0 w 53"/>
                <a:gd name="T9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8">
                  <a:moveTo>
                    <a:pt x="0" y="29"/>
                  </a:moveTo>
                  <a:cubicBezTo>
                    <a:pt x="0" y="48"/>
                    <a:pt x="12" y="71"/>
                    <a:pt x="27" y="79"/>
                  </a:cubicBezTo>
                  <a:cubicBezTo>
                    <a:pt x="41" y="88"/>
                    <a:pt x="53" y="79"/>
                    <a:pt x="53" y="59"/>
                  </a:cubicBezTo>
                  <a:cubicBezTo>
                    <a:pt x="53" y="40"/>
                    <a:pt x="41" y="17"/>
                    <a:pt x="27" y="8"/>
                  </a:cubicBezTo>
                  <a:cubicBezTo>
                    <a:pt x="12" y="0"/>
                    <a:pt x="0" y="9"/>
                    <a:pt x="0" y="29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2" name="iŝļïḓe">
              <a:extLst>
                <a:ext uri="{FF2B5EF4-FFF2-40B4-BE49-F238E27FC236}">
                  <a16:creationId xmlns:a16="http://schemas.microsoft.com/office/drawing/2014/main" xmlns="" id="{A40B054C-CDAE-442E-A70C-C696F8EEDAC3}"/>
                </a:ext>
              </a:extLst>
            </p:cNvPr>
            <p:cNvSpPr/>
            <p:nvPr/>
          </p:nvSpPr>
          <p:spPr bwMode="auto">
            <a:xfrm>
              <a:off x="5518150" y="2020888"/>
              <a:ext cx="492125" cy="687388"/>
            </a:xfrm>
            <a:custGeom>
              <a:avLst/>
              <a:gdLst>
                <a:gd name="T0" fmla="*/ 99 w 149"/>
                <a:gd name="T1" fmla="*/ 209 h 209"/>
                <a:gd name="T2" fmla="*/ 121 w 149"/>
                <a:gd name="T3" fmla="*/ 203 h 209"/>
                <a:gd name="T4" fmla="*/ 149 w 149"/>
                <a:gd name="T5" fmla="*/ 142 h 209"/>
                <a:gd name="T6" fmla="*/ 136 w 149"/>
                <a:gd name="T7" fmla="*/ 129 h 209"/>
                <a:gd name="T8" fmla="*/ 123 w 149"/>
                <a:gd name="T9" fmla="*/ 142 h 209"/>
                <a:gd name="T10" fmla="*/ 109 w 149"/>
                <a:gd name="T11" fmla="*/ 180 h 209"/>
                <a:gd name="T12" fmla="*/ 81 w 149"/>
                <a:gd name="T13" fmla="*/ 177 h 209"/>
                <a:gd name="T14" fmla="*/ 26 w 149"/>
                <a:gd name="T15" fmla="*/ 70 h 209"/>
                <a:gd name="T16" fmla="*/ 41 w 149"/>
                <a:gd name="T17" fmla="*/ 31 h 209"/>
                <a:gd name="T18" fmla="*/ 68 w 149"/>
                <a:gd name="T19" fmla="*/ 35 h 209"/>
                <a:gd name="T20" fmla="*/ 86 w 149"/>
                <a:gd name="T21" fmla="*/ 30 h 209"/>
                <a:gd name="T22" fmla="*/ 81 w 149"/>
                <a:gd name="T23" fmla="*/ 12 h 209"/>
                <a:gd name="T24" fmla="*/ 28 w 149"/>
                <a:gd name="T25" fmla="*/ 9 h 209"/>
                <a:gd name="T26" fmla="*/ 0 w 149"/>
                <a:gd name="T27" fmla="*/ 70 h 209"/>
                <a:gd name="T28" fmla="*/ 68 w 149"/>
                <a:gd name="T29" fmla="*/ 199 h 209"/>
                <a:gd name="T30" fmla="*/ 99 w 149"/>
                <a:gd name="T3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209">
                  <a:moveTo>
                    <a:pt x="99" y="209"/>
                  </a:moveTo>
                  <a:cubicBezTo>
                    <a:pt x="107" y="209"/>
                    <a:pt x="115" y="207"/>
                    <a:pt x="121" y="203"/>
                  </a:cubicBezTo>
                  <a:cubicBezTo>
                    <a:pt x="139" y="193"/>
                    <a:pt x="149" y="170"/>
                    <a:pt x="149" y="142"/>
                  </a:cubicBezTo>
                  <a:cubicBezTo>
                    <a:pt x="149" y="134"/>
                    <a:pt x="144" y="129"/>
                    <a:pt x="136" y="129"/>
                  </a:cubicBezTo>
                  <a:cubicBezTo>
                    <a:pt x="129" y="129"/>
                    <a:pt x="123" y="134"/>
                    <a:pt x="123" y="142"/>
                  </a:cubicBezTo>
                  <a:cubicBezTo>
                    <a:pt x="123" y="160"/>
                    <a:pt x="118" y="175"/>
                    <a:pt x="109" y="180"/>
                  </a:cubicBezTo>
                  <a:cubicBezTo>
                    <a:pt x="100" y="186"/>
                    <a:pt x="89" y="181"/>
                    <a:pt x="81" y="177"/>
                  </a:cubicBezTo>
                  <a:cubicBezTo>
                    <a:pt x="51" y="160"/>
                    <a:pt x="26" y="111"/>
                    <a:pt x="26" y="70"/>
                  </a:cubicBezTo>
                  <a:cubicBezTo>
                    <a:pt x="26" y="51"/>
                    <a:pt x="31" y="37"/>
                    <a:pt x="41" y="31"/>
                  </a:cubicBezTo>
                  <a:cubicBezTo>
                    <a:pt x="50" y="26"/>
                    <a:pt x="61" y="30"/>
                    <a:pt x="68" y="35"/>
                  </a:cubicBezTo>
                  <a:cubicBezTo>
                    <a:pt x="74" y="38"/>
                    <a:pt x="82" y="36"/>
                    <a:pt x="86" y="30"/>
                  </a:cubicBezTo>
                  <a:cubicBezTo>
                    <a:pt x="89" y="24"/>
                    <a:pt x="87" y="16"/>
                    <a:pt x="81" y="12"/>
                  </a:cubicBezTo>
                  <a:cubicBezTo>
                    <a:pt x="62" y="1"/>
                    <a:pt x="43" y="0"/>
                    <a:pt x="28" y="9"/>
                  </a:cubicBezTo>
                  <a:cubicBezTo>
                    <a:pt x="10" y="19"/>
                    <a:pt x="0" y="42"/>
                    <a:pt x="0" y="70"/>
                  </a:cubicBezTo>
                  <a:cubicBezTo>
                    <a:pt x="0" y="121"/>
                    <a:pt x="30" y="177"/>
                    <a:pt x="68" y="199"/>
                  </a:cubicBezTo>
                  <a:cubicBezTo>
                    <a:pt x="79" y="206"/>
                    <a:pt x="89" y="209"/>
                    <a:pt x="99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3" name="isľîḓê">
              <a:extLst>
                <a:ext uri="{FF2B5EF4-FFF2-40B4-BE49-F238E27FC236}">
                  <a16:creationId xmlns:a16="http://schemas.microsoft.com/office/drawing/2014/main" xmlns="" id="{B24CC6C7-8ED9-4D5D-B267-8CD59D23BAD4}"/>
                </a:ext>
              </a:extLst>
            </p:cNvPr>
            <p:cNvSpPr/>
            <p:nvPr/>
          </p:nvSpPr>
          <p:spPr bwMode="auto">
            <a:xfrm>
              <a:off x="6184900" y="5661026"/>
              <a:ext cx="152400" cy="177800"/>
            </a:xfrm>
            <a:custGeom>
              <a:avLst/>
              <a:gdLst>
                <a:gd name="T0" fmla="*/ 25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6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5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5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4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2" y="54"/>
                    <a:pt x="18" y="51"/>
                    <a:pt x="25" y="43"/>
                  </a:cubicBezTo>
                  <a:cubicBezTo>
                    <a:pt x="31" y="38"/>
                    <a:pt x="36" y="26"/>
                    <a:pt x="36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4" name="ïṡ1ïḍè">
              <a:extLst>
                <a:ext uri="{FF2B5EF4-FFF2-40B4-BE49-F238E27FC236}">
                  <a16:creationId xmlns:a16="http://schemas.microsoft.com/office/drawing/2014/main" xmlns="" id="{70433006-A2D6-43CB-839A-8F4A9A5D379D}"/>
                </a:ext>
              </a:extLst>
            </p:cNvPr>
            <p:cNvSpPr/>
            <p:nvPr/>
          </p:nvSpPr>
          <p:spPr bwMode="auto">
            <a:xfrm>
              <a:off x="6307138" y="5707063"/>
              <a:ext cx="152400" cy="177800"/>
            </a:xfrm>
            <a:custGeom>
              <a:avLst/>
              <a:gdLst>
                <a:gd name="T0" fmla="*/ 26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7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6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6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5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3" y="54"/>
                    <a:pt x="18" y="51"/>
                    <a:pt x="25" y="43"/>
                  </a:cubicBezTo>
                  <a:cubicBezTo>
                    <a:pt x="31" y="38"/>
                    <a:pt x="36" y="27"/>
                    <a:pt x="36" y="27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5" name="î$ľïḋe">
              <a:extLst>
                <a:ext uri="{FF2B5EF4-FFF2-40B4-BE49-F238E27FC236}">
                  <a16:creationId xmlns:a16="http://schemas.microsoft.com/office/drawing/2014/main" xmlns="" id="{9D784C4D-1D77-4AAC-88C9-37889344E213}"/>
                </a:ext>
              </a:extLst>
            </p:cNvPr>
            <p:cNvSpPr/>
            <p:nvPr/>
          </p:nvSpPr>
          <p:spPr bwMode="auto">
            <a:xfrm>
              <a:off x="6365875" y="5413376"/>
              <a:ext cx="122238" cy="327025"/>
            </a:xfrm>
            <a:custGeom>
              <a:avLst/>
              <a:gdLst>
                <a:gd name="T0" fmla="*/ 0 w 37"/>
                <a:gd name="T1" fmla="*/ 0 h 99"/>
                <a:gd name="T2" fmla="*/ 5 w 37"/>
                <a:gd name="T3" fmla="*/ 96 h 99"/>
                <a:gd name="T4" fmla="*/ 13 w 37"/>
                <a:gd name="T5" fmla="*/ 99 h 99"/>
                <a:gd name="T6" fmla="*/ 23 w 37"/>
                <a:gd name="T7" fmla="*/ 94 h 99"/>
                <a:gd name="T8" fmla="*/ 28 w 37"/>
                <a:gd name="T9" fmla="*/ 67 h 99"/>
                <a:gd name="T10" fmla="*/ 35 w 37"/>
                <a:gd name="T11" fmla="*/ 24 h 99"/>
                <a:gd name="T12" fmla="*/ 29 w 37"/>
                <a:gd name="T13" fmla="*/ 2 h 99"/>
                <a:gd name="T14" fmla="*/ 0 w 37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9">
                  <a:moveTo>
                    <a:pt x="0" y="0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8" y="99"/>
                    <a:pt x="13" y="99"/>
                  </a:cubicBezTo>
                  <a:cubicBezTo>
                    <a:pt x="17" y="99"/>
                    <a:pt x="23" y="94"/>
                    <a:pt x="23" y="94"/>
                  </a:cubicBezTo>
                  <a:cubicBezTo>
                    <a:pt x="23" y="94"/>
                    <a:pt x="24" y="81"/>
                    <a:pt x="28" y="67"/>
                  </a:cubicBezTo>
                  <a:cubicBezTo>
                    <a:pt x="32" y="53"/>
                    <a:pt x="37" y="35"/>
                    <a:pt x="35" y="24"/>
                  </a:cubicBezTo>
                  <a:cubicBezTo>
                    <a:pt x="33" y="13"/>
                    <a:pt x="29" y="2"/>
                    <a:pt x="29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6" name="ïśḷíde">
              <a:extLst>
                <a:ext uri="{FF2B5EF4-FFF2-40B4-BE49-F238E27FC236}">
                  <a16:creationId xmlns:a16="http://schemas.microsoft.com/office/drawing/2014/main" xmlns="" id="{CDEB9485-9A51-4EE9-B859-B91B86CAE776}"/>
                </a:ext>
              </a:extLst>
            </p:cNvPr>
            <p:cNvSpPr/>
            <p:nvPr/>
          </p:nvSpPr>
          <p:spPr bwMode="auto">
            <a:xfrm>
              <a:off x="6248400" y="5345113"/>
              <a:ext cx="125413" cy="349250"/>
            </a:xfrm>
            <a:custGeom>
              <a:avLst/>
              <a:gdLst>
                <a:gd name="T0" fmla="*/ 0 w 38"/>
                <a:gd name="T1" fmla="*/ 7 h 106"/>
                <a:gd name="T2" fmla="*/ 5 w 38"/>
                <a:gd name="T3" fmla="*/ 103 h 106"/>
                <a:gd name="T4" fmla="*/ 13 w 38"/>
                <a:gd name="T5" fmla="*/ 105 h 106"/>
                <a:gd name="T6" fmla="*/ 22 w 38"/>
                <a:gd name="T7" fmla="*/ 101 h 106"/>
                <a:gd name="T8" fmla="*/ 28 w 38"/>
                <a:gd name="T9" fmla="*/ 65 h 106"/>
                <a:gd name="T10" fmla="*/ 33 w 38"/>
                <a:gd name="T11" fmla="*/ 17 h 106"/>
                <a:gd name="T12" fmla="*/ 0 w 38"/>
                <a:gd name="T13" fmla="*/ 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6">
                  <a:moveTo>
                    <a:pt x="0" y="7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5" y="103"/>
                    <a:pt x="7" y="106"/>
                    <a:pt x="13" y="105"/>
                  </a:cubicBezTo>
                  <a:cubicBezTo>
                    <a:pt x="19" y="105"/>
                    <a:pt x="22" y="101"/>
                    <a:pt x="22" y="101"/>
                  </a:cubicBezTo>
                  <a:cubicBezTo>
                    <a:pt x="22" y="101"/>
                    <a:pt x="24" y="78"/>
                    <a:pt x="28" y="65"/>
                  </a:cubicBezTo>
                  <a:cubicBezTo>
                    <a:pt x="32" y="52"/>
                    <a:pt x="38" y="33"/>
                    <a:pt x="33" y="17"/>
                  </a:cubicBezTo>
                  <a:cubicBezTo>
                    <a:pt x="29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7" name="îS1idé">
              <a:extLst>
                <a:ext uri="{FF2B5EF4-FFF2-40B4-BE49-F238E27FC236}">
                  <a16:creationId xmlns:a16="http://schemas.microsoft.com/office/drawing/2014/main" xmlns="" id="{63CE42C3-B03A-492A-8E20-8B8EFE5B98D0}"/>
                </a:ext>
              </a:extLst>
            </p:cNvPr>
            <p:cNvSpPr/>
            <p:nvPr/>
          </p:nvSpPr>
          <p:spPr bwMode="auto">
            <a:xfrm>
              <a:off x="6221413" y="5143501"/>
              <a:ext cx="293688" cy="296863"/>
            </a:xfrm>
            <a:custGeom>
              <a:avLst/>
              <a:gdLst>
                <a:gd name="T0" fmla="*/ 0 w 89"/>
                <a:gd name="T1" fmla="*/ 5 h 90"/>
                <a:gd name="T2" fmla="*/ 6 w 89"/>
                <a:gd name="T3" fmla="*/ 66 h 90"/>
                <a:gd name="T4" fmla="*/ 38 w 89"/>
                <a:gd name="T5" fmla="*/ 85 h 90"/>
                <a:gd name="T6" fmla="*/ 81 w 89"/>
                <a:gd name="T7" fmla="*/ 87 h 90"/>
                <a:gd name="T8" fmla="*/ 89 w 89"/>
                <a:gd name="T9" fmla="*/ 14 h 90"/>
                <a:gd name="T10" fmla="*/ 21 w 89"/>
                <a:gd name="T11" fmla="*/ 0 h 90"/>
                <a:gd name="T12" fmla="*/ 0 w 89"/>
                <a:gd name="T13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0">
                  <a:moveTo>
                    <a:pt x="0" y="5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21" y="80"/>
                    <a:pt x="38" y="85"/>
                  </a:cubicBezTo>
                  <a:cubicBezTo>
                    <a:pt x="55" y="90"/>
                    <a:pt x="81" y="87"/>
                    <a:pt x="81" y="8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8" name="ïsḻiďé">
              <a:extLst>
                <a:ext uri="{FF2B5EF4-FFF2-40B4-BE49-F238E27FC236}">
                  <a16:creationId xmlns:a16="http://schemas.microsoft.com/office/drawing/2014/main" xmlns="" id="{63E871BD-855F-4494-99F6-C27B58853411}"/>
                </a:ext>
              </a:extLst>
            </p:cNvPr>
            <p:cNvSpPr/>
            <p:nvPr/>
          </p:nvSpPr>
          <p:spPr bwMode="auto">
            <a:xfrm>
              <a:off x="6111875" y="4649788"/>
              <a:ext cx="155575" cy="368300"/>
            </a:xfrm>
            <a:custGeom>
              <a:avLst/>
              <a:gdLst>
                <a:gd name="T0" fmla="*/ 47 w 47"/>
                <a:gd name="T1" fmla="*/ 0 h 112"/>
                <a:gd name="T2" fmla="*/ 22 w 47"/>
                <a:gd name="T3" fmla="*/ 29 h 112"/>
                <a:gd name="T4" fmla="*/ 10 w 47"/>
                <a:gd name="T5" fmla="*/ 98 h 112"/>
                <a:gd name="T6" fmla="*/ 39 w 47"/>
                <a:gd name="T7" fmla="*/ 76 h 112"/>
                <a:gd name="T8" fmla="*/ 47 w 47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12">
                  <a:moveTo>
                    <a:pt x="47" y="0"/>
                  </a:moveTo>
                  <a:cubicBezTo>
                    <a:pt x="47" y="0"/>
                    <a:pt x="31" y="10"/>
                    <a:pt x="22" y="29"/>
                  </a:cubicBezTo>
                  <a:cubicBezTo>
                    <a:pt x="14" y="47"/>
                    <a:pt x="0" y="85"/>
                    <a:pt x="10" y="98"/>
                  </a:cubicBezTo>
                  <a:cubicBezTo>
                    <a:pt x="20" y="112"/>
                    <a:pt x="37" y="88"/>
                    <a:pt x="39" y="76"/>
                  </a:cubicBezTo>
                  <a:cubicBezTo>
                    <a:pt x="42" y="65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9" name="îSľïḓe">
              <a:extLst>
                <a:ext uri="{FF2B5EF4-FFF2-40B4-BE49-F238E27FC236}">
                  <a16:creationId xmlns:a16="http://schemas.microsoft.com/office/drawing/2014/main" xmlns="" id="{5214A299-9D79-4BEC-BE72-ACF2981EB59A}"/>
                </a:ext>
              </a:extLst>
            </p:cNvPr>
            <p:cNvSpPr/>
            <p:nvPr/>
          </p:nvSpPr>
          <p:spPr bwMode="auto">
            <a:xfrm>
              <a:off x="6330950" y="4494213"/>
              <a:ext cx="153988" cy="250825"/>
            </a:xfrm>
            <a:custGeom>
              <a:avLst/>
              <a:gdLst>
                <a:gd name="T0" fmla="*/ 31 w 47"/>
                <a:gd name="T1" fmla="*/ 0 h 76"/>
                <a:gd name="T2" fmla="*/ 43 w 47"/>
                <a:gd name="T3" fmla="*/ 41 h 76"/>
                <a:gd name="T4" fmla="*/ 41 w 47"/>
                <a:gd name="T5" fmla="*/ 76 h 76"/>
                <a:gd name="T6" fmla="*/ 0 w 47"/>
                <a:gd name="T7" fmla="*/ 55 h 76"/>
                <a:gd name="T8" fmla="*/ 31 w 4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31" y="0"/>
                  </a:moveTo>
                  <a:cubicBezTo>
                    <a:pt x="31" y="0"/>
                    <a:pt x="39" y="20"/>
                    <a:pt x="43" y="41"/>
                  </a:cubicBezTo>
                  <a:cubicBezTo>
                    <a:pt x="47" y="63"/>
                    <a:pt x="41" y="76"/>
                    <a:pt x="41" y="7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0" name="ïšḻîďé">
              <a:extLst>
                <a:ext uri="{FF2B5EF4-FFF2-40B4-BE49-F238E27FC236}">
                  <a16:creationId xmlns:a16="http://schemas.microsoft.com/office/drawing/2014/main" xmlns="" id="{4EA22B74-2A39-4970-8D16-2C1B7762C796}"/>
                </a:ext>
              </a:extLst>
            </p:cNvPr>
            <p:cNvSpPr/>
            <p:nvPr/>
          </p:nvSpPr>
          <p:spPr bwMode="auto">
            <a:xfrm>
              <a:off x="6202363" y="4629151"/>
              <a:ext cx="325438" cy="642938"/>
            </a:xfrm>
            <a:custGeom>
              <a:avLst/>
              <a:gdLst>
                <a:gd name="T0" fmla="*/ 59 w 99"/>
                <a:gd name="T1" fmla="*/ 2 h 195"/>
                <a:gd name="T2" fmla="*/ 91 w 99"/>
                <a:gd name="T3" fmla="*/ 23 h 195"/>
                <a:gd name="T4" fmla="*/ 88 w 99"/>
                <a:gd name="T5" fmla="*/ 85 h 195"/>
                <a:gd name="T6" fmla="*/ 83 w 99"/>
                <a:gd name="T7" fmla="*/ 112 h 195"/>
                <a:gd name="T8" fmla="*/ 93 w 99"/>
                <a:gd name="T9" fmla="*/ 138 h 195"/>
                <a:gd name="T10" fmla="*/ 99 w 99"/>
                <a:gd name="T11" fmla="*/ 171 h 195"/>
                <a:gd name="T12" fmla="*/ 71 w 99"/>
                <a:gd name="T13" fmla="*/ 191 h 195"/>
                <a:gd name="T14" fmla="*/ 44 w 99"/>
                <a:gd name="T15" fmla="*/ 186 h 195"/>
                <a:gd name="T16" fmla="*/ 36 w 99"/>
                <a:gd name="T17" fmla="*/ 164 h 195"/>
                <a:gd name="T18" fmla="*/ 23 w 99"/>
                <a:gd name="T19" fmla="*/ 180 h 195"/>
                <a:gd name="T20" fmla="*/ 2 w 99"/>
                <a:gd name="T21" fmla="*/ 161 h 195"/>
                <a:gd name="T22" fmla="*/ 8 w 99"/>
                <a:gd name="T23" fmla="*/ 127 h 195"/>
                <a:gd name="T24" fmla="*/ 16 w 99"/>
                <a:gd name="T25" fmla="*/ 107 h 195"/>
                <a:gd name="T26" fmla="*/ 5 w 99"/>
                <a:gd name="T27" fmla="*/ 63 h 195"/>
                <a:gd name="T28" fmla="*/ 15 w 99"/>
                <a:gd name="T29" fmla="*/ 11 h 195"/>
                <a:gd name="T30" fmla="*/ 36 w 99"/>
                <a:gd name="T31" fmla="*/ 1 h 195"/>
                <a:gd name="T32" fmla="*/ 59 w 99"/>
                <a:gd name="T33" fmla="*/ 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5">
                  <a:moveTo>
                    <a:pt x="59" y="2"/>
                  </a:moveTo>
                  <a:cubicBezTo>
                    <a:pt x="59" y="2"/>
                    <a:pt x="85" y="17"/>
                    <a:pt x="91" y="23"/>
                  </a:cubicBezTo>
                  <a:cubicBezTo>
                    <a:pt x="96" y="28"/>
                    <a:pt x="91" y="68"/>
                    <a:pt x="88" y="85"/>
                  </a:cubicBezTo>
                  <a:cubicBezTo>
                    <a:pt x="85" y="102"/>
                    <a:pt x="83" y="112"/>
                    <a:pt x="83" y="112"/>
                  </a:cubicBezTo>
                  <a:cubicBezTo>
                    <a:pt x="83" y="112"/>
                    <a:pt x="88" y="118"/>
                    <a:pt x="93" y="138"/>
                  </a:cubicBezTo>
                  <a:cubicBezTo>
                    <a:pt x="99" y="158"/>
                    <a:pt x="99" y="165"/>
                    <a:pt x="99" y="171"/>
                  </a:cubicBezTo>
                  <a:cubicBezTo>
                    <a:pt x="99" y="177"/>
                    <a:pt x="83" y="186"/>
                    <a:pt x="71" y="191"/>
                  </a:cubicBezTo>
                  <a:cubicBezTo>
                    <a:pt x="60" y="195"/>
                    <a:pt x="52" y="190"/>
                    <a:pt x="44" y="186"/>
                  </a:cubicBezTo>
                  <a:cubicBezTo>
                    <a:pt x="36" y="182"/>
                    <a:pt x="36" y="164"/>
                    <a:pt x="36" y="164"/>
                  </a:cubicBezTo>
                  <a:cubicBezTo>
                    <a:pt x="36" y="164"/>
                    <a:pt x="32" y="180"/>
                    <a:pt x="23" y="180"/>
                  </a:cubicBezTo>
                  <a:cubicBezTo>
                    <a:pt x="14" y="180"/>
                    <a:pt x="3" y="165"/>
                    <a:pt x="2" y="161"/>
                  </a:cubicBezTo>
                  <a:cubicBezTo>
                    <a:pt x="0" y="157"/>
                    <a:pt x="4" y="139"/>
                    <a:pt x="8" y="127"/>
                  </a:cubicBezTo>
                  <a:cubicBezTo>
                    <a:pt x="12" y="116"/>
                    <a:pt x="16" y="107"/>
                    <a:pt x="16" y="107"/>
                  </a:cubicBezTo>
                  <a:cubicBezTo>
                    <a:pt x="16" y="107"/>
                    <a:pt x="5" y="80"/>
                    <a:pt x="5" y="63"/>
                  </a:cubicBezTo>
                  <a:cubicBezTo>
                    <a:pt x="4" y="47"/>
                    <a:pt x="8" y="22"/>
                    <a:pt x="15" y="11"/>
                  </a:cubicBezTo>
                  <a:cubicBezTo>
                    <a:pt x="22" y="0"/>
                    <a:pt x="35" y="1"/>
                    <a:pt x="36" y="1"/>
                  </a:cubicBezTo>
                  <a:cubicBezTo>
                    <a:pt x="37" y="1"/>
                    <a:pt x="59" y="2"/>
                    <a:pt x="59" y="2"/>
                  </a:cubicBez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1" name="iśľîḓè">
              <a:extLst>
                <a:ext uri="{FF2B5EF4-FFF2-40B4-BE49-F238E27FC236}">
                  <a16:creationId xmlns:a16="http://schemas.microsoft.com/office/drawing/2014/main" xmlns="" id="{528AD331-A663-4C3B-A012-7B340F29CE50}"/>
                </a:ext>
              </a:extLst>
            </p:cNvPr>
            <p:cNvSpPr/>
            <p:nvPr/>
          </p:nvSpPr>
          <p:spPr bwMode="auto">
            <a:xfrm>
              <a:off x="6294438" y="4672013"/>
              <a:ext cx="95250" cy="182563"/>
            </a:xfrm>
            <a:custGeom>
              <a:avLst/>
              <a:gdLst>
                <a:gd name="T0" fmla="*/ 29 w 29"/>
                <a:gd name="T1" fmla="*/ 0 h 55"/>
                <a:gd name="T2" fmla="*/ 11 w 29"/>
                <a:gd name="T3" fmla="*/ 33 h 55"/>
                <a:gd name="T4" fmla="*/ 3 w 29"/>
                <a:gd name="T5" fmla="*/ 55 h 55"/>
                <a:gd name="T6" fmla="*/ 1 w 29"/>
                <a:gd name="T7" fmla="*/ 25 h 55"/>
                <a:gd name="T8" fmla="*/ 3 w 29"/>
                <a:gd name="T9" fmla="*/ 1 h 55"/>
                <a:gd name="T10" fmla="*/ 29 w 29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5">
                  <a:moveTo>
                    <a:pt x="29" y="0"/>
                  </a:moveTo>
                  <a:cubicBezTo>
                    <a:pt x="29" y="0"/>
                    <a:pt x="17" y="20"/>
                    <a:pt x="11" y="33"/>
                  </a:cubicBezTo>
                  <a:cubicBezTo>
                    <a:pt x="5" y="45"/>
                    <a:pt x="3" y="55"/>
                    <a:pt x="3" y="55"/>
                  </a:cubicBezTo>
                  <a:cubicBezTo>
                    <a:pt x="3" y="55"/>
                    <a:pt x="1" y="38"/>
                    <a:pt x="1" y="25"/>
                  </a:cubicBezTo>
                  <a:cubicBezTo>
                    <a:pt x="0" y="12"/>
                    <a:pt x="3" y="1"/>
                    <a:pt x="3" y="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2" name="îṥ1idé">
              <a:extLst>
                <a:ext uri="{FF2B5EF4-FFF2-40B4-BE49-F238E27FC236}">
                  <a16:creationId xmlns:a16="http://schemas.microsoft.com/office/drawing/2014/main" xmlns="" id="{60E90BC7-E8BE-4542-B36C-AE3365BC8938}"/>
                </a:ext>
              </a:extLst>
            </p:cNvPr>
            <p:cNvSpPr/>
            <p:nvPr/>
          </p:nvSpPr>
          <p:spPr bwMode="auto">
            <a:xfrm>
              <a:off x="6303963" y="4583113"/>
              <a:ext cx="85725" cy="109538"/>
            </a:xfrm>
            <a:custGeom>
              <a:avLst/>
              <a:gdLst>
                <a:gd name="T0" fmla="*/ 0 w 54"/>
                <a:gd name="T1" fmla="*/ 27 h 69"/>
                <a:gd name="T2" fmla="*/ 0 w 54"/>
                <a:gd name="T3" fmla="*/ 58 h 69"/>
                <a:gd name="T4" fmla="*/ 17 w 54"/>
                <a:gd name="T5" fmla="*/ 69 h 69"/>
                <a:gd name="T6" fmla="*/ 54 w 54"/>
                <a:gd name="T7" fmla="*/ 56 h 69"/>
                <a:gd name="T8" fmla="*/ 54 w 54"/>
                <a:gd name="T9" fmla="*/ 0 h 69"/>
                <a:gd name="T10" fmla="*/ 0 w 54"/>
                <a:gd name="T11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69">
                  <a:moveTo>
                    <a:pt x="0" y="27"/>
                  </a:moveTo>
                  <a:lnTo>
                    <a:pt x="0" y="58"/>
                  </a:lnTo>
                  <a:lnTo>
                    <a:pt x="17" y="69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69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3" name="ïšlîďe">
              <a:extLst>
                <a:ext uri="{FF2B5EF4-FFF2-40B4-BE49-F238E27FC236}">
                  <a16:creationId xmlns:a16="http://schemas.microsoft.com/office/drawing/2014/main" xmlns="" id="{D657C4B3-265D-4B33-8414-00098A399F44}"/>
                </a:ext>
              </a:extLst>
            </p:cNvPr>
            <p:cNvSpPr/>
            <p:nvPr/>
          </p:nvSpPr>
          <p:spPr bwMode="auto">
            <a:xfrm>
              <a:off x="6240463" y="4457701"/>
              <a:ext cx="161925" cy="182563"/>
            </a:xfrm>
            <a:custGeom>
              <a:avLst/>
              <a:gdLst>
                <a:gd name="T0" fmla="*/ 1 w 49"/>
                <a:gd name="T1" fmla="*/ 9 h 55"/>
                <a:gd name="T2" fmla="*/ 2 w 49"/>
                <a:gd name="T3" fmla="*/ 39 h 55"/>
                <a:gd name="T4" fmla="*/ 16 w 49"/>
                <a:gd name="T5" fmla="*/ 54 h 55"/>
                <a:gd name="T6" fmla="*/ 48 w 49"/>
                <a:gd name="T7" fmla="*/ 40 h 55"/>
                <a:gd name="T8" fmla="*/ 48 w 49"/>
                <a:gd name="T9" fmla="*/ 6 h 55"/>
                <a:gd name="T10" fmla="*/ 19 w 49"/>
                <a:gd name="T11" fmla="*/ 0 h 55"/>
                <a:gd name="T12" fmla="*/ 1 w 49"/>
                <a:gd name="T1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1" y="9"/>
                  </a:moveTo>
                  <a:cubicBezTo>
                    <a:pt x="1" y="9"/>
                    <a:pt x="0" y="32"/>
                    <a:pt x="2" y="39"/>
                  </a:cubicBezTo>
                  <a:cubicBezTo>
                    <a:pt x="5" y="46"/>
                    <a:pt x="10" y="55"/>
                    <a:pt x="16" y="54"/>
                  </a:cubicBezTo>
                  <a:cubicBezTo>
                    <a:pt x="23" y="54"/>
                    <a:pt x="46" y="47"/>
                    <a:pt x="48" y="40"/>
                  </a:cubicBezTo>
                  <a:cubicBezTo>
                    <a:pt x="49" y="32"/>
                    <a:pt x="48" y="6"/>
                    <a:pt x="48" y="6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4" name="íṥlïde">
              <a:extLst>
                <a:ext uri="{FF2B5EF4-FFF2-40B4-BE49-F238E27FC236}">
                  <a16:creationId xmlns:a16="http://schemas.microsoft.com/office/drawing/2014/main" xmlns="" id="{58CE1665-FF57-414D-B703-5780F7926D82}"/>
                </a:ext>
              </a:extLst>
            </p:cNvPr>
            <p:cNvSpPr/>
            <p:nvPr/>
          </p:nvSpPr>
          <p:spPr bwMode="auto">
            <a:xfrm>
              <a:off x="6215063" y="4325938"/>
              <a:ext cx="233363" cy="222250"/>
            </a:xfrm>
            <a:custGeom>
              <a:avLst/>
              <a:gdLst>
                <a:gd name="T0" fmla="*/ 27 w 71"/>
                <a:gd name="T1" fmla="*/ 40 h 67"/>
                <a:gd name="T2" fmla="*/ 32 w 71"/>
                <a:gd name="T3" fmla="*/ 52 h 67"/>
                <a:gd name="T4" fmla="*/ 56 w 71"/>
                <a:gd name="T5" fmla="*/ 56 h 67"/>
                <a:gd name="T6" fmla="*/ 56 w 71"/>
                <a:gd name="T7" fmla="*/ 67 h 67"/>
                <a:gd name="T8" fmla="*/ 69 w 71"/>
                <a:gd name="T9" fmla="*/ 51 h 67"/>
                <a:gd name="T10" fmla="*/ 58 w 71"/>
                <a:gd name="T11" fmla="*/ 11 h 67"/>
                <a:gd name="T12" fmla="*/ 39 w 71"/>
                <a:gd name="T13" fmla="*/ 4 h 67"/>
                <a:gd name="T14" fmla="*/ 26 w 71"/>
                <a:gd name="T15" fmla="*/ 2 h 67"/>
                <a:gd name="T16" fmla="*/ 1 w 71"/>
                <a:gd name="T17" fmla="*/ 29 h 67"/>
                <a:gd name="T18" fmla="*/ 9 w 71"/>
                <a:gd name="T19" fmla="*/ 49 h 67"/>
                <a:gd name="T20" fmla="*/ 27 w 71"/>
                <a:gd name="T21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67">
                  <a:moveTo>
                    <a:pt x="27" y="40"/>
                  </a:moveTo>
                  <a:cubicBezTo>
                    <a:pt x="27" y="40"/>
                    <a:pt x="28" y="47"/>
                    <a:pt x="32" y="52"/>
                  </a:cubicBezTo>
                  <a:cubicBezTo>
                    <a:pt x="37" y="57"/>
                    <a:pt x="56" y="56"/>
                    <a:pt x="56" y="5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67" y="62"/>
                    <a:pt x="69" y="51"/>
                  </a:cubicBezTo>
                  <a:cubicBezTo>
                    <a:pt x="71" y="41"/>
                    <a:pt x="67" y="18"/>
                    <a:pt x="58" y="11"/>
                  </a:cubicBezTo>
                  <a:cubicBezTo>
                    <a:pt x="50" y="4"/>
                    <a:pt x="39" y="4"/>
                    <a:pt x="39" y="4"/>
                  </a:cubicBezTo>
                  <a:cubicBezTo>
                    <a:pt x="39" y="4"/>
                    <a:pt x="35" y="0"/>
                    <a:pt x="26" y="2"/>
                  </a:cubicBezTo>
                  <a:cubicBezTo>
                    <a:pt x="16" y="3"/>
                    <a:pt x="2" y="14"/>
                    <a:pt x="1" y="29"/>
                  </a:cubicBezTo>
                  <a:cubicBezTo>
                    <a:pt x="0" y="44"/>
                    <a:pt x="3" y="48"/>
                    <a:pt x="9" y="49"/>
                  </a:cubicBezTo>
                  <a:cubicBezTo>
                    <a:pt x="14" y="50"/>
                    <a:pt x="27" y="40"/>
                    <a:pt x="27" y="4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5" name="îşľîḑe">
              <a:extLst>
                <a:ext uri="{FF2B5EF4-FFF2-40B4-BE49-F238E27FC236}">
                  <a16:creationId xmlns:a16="http://schemas.microsoft.com/office/drawing/2014/main" xmlns="" id="{CCC74B4B-BEB6-4686-88DC-EF59F5E6C7EA}"/>
                </a:ext>
              </a:extLst>
            </p:cNvPr>
            <p:cNvSpPr/>
            <p:nvPr/>
          </p:nvSpPr>
          <p:spPr bwMode="auto">
            <a:xfrm>
              <a:off x="6383338" y="4500563"/>
              <a:ext cx="22225" cy="231775"/>
            </a:xfrm>
            <a:custGeom>
              <a:avLst/>
              <a:gdLst>
                <a:gd name="T0" fmla="*/ 0 w 7"/>
                <a:gd name="T1" fmla="*/ 0 h 70"/>
                <a:gd name="T2" fmla="*/ 0 w 7"/>
                <a:gd name="T3" fmla="*/ 70 h 70"/>
                <a:gd name="T4" fmla="*/ 5 w 7"/>
                <a:gd name="T5" fmla="*/ 61 h 70"/>
                <a:gd name="T6" fmla="*/ 7 w 7"/>
                <a:gd name="T7" fmla="*/ 0 h 70"/>
                <a:gd name="T8" fmla="*/ 0 w 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0">
                  <a:moveTo>
                    <a:pt x="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68"/>
                    <a:pt x="5" y="61"/>
                  </a:cubicBezTo>
                  <a:cubicBezTo>
                    <a:pt x="7" y="53"/>
                    <a:pt x="7" y="0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6" name="íS1íďê">
              <a:extLst>
                <a:ext uri="{FF2B5EF4-FFF2-40B4-BE49-F238E27FC236}">
                  <a16:creationId xmlns:a16="http://schemas.microsoft.com/office/drawing/2014/main" xmlns="" id="{0CB53D7C-11B5-416B-B4A0-98D4D0F1F0A6}"/>
                </a:ext>
              </a:extLst>
            </p:cNvPr>
            <p:cNvSpPr/>
            <p:nvPr/>
          </p:nvSpPr>
          <p:spPr bwMode="auto">
            <a:xfrm>
              <a:off x="6435725" y="4699001"/>
              <a:ext cx="204788" cy="398463"/>
            </a:xfrm>
            <a:custGeom>
              <a:avLst/>
              <a:gdLst>
                <a:gd name="T0" fmla="*/ 20 w 62"/>
                <a:gd name="T1" fmla="*/ 2 h 121"/>
                <a:gd name="T2" fmla="*/ 55 w 62"/>
                <a:gd name="T3" fmla="*/ 60 h 121"/>
                <a:gd name="T4" fmla="*/ 58 w 62"/>
                <a:gd name="T5" fmla="*/ 87 h 121"/>
                <a:gd name="T6" fmla="*/ 31 w 62"/>
                <a:gd name="T7" fmla="*/ 121 h 121"/>
                <a:gd name="T8" fmla="*/ 20 w 62"/>
                <a:gd name="T9" fmla="*/ 102 h 121"/>
                <a:gd name="T10" fmla="*/ 37 w 62"/>
                <a:gd name="T11" fmla="*/ 77 h 121"/>
                <a:gd name="T12" fmla="*/ 6 w 62"/>
                <a:gd name="T13" fmla="*/ 30 h 121"/>
                <a:gd name="T14" fmla="*/ 20 w 62"/>
                <a:gd name="T1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21">
                  <a:moveTo>
                    <a:pt x="20" y="2"/>
                  </a:moveTo>
                  <a:cubicBezTo>
                    <a:pt x="20" y="2"/>
                    <a:pt x="48" y="44"/>
                    <a:pt x="55" y="60"/>
                  </a:cubicBezTo>
                  <a:cubicBezTo>
                    <a:pt x="62" y="76"/>
                    <a:pt x="60" y="80"/>
                    <a:pt x="58" y="87"/>
                  </a:cubicBezTo>
                  <a:cubicBezTo>
                    <a:pt x="55" y="94"/>
                    <a:pt x="31" y="121"/>
                    <a:pt x="31" y="12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12" y="48"/>
                    <a:pt x="6" y="30"/>
                  </a:cubicBezTo>
                  <a:cubicBezTo>
                    <a:pt x="0" y="12"/>
                    <a:pt x="11" y="0"/>
                    <a:pt x="20" y="2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7" name="iṩľíḑè">
              <a:extLst>
                <a:ext uri="{FF2B5EF4-FFF2-40B4-BE49-F238E27FC236}">
                  <a16:creationId xmlns:a16="http://schemas.microsoft.com/office/drawing/2014/main" xmlns="" id="{85C75066-063E-4E7B-8581-1288FED98529}"/>
                </a:ext>
              </a:extLst>
            </p:cNvPr>
            <p:cNvSpPr/>
            <p:nvPr/>
          </p:nvSpPr>
          <p:spPr bwMode="auto">
            <a:xfrm>
              <a:off x="6459538" y="5035551"/>
              <a:ext cx="82550" cy="88900"/>
            </a:xfrm>
            <a:custGeom>
              <a:avLst/>
              <a:gdLst>
                <a:gd name="T0" fmla="*/ 13 w 25"/>
                <a:gd name="T1" fmla="*/ 0 h 27"/>
                <a:gd name="T2" fmla="*/ 21 w 25"/>
                <a:gd name="T3" fmla="*/ 5 h 27"/>
                <a:gd name="T4" fmla="*/ 24 w 25"/>
                <a:gd name="T5" fmla="*/ 19 h 27"/>
                <a:gd name="T6" fmla="*/ 13 w 25"/>
                <a:gd name="T7" fmla="*/ 26 h 27"/>
                <a:gd name="T8" fmla="*/ 1 w 25"/>
                <a:gd name="T9" fmla="*/ 17 h 27"/>
                <a:gd name="T10" fmla="*/ 13 w 25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">
                  <a:moveTo>
                    <a:pt x="13" y="0"/>
                  </a:moveTo>
                  <a:cubicBezTo>
                    <a:pt x="13" y="0"/>
                    <a:pt x="17" y="0"/>
                    <a:pt x="21" y="5"/>
                  </a:cubicBezTo>
                  <a:cubicBezTo>
                    <a:pt x="25" y="10"/>
                    <a:pt x="24" y="19"/>
                    <a:pt x="24" y="19"/>
                  </a:cubicBezTo>
                  <a:cubicBezTo>
                    <a:pt x="24" y="19"/>
                    <a:pt x="20" y="26"/>
                    <a:pt x="13" y="26"/>
                  </a:cubicBezTo>
                  <a:cubicBezTo>
                    <a:pt x="6" y="27"/>
                    <a:pt x="2" y="24"/>
                    <a:pt x="1" y="17"/>
                  </a:cubicBezTo>
                  <a:cubicBezTo>
                    <a:pt x="0" y="10"/>
                    <a:pt x="4" y="2"/>
                    <a:pt x="13" y="0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" name="îṥ1îḋê">
              <a:extLst>
                <a:ext uri="{FF2B5EF4-FFF2-40B4-BE49-F238E27FC236}">
                  <a16:creationId xmlns:a16="http://schemas.microsoft.com/office/drawing/2014/main" xmlns="" id="{7376607C-2477-4596-91CC-A5C5A5899096}"/>
                </a:ext>
              </a:extLst>
            </p:cNvPr>
            <p:cNvSpPr/>
            <p:nvPr/>
          </p:nvSpPr>
          <p:spPr bwMode="auto">
            <a:xfrm>
              <a:off x="6197600" y="4665663"/>
              <a:ext cx="20638" cy="76200"/>
            </a:xfrm>
            <a:custGeom>
              <a:avLst/>
              <a:gdLst>
                <a:gd name="T0" fmla="*/ 13 w 13"/>
                <a:gd name="T1" fmla="*/ 48 h 48"/>
                <a:gd name="T2" fmla="*/ 0 w 13"/>
                <a:gd name="T3" fmla="*/ 40 h 48"/>
                <a:gd name="T4" fmla="*/ 0 w 13"/>
                <a:gd name="T5" fmla="*/ 9 h 48"/>
                <a:gd name="T6" fmla="*/ 13 w 13"/>
                <a:gd name="T7" fmla="*/ 0 h 48"/>
                <a:gd name="T8" fmla="*/ 13 w 13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8">
                  <a:moveTo>
                    <a:pt x="13" y="48"/>
                  </a:moveTo>
                  <a:lnTo>
                    <a:pt x="0" y="40"/>
                  </a:lnTo>
                  <a:lnTo>
                    <a:pt x="0" y="9"/>
                  </a:lnTo>
                  <a:lnTo>
                    <a:pt x="13" y="0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9" name="ï$ḻîdè">
              <a:extLst>
                <a:ext uri="{FF2B5EF4-FFF2-40B4-BE49-F238E27FC236}">
                  <a16:creationId xmlns:a16="http://schemas.microsoft.com/office/drawing/2014/main" xmlns="" id="{465CDC8E-32F7-436D-B623-51A672B93DC6}"/>
                </a:ext>
              </a:extLst>
            </p:cNvPr>
            <p:cNvSpPr/>
            <p:nvPr/>
          </p:nvSpPr>
          <p:spPr bwMode="auto">
            <a:xfrm>
              <a:off x="6218238" y="4640263"/>
              <a:ext cx="19050" cy="101600"/>
            </a:xfrm>
            <a:custGeom>
              <a:avLst/>
              <a:gdLst>
                <a:gd name="T0" fmla="*/ 0 w 12"/>
                <a:gd name="T1" fmla="*/ 14 h 64"/>
                <a:gd name="T2" fmla="*/ 0 w 12"/>
                <a:gd name="T3" fmla="*/ 64 h 64"/>
                <a:gd name="T4" fmla="*/ 12 w 12"/>
                <a:gd name="T5" fmla="*/ 56 h 64"/>
                <a:gd name="T6" fmla="*/ 12 w 12"/>
                <a:gd name="T7" fmla="*/ 0 h 64"/>
                <a:gd name="T8" fmla="*/ 0 w 12"/>
                <a:gd name="T9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4">
                  <a:moveTo>
                    <a:pt x="0" y="14"/>
                  </a:moveTo>
                  <a:lnTo>
                    <a:pt x="0" y="64"/>
                  </a:lnTo>
                  <a:lnTo>
                    <a:pt x="12" y="56"/>
                  </a:lnTo>
                  <a:lnTo>
                    <a:pt x="1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0" name="íṡlíďê">
              <a:extLst>
                <a:ext uri="{FF2B5EF4-FFF2-40B4-BE49-F238E27FC236}">
                  <a16:creationId xmlns:a16="http://schemas.microsoft.com/office/drawing/2014/main" xmlns="" id="{10E8FE73-47EB-4330-85EF-8AB949D90F15}"/>
                </a:ext>
              </a:extLst>
            </p:cNvPr>
            <p:cNvSpPr/>
            <p:nvPr/>
          </p:nvSpPr>
          <p:spPr bwMode="auto">
            <a:xfrm>
              <a:off x="6162675" y="4695826"/>
              <a:ext cx="101600" cy="115888"/>
            </a:xfrm>
            <a:custGeom>
              <a:avLst/>
              <a:gdLst>
                <a:gd name="T0" fmla="*/ 10 w 31"/>
                <a:gd name="T1" fmla="*/ 2 h 35"/>
                <a:gd name="T2" fmla="*/ 19 w 31"/>
                <a:gd name="T3" fmla="*/ 0 h 35"/>
                <a:gd name="T4" fmla="*/ 28 w 31"/>
                <a:gd name="T5" fmla="*/ 7 h 35"/>
                <a:gd name="T6" fmla="*/ 28 w 31"/>
                <a:gd name="T7" fmla="*/ 29 h 35"/>
                <a:gd name="T8" fmla="*/ 8 w 31"/>
                <a:gd name="T9" fmla="*/ 34 h 35"/>
                <a:gd name="T10" fmla="*/ 10 w 31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5">
                  <a:moveTo>
                    <a:pt x="10" y="2"/>
                  </a:moveTo>
                  <a:cubicBezTo>
                    <a:pt x="10" y="2"/>
                    <a:pt x="15" y="0"/>
                    <a:pt x="19" y="0"/>
                  </a:cubicBezTo>
                  <a:cubicBezTo>
                    <a:pt x="23" y="0"/>
                    <a:pt x="27" y="3"/>
                    <a:pt x="28" y="7"/>
                  </a:cubicBezTo>
                  <a:cubicBezTo>
                    <a:pt x="29" y="10"/>
                    <a:pt x="31" y="23"/>
                    <a:pt x="28" y="29"/>
                  </a:cubicBezTo>
                  <a:cubicBezTo>
                    <a:pt x="25" y="35"/>
                    <a:pt x="15" y="35"/>
                    <a:pt x="8" y="34"/>
                  </a:cubicBezTo>
                  <a:cubicBezTo>
                    <a:pt x="2" y="32"/>
                    <a:pt x="0" y="8"/>
                    <a:pt x="10" y="2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1" name="ïşḻïḓê">
              <a:extLst>
                <a:ext uri="{FF2B5EF4-FFF2-40B4-BE49-F238E27FC236}">
                  <a16:creationId xmlns:a16="http://schemas.microsoft.com/office/drawing/2014/main" xmlns="" id="{1375A567-1072-46B8-A92F-D1C200D406E0}"/>
                </a:ext>
              </a:extLst>
            </p:cNvPr>
            <p:cNvSpPr/>
            <p:nvPr/>
          </p:nvSpPr>
          <p:spPr bwMode="auto">
            <a:xfrm>
              <a:off x="6086475" y="4557713"/>
              <a:ext cx="190500" cy="193675"/>
            </a:xfrm>
            <a:custGeom>
              <a:avLst/>
              <a:gdLst>
                <a:gd name="T0" fmla="*/ 58 w 58"/>
                <a:gd name="T1" fmla="*/ 14 h 59"/>
                <a:gd name="T2" fmla="*/ 52 w 58"/>
                <a:gd name="T3" fmla="*/ 1 h 59"/>
                <a:gd name="T4" fmla="*/ 48 w 58"/>
                <a:gd name="T5" fmla="*/ 1 h 59"/>
                <a:gd name="T6" fmla="*/ 46 w 58"/>
                <a:gd name="T7" fmla="*/ 1 h 59"/>
                <a:gd name="T8" fmla="*/ 22 w 58"/>
                <a:gd name="T9" fmla="*/ 5 h 59"/>
                <a:gd name="T10" fmla="*/ 0 w 58"/>
                <a:gd name="T11" fmla="*/ 2 h 59"/>
                <a:gd name="T12" fmla="*/ 30 w 58"/>
                <a:gd name="T13" fmla="*/ 59 h 59"/>
                <a:gd name="T14" fmla="*/ 33 w 58"/>
                <a:gd name="T15" fmla="*/ 52 h 59"/>
                <a:gd name="T16" fmla="*/ 49 w 58"/>
                <a:gd name="T17" fmla="*/ 26 h 59"/>
                <a:gd name="T18" fmla="*/ 56 w 58"/>
                <a:gd name="T19" fmla="*/ 19 h 59"/>
                <a:gd name="T20" fmla="*/ 58 w 58"/>
                <a:gd name="T21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9">
                  <a:moveTo>
                    <a:pt x="58" y="14"/>
                  </a:moveTo>
                  <a:cubicBezTo>
                    <a:pt x="58" y="9"/>
                    <a:pt x="55" y="3"/>
                    <a:pt x="52" y="1"/>
                  </a:cubicBezTo>
                  <a:cubicBezTo>
                    <a:pt x="50" y="0"/>
                    <a:pt x="49" y="0"/>
                    <a:pt x="48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37" y="2"/>
                    <a:pt x="32" y="5"/>
                    <a:pt x="22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7" y="43"/>
                    <a:pt x="42" y="34"/>
                    <a:pt x="49" y="26"/>
                  </a:cubicBezTo>
                  <a:cubicBezTo>
                    <a:pt x="51" y="24"/>
                    <a:pt x="53" y="21"/>
                    <a:pt x="56" y="19"/>
                  </a:cubicBezTo>
                  <a:cubicBezTo>
                    <a:pt x="58" y="18"/>
                    <a:pt x="58" y="17"/>
                    <a:pt x="58" y="14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2" name="îṩḻíḑé">
              <a:extLst>
                <a:ext uri="{FF2B5EF4-FFF2-40B4-BE49-F238E27FC236}">
                  <a16:creationId xmlns:a16="http://schemas.microsoft.com/office/drawing/2014/main" xmlns="" id="{2575552B-24F1-4099-AECE-8E132FAFA469}"/>
                </a:ext>
              </a:extLst>
            </p:cNvPr>
            <p:cNvSpPr/>
            <p:nvPr/>
          </p:nvSpPr>
          <p:spPr bwMode="auto">
            <a:xfrm>
              <a:off x="6046788" y="4543426"/>
              <a:ext cx="147638" cy="244475"/>
            </a:xfrm>
            <a:custGeom>
              <a:avLst/>
              <a:gdLst>
                <a:gd name="T0" fmla="*/ 45 w 45"/>
                <a:gd name="T1" fmla="*/ 50 h 74"/>
                <a:gd name="T2" fmla="*/ 23 w 45"/>
                <a:gd name="T3" fmla="*/ 67 h 74"/>
                <a:gd name="T4" fmla="*/ 0 w 45"/>
                <a:gd name="T5" fmla="*/ 24 h 74"/>
                <a:gd name="T6" fmla="*/ 23 w 45"/>
                <a:gd name="T7" fmla="*/ 7 h 74"/>
                <a:gd name="T8" fmla="*/ 45 w 45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4">
                  <a:moveTo>
                    <a:pt x="45" y="50"/>
                  </a:moveTo>
                  <a:cubicBezTo>
                    <a:pt x="45" y="66"/>
                    <a:pt x="35" y="74"/>
                    <a:pt x="23" y="67"/>
                  </a:cubicBezTo>
                  <a:cubicBezTo>
                    <a:pt x="10" y="59"/>
                    <a:pt x="0" y="40"/>
                    <a:pt x="0" y="24"/>
                  </a:cubicBezTo>
                  <a:cubicBezTo>
                    <a:pt x="0" y="8"/>
                    <a:pt x="10" y="0"/>
                    <a:pt x="23" y="7"/>
                  </a:cubicBezTo>
                  <a:cubicBezTo>
                    <a:pt x="35" y="14"/>
                    <a:pt x="45" y="33"/>
                    <a:pt x="45" y="50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3" name="ïSḻïdé">
              <a:extLst>
                <a:ext uri="{FF2B5EF4-FFF2-40B4-BE49-F238E27FC236}">
                  <a16:creationId xmlns:a16="http://schemas.microsoft.com/office/drawing/2014/main" xmlns="" id="{716C8C7D-B3E6-4A07-BEA1-7DA2D722FCBE}"/>
                </a:ext>
              </a:extLst>
            </p:cNvPr>
            <p:cNvSpPr/>
            <p:nvPr/>
          </p:nvSpPr>
          <p:spPr bwMode="auto">
            <a:xfrm>
              <a:off x="6069013" y="4579938"/>
              <a:ext cx="103188" cy="171450"/>
            </a:xfrm>
            <a:custGeom>
              <a:avLst/>
              <a:gdLst>
                <a:gd name="T0" fmla="*/ 31 w 31"/>
                <a:gd name="T1" fmla="*/ 35 h 52"/>
                <a:gd name="T2" fmla="*/ 16 w 31"/>
                <a:gd name="T3" fmla="*/ 47 h 52"/>
                <a:gd name="T4" fmla="*/ 0 w 31"/>
                <a:gd name="T5" fmla="*/ 17 h 52"/>
                <a:gd name="T6" fmla="*/ 16 w 31"/>
                <a:gd name="T7" fmla="*/ 5 h 52"/>
                <a:gd name="T8" fmla="*/ 31 w 31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31" y="35"/>
                  </a:moveTo>
                  <a:cubicBezTo>
                    <a:pt x="31" y="47"/>
                    <a:pt x="24" y="52"/>
                    <a:pt x="16" y="47"/>
                  </a:cubicBezTo>
                  <a:cubicBezTo>
                    <a:pt x="7" y="42"/>
                    <a:pt x="0" y="28"/>
                    <a:pt x="0" y="17"/>
                  </a:cubicBezTo>
                  <a:cubicBezTo>
                    <a:pt x="0" y="5"/>
                    <a:pt x="7" y="0"/>
                    <a:pt x="16" y="5"/>
                  </a:cubicBezTo>
                  <a:cubicBezTo>
                    <a:pt x="24" y="10"/>
                    <a:pt x="31" y="23"/>
                    <a:pt x="31" y="35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4" name="iSḷîḑè">
              <a:extLst>
                <a:ext uri="{FF2B5EF4-FFF2-40B4-BE49-F238E27FC236}">
                  <a16:creationId xmlns:a16="http://schemas.microsoft.com/office/drawing/2014/main" xmlns="" id="{B4C541BB-F9DA-4AA1-B621-064F7AE32A22}"/>
                </a:ext>
              </a:extLst>
            </p:cNvPr>
            <p:cNvSpPr/>
            <p:nvPr/>
          </p:nvSpPr>
          <p:spPr bwMode="auto">
            <a:xfrm>
              <a:off x="6105525" y="4616451"/>
              <a:ext cx="66675" cy="79375"/>
            </a:xfrm>
            <a:custGeom>
              <a:avLst/>
              <a:gdLst>
                <a:gd name="T0" fmla="*/ 0 w 20"/>
                <a:gd name="T1" fmla="*/ 6 h 24"/>
                <a:gd name="T2" fmla="*/ 9 w 20"/>
                <a:gd name="T3" fmla="*/ 24 h 24"/>
                <a:gd name="T4" fmla="*/ 20 w 20"/>
                <a:gd name="T5" fmla="*/ 18 h 24"/>
                <a:gd name="T6" fmla="*/ 11 w 20"/>
                <a:gd name="T7" fmla="*/ 0 h 24"/>
                <a:gd name="T8" fmla="*/ 0 w 20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0" y="6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11"/>
                    <a:pt x="15" y="4"/>
                    <a:pt x="11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5" name="íṧḻïďé">
              <a:extLst>
                <a:ext uri="{FF2B5EF4-FFF2-40B4-BE49-F238E27FC236}">
                  <a16:creationId xmlns:a16="http://schemas.microsoft.com/office/drawing/2014/main" xmlns="" id="{6BFFF073-0FA0-4085-A6DA-52D84B08277D}"/>
                </a:ext>
              </a:extLst>
            </p:cNvPr>
            <p:cNvSpPr/>
            <p:nvPr/>
          </p:nvSpPr>
          <p:spPr bwMode="auto">
            <a:xfrm>
              <a:off x="6099175" y="4629151"/>
              <a:ext cx="42863" cy="73025"/>
            </a:xfrm>
            <a:custGeom>
              <a:avLst/>
              <a:gdLst>
                <a:gd name="T0" fmla="*/ 13 w 13"/>
                <a:gd name="T1" fmla="*/ 15 h 22"/>
                <a:gd name="T2" fmla="*/ 7 w 13"/>
                <a:gd name="T3" fmla="*/ 20 h 22"/>
                <a:gd name="T4" fmla="*/ 0 w 13"/>
                <a:gd name="T5" fmla="*/ 7 h 22"/>
                <a:gd name="T6" fmla="*/ 7 w 13"/>
                <a:gd name="T7" fmla="*/ 2 h 22"/>
                <a:gd name="T8" fmla="*/ 13 w 13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5"/>
                  </a:moveTo>
                  <a:cubicBezTo>
                    <a:pt x="13" y="20"/>
                    <a:pt x="10" y="22"/>
                    <a:pt x="7" y="20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2"/>
                  </a:cubicBezTo>
                  <a:cubicBezTo>
                    <a:pt x="10" y="4"/>
                    <a:pt x="13" y="10"/>
                    <a:pt x="13" y="15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6" name="îṧļîḑé">
              <a:extLst>
                <a:ext uri="{FF2B5EF4-FFF2-40B4-BE49-F238E27FC236}">
                  <a16:creationId xmlns:a16="http://schemas.microsoft.com/office/drawing/2014/main" xmlns="" id="{C5D1355A-C41A-4B37-AFFE-B889EA4B7E17}"/>
                </a:ext>
              </a:extLst>
            </p:cNvPr>
            <p:cNvSpPr/>
            <p:nvPr/>
          </p:nvSpPr>
          <p:spPr bwMode="auto">
            <a:xfrm>
              <a:off x="6230938" y="4557713"/>
              <a:ext cx="46038" cy="68263"/>
            </a:xfrm>
            <a:custGeom>
              <a:avLst/>
              <a:gdLst>
                <a:gd name="T0" fmla="*/ 8 w 14"/>
                <a:gd name="T1" fmla="*/ 1 h 21"/>
                <a:gd name="T2" fmla="*/ 4 w 14"/>
                <a:gd name="T3" fmla="*/ 1 h 21"/>
                <a:gd name="T4" fmla="*/ 2 w 14"/>
                <a:gd name="T5" fmla="*/ 1 h 21"/>
                <a:gd name="T6" fmla="*/ 0 w 14"/>
                <a:gd name="T7" fmla="*/ 1 h 21"/>
                <a:gd name="T8" fmla="*/ 7 w 14"/>
                <a:gd name="T9" fmla="*/ 10 h 21"/>
                <a:gd name="T10" fmla="*/ 9 w 14"/>
                <a:gd name="T11" fmla="*/ 21 h 21"/>
                <a:gd name="T12" fmla="*/ 12 w 14"/>
                <a:gd name="T13" fmla="*/ 19 h 21"/>
                <a:gd name="T14" fmla="*/ 14 w 14"/>
                <a:gd name="T15" fmla="*/ 14 h 21"/>
                <a:gd name="T16" fmla="*/ 8 w 1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8" y="1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3" y="2"/>
                    <a:pt x="5" y="5"/>
                    <a:pt x="7" y="10"/>
                  </a:cubicBezTo>
                  <a:cubicBezTo>
                    <a:pt x="10" y="16"/>
                    <a:pt x="9" y="19"/>
                    <a:pt x="9" y="21"/>
                  </a:cubicBezTo>
                  <a:cubicBezTo>
                    <a:pt x="10" y="21"/>
                    <a:pt x="11" y="20"/>
                    <a:pt x="12" y="19"/>
                  </a:cubicBezTo>
                  <a:cubicBezTo>
                    <a:pt x="14" y="18"/>
                    <a:pt x="14" y="17"/>
                    <a:pt x="14" y="14"/>
                  </a:cubicBezTo>
                  <a:cubicBezTo>
                    <a:pt x="14" y="9"/>
                    <a:pt x="11" y="3"/>
                    <a:pt x="8" y="1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7" name="íŝḷidê">
              <a:extLst>
                <a:ext uri="{FF2B5EF4-FFF2-40B4-BE49-F238E27FC236}">
                  <a16:creationId xmlns:a16="http://schemas.microsoft.com/office/drawing/2014/main" xmlns="" id="{B181089E-9444-418E-8BDC-C8C76286794D}"/>
                </a:ext>
              </a:extLst>
            </p:cNvPr>
            <p:cNvSpPr/>
            <p:nvPr/>
          </p:nvSpPr>
          <p:spPr bwMode="auto">
            <a:xfrm>
              <a:off x="6891338" y="4294188"/>
              <a:ext cx="1630363" cy="947738"/>
            </a:xfrm>
            <a:custGeom>
              <a:avLst/>
              <a:gdLst>
                <a:gd name="T0" fmla="*/ 351 w 494"/>
                <a:gd name="T1" fmla="*/ 0 h 288"/>
                <a:gd name="T2" fmla="*/ 309 w 494"/>
                <a:gd name="T3" fmla="*/ 11 h 288"/>
                <a:gd name="T4" fmla="*/ 19 w 494"/>
                <a:gd name="T5" fmla="*/ 180 h 288"/>
                <a:gd name="T6" fmla="*/ 19 w 494"/>
                <a:gd name="T7" fmla="*/ 230 h 288"/>
                <a:gd name="T8" fmla="*/ 100 w 494"/>
                <a:gd name="T9" fmla="*/ 277 h 288"/>
                <a:gd name="T10" fmla="*/ 142 w 494"/>
                <a:gd name="T11" fmla="*/ 288 h 288"/>
                <a:gd name="T12" fmla="*/ 185 w 494"/>
                <a:gd name="T13" fmla="*/ 277 h 288"/>
                <a:gd name="T14" fmla="*/ 475 w 494"/>
                <a:gd name="T15" fmla="*/ 108 h 288"/>
                <a:gd name="T16" fmla="*/ 475 w 494"/>
                <a:gd name="T17" fmla="*/ 58 h 288"/>
                <a:gd name="T18" fmla="*/ 394 w 494"/>
                <a:gd name="T19" fmla="*/ 11 h 288"/>
                <a:gd name="T20" fmla="*/ 351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351" y="0"/>
                  </a:moveTo>
                  <a:cubicBezTo>
                    <a:pt x="337" y="0"/>
                    <a:pt x="322" y="3"/>
                    <a:pt x="309" y="11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0" y="191"/>
                    <a:pt x="0" y="219"/>
                    <a:pt x="19" y="230"/>
                  </a:cubicBezTo>
                  <a:cubicBezTo>
                    <a:pt x="100" y="277"/>
                    <a:pt x="100" y="277"/>
                    <a:pt x="100" y="277"/>
                  </a:cubicBezTo>
                  <a:cubicBezTo>
                    <a:pt x="113" y="284"/>
                    <a:pt x="128" y="288"/>
                    <a:pt x="142" y="288"/>
                  </a:cubicBezTo>
                  <a:cubicBezTo>
                    <a:pt x="157" y="288"/>
                    <a:pt x="172" y="284"/>
                    <a:pt x="185" y="277"/>
                  </a:cubicBezTo>
                  <a:cubicBezTo>
                    <a:pt x="475" y="108"/>
                    <a:pt x="475" y="108"/>
                    <a:pt x="475" y="108"/>
                  </a:cubicBezTo>
                  <a:cubicBezTo>
                    <a:pt x="494" y="97"/>
                    <a:pt x="494" y="69"/>
                    <a:pt x="475" y="5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81" y="3"/>
                    <a:pt x="366" y="0"/>
                    <a:pt x="351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8" name="iṩļíḓe">
              <a:extLst>
                <a:ext uri="{FF2B5EF4-FFF2-40B4-BE49-F238E27FC236}">
                  <a16:creationId xmlns:a16="http://schemas.microsoft.com/office/drawing/2014/main" xmlns="" id="{7880C218-BB5C-4CA3-BFC0-7ADD5D6FB388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9" name="íṥlîdê">
              <a:extLst>
                <a:ext uri="{FF2B5EF4-FFF2-40B4-BE49-F238E27FC236}">
                  <a16:creationId xmlns:a16="http://schemas.microsoft.com/office/drawing/2014/main" xmlns="" id="{7D5958D0-0338-4966-8ADF-08F2AD14E1B6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0" name="iṩľíḑe">
              <a:extLst>
                <a:ext uri="{FF2B5EF4-FFF2-40B4-BE49-F238E27FC236}">
                  <a16:creationId xmlns:a16="http://schemas.microsoft.com/office/drawing/2014/main" xmlns="" id="{8A06E793-C778-4327-8924-64BCEF5210F1}"/>
                </a:ext>
              </a:extLst>
            </p:cNvPr>
            <p:cNvSpPr/>
            <p:nvPr/>
          </p:nvSpPr>
          <p:spPr bwMode="auto">
            <a:xfrm>
              <a:off x="6891338" y="4162426"/>
              <a:ext cx="1630363" cy="974725"/>
            </a:xfrm>
            <a:custGeom>
              <a:avLst/>
              <a:gdLst>
                <a:gd name="T0" fmla="*/ 19 w 494"/>
                <a:gd name="T1" fmla="*/ 234 h 296"/>
                <a:gd name="T2" fmla="*/ 100 w 494"/>
                <a:gd name="T3" fmla="*/ 280 h 296"/>
                <a:gd name="T4" fmla="*/ 185 w 494"/>
                <a:gd name="T5" fmla="*/ 280 h 296"/>
                <a:gd name="T6" fmla="*/ 475 w 494"/>
                <a:gd name="T7" fmla="*/ 112 h 296"/>
                <a:gd name="T8" fmla="*/ 475 w 494"/>
                <a:gd name="T9" fmla="*/ 61 h 296"/>
                <a:gd name="T10" fmla="*/ 394 w 494"/>
                <a:gd name="T11" fmla="*/ 15 h 296"/>
                <a:gd name="T12" fmla="*/ 309 w 494"/>
                <a:gd name="T13" fmla="*/ 15 h 296"/>
                <a:gd name="T14" fmla="*/ 19 w 494"/>
                <a:gd name="T15" fmla="*/ 183 h 296"/>
                <a:gd name="T16" fmla="*/ 19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19" y="234"/>
                  </a:moveTo>
                  <a:cubicBezTo>
                    <a:pt x="100" y="280"/>
                    <a:pt x="100" y="280"/>
                    <a:pt x="100" y="280"/>
                  </a:cubicBezTo>
                  <a:cubicBezTo>
                    <a:pt x="126" y="296"/>
                    <a:pt x="159" y="296"/>
                    <a:pt x="185" y="280"/>
                  </a:cubicBezTo>
                  <a:cubicBezTo>
                    <a:pt x="475" y="112"/>
                    <a:pt x="475" y="112"/>
                    <a:pt x="475" y="112"/>
                  </a:cubicBezTo>
                  <a:cubicBezTo>
                    <a:pt x="494" y="101"/>
                    <a:pt x="494" y="73"/>
                    <a:pt x="475" y="61"/>
                  </a:cubicBezTo>
                  <a:cubicBezTo>
                    <a:pt x="394" y="15"/>
                    <a:pt x="394" y="15"/>
                    <a:pt x="394" y="15"/>
                  </a:cubicBezTo>
                  <a:cubicBezTo>
                    <a:pt x="367" y="0"/>
                    <a:pt x="335" y="0"/>
                    <a:pt x="309" y="15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0" y="195"/>
                    <a:pt x="0" y="223"/>
                    <a:pt x="19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1" name="iṧļíďê">
              <a:extLst>
                <a:ext uri="{FF2B5EF4-FFF2-40B4-BE49-F238E27FC236}">
                  <a16:creationId xmlns:a16="http://schemas.microsoft.com/office/drawing/2014/main" xmlns="" id="{AD2B65D3-0E83-476E-9CF0-5C896E0285FA}"/>
                </a:ext>
              </a:extLst>
            </p:cNvPr>
            <p:cNvSpPr/>
            <p:nvPr/>
          </p:nvSpPr>
          <p:spPr bwMode="auto">
            <a:xfrm>
              <a:off x="7832725" y="3529013"/>
              <a:ext cx="431800" cy="250825"/>
            </a:xfrm>
            <a:custGeom>
              <a:avLst/>
              <a:gdLst>
                <a:gd name="T0" fmla="*/ 272 w 272"/>
                <a:gd name="T1" fmla="*/ 75 h 158"/>
                <a:gd name="T2" fmla="*/ 145 w 272"/>
                <a:gd name="T3" fmla="*/ 0 h 158"/>
                <a:gd name="T4" fmla="*/ 0 w 272"/>
                <a:gd name="T5" fmla="*/ 85 h 158"/>
                <a:gd name="T6" fmla="*/ 127 w 272"/>
                <a:gd name="T7" fmla="*/ 158 h 158"/>
                <a:gd name="T8" fmla="*/ 272 w 272"/>
                <a:gd name="T9" fmla="*/ 7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8">
                  <a:moveTo>
                    <a:pt x="272" y="75"/>
                  </a:moveTo>
                  <a:lnTo>
                    <a:pt x="145" y="0"/>
                  </a:lnTo>
                  <a:lnTo>
                    <a:pt x="0" y="85"/>
                  </a:lnTo>
                  <a:lnTo>
                    <a:pt x="127" y="158"/>
                  </a:lnTo>
                  <a:lnTo>
                    <a:pt x="272" y="75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2" name="ïṡļíḍè">
              <a:extLst>
                <a:ext uri="{FF2B5EF4-FFF2-40B4-BE49-F238E27FC236}">
                  <a16:creationId xmlns:a16="http://schemas.microsoft.com/office/drawing/2014/main" xmlns="" id="{5EBD7F07-7C04-4BD7-ADFF-50072093F21B}"/>
                </a:ext>
              </a:extLst>
            </p:cNvPr>
            <p:cNvSpPr/>
            <p:nvPr/>
          </p:nvSpPr>
          <p:spPr bwMode="auto">
            <a:xfrm>
              <a:off x="8034338" y="3648076"/>
              <a:ext cx="230188" cy="952500"/>
            </a:xfrm>
            <a:custGeom>
              <a:avLst/>
              <a:gdLst>
                <a:gd name="T0" fmla="*/ 145 w 145"/>
                <a:gd name="T1" fmla="*/ 0 h 600"/>
                <a:gd name="T2" fmla="*/ 145 w 145"/>
                <a:gd name="T3" fmla="*/ 517 h 600"/>
                <a:gd name="T4" fmla="*/ 0 w 145"/>
                <a:gd name="T5" fmla="*/ 600 h 600"/>
                <a:gd name="T6" fmla="*/ 0 w 145"/>
                <a:gd name="T7" fmla="*/ 83 h 600"/>
                <a:gd name="T8" fmla="*/ 145 w 145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00">
                  <a:moveTo>
                    <a:pt x="145" y="0"/>
                  </a:moveTo>
                  <a:lnTo>
                    <a:pt x="145" y="517"/>
                  </a:lnTo>
                  <a:lnTo>
                    <a:pt x="0" y="60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D6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3" name="ï$ḻïḍe">
              <a:extLst>
                <a:ext uri="{FF2B5EF4-FFF2-40B4-BE49-F238E27FC236}">
                  <a16:creationId xmlns:a16="http://schemas.microsoft.com/office/drawing/2014/main" xmlns="" id="{22E50924-545F-4FF7-B51A-EE242B5FF8A2}"/>
                </a:ext>
              </a:extLst>
            </p:cNvPr>
            <p:cNvSpPr/>
            <p:nvPr/>
          </p:nvSpPr>
          <p:spPr bwMode="auto">
            <a:xfrm>
              <a:off x="7832725" y="3663951"/>
              <a:ext cx="201613" cy="936625"/>
            </a:xfrm>
            <a:custGeom>
              <a:avLst/>
              <a:gdLst>
                <a:gd name="T0" fmla="*/ 127 w 127"/>
                <a:gd name="T1" fmla="*/ 590 h 590"/>
                <a:gd name="T2" fmla="*/ 0 w 127"/>
                <a:gd name="T3" fmla="*/ 517 h 590"/>
                <a:gd name="T4" fmla="*/ 0 w 127"/>
                <a:gd name="T5" fmla="*/ 0 h 590"/>
                <a:gd name="T6" fmla="*/ 127 w 127"/>
                <a:gd name="T7" fmla="*/ 73 h 590"/>
                <a:gd name="T8" fmla="*/ 127 w 127"/>
                <a:gd name="T9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90">
                  <a:moveTo>
                    <a:pt x="127" y="590"/>
                  </a:moveTo>
                  <a:lnTo>
                    <a:pt x="0" y="51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590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4" name="ïS1ïḍè">
              <a:extLst>
                <a:ext uri="{FF2B5EF4-FFF2-40B4-BE49-F238E27FC236}">
                  <a16:creationId xmlns:a16="http://schemas.microsoft.com/office/drawing/2014/main" xmlns="" id="{E53551ED-70FC-420A-8E19-614D60D3E34D}"/>
                </a:ext>
              </a:extLst>
            </p:cNvPr>
            <p:cNvSpPr/>
            <p:nvPr/>
          </p:nvSpPr>
          <p:spPr bwMode="auto">
            <a:xfrm>
              <a:off x="7505700" y="3957638"/>
              <a:ext cx="431800" cy="247650"/>
            </a:xfrm>
            <a:custGeom>
              <a:avLst/>
              <a:gdLst>
                <a:gd name="T0" fmla="*/ 272 w 272"/>
                <a:gd name="T1" fmla="*/ 73 h 156"/>
                <a:gd name="T2" fmla="*/ 146 w 272"/>
                <a:gd name="T3" fmla="*/ 0 h 156"/>
                <a:gd name="T4" fmla="*/ 0 w 272"/>
                <a:gd name="T5" fmla="*/ 83 h 156"/>
                <a:gd name="T6" fmla="*/ 127 w 272"/>
                <a:gd name="T7" fmla="*/ 156 h 156"/>
                <a:gd name="T8" fmla="*/ 272 w 272"/>
                <a:gd name="T9" fmla="*/ 7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6">
                  <a:moveTo>
                    <a:pt x="272" y="73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6"/>
                  </a:lnTo>
                  <a:lnTo>
                    <a:pt x="272" y="73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5" name="íSḷîḍe">
              <a:extLst>
                <a:ext uri="{FF2B5EF4-FFF2-40B4-BE49-F238E27FC236}">
                  <a16:creationId xmlns:a16="http://schemas.microsoft.com/office/drawing/2014/main" xmlns="" id="{2A1E2921-A186-4A12-A888-636361894197}"/>
                </a:ext>
              </a:extLst>
            </p:cNvPr>
            <p:cNvSpPr/>
            <p:nvPr/>
          </p:nvSpPr>
          <p:spPr bwMode="auto">
            <a:xfrm>
              <a:off x="7707313" y="4073526"/>
              <a:ext cx="230188" cy="714375"/>
            </a:xfrm>
            <a:custGeom>
              <a:avLst/>
              <a:gdLst>
                <a:gd name="T0" fmla="*/ 145 w 145"/>
                <a:gd name="T1" fmla="*/ 0 h 450"/>
                <a:gd name="T2" fmla="*/ 145 w 145"/>
                <a:gd name="T3" fmla="*/ 367 h 450"/>
                <a:gd name="T4" fmla="*/ 0 w 145"/>
                <a:gd name="T5" fmla="*/ 450 h 450"/>
                <a:gd name="T6" fmla="*/ 0 w 145"/>
                <a:gd name="T7" fmla="*/ 83 h 450"/>
                <a:gd name="T8" fmla="*/ 145 w 145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450">
                  <a:moveTo>
                    <a:pt x="145" y="0"/>
                  </a:moveTo>
                  <a:lnTo>
                    <a:pt x="145" y="367"/>
                  </a:lnTo>
                  <a:lnTo>
                    <a:pt x="0" y="45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6" name="iS1îdè">
              <a:extLst>
                <a:ext uri="{FF2B5EF4-FFF2-40B4-BE49-F238E27FC236}">
                  <a16:creationId xmlns:a16="http://schemas.microsoft.com/office/drawing/2014/main" xmlns="" id="{110061D4-8F3F-43BF-BC38-9AA0069B245E}"/>
                </a:ext>
              </a:extLst>
            </p:cNvPr>
            <p:cNvSpPr/>
            <p:nvPr/>
          </p:nvSpPr>
          <p:spPr bwMode="auto">
            <a:xfrm>
              <a:off x="7505700" y="4089401"/>
              <a:ext cx="201613" cy="698500"/>
            </a:xfrm>
            <a:custGeom>
              <a:avLst/>
              <a:gdLst>
                <a:gd name="T0" fmla="*/ 127 w 127"/>
                <a:gd name="T1" fmla="*/ 440 h 440"/>
                <a:gd name="T2" fmla="*/ 0 w 127"/>
                <a:gd name="T3" fmla="*/ 367 h 440"/>
                <a:gd name="T4" fmla="*/ 0 w 127"/>
                <a:gd name="T5" fmla="*/ 0 h 440"/>
                <a:gd name="T6" fmla="*/ 127 w 127"/>
                <a:gd name="T7" fmla="*/ 73 h 440"/>
                <a:gd name="T8" fmla="*/ 127 w 127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40">
                  <a:moveTo>
                    <a:pt x="127" y="440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44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7" name="iṧļïḋè">
              <a:extLst>
                <a:ext uri="{FF2B5EF4-FFF2-40B4-BE49-F238E27FC236}">
                  <a16:creationId xmlns:a16="http://schemas.microsoft.com/office/drawing/2014/main" xmlns="" id="{6058A88D-815F-40C2-AA9C-C639E0D74F54}"/>
                </a:ext>
              </a:extLst>
            </p:cNvPr>
            <p:cNvSpPr/>
            <p:nvPr/>
          </p:nvSpPr>
          <p:spPr bwMode="auto">
            <a:xfrm>
              <a:off x="7178675" y="4376738"/>
              <a:ext cx="433388" cy="249238"/>
            </a:xfrm>
            <a:custGeom>
              <a:avLst/>
              <a:gdLst>
                <a:gd name="T0" fmla="*/ 273 w 273"/>
                <a:gd name="T1" fmla="*/ 72 h 157"/>
                <a:gd name="T2" fmla="*/ 146 w 273"/>
                <a:gd name="T3" fmla="*/ 0 h 157"/>
                <a:gd name="T4" fmla="*/ 0 w 273"/>
                <a:gd name="T5" fmla="*/ 83 h 157"/>
                <a:gd name="T6" fmla="*/ 127 w 273"/>
                <a:gd name="T7" fmla="*/ 157 h 157"/>
                <a:gd name="T8" fmla="*/ 273 w 273"/>
                <a:gd name="T9" fmla="*/ 7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57">
                  <a:moveTo>
                    <a:pt x="273" y="72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7"/>
                  </a:lnTo>
                  <a:lnTo>
                    <a:pt x="273" y="72"/>
                  </a:lnTo>
                  <a:close/>
                </a:path>
              </a:pathLst>
            </a:custGeom>
            <a:solidFill>
              <a:srgbClr val="8D8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8" name="îS1ïḓê">
              <a:extLst>
                <a:ext uri="{FF2B5EF4-FFF2-40B4-BE49-F238E27FC236}">
                  <a16:creationId xmlns:a16="http://schemas.microsoft.com/office/drawing/2014/main" xmlns="" id="{6B3004F6-B493-4A0C-8E36-8DB163E1E648}"/>
                </a:ext>
              </a:extLst>
            </p:cNvPr>
            <p:cNvSpPr/>
            <p:nvPr/>
          </p:nvSpPr>
          <p:spPr bwMode="auto">
            <a:xfrm>
              <a:off x="7380288" y="4491038"/>
              <a:ext cx="231775" cy="487363"/>
            </a:xfrm>
            <a:custGeom>
              <a:avLst/>
              <a:gdLst>
                <a:gd name="T0" fmla="*/ 146 w 146"/>
                <a:gd name="T1" fmla="*/ 0 h 307"/>
                <a:gd name="T2" fmla="*/ 146 w 146"/>
                <a:gd name="T3" fmla="*/ 222 h 307"/>
                <a:gd name="T4" fmla="*/ 0 w 146"/>
                <a:gd name="T5" fmla="*/ 307 h 307"/>
                <a:gd name="T6" fmla="*/ 0 w 146"/>
                <a:gd name="T7" fmla="*/ 85 h 307"/>
                <a:gd name="T8" fmla="*/ 146 w 146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07">
                  <a:moveTo>
                    <a:pt x="146" y="0"/>
                  </a:moveTo>
                  <a:lnTo>
                    <a:pt x="146" y="222"/>
                  </a:lnTo>
                  <a:lnTo>
                    <a:pt x="0" y="307"/>
                  </a:lnTo>
                  <a:lnTo>
                    <a:pt x="0" y="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9" name="ïS1íḑé">
              <a:extLst>
                <a:ext uri="{FF2B5EF4-FFF2-40B4-BE49-F238E27FC236}">
                  <a16:creationId xmlns:a16="http://schemas.microsoft.com/office/drawing/2014/main" xmlns="" id="{A44D4C71-2CE8-43D6-8D6A-931677A5C6B9}"/>
                </a:ext>
              </a:extLst>
            </p:cNvPr>
            <p:cNvSpPr/>
            <p:nvPr/>
          </p:nvSpPr>
          <p:spPr bwMode="auto">
            <a:xfrm>
              <a:off x="7178675" y="4508501"/>
              <a:ext cx="201613" cy="469900"/>
            </a:xfrm>
            <a:custGeom>
              <a:avLst/>
              <a:gdLst>
                <a:gd name="T0" fmla="*/ 127 w 127"/>
                <a:gd name="T1" fmla="*/ 296 h 296"/>
                <a:gd name="T2" fmla="*/ 0 w 127"/>
                <a:gd name="T3" fmla="*/ 222 h 296"/>
                <a:gd name="T4" fmla="*/ 0 w 127"/>
                <a:gd name="T5" fmla="*/ 0 h 296"/>
                <a:gd name="T6" fmla="*/ 127 w 127"/>
                <a:gd name="T7" fmla="*/ 74 h 296"/>
                <a:gd name="T8" fmla="*/ 127 w 127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96">
                  <a:moveTo>
                    <a:pt x="127" y="296"/>
                  </a:moveTo>
                  <a:lnTo>
                    <a:pt x="0" y="222"/>
                  </a:lnTo>
                  <a:lnTo>
                    <a:pt x="0" y="0"/>
                  </a:lnTo>
                  <a:lnTo>
                    <a:pt x="127" y="74"/>
                  </a:lnTo>
                  <a:lnTo>
                    <a:pt x="127" y="296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0" name="ï$ľiďê">
              <a:extLst>
                <a:ext uri="{FF2B5EF4-FFF2-40B4-BE49-F238E27FC236}">
                  <a16:creationId xmlns:a16="http://schemas.microsoft.com/office/drawing/2014/main" xmlns="" id="{E3F683E9-32D8-4128-A4AF-7C5DEB9852DB}"/>
                </a:ext>
              </a:extLst>
            </p:cNvPr>
            <p:cNvSpPr/>
            <p:nvPr/>
          </p:nvSpPr>
          <p:spPr bwMode="auto">
            <a:xfrm>
              <a:off x="5451475" y="1298576"/>
              <a:ext cx="1162050" cy="979488"/>
            </a:xfrm>
            <a:custGeom>
              <a:avLst/>
              <a:gdLst>
                <a:gd name="T0" fmla="*/ 0 w 732"/>
                <a:gd name="T1" fmla="*/ 0 h 617"/>
                <a:gd name="T2" fmla="*/ 732 w 732"/>
                <a:gd name="T3" fmla="*/ 419 h 617"/>
                <a:gd name="T4" fmla="*/ 732 w 732"/>
                <a:gd name="T5" fmla="*/ 617 h 617"/>
                <a:gd name="T6" fmla="*/ 0 w 732"/>
                <a:gd name="T7" fmla="*/ 195 h 617"/>
                <a:gd name="T8" fmla="*/ 0 w 732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617">
                  <a:moveTo>
                    <a:pt x="0" y="0"/>
                  </a:moveTo>
                  <a:lnTo>
                    <a:pt x="732" y="419"/>
                  </a:lnTo>
                  <a:lnTo>
                    <a:pt x="732" y="617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1" name="iśḻíḋè">
              <a:extLst>
                <a:ext uri="{FF2B5EF4-FFF2-40B4-BE49-F238E27FC236}">
                  <a16:creationId xmlns:a16="http://schemas.microsoft.com/office/drawing/2014/main" xmlns="" id="{34AFD129-159A-4F1E-A40C-3CDC638FEA81}"/>
                </a:ext>
              </a:extLst>
            </p:cNvPr>
            <p:cNvSpPr/>
            <p:nvPr/>
          </p:nvSpPr>
          <p:spPr bwMode="auto">
            <a:xfrm>
              <a:off x="5451475" y="1239838"/>
              <a:ext cx="1262063" cy="723900"/>
            </a:xfrm>
            <a:custGeom>
              <a:avLst/>
              <a:gdLst>
                <a:gd name="T0" fmla="*/ 65 w 795"/>
                <a:gd name="T1" fmla="*/ 0 h 456"/>
                <a:gd name="T2" fmla="*/ 0 w 795"/>
                <a:gd name="T3" fmla="*/ 37 h 456"/>
                <a:gd name="T4" fmla="*/ 732 w 795"/>
                <a:gd name="T5" fmla="*/ 456 h 456"/>
                <a:gd name="T6" fmla="*/ 795 w 795"/>
                <a:gd name="T7" fmla="*/ 421 h 456"/>
                <a:gd name="T8" fmla="*/ 65 w 795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456">
                  <a:moveTo>
                    <a:pt x="65" y="0"/>
                  </a:moveTo>
                  <a:lnTo>
                    <a:pt x="0" y="37"/>
                  </a:lnTo>
                  <a:lnTo>
                    <a:pt x="732" y="456"/>
                  </a:lnTo>
                  <a:lnTo>
                    <a:pt x="795" y="42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2" name="í$lîḓé">
              <a:extLst>
                <a:ext uri="{FF2B5EF4-FFF2-40B4-BE49-F238E27FC236}">
                  <a16:creationId xmlns:a16="http://schemas.microsoft.com/office/drawing/2014/main" xmlns="" id="{2EB922F3-EA51-4132-ADB6-37D40D6F00BC}"/>
                </a:ext>
              </a:extLst>
            </p:cNvPr>
            <p:cNvSpPr/>
            <p:nvPr/>
          </p:nvSpPr>
          <p:spPr bwMode="auto">
            <a:xfrm>
              <a:off x="6613525" y="1908176"/>
              <a:ext cx="100013" cy="369888"/>
            </a:xfrm>
            <a:custGeom>
              <a:avLst/>
              <a:gdLst>
                <a:gd name="T0" fmla="*/ 0 w 63"/>
                <a:gd name="T1" fmla="*/ 233 h 233"/>
                <a:gd name="T2" fmla="*/ 63 w 63"/>
                <a:gd name="T3" fmla="*/ 197 h 233"/>
                <a:gd name="T4" fmla="*/ 63 w 63"/>
                <a:gd name="T5" fmla="*/ 0 h 233"/>
                <a:gd name="T6" fmla="*/ 0 w 63"/>
                <a:gd name="T7" fmla="*/ 35 h 233"/>
                <a:gd name="T8" fmla="*/ 0 w 63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33">
                  <a:moveTo>
                    <a:pt x="0" y="233"/>
                  </a:moveTo>
                  <a:lnTo>
                    <a:pt x="63" y="197"/>
                  </a:lnTo>
                  <a:lnTo>
                    <a:pt x="63" y="0"/>
                  </a:lnTo>
                  <a:lnTo>
                    <a:pt x="0" y="35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3" name="íSḷïḋè">
              <a:extLst>
                <a:ext uri="{FF2B5EF4-FFF2-40B4-BE49-F238E27FC236}">
                  <a16:creationId xmlns:a16="http://schemas.microsoft.com/office/drawing/2014/main" xmlns="" id="{372F4A37-91A9-4676-8B35-00656A90AB3B}"/>
                </a:ext>
              </a:extLst>
            </p:cNvPr>
            <p:cNvSpPr/>
            <p:nvPr/>
          </p:nvSpPr>
          <p:spPr bwMode="auto">
            <a:xfrm>
              <a:off x="6211888" y="2211388"/>
              <a:ext cx="1125538" cy="1538288"/>
            </a:xfrm>
            <a:custGeom>
              <a:avLst/>
              <a:gdLst>
                <a:gd name="T0" fmla="*/ 331 w 341"/>
                <a:gd name="T1" fmla="*/ 175 h 467"/>
                <a:gd name="T2" fmla="*/ 30 w 341"/>
                <a:gd name="T3" fmla="*/ 1 h 467"/>
                <a:gd name="T4" fmla="*/ 24 w 341"/>
                <a:gd name="T5" fmla="*/ 1 h 467"/>
                <a:gd name="T6" fmla="*/ 24 w 341"/>
                <a:gd name="T7" fmla="*/ 1 h 467"/>
                <a:gd name="T8" fmla="*/ 23 w 341"/>
                <a:gd name="T9" fmla="*/ 2 h 467"/>
                <a:gd name="T10" fmla="*/ 4 w 341"/>
                <a:gd name="T11" fmla="*/ 13 h 467"/>
                <a:gd name="T12" fmla="*/ 0 w 341"/>
                <a:gd name="T13" fmla="*/ 18 h 467"/>
                <a:gd name="T14" fmla="*/ 0 w 341"/>
                <a:gd name="T15" fmla="*/ 274 h 467"/>
                <a:gd name="T16" fmla="*/ 10 w 341"/>
                <a:gd name="T17" fmla="*/ 292 h 467"/>
                <a:gd name="T18" fmla="*/ 312 w 341"/>
                <a:gd name="T19" fmla="*/ 466 h 467"/>
                <a:gd name="T20" fmla="*/ 318 w 341"/>
                <a:gd name="T21" fmla="*/ 465 h 467"/>
                <a:gd name="T22" fmla="*/ 338 w 341"/>
                <a:gd name="T23" fmla="*/ 454 h 467"/>
                <a:gd name="T24" fmla="*/ 341 w 341"/>
                <a:gd name="T25" fmla="*/ 448 h 467"/>
                <a:gd name="T26" fmla="*/ 341 w 341"/>
                <a:gd name="T27" fmla="*/ 192 h 467"/>
                <a:gd name="T28" fmla="*/ 331 w 341"/>
                <a:gd name="T29" fmla="*/ 17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467">
                  <a:moveTo>
                    <a:pt x="331" y="175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2"/>
                    <a:pt x="4" y="288"/>
                    <a:pt x="10" y="292"/>
                  </a:cubicBezTo>
                  <a:cubicBezTo>
                    <a:pt x="312" y="466"/>
                    <a:pt x="312" y="466"/>
                    <a:pt x="312" y="466"/>
                  </a:cubicBezTo>
                  <a:cubicBezTo>
                    <a:pt x="314" y="467"/>
                    <a:pt x="316" y="467"/>
                    <a:pt x="318" y="465"/>
                  </a:cubicBezTo>
                  <a:cubicBezTo>
                    <a:pt x="338" y="454"/>
                    <a:pt x="338" y="454"/>
                    <a:pt x="338" y="454"/>
                  </a:cubicBezTo>
                  <a:cubicBezTo>
                    <a:pt x="340" y="453"/>
                    <a:pt x="341" y="451"/>
                    <a:pt x="341" y="448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1" y="185"/>
                    <a:pt x="338" y="179"/>
                    <a:pt x="331" y="175"/>
                  </a:cubicBezTo>
                </a:path>
              </a:pathLst>
            </a:custGeom>
            <a:solidFill>
              <a:srgbClr val="414176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4" name="íṥlïḓè">
              <a:extLst>
                <a:ext uri="{FF2B5EF4-FFF2-40B4-BE49-F238E27FC236}">
                  <a16:creationId xmlns:a16="http://schemas.microsoft.com/office/drawing/2014/main" xmlns="" id="{31E5ED92-AA12-4A6C-8BDE-590786C50B05}"/>
                </a:ext>
              </a:extLst>
            </p:cNvPr>
            <p:cNvSpPr/>
            <p:nvPr/>
          </p:nvSpPr>
          <p:spPr bwMode="auto">
            <a:xfrm>
              <a:off x="6211888" y="2244726"/>
              <a:ext cx="1058863" cy="1508125"/>
            </a:xfrm>
            <a:custGeom>
              <a:avLst/>
              <a:gdLst>
                <a:gd name="T0" fmla="*/ 321 w 321"/>
                <a:gd name="T1" fmla="*/ 194 h 458"/>
                <a:gd name="T2" fmla="*/ 321 w 321"/>
                <a:gd name="T3" fmla="*/ 450 h 458"/>
                <a:gd name="T4" fmla="*/ 312 w 321"/>
                <a:gd name="T5" fmla="*/ 456 h 458"/>
                <a:gd name="T6" fmla="*/ 10 w 321"/>
                <a:gd name="T7" fmla="*/ 282 h 458"/>
                <a:gd name="T8" fmla="*/ 0 w 321"/>
                <a:gd name="T9" fmla="*/ 264 h 458"/>
                <a:gd name="T10" fmla="*/ 0 w 321"/>
                <a:gd name="T11" fmla="*/ 8 h 458"/>
                <a:gd name="T12" fmla="*/ 10 w 321"/>
                <a:gd name="T13" fmla="*/ 3 h 458"/>
                <a:gd name="T14" fmla="*/ 311 w 321"/>
                <a:gd name="T15" fmla="*/ 177 h 458"/>
                <a:gd name="T16" fmla="*/ 321 w 321"/>
                <a:gd name="T17" fmla="*/ 19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458">
                  <a:moveTo>
                    <a:pt x="321" y="194"/>
                  </a:moveTo>
                  <a:cubicBezTo>
                    <a:pt x="321" y="450"/>
                    <a:pt x="321" y="450"/>
                    <a:pt x="321" y="450"/>
                  </a:cubicBezTo>
                  <a:cubicBezTo>
                    <a:pt x="321" y="455"/>
                    <a:pt x="316" y="458"/>
                    <a:pt x="312" y="456"/>
                  </a:cubicBezTo>
                  <a:cubicBezTo>
                    <a:pt x="10" y="282"/>
                    <a:pt x="10" y="282"/>
                    <a:pt x="10" y="282"/>
                  </a:cubicBezTo>
                  <a:cubicBezTo>
                    <a:pt x="4" y="278"/>
                    <a:pt x="0" y="272"/>
                    <a:pt x="0" y="2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6" y="0"/>
                    <a:pt x="10" y="3"/>
                  </a:cubicBezTo>
                  <a:cubicBezTo>
                    <a:pt x="311" y="177"/>
                    <a:pt x="311" y="177"/>
                    <a:pt x="311" y="177"/>
                  </a:cubicBezTo>
                  <a:cubicBezTo>
                    <a:pt x="317" y="180"/>
                    <a:pt x="321" y="187"/>
                    <a:pt x="321" y="194"/>
                  </a:cubicBezTo>
                </a:path>
              </a:pathLst>
            </a:custGeom>
            <a:solidFill>
              <a:srgbClr val="3C3C73">
                <a:alpha val="9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5" name="iṧľîḓê">
              <a:extLst>
                <a:ext uri="{FF2B5EF4-FFF2-40B4-BE49-F238E27FC236}">
                  <a16:creationId xmlns:a16="http://schemas.microsoft.com/office/drawing/2014/main" xmlns="" id="{AA09DCE3-677D-45DE-AA51-7CCC9968CAA8}"/>
                </a:ext>
              </a:extLst>
            </p:cNvPr>
            <p:cNvSpPr/>
            <p:nvPr/>
          </p:nvSpPr>
          <p:spPr bwMode="auto">
            <a:xfrm>
              <a:off x="6307138" y="2584451"/>
              <a:ext cx="868363" cy="901700"/>
            </a:xfrm>
            <a:custGeom>
              <a:avLst/>
              <a:gdLst>
                <a:gd name="T0" fmla="*/ 0 w 263"/>
                <a:gd name="T1" fmla="*/ 0 h 274"/>
                <a:gd name="T2" fmla="*/ 0 w 263"/>
                <a:gd name="T3" fmla="*/ 122 h 274"/>
                <a:gd name="T4" fmla="*/ 263 w 263"/>
                <a:gd name="T5" fmla="*/ 274 h 274"/>
                <a:gd name="T6" fmla="*/ 263 w 263"/>
                <a:gd name="T7" fmla="*/ 194 h 274"/>
                <a:gd name="T8" fmla="*/ 251 w 263"/>
                <a:gd name="T9" fmla="*/ 199 h 274"/>
                <a:gd name="T10" fmla="*/ 223 w 263"/>
                <a:gd name="T11" fmla="*/ 186 h 274"/>
                <a:gd name="T12" fmla="*/ 160 w 263"/>
                <a:gd name="T13" fmla="*/ 114 h 274"/>
                <a:gd name="T14" fmla="*/ 133 w 263"/>
                <a:gd name="T15" fmla="*/ 106 h 274"/>
                <a:gd name="T16" fmla="*/ 109 w 263"/>
                <a:gd name="T17" fmla="*/ 109 h 274"/>
                <a:gd name="T18" fmla="*/ 87 w 263"/>
                <a:gd name="T19" fmla="*/ 112 h 274"/>
                <a:gd name="T20" fmla="*/ 76 w 263"/>
                <a:gd name="T21" fmla="*/ 110 h 274"/>
                <a:gd name="T22" fmla="*/ 0 w 263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274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0" y="199"/>
                    <a:pt x="251" y="199"/>
                  </a:cubicBezTo>
                  <a:cubicBezTo>
                    <a:pt x="245" y="199"/>
                    <a:pt x="235" y="196"/>
                    <a:pt x="223" y="186"/>
                  </a:cubicBezTo>
                  <a:cubicBezTo>
                    <a:pt x="202" y="167"/>
                    <a:pt x="191" y="136"/>
                    <a:pt x="160" y="114"/>
                  </a:cubicBezTo>
                  <a:cubicBezTo>
                    <a:pt x="151" y="108"/>
                    <a:pt x="142" y="106"/>
                    <a:pt x="133" y="106"/>
                  </a:cubicBezTo>
                  <a:cubicBezTo>
                    <a:pt x="125" y="106"/>
                    <a:pt x="117" y="108"/>
                    <a:pt x="109" y="109"/>
                  </a:cubicBezTo>
                  <a:cubicBezTo>
                    <a:pt x="101" y="111"/>
                    <a:pt x="94" y="112"/>
                    <a:pt x="87" y="112"/>
                  </a:cubicBezTo>
                  <a:cubicBezTo>
                    <a:pt x="84" y="112"/>
                    <a:pt x="80" y="112"/>
                    <a:pt x="76" y="110"/>
                  </a:cubicBezTo>
                  <a:cubicBezTo>
                    <a:pt x="33" y="92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8386B"/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6" name="ïSḻïḓe">
              <a:extLst>
                <a:ext uri="{FF2B5EF4-FFF2-40B4-BE49-F238E27FC236}">
                  <a16:creationId xmlns:a16="http://schemas.microsoft.com/office/drawing/2014/main" xmlns="" id="{B2229F47-301E-443F-9D37-FB689606F99D}"/>
                </a:ext>
              </a:extLst>
            </p:cNvPr>
            <p:cNvSpPr/>
            <p:nvPr/>
          </p:nvSpPr>
          <p:spPr bwMode="auto">
            <a:xfrm>
              <a:off x="6307138" y="2520951"/>
              <a:ext cx="868363" cy="965200"/>
            </a:xfrm>
            <a:custGeom>
              <a:avLst/>
              <a:gdLst>
                <a:gd name="T0" fmla="*/ 0 w 263"/>
                <a:gd name="T1" fmla="*/ 81 h 293"/>
                <a:gd name="T2" fmla="*/ 76 w 263"/>
                <a:gd name="T3" fmla="*/ 39 h 293"/>
                <a:gd name="T4" fmla="*/ 154 w 263"/>
                <a:gd name="T5" fmla="*/ 207 h 293"/>
                <a:gd name="T6" fmla="*/ 222 w 263"/>
                <a:gd name="T7" fmla="*/ 158 h 293"/>
                <a:gd name="T8" fmla="*/ 263 w 263"/>
                <a:gd name="T9" fmla="*/ 177 h 293"/>
                <a:gd name="T10" fmla="*/ 263 w 263"/>
                <a:gd name="T11" fmla="*/ 293 h 293"/>
                <a:gd name="T12" fmla="*/ 0 w 263"/>
                <a:gd name="T13" fmla="*/ 141 h 293"/>
                <a:gd name="T14" fmla="*/ 0 w 263"/>
                <a:gd name="T15" fmla="*/ 8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293">
                  <a:moveTo>
                    <a:pt x="0" y="81"/>
                  </a:moveTo>
                  <a:cubicBezTo>
                    <a:pt x="36" y="97"/>
                    <a:pt x="52" y="0"/>
                    <a:pt x="76" y="39"/>
                  </a:cubicBezTo>
                  <a:cubicBezTo>
                    <a:pt x="99" y="77"/>
                    <a:pt x="116" y="184"/>
                    <a:pt x="154" y="207"/>
                  </a:cubicBezTo>
                  <a:cubicBezTo>
                    <a:pt x="192" y="230"/>
                    <a:pt x="208" y="167"/>
                    <a:pt x="222" y="158"/>
                  </a:cubicBezTo>
                  <a:cubicBezTo>
                    <a:pt x="236" y="150"/>
                    <a:pt x="263" y="177"/>
                    <a:pt x="263" y="177"/>
                  </a:cubicBezTo>
                  <a:cubicBezTo>
                    <a:pt x="263" y="293"/>
                    <a:pt x="263" y="293"/>
                    <a:pt x="263" y="293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0" y="81"/>
                  </a:lnTo>
                  <a:close/>
                </a:path>
              </a:pathLst>
            </a:custGeom>
            <a:gradFill>
              <a:gsLst>
                <a:gs pos="0">
                  <a:srgbClr val="E3A048">
                    <a:alpha val="95000"/>
                  </a:srgbClr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7" name="ísḷîḍé">
              <a:extLst>
                <a:ext uri="{FF2B5EF4-FFF2-40B4-BE49-F238E27FC236}">
                  <a16:creationId xmlns:a16="http://schemas.microsoft.com/office/drawing/2014/main" xmlns="" id="{C18EBAFF-86FB-4E37-81B7-3BA39E616A31}"/>
                </a:ext>
              </a:extLst>
            </p:cNvPr>
            <p:cNvSpPr/>
            <p:nvPr/>
          </p:nvSpPr>
          <p:spPr bwMode="auto">
            <a:xfrm>
              <a:off x="6297613" y="2609851"/>
              <a:ext cx="887413" cy="619125"/>
            </a:xfrm>
            <a:custGeom>
              <a:avLst/>
              <a:gdLst>
                <a:gd name="T0" fmla="*/ 268 w 269"/>
                <a:gd name="T1" fmla="*/ 148 h 188"/>
                <a:gd name="T2" fmla="*/ 256 w 269"/>
                <a:gd name="T3" fmla="*/ 138 h 188"/>
                <a:gd name="T4" fmla="*/ 244 w 269"/>
                <a:gd name="T5" fmla="*/ 131 h 188"/>
                <a:gd name="T6" fmla="*/ 231 w 269"/>
                <a:gd name="T7" fmla="*/ 127 h 188"/>
                <a:gd name="T8" fmla="*/ 224 w 269"/>
                <a:gd name="T9" fmla="*/ 129 h 188"/>
                <a:gd name="T10" fmla="*/ 218 w 269"/>
                <a:gd name="T11" fmla="*/ 134 h 188"/>
                <a:gd name="T12" fmla="*/ 210 w 269"/>
                <a:gd name="T13" fmla="*/ 148 h 188"/>
                <a:gd name="T14" fmla="*/ 193 w 269"/>
                <a:gd name="T15" fmla="*/ 171 h 188"/>
                <a:gd name="T16" fmla="*/ 184 w 269"/>
                <a:gd name="T17" fmla="*/ 180 h 188"/>
                <a:gd name="T18" fmla="*/ 173 w 269"/>
                <a:gd name="T19" fmla="*/ 183 h 188"/>
                <a:gd name="T20" fmla="*/ 158 w 269"/>
                <a:gd name="T21" fmla="*/ 178 h 188"/>
                <a:gd name="T22" fmla="*/ 134 w 269"/>
                <a:gd name="T23" fmla="*/ 148 h 188"/>
                <a:gd name="T24" fmla="*/ 106 w 269"/>
                <a:gd name="T25" fmla="*/ 75 h 188"/>
                <a:gd name="T26" fmla="*/ 81 w 269"/>
                <a:gd name="T27" fmla="*/ 10 h 188"/>
                <a:gd name="T28" fmla="*/ 75 w 269"/>
                <a:gd name="T29" fmla="*/ 3 h 188"/>
                <a:gd name="T30" fmla="*/ 68 w 269"/>
                <a:gd name="T31" fmla="*/ 0 h 188"/>
                <a:gd name="T32" fmla="*/ 60 w 269"/>
                <a:gd name="T33" fmla="*/ 3 h 188"/>
                <a:gd name="T34" fmla="*/ 49 w 269"/>
                <a:gd name="T35" fmla="*/ 16 h 188"/>
                <a:gd name="T36" fmla="*/ 31 w 269"/>
                <a:gd name="T37" fmla="*/ 41 h 188"/>
                <a:gd name="T38" fmla="*/ 21 w 269"/>
                <a:gd name="T39" fmla="*/ 50 h 188"/>
                <a:gd name="T40" fmla="*/ 11 w 269"/>
                <a:gd name="T41" fmla="*/ 54 h 188"/>
                <a:gd name="T42" fmla="*/ 4 w 269"/>
                <a:gd name="T43" fmla="*/ 52 h 188"/>
                <a:gd name="T44" fmla="*/ 1 w 269"/>
                <a:gd name="T45" fmla="*/ 53 h 188"/>
                <a:gd name="T46" fmla="*/ 2 w 269"/>
                <a:gd name="T47" fmla="*/ 57 h 188"/>
                <a:gd name="T48" fmla="*/ 11 w 269"/>
                <a:gd name="T49" fmla="*/ 59 h 188"/>
                <a:gd name="T50" fmla="*/ 30 w 269"/>
                <a:gd name="T51" fmla="*/ 50 h 188"/>
                <a:gd name="T52" fmla="*/ 51 w 269"/>
                <a:gd name="T53" fmla="*/ 21 h 188"/>
                <a:gd name="T54" fmla="*/ 60 w 269"/>
                <a:gd name="T55" fmla="*/ 9 h 188"/>
                <a:gd name="T56" fmla="*/ 64 w 269"/>
                <a:gd name="T57" fmla="*/ 6 h 188"/>
                <a:gd name="T58" fmla="*/ 68 w 269"/>
                <a:gd name="T59" fmla="*/ 5 h 188"/>
                <a:gd name="T60" fmla="*/ 72 w 269"/>
                <a:gd name="T61" fmla="*/ 7 h 188"/>
                <a:gd name="T62" fmla="*/ 77 w 269"/>
                <a:gd name="T63" fmla="*/ 13 h 188"/>
                <a:gd name="T64" fmla="*/ 93 w 269"/>
                <a:gd name="T65" fmla="*/ 52 h 188"/>
                <a:gd name="T66" fmla="*/ 119 w 269"/>
                <a:gd name="T67" fmla="*/ 128 h 188"/>
                <a:gd name="T68" fmla="*/ 136 w 269"/>
                <a:gd name="T69" fmla="*/ 161 h 188"/>
                <a:gd name="T70" fmla="*/ 156 w 269"/>
                <a:gd name="T71" fmla="*/ 182 h 188"/>
                <a:gd name="T72" fmla="*/ 173 w 269"/>
                <a:gd name="T73" fmla="*/ 188 h 188"/>
                <a:gd name="T74" fmla="*/ 192 w 269"/>
                <a:gd name="T75" fmla="*/ 180 h 188"/>
                <a:gd name="T76" fmla="*/ 212 w 269"/>
                <a:gd name="T77" fmla="*/ 153 h 188"/>
                <a:gd name="T78" fmla="*/ 220 w 269"/>
                <a:gd name="T79" fmla="*/ 140 h 188"/>
                <a:gd name="T80" fmla="*/ 226 w 269"/>
                <a:gd name="T81" fmla="*/ 134 h 188"/>
                <a:gd name="T82" fmla="*/ 231 w 269"/>
                <a:gd name="T83" fmla="*/ 132 h 188"/>
                <a:gd name="T84" fmla="*/ 242 w 269"/>
                <a:gd name="T85" fmla="*/ 135 h 188"/>
                <a:gd name="T86" fmla="*/ 258 w 269"/>
                <a:gd name="T87" fmla="*/ 145 h 188"/>
                <a:gd name="T88" fmla="*/ 263 w 269"/>
                <a:gd name="T89" fmla="*/ 150 h 188"/>
                <a:gd name="T90" fmla="*/ 264 w 269"/>
                <a:gd name="T91" fmla="*/ 151 h 188"/>
                <a:gd name="T92" fmla="*/ 265 w 269"/>
                <a:gd name="T93" fmla="*/ 152 h 188"/>
                <a:gd name="T94" fmla="*/ 268 w 269"/>
                <a:gd name="T95" fmla="*/ 152 h 188"/>
                <a:gd name="T96" fmla="*/ 268 w 269"/>
                <a:gd name="T97" fmla="*/ 14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9" h="188">
                  <a:moveTo>
                    <a:pt x="268" y="148"/>
                  </a:moveTo>
                  <a:cubicBezTo>
                    <a:pt x="268" y="148"/>
                    <a:pt x="263" y="143"/>
                    <a:pt x="256" y="138"/>
                  </a:cubicBezTo>
                  <a:cubicBezTo>
                    <a:pt x="252" y="135"/>
                    <a:pt x="248" y="133"/>
                    <a:pt x="244" y="131"/>
                  </a:cubicBezTo>
                  <a:cubicBezTo>
                    <a:pt x="240" y="129"/>
                    <a:pt x="235" y="127"/>
                    <a:pt x="231" y="127"/>
                  </a:cubicBezTo>
                  <a:cubicBezTo>
                    <a:pt x="229" y="127"/>
                    <a:pt x="226" y="128"/>
                    <a:pt x="224" y="129"/>
                  </a:cubicBezTo>
                  <a:cubicBezTo>
                    <a:pt x="222" y="131"/>
                    <a:pt x="220" y="132"/>
                    <a:pt x="218" y="134"/>
                  </a:cubicBezTo>
                  <a:cubicBezTo>
                    <a:pt x="216" y="138"/>
                    <a:pt x="213" y="143"/>
                    <a:pt x="210" y="148"/>
                  </a:cubicBezTo>
                  <a:cubicBezTo>
                    <a:pt x="205" y="156"/>
                    <a:pt x="200" y="165"/>
                    <a:pt x="193" y="171"/>
                  </a:cubicBezTo>
                  <a:cubicBezTo>
                    <a:pt x="190" y="175"/>
                    <a:pt x="187" y="178"/>
                    <a:pt x="184" y="180"/>
                  </a:cubicBezTo>
                  <a:cubicBezTo>
                    <a:pt x="180" y="182"/>
                    <a:pt x="177" y="183"/>
                    <a:pt x="173" y="183"/>
                  </a:cubicBezTo>
                  <a:cubicBezTo>
                    <a:pt x="168" y="183"/>
                    <a:pt x="164" y="181"/>
                    <a:pt x="158" y="178"/>
                  </a:cubicBezTo>
                  <a:cubicBezTo>
                    <a:pt x="149" y="173"/>
                    <a:pt x="141" y="162"/>
                    <a:pt x="134" y="148"/>
                  </a:cubicBezTo>
                  <a:cubicBezTo>
                    <a:pt x="123" y="128"/>
                    <a:pt x="115" y="101"/>
                    <a:pt x="106" y="75"/>
                  </a:cubicBezTo>
                  <a:cubicBezTo>
                    <a:pt x="98" y="49"/>
                    <a:pt x="90" y="25"/>
                    <a:pt x="81" y="10"/>
                  </a:cubicBezTo>
                  <a:cubicBezTo>
                    <a:pt x="79" y="7"/>
                    <a:pt x="77" y="5"/>
                    <a:pt x="75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65" y="0"/>
                    <a:pt x="62" y="1"/>
                    <a:pt x="60" y="3"/>
                  </a:cubicBezTo>
                  <a:cubicBezTo>
                    <a:pt x="56" y="6"/>
                    <a:pt x="52" y="11"/>
                    <a:pt x="49" y="16"/>
                  </a:cubicBezTo>
                  <a:cubicBezTo>
                    <a:pt x="43" y="24"/>
                    <a:pt x="37" y="34"/>
                    <a:pt x="31" y="41"/>
                  </a:cubicBezTo>
                  <a:cubicBezTo>
                    <a:pt x="28" y="45"/>
                    <a:pt x="25" y="48"/>
                    <a:pt x="21" y="50"/>
                  </a:cubicBezTo>
                  <a:cubicBezTo>
                    <a:pt x="18" y="53"/>
                    <a:pt x="15" y="54"/>
                    <a:pt x="11" y="54"/>
                  </a:cubicBezTo>
                  <a:cubicBezTo>
                    <a:pt x="9" y="54"/>
                    <a:pt x="7" y="53"/>
                    <a:pt x="4" y="52"/>
                  </a:cubicBezTo>
                  <a:cubicBezTo>
                    <a:pt x="3" y="52"/>
                    <a:pt x="1" y="52"/>
                    <a:pt x="1" y="53"/>
                  </a:cubicBezTo>
                  <a:cubicBezTo>
                    <a:pt x="0" y="55"/>
                    <a:pt x="1" y="56"/>
                    <a:pt x="2" y="57"/>
                  </a:cubicBezTo>
                  <a:cubicBezTo>
                    <a:pt x="5" y="58"/>
                    <a:pt x="8" y="59"/>
                    <a:pt x="11" y="59"/>
                  </a:cubicBezTo>
                  <a:cubicBezTo>
                    <a:pt x="18" y="59"/>
                    <a:pt x="25" y="55"/>
                    <a:pt x="30" y="50"/>
                  </a:cubicBezTo>
                  <a:cubicBezTo>
                    <a:pt x="38" y="42"/>
                    <a:pt x="45" y="30"/>
                    <a:pt x="51" y="21"/>
                  </a:cubicBezTo>
                  <a:cubicBezTo>
                    <a:pt x="54" y="16"/>
                    <a:pt x="57" y="12"/>
                    <a:pt x="60" y="9"/>
                  </a:cubicBezTo>
                  <a:cubicBezTo>
                    <a:pt x="62" y="8"/>
                    <a:pt x="63" y="7"/>
                    <a:pt x="64" y="6"/>
                  </a:cubicBezTo>
                  <a:cubicBezTo>
                    <a:pt x="65" y="5"/>
                    <a:pt x="67" y="5"/>
                    <a:pt x="68" y="5"/>
                  </a:cubicBezTo>
                  <a:cubicBezTo>
                    <a:pt x="69" y="5"/>
                    <a:pt x="70" y="6"/>
                    <a:pt x="72" y="7"/>
                  </a:cubicBezTo>
                  <a:cubicBezTo>
                    <a:pt x="73" y="8"/>
                    <a:pt x="75" y="10"/>
                    <a:pt x="77" y="13"/>
                  </a:cubicBezTo>
                  <a:cubicBezTo>
                    <a:pt x="82" y="22"/>
                    <a:pt x="88" y="36"/>
                    <a:pt x="93" y="52"/>
                  </a:cubicBezTo>
                  <a:cubicBezTo>
                    <a:pt x="101" y="75"/>
                    <a:pt x="110" y="103"/>
                    <a:pt x="119" y="128"/>
                  </a:cubicBezTo>
                  <a:cubicBezTo>
                    <a:pt x="124" y="140"/>
                    <a:pt x="130" y="151"/>
                    <a:pt x="136" y="161"/>
                  </a:cubicBezTo>
                  <a:cubicBezTo>
                    <a:pt x="142" y="170"/>
                    <a:pt x="148" y="178"/>
                    <a:pt x="156" y="182"/>
                  </a:cubicBezTo>
                  <a:cubicBezTo>
                    <a:pt x="162" y="186"/>
                    <a:pt x="167" y="188"/>
                    <a:pt x="173" y="188"/>
                  </a:cubicBezTo>
                  <a:cubicBezTo>
                    <a:pt x="180" y="188"/>
                    <a:pt x="187" y="184"/>
                    <a:pt x="192" y="180"/>
                  </a:cubicBezTo>
                  <a:cubicBezTo>
                    <a:pt x="200" y="173"/>
                    <a:pt x="207" y="162"/>
                    <a:pt x="212" y="153"/>
                  </a:cubicBezTo>
                  <a:cubicBezTo>
                    <a:pt x="215" y="148"/>
                    <a:pt x="218" y="144"/>
                    <a:pt x="220" y="140"/>
                  </a:cubicBezTo>
                  <a:cubicBezTo>
                    <a:pt x="222" y="137"/>
                    <a:pt x="225" y="135"/>
                    <a:pt x="226" y="134"/>
                  </a:cubicBezTo>
                  <a:cubicBezTo>
                    <a:pt x="228" y="133"/>
                    <a:pt x="229" y="132"/>
                    <a:pt x="231" y="132"/>
                  </a:cubicBezTo>
                  <a:cubicBezTo>
                    <a:pt x="234" y="132"/>
                    <a:pt x="238" y="133"/>
                    <a:pt x="242" y="135"/>
                  </a:cubicBezTo>
                  <a:cubicBezTo>
                    <a:pt x="247" y="138"/>
                    <a:pt x="253" y="142"/>
                    <a:pt x="258" y="145"/>
                  </a:cubicBezTo>
                  <a:cubicBezTo>
                    <a:pt x="260" y="147"/>
                    <a:pt x="262" y="149"/>
                    <a:pt x="263" y="150"/>
                  </a:cubicBezTo>
                  <a:cubicBezTo>
                    <a:pt x="263" y="150"/>
                    <a:pt x="264" y="151"/>
                    <a:pt x="264" y="151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3"/>
                    <a:pt x="267" y="153"/>
                    <a:pt x="268" y="152"/>
                  </a:cubicBezTo>
                  <a:cubicBezTo>
                    <a:pt x="269" y="151"/>
                    <a:pt x="269" y="149"/>
                    <a:pt x="268" y="148"/>
                  </a:cubicBez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8" name="îślíďé">
              <a:extLst>
                <a:ext uri="{FF2B5EF4-FFF2-40B4-BE49-F238E27FC236}">
                  <a16:creationId xmlns:a16="http://schemas.microsoft.com/office/drawing/2014/main" xmlns="" id="{D48FFFDD-534C-4C99-8FA1-F18EC195F67B}"/>
                </a:ext>
              </a:extLst>
            </p:cNvPr>
            <p:cNvSpPr/>
            <p:nvPr/>
          </p:nvSpPr>
          <p:spPr bwMode="auto">
            <a:xfrm>
              <a:off x="6300788" y="2425701"/>
              <a:ext cx="12700" cy="639763"/>
            </a:xfrm>
            <a:custGeom>
              <a:avLst/>
              <a:gdLst>
                <a:gd name="T0" fmla="*/ 4 w 4"/>
                <a:gd name="T1" fmla="*/ 192 h 194"/>
                <a:gd name="T2" fmla="*/ 4 w 4"/>
                <a:gd name="T3" fmla="*/ 3 h 194"/>
                <a:gd name="T4" fmla="*/ 2 w 4"/>
                <a:gd name="T5" fmla="*/ 0 h 194"/>
                <a:gd name="T6" fmla="*/ 0 w 4"/>
                <a:gd name="T7" fmla="*/ 3 h 194"/>
                <a:gd name="T8" fmla="*/ 0 w 4"/>
                <a:gd name="T9" fmla="*/ 192 h 194"/>
                <a:gd name="T10" fmla="*/ 2 w 4"/>
                <a:gd name="T11" fmla="*/ 194 h 194"/>
                <a:gd name="T12" fmla="*/ 4 w 4"/>
                <a:gd name="T13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4">
                  <a:moveTo>
                    <a:pt x="4" y="192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3" y="194"/>
                    <a:pt x="4" y="193"/>
                    <a:pt x="4" y="19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9" name="ïsḻiďè">
              <a:extLst>
                <a:ext uri="{FF2B5EF4-FFF2-40B4-BE49-F238E27FC236}">
                  <a16:creationId xmlns:a16="http://schemas.microsoft.com/office/drawing/2014/main" xmlns="" id="{D8238C1D-017F-4757-B25E-1AAFFE84DE64}"/>
                </a:ext>
              </a:extLst>
            </p:cNvPr>
            <p:cNvSpPr/>
            <p:nvPr/>
          </p:nvSpPr>
          <p:spPr bwMode="auto">
            <a:xfrm>
              <a:off x="7169150" y="2925763"/>
              <a:ext cx="15875" cy="639763"/>
            </a:xfrm>
            <a:custGeom>
              <a:avLst/>
              <a:gdLst>
                <a:gd name="T0" fmla="*/ 0 w 5"/>
                <a:gd name="T1" fmla="*/ 3 h 194"/>
                <a:gd name="T2" fmla="*/ 0 w 5"/>
                <a:gd name="T3" fmla="*/ 192 h 194"/>
                <a:gd name="T4" fmla="*/ 2 w 5"/>
                <a:gd name="T5" fmla="*/ 194 h 194"/>
                <a:gd name="T6" fmla="*/ 5 w 5"/>
                <a:gd name="T7" fmla="*/ 192 h 194"/>
                <a:gd name="T8" fmla="*/ 5 w 5"/>
                <a:gd name="T9" fmla="*/ 3 h 194"/>
                <a:gd name="T10" fmla="*/ 2 w 5"/>
                <a:gd name="T11" fmla="*/ 0 h 194"/>
                <a:gd name="T12" fmla="*/ 0 w 5"/>
                <a:gd name="T13" fmla="*/ 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3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4" y="194"/>
                    <a:pt x="5" y="193"/>
                    <a:pt x="5" y="19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0" name="îsľíḍè">
              <a:extLst>
                <a:ext uri="{FF2B5EF4-FFF2-40B4-BE49-F238E27FC236}">
                  <a16:creationId xmlns:a16="http://schemas.microsoft.com/office/drawing/2014/main" xmlns="" id="{AEA95B33-3569-4DEE-B9E6-C1DFE08A7077}"/>
                </a:ext>
              </a:extLst>
            </p:cNvPr>
            <p:cNvSpPr/>
            <p:nvPr/>
          </p:nvSpPr>
          <p:spPr bwMode="auto">
            <a:xfrm>
              <a:off x="6297613" y="2573338"/>
              <a:ext cx="887413" cy="676275"/>
            </a:xfrm>
            <a:custGeom>
              <a:avLst/>
              <a:gdLst>
                <a:gd name="T0" fmla="*/ 264 w 269"/>
                <a:gd name="T1" fmla="*/ 195 h 205"/>
                <a:gd name="T2" fmla="*/ 266 w 269"/>
                <a:gd name="T3" fmla="*/ 196 h 205"/>
                <a:gd name="T4" fmla="*/ 264 w 269"/>
                <a:gd name="T5" fmla="*/ 195 h 205"/>
                <a:gd name="T6" fmla="*/ 264 w 269"/>
                <a:gd name="T7" fmla="*/ 195 h 205"/>
                <a:gd name="T8" fmla="*/ 266 w 269"/>
                <a:gd name="T9" fmla="*/ 196 h 205"/>
                <a:gd name="T10" fmla="*/ 264 w 269"/>
                <a:gd name="T11" fmla="*/ 195 h 205"/>
                <a:gd name="T12" fmla="*/ 264 w 269"/>
                <a:gd name="T13" fmla="*/ 196 h 205"/>
                <a:gd name="T14" fmla="*/ 254 w 269"/>
                <a:gd name="T15" fmla="*/ 200 h 205"/>
                <a:gd name="T16" fmla="*/ 228 w 269"/>
                <a:gd name="T17" fmla="*/ 187 h 205"/>
                <a:gd name="T18" fmla="*/ 200 w 269"/>
                <a:gd name="T19" fmla="*/ 153 h 205"/>
                <a:gd name="T20" fmla="*/ 164 w 269"/>
                <a:gd name="T21" fmla="*/ 115 h 205"/>
                <a:gd name="T22" fmla="*/ 136 w 269"/>
                <a:gd name="T23" fmla="*/ 107 h 205"/>
                <a:gd name="T24" fmla="*/ 112 w 269"/>
                <a:gd name="T25" fmla="*/ 110 h 205"/>
                <a:gd name="T26" fmla="*/ 90 w 269"/>
                <a:gd name="T27" fmla="*/ 113 h 205"/>
                <a:gd name="T28" fmla="*/ 80 w 269"/>
                <a:gd name="T29" fmla="*/ 111 h 205"/>
                <a:gd name="T30" fmla="*/ 51 w 269"/>
                <a:gd name="T31" fmla="*/ 87 h 205"/>
                <a:gd name="T32" fmla="*/ 18 w 269"/>
                <a:gd name="T33" fmla="*/ 32 h 205"/>
                <a:gd name="T34" fmla="*/ 9 w 269"/>
                <a:gd name="T35" fmla="*/ 11 h 205"/>
                <a:gd name="T36" fmla="*/ 6 w 269"/>
                <a:gd name="T37" fmla="*/ 4 h 205"/>
                <a:gd name="T38" fmla="*/ 5 w 269"/>
                <a:gd name="T39" fmla="*/ 2 h 205"/>
                <a:gd name="T40" fmla="*/ 2 w 269"/>
                <a:gd name="T41" fmla="*/ 1 h 205"/>
                <a:gd name="T42" fmla="*/ 1 w 269"/>
                <a:gd name="T43" fmla="*/ 4 h 205"/>
                <a:gd name="T44" fmla="*/ 23 w 269"/>
                <a:gd name="T45" fmla="*/ 53 h 205"/>
                <a:gd name="T46" fmla="*/ 47 w 269"/>
                <a:gd name="T47" fmla="*/ 90 h 205"/>
                <a:gd name="T48" fmla="*/ 79 w 269"/>
                <a:gd name="T49" fmla="*/ 116 h 205"/>
                <a:gd name="T50" fmla="*/ 90 w 269"/>
                <a:gd name="T51" fmla="*/ 118 h 205"/>
                <a:gd name="T52" fmla="*/ 113 w 269"/>
                <a:gd name="T53" fmla="*/ 115 h 205"/>
                <a:gd name="T54" fmla="*/ 136 w 269"/>
                <a:gd name="T55" fmla="*/ 112 h 205"/>
                <a:gd name="T56" fmla="*/ 162 w 269"/>
                <a:gd name="T57" fmla="*/ 119 h 205"/>
                <a:gd name="T58" fmla="*/ 196 w 269"/>
                <a:gd name="T59" fmla="*/ 156 h 205"/>
                <a:gd name="T60" fmla="*/ 225 w 269"/>
                <a:gd name="T61" fmla="*/ 190 h 205"/>
                <a:gd name="T62" fmla="*/ 254 w 269"/>
                <a:gd name="T63" fmla="*/ 205 h 205"/>
                <a:gd name="T64" fmla="*/ 265 w 269"/>
                <a:gd name="T65" fmla="*/ 201 h 205"/>
                <a:gd name="T66" fmla="*/ 269 w 269"/>
                <a:gd name="T67" fmla="*/ 198 h 205"/>
                <a:gd name="T68" fmla="*/ 268 w 269"/>
                <a:gd name="T69" fmla="*/ 195 h 205"/>
                <a:gd name="T70" fmla="*/ 264 w 269"/>
                <a:gd name="T71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" h="205">
                  <a:moveTo>
                    <a:pt x="264" y="195"/>
                  </a:move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6"/>
                    <a:pt x="264" y="196"/>
                  </a:cubicBezTo>
                  <a:cubicBezTo>
                    <a:pt x="263" y="197"/>
                    <a:pt x="260" y="200"/>
                    <a:pt x="254" y="200"/>
                  </a:cubicBezTo>
                  <a:cubicBezTo>
                    <a:pt x="248" y="200"/>
                    <a:pt x="240" y="197"/>
                    <a:pt x="228" y="187"/>
                  </a:cubicBezTo>
                  <a:cubicBezTo>
                    <a:pt x="217" y="178"/>
                    <a:pt x="209" y="166"/>
                    <a:pt x="200" y="153"/>
                  </a:cubicBezTo>
                  <a:cubicBezTo>
                    <a:pt x="191" y="140"/>
                    <a:pt x="180" y="126"/>
                    <a:pt x="164" y="115"/>
                  </a:cubicBezTo>
                  <a:cubicBezTo>
                    <a:pt x="155" y="109"/>
                    <a:pt x="146" y="107"/>
                    <a:pt x="136" y="107"/>
                  </a:cubicBezTo>
                  <a:cubicBezTo>
                    <a:pt x="128" y="107"/>
                    <a:pt x="119" y="108"/>
                    <a:pt x="112" y="110"/>
                  </a:cubicBezTo>
                  <a:cubicBezTo>
                    <a:pt x="104" y="111"/>
                    <a:pt x="97" y="113"/>
                    <a:pt x="90" y="113"/>
                  </a:cubicBezTo>
                  <a:cubicBezTo>
                    <a:pt x="87" y="113"/>
                    <a:pt x="83" y="112"/>
                    <a:pt x="80" y="111"/>
                  </a:cubicBezTo>
                  <a:cubicBezTo>
                    <a:pt x="70" y="107"/>
                    <a:pt x="60" y="98"/>
                    <a:pt x="51" y="87"/>
                  </a:cubicBezTo>
                  <a:cubicBezTo>
                    <a:pt x="37" y="70"/>
                    <a:pt x="26" y="49"/>
                    <a:pt x="18" y="32"/>
                  </a:cubicBezTo>
                  <a:cubicBezTo>
                    <a:pt x="14" y="24"/>
                    <a:pt x="11" y="16"/>
                    <a:pt x="9" y="11"/>
                  </a:cubicBezTo>
                  <a:cubicBezTo>
                    <a:pt x="8" y="8"/>
                    <a:pt x="7" y="6"/>
                    <a:pt x="6" y="4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" y="4"/>
                    <a:pt x="9" y="27"/>
                    <a:pt x="23" y="53"/>
                  </a:cubicBezTo>
                  <a:cubicBezTo>
                    <a:pt x="30" y="65"/>
                    <a:pt x="38" y="79"/>
                    <a:pt x="47" y="90"/>
                  </a:cubicBezTo>
                  <a:cubicBezTo>
                    <a:pt x="57" y="101"/>
                    <a:pt x="67" y="111"/>
                    <a:pt x="79" y="116"/>
                  </a:cubicBezTo>
                  <a:cubicBezTo>
                    <a:pt x="82" y="117"/>
                    <a:pt x="86" y="118"/>
                    <a:pt x="90" y="118"/>
                  </a:cubicBezTo>
                  <a:cubicBezTo>
                    <a:pt x="97" y="118"/>
                    <a:pt x="105" y="116"/>
                    <a:pt x="113" y="115"/>
                  </a:cubicBezTo>
                  <a:cubicBezTo>
                    <a:pt x="120" y="113"/>
                    <a:pt x="128" y="112"/>
                    <a:pt x="136" y="112"/>
                  </a:cubicBezTo>
                  <a:cubicBezTo>
                    <a:pt x="145" y="112"/>
                    <a:pt x="153" y="113"/>
                    <a:pt x="162" y="119"/>
                  </a:cubicBezTo>
                  <a:cubicBezTo>
                    <a:pt x="177" y="130"/>
                    <a:pt x="187" y="143"/>
                    <a:pt x="196" y="156"/>
                  </a:cubicBezTo>
                  <a:cubicBezTo>
                    <a:pt x="205" y="168"/>
                    <a:pt x="213" y="181"/>
                    <a:pt x="225" y="190"/>
                  </a:cubicBezTo>
                  <a:cubicBezTo>
                    <a:pt x="237" y="201"/>
                    <a:pt x="247" y="205"/>
                    <a:pt x="254" y="205"/>
                  </a:cubicBezTo>
                  <a:cubicBezTo>
                    <a:pt x="259" y="205"/>
                    <a:pt x="263" y="203"/>
                    <a:pt x="265" y="201"/>
                  </a:cubicBezTo>
                  <a:cubicBezTo>
                    <a:pt x="267" y="200"/>
                    <a:pt x="268" y="198"/>
                    <a:pt x="269" y="198"/>
                  </a:cubicBezTo>
                  <a:cubicBezTo>
                    <a:pt x="269" y="197"/>
                    <a:pt x="269" y="196"/>
                    <a:pt x="268" y="195"/>
                  </a:cubicBezTo>
                  <a:cubicBezTo>
                    <a:pt x="267" y="194"/>
                    <a:pt x="265" y="194"/>
                    <a:pt x="264" y="195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1" name="ïṧľíḓé">
              <a:extLst>
                <a:ext uri="{FF2B5EF4-FFF2-40B4-BE49-F238E27FC236}">
                  <a16:creationId xmlns:a16="http://schemas.microsoft.com/office/drawing/2014/main" xmlns="" id="{B6A4D5BE-DB1F-40D3-8F3D-295268333386}"/>
                </a:ext>
              </a:extLst>
            </p:cNvPr>
            <p:cNvSpPr/>
            <p:nvPr/>
          </p:nvSpPr>
          <p:spPr bwMode="auto">
            <a:xfrm>
              <a:off x="6924675" y="2787651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2" name="îṥlîḍe">
              <a:extLst>
                <a:ext uri="{FF2B5EF4-FFF2-40B4-BE49-F238E27FC236}">
                  <a16:creationId xmlns:a16="http://schemas.microsoft.com/office/drawing/2014/main" xmlns="" id="{4EDCF9DB-6C2F-4901-9790-B2037609D51A}"/>
                </a:ext>
              </a:extLst>
            </p:cNvPr>
            <p:cNvSpPr/>
            <p:nvPr/>
          </p:nvSpPr>
          <p:spPr bwMode="auto">
            <a:xfrm>
              <a:off x="6542088" y="2566988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3" name="îŝ1îḋè">
              <a:extLst>
                <a:ext uri="{FF2B5EF4-FFF2-40B4-BE49-F238E27FC236}">
                  <a16:creationId xmlns:a16="http://schemas.microsoft.com/office/drawing/2014/main" xmlns="" id="{882716CE-89F8-435E-BDFD-60963A95EA7C}"/>
                </a:ext>
              </a:extLst>
            </p:cNvPr>
            <p:cNvSpPr/>
            <p:nvPr/>
          </p:nvSpPr>
          <p:spPr bwMode="auto">
            <a:xfrm>
              <a:off x="7026275" y="2873376"/>
              <a:ext cx="57150" cy="79375"/>
            </a:xfrm>
            <a:custGeom>
              <a:avLst/>
              <a:gdLst>
                <a:gd name="T0" fmla="*/ 0 w 36"/>
                <a:gd name="T1" fmla="*/ 29 h 50"/>
                <a:gd name="T2" fmla="*/ 36 w 36"/>
                <a:gd name="T3" fmla="*/ 50 h 50"/>
                <a:gd name="T4" fmla="*/ 36 w 36"/>
                <a:gd name="T5" fmla="*/ 21 h 50"/>
                <a:gd name="T6" fmla="*/ 0 w 36"/>
                <a:gd name="T7" fmla="*/ 0 h 50"/>
                <a:gd name="T8" fmla="*/ 0 w 36"/>
                <a:gd name="T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29"/>
                  </a:moveTo>
                  <a:lnTo>
                    <a:pt x="36" y="50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4" name="iṣḻïḑé">
              <a:extLst>
                <a:ext uri="{FF2B5EF4-FFF2-40B4-BE49-F238E27FC236}">
                  <a16:creationId xmlns:a16="http://schemas.microsoft.com/office/drawing/2014/main" xmlns="" id="{6EA88212-2740-499E-B8EB-3232A3055697}"/>
                </a:ext>
              </a:extLst>
            </p:cNvPr>
            <p:cNvSpPr/>
            <p:nvPr/>
          </p:nvSpPr>
          <p:spPr bwMode="auto">
            <a:xfrm>
              <a:off x="6980238" y="2922588"/>
              <a:ext cx="103188" cy="76200"/>
            </a:xfrm>
            <a:custGeom>
              <a:avLst/>
              <a:gdLst>
                <a:gd name="T0" fmla="*/ 0 w 65"/>
                <a:gd name="T1" fmla="*/ 11 h 48"/>
                <a:gd name="T2" fmla="*/ 65 w 65"/>
                <a:gd name="T3" fmla="*/ 48 h 48"/>
                <a:gd name="T4" fmla="*/ 65 w 65"/>
                <a:gd name="T5" fmla="*/ 38 h 48"/>
                <a:gd name="T6" fmla="*/ 0 w 65"/>
                <a:gd name="T7" fmla="*/ 0 h 48"/>
                <a:gd name="T8" fmla="*/ 0 w 65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8">
                  <a:moveTo>
                    <a:pt x="0" y="11"/>
                  </a:moveTo>
                  <a:lnTo>
                    <a:pt x="65" y="48"/>
                  </a:lnTo>
                  <a:lnTo>
                    <a:pt x="65" y="38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5" name="ïš1îḋé">
              <a:extLst>
                <a:ext uri="{FF2B5EF4-FFF2-40B4-BE49-F238E27FC236}">
                  <a16:creationId xmlns:a16="http://schemas.microsoft.com/office/drawing/2014/main" xmlns="" id="{ADF92B0F-5869-4BB1-A944-B2910D33F66B}"/>
                </a:ext>
              </a:extLst>
            </p:cNvPr>
            <p:cNvSpPr/>
            <p:nvPr/>
          </p:nvSpPr>
          <p:spPr bwMode="auto">
            <a:xfrm>
              <a:off x="6716713" y="2771776"/>
              <a:ext cx="55563" cy="79375"/>
            </a:xfrm>
            <a:custGeom>
              <a:avLst/>
              <a:gdLst>
                <a:gd name="T0" fmla="*/ 0 w 35"/>
                <a:gd name="T1" fmla="*/ 31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1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6" name="îşḷíḓé">
              <a:extLst>
                <a:ext uri="{FF2B5EF4-FFF2-40B4-BE49-F238E27FC236}">
                  <a16:creationId xmlns:a16="http://schemas.microsoft.com/office/drawing/2014/main" xmlns="" id="{EC29F670-567B-497B-93BB-D9B99C99F94C}"/>
                </a:ext>
              </a:extLst>
            </p:cNvPr>
            <p:cNvSpPr/>
            <p:nvPr/>
          </p:nvSpPr>
          <p:spPr bwMode="auto">
            <a:xfrm>
              <a:off x="6670675" y="2820988"/>
              <a:ext cx="101600" cy="76200"/>
            </a:xfrm>
            <a:custGeom>
              <a:avLst/>
              <a:gdLst>
                <a:gd name="T0" fmla="*/ 0 w 64"/>
                <a:gd name="T1" fmla="*/ 12 h 48"/>
                <a:gd name="T2" fmla="*/ 64 w 64"/>
                <a:gd name="T3" fmla="*/ 48 h 48"/>
                <a:gd name="T4" fmla="*/ 64 w 64"/>
                <a:gd name="T5" fmla="*/ 37 h 48"/>
                <a:gd name="T6" fmla="*/ 0 w 64"/>
                <a:gd name="T7" fmla="*/ 0 h 48"/>
                <a:gd name="T8" fmla="*/ 0 w 64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">
                  <a:moveTo>
                    <a:pt x="0" y="12"/>
                  </a:moveTo>
                  <a:lnTo>
                    <a:pt x="64" y="48"/>
                  </a:lnTo>
                  <a:lnTo>
                    <a:pt x="64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7" name="iśļîḓè">
              <a:extLst>
                <a:ext uri="{FF2B5EF4-FFF2-40B4-BE49-F238E27FC236}">
                  <a16:creationId xmlns:a16="http://schemas.microsoft.com/office/drawing/2014/main" xmlns="" id="{6BFAE6E5-5867-47DC-A064-CE8EADFBD223}"/>
                </a:ext>
              </a:extLst>
            </p:cNvPr>
            <p:cNvSpPr/>
            <p:nvPr/>
          </p:nvSpPr>
          <p:spPr bwMode="auto">
            <a:xfrm>
              <a:off x="6410325" y="2444751"/>
              <a:ext cx="55563" cy="79375"/>
            </a:xfrm>
            <a:custGeom>
              <a:avLst/>
              <a:gdLst>
                <a:gd name="T0" fmla="*/ 0 w 35"/>
                <a:gd name="T1" fmla="*/ 32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2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8" name="íśḷïḍe">
              <a:extLst>
                <a:ext uri="{FF2B5EF4-FFF2-40B4-BE49-F238E27FC236}">
                  <a16:creationId xmlns:a16="http://schemas.microsoft.com/office/drawing/2014/main" xmlns="" id="{139E18A4-2A5F-4F4F-A5C0-CF009E6B4C03}"/>
                </a:ext>
              </a:extLst>
            </p:cNvPr>
            <p:cNvSpPr/>
            <p:nvPr/>
          </p:nvSpPr>
          <p:spPr bwMode="auto">
            <a:xfrm>
              <a:off x="6362700" y="2495551"/>
              <a:ext cx="103188" cy="77788"/>
            </a:xfrm>
            <a:custGeom>
              <a:avLst/>
              <a:gdLst>
                <a:gd name="T0" fmla="*/ 0 w 65"/>
                <a:gd name="T1" fmla="*/ 12 h 49"/>
                <a:gd name="T2" fmla="*/ 65 w 65"/>
                <a:gd name="T3" fmla="*/ 49 h 49"/>
                <a:gd name="T4" fmla="*/ 65 w 65"/>
                <a:gd name="T5" fmla="*/ 37 h 49"/>
                <a:gd name="T6" fmla="*/ 0 w 65"/>
                <a:gd name="T7" fmla="*/ 0 h 49"/>
                <a:gd name="T8" fmla="*/ 0 w 65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9">
                  <a:moveTo>
                    <a:pt x="0" y="12"/>
                  </a:moveTo>
                  <a:lnTo>
                    <a:pt x="65" y="49"/>
                  </a:lnTo>
                  <a:lnTo>
                    <a:pt x="65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92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60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xmlns="" id="{04092771-D624-4602-AE03-2D1545682C21}"/>
              </a:ext>
            </a:extLst>
          </p:cNvPr>
          <p:cNvSpPr/>
          <p:nvPr userDrawn="1"/>
        </p:nvSpPr>
        <p:spPr>
          <a:xfrm>
            <a:off x="0" y="66675"/>
            <a:ext cx="12191094" cy="6786789"/>
          </a:xfrm>
          <a:custGeom>
            <a:avLst/>
            <a:gdLst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714500 w 12211050"/>
              <a:gd name="connsiteY23" fmla="*/ 5410200 h 6743700"/>
              <a:gd name="connsiteX24" fmla="*/ 1657350 w 12211050"/>
              <a:gd name="connsiteY24" fmla="*/ 5448300 h 6743700"/>
              <a:gd name="connsiteX25" fmla="*/ 1562100 w 12211050"/>
              <a:gd name="connsiteY25" fmla="*/ 5467350 h 6743700"/>
              <a:gd name="connsiteX26" fmla="*/ 1485900 w 12211050"/>
              <a:gd name="connsiteY26" fmla="*/ 5505450 h 6743700"/>
              <a:gd name="connsiteX27" fmla="*/ 1390650 w 12211050"/>
              <a:gd name="connsiteY27" fmla="*/ 5543550 h 6743700"/>
              <a:gd name="connsiteX28" fmla="*/ 1333500 w 12211050"/>
              <a:gd name="connsiteY28" fmla="*/ 5581650 h 6743700"/>
              <a:gd name="connsiteX29" fmla="*/ 1181100 w 12211050"/>
              <a:gd name="connsiteY29" fmla="*/ 5619750 h 6743700"/>
              <a:gd name="connsiteX30" fmla="*/ 1104900 w 12211050"/>
              <a:gd name="connsiteY30" fmla="*/ 5657850 h 6743700"/>
              <a:gd name="connsiteX31" fmla="*/ 1047750 w 12211050"/>
              <a:gd name="connsiteY31" fmla="*/ 5695950 h 6743700"/>
              <a:gd name="connsiteX32" fmla="*/ 952500 w 12211050"/>
              <a:gd name="connsiteY32" fmla="*/ 5715000 h 6743700"/>
              <a:gd name="connsiteX33" fmla="*/ 742950 w 12211050"/>
              <a:gd name="connsiteY33" fmla="*/ 5810250 h 6743700"/>
              <a:gd name="connsiteX34" fmla="*/ 647700 w 12211050"/>
              <a:gd name="connsiteY34" fmla="*/ 5829300 h 6743700"/>
              <a:gd name="connsiteX35" fmla="*/ 495300 w 12211050"/>
              <a:gd name="connsiteY35" fmla="*/ 5905500 h 6743700"/>
              <a:gd name="connsiteX36" fmla="*/ 342900 w 12211050"/>
              <a:gd name="connsiteY36" fmla="*/ 5962650 h 6743700"/>
              <a:gd name="connsiteX37" fmla="*/ 285750 w 12211050"/>
              <a:gd name="connsiteY37" fmla="*/ 5981700 h 6743700"/>
              <a:gd name="connsiteX38" fmla="*/ 228600 w 12211050"/>
              <a:gd name="connsiteY38" fmla="*/ 6019800 h 6743700"/>
              <a:gd name="connsiteX39" fmla="*/ 0 w 12211050"/>
              <a:gd name="connsiteY39" fmla="*/ 6743700 h 6743700"/>
              <a:gd name="connsiteX40" fmla="*/ 12211050 w 12211050"/>
              <a:gd name="connsiteY40" fmla="*/ 6743700 h 6743700"/>
              <a:gd name="connsiteX41" fmla="*/ 12153900 w 12211050"/>
              <a:gd name="connsiteY4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714500 w 12211050"/>
              <a:gd name="connsiteY23" fmla="*/ 5410200 h 6743700"/>
              <a:gd name="connsiteX24" fmla="*/ 1562100 w 12211050"/>
              <a:gd name="connsiteY24" fmla="*/ 5467350 h 6743700"/>
              <a:gd name="connsiteX25" fmla="*/ 1485900 w 12211050"/>
              <a:gd name="connsiteY25" fmla="*/ 5505450 h 6743700"/>
              <a:gd name="connsiteX26" fmla="*/ 1390650 w 12211050"/>
              <a:gd name="connsiteY26" fmla="*/ 5543550 h 6743700"/>
              <a:gd name="connsiteX27" fmla="*/ 1333500 w 12211050"/>
              <a:gd name="connsiteY27" fmla="*/ 5581650 h 6743700"/>
              <a:gd name="connsiteX28" fmla="*/ 1181100 w 12211050"/>
              <a:gd name="connsiteY28" fmla="*/ 5619750 h 6743700"/>
              <a:gd name="connsiteX29" fmla="*/ 1104900 w 12211050"/>
              <a:gd name="connsiteY29" fmla="*/ 5657850 h 6743700"/>
              <a:gd name="connsiteX30" fmla="*/ 1047750 w 12211050"/>
              <a:gd name="connsiteY30" fmla="*/ 5695950 h 6743700"/>
              <a:gd name="connsiteX31" fmla="*/ 952500 w 12211050"/>
              <a:gd name="connsiteY31" fmla="*/ 5715000 h 6743700"/>
              <a:gd name="connsiteX32" fmla="*/ 742950 w 12211050"/>
              <a:gd name="connsiteY32" fmla="*/ 5810250 h 6743700"/>
              <a:gd name="connsiteX33" fmla="*/ 647700 w 12211050"/>
              <a:gd name="connsiteY33" fmla="*/ 5829300 h 6743700"/>
              <a:gd name="connsiteX34" fmla="*/ 495300 w 12211050"/>
              <a:gd name="connsiteY34" fmla="*/ 5905500 h 6743700"/>
              <a:gd name="connsiteX35" fmla="*/ 342900 w 12211050"/>
              <a:gd name="connsiteY35" fmla="*/ 5962650 h 6743700"/>
              <a:gd name="connsiteX36" fmla="*/ 285750 w 12211050"/>
              <a:gd name="connsiteY36" fmla="*/ 5981700 h 6743700"/>
              <a:gd name="connsiteX37" fmla="*/ 228600 w 12211050"/>
              <a:gd name="connsiteY37" fmla="*/ 6019800 h 6743700"/>
              <a:gd name="connsiteX38" fmla="*/ 0 w 12211050"/>
              <a:gd name="connsiteY38" fmla="*/ 6743700 h 6743700"/>
              <a:gd name="connsiteX39" fmla="*/ 12211050 w 12211050"/>
              <a:gd name="connsiteY39" fmla="*/ 6743700 h 6743700"/>
              <a:gd name="connsiteX40" fmla="*/ 12153900 w 12211050"/>
              <a:gd name="connsiteY4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90650 w 12211050"/>
              <a:gd name="connsiteY25" fmla="*/ 5543550 h 6743700"/>
              <a:gd name="connsiteX26" fmla="*/ 1333500 w 12211050"/>
              <a:gd name="connsiteY26" fmla="*/ 5581650 h 6743700"/>
              <a:gd name="connsiteX27" fmla="*/ 1181100 w 12211050"/>
              <a:gd name="connsiteY27" fmla="*/ 5619750 h 6743700"/>
              <a:gd name="connsiteX28" fmla="*/ 1104900 w 12211050"/>
              <a:gd name="connsiteY28" fmla="*/ 5657850 h 6743700"/>
              <a:gd name="connsiteX29" fmla="*/ 1047750 w 12211050"/>
              <a:gd name="connsiteY29" fmla="*/ 5695950 h 6743700"/>
              <a:gd name="connsiteX30" fmla="*/ 952500 w 12211050"/>
              <a:gd name="connsiteY30" fmla="*/ 5715000 h 6743700"/>
              <a:gd name="connsiteX31" fmla="*/ 742950 w 12211050"/>
              <a:gd name="connsiteY31" fmla="*/ 5810250 h 6743700"/>
              <a:gd name="connsiteX32" fmla="*/ 647700 w 12211050"/>
              <a:gd name="connsiteY32" fmla="*/ 5829300 h 6743700"/>
              <a:gd name="connsiteX33" fmla="*/ 495300 w 12211050"/>
              <a:gd name="connsiteY33" fmla="*/ 5905500 h 6743700"/>
              <a:gd name="connsiteX34" fmla="*/ 342900 w 12211050"/>
              <a:gd name="connsiteY34" fmla="*/ 5962650 h 6743700"/>
              <a:gd name="connsiteX35" fmla="*/ 285750 w 12211050"/>
              <a:gd name="connsiteY35" fmla="*/ 5981700 h 6743700"/>
              <a:gd name="connsiteX36" fmla="*/ 228600 w 12211050"/>
              <a:gd name="connsiteY36" fmla="*/ 6019800 h 6743700"/>
              <a:gd name="connsiteX37" fmla="*/ 0 w 12211050"/>
              <a:gd name="connsiteY37" fmla="*/ 6743700 h 6743700"/>
              <a:gd name="connsiteX38" fmla="*/ 12211050 w 12211050"/>
              <a:gd name="connsiteY38" fmla="*/ 6743700 h 6743700"/>
              <a:gd name="connsiteX39" fmla="*/ 12153900 w 12211050"/>
              <a:gd name="connsiteY3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104900 w 12211050"/>
              <a:gd name="connsiteY27" fmla="*/ 5657850 h 6743700"/>
              <a:gd name="connsiteX28" fmla="*/ 1047750 w 12211050"/>
              <a:gd name="connsiteY28" fmla="*/ 5695950 h 6743700"/>
              <a:gd name="connsiteX29" fmla="*/ 952500 w 12211050"/>
              <a:gd name="connsiteY29" fmla="*/ 5715000 h 6743700"/>
              <a:gd name="connsiteX30" fmla="*/ 742950 w 12211050"/>
              <a:gd name="connsiteY30" fmla="*/ 5810250 h 6743700"/>
              <a:gd name="connsiteX31" fmla="*/ 647700 w 12211050"/>
              <a:gd name="connsiteY31" fmla="*/ 5829300 h 6743700"/>
              <a:gd name="connsiteX32" fmla="*/ 495300 w 12211050"/>
              <a:gd name="connsiteY32" fmla="*/ 5905500 h 6743700"/>
              <a:gd name="connsiteX33" fmla="*/ 342900 w 12211050"/>
              <a:gd name="connsiteY33" fmla="*/ 5962650 h 6743700"/>
              <a:gd name="connsiteX34" fmla="*/ 285750 w 12211050"/>
              <a:gd name="connsiteY34" fmla="*/ 5981700 h 6743700"/>
              <a:gd name="connsiteX35" fmla="*/ 228600 w 12211050"/>
              <a:gd name="connsiteY35" fmla="*/ 6019800 h 6743700"/>
              <a:gd name="connsiteX36" fmla="*/ 0 w 12211050"/>
              <a:gd name="connsiteY36" fmla="*/ 6743700 h 6743700"/>
              <a:gd name="connsiteX37" fmla="*/ 12211050 w 12211050"/>
              <a:gd name="connsiteY37" fmla="*/ 6743700 h 6743700"/>
              <a:gd name="connsiteX38" fmla="*/ 12153900 w 12211050"/>
              <a:gd name="connsiteY3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742950 w 12211050"/>
              <a:gd name="connsiteY29" fmla="*/ 5810250 h 6743700"/>
              <a:gd name="connsiteX30" fmla="*/ 647700 w 12211050"/>
              <a:gd name="connsiteY30" fmla="*/ 5829300 h 6743700"/>
              <a:gd name="connsiteX31" fmla="*/ 495300 w 12211050"/>
              <a:gd name="connsiteY31" fmla="*/ 5905500 h 6743700"/>
              <a:gd name="connsiteX32" fmla="*/ 342900 w 12211050"/>
              <a:gd name="connsiteY32" fmla="*/ 5962650 h 6743700"/>
              <a:gd name="connsiteX33" fmla="*/ 285750 w 12211050"/>
              <a:gd name="connsiteY33" fmla="*/ 5981700 h 6743700"/>
              <a:gd name="connsiteX34" fmla="*/ 228600 w 12211050"/>
              <a:gd name="connsiteY34" fmla="*/ 6019800 h 6743700"/>
              <a:gd name="connsiteX35" fmla="*/ 0 w 12211050"/>
              <a:gd name="connsiteY35" fmla="*/ 6743700 h 6743700"/>
              <a:gd name="connsiteX36" fmla="*/ 12211050 w 12211050"/>
              <a:gd name="connsiteY36" fmla="*/ 6743700 h 6743700"/>
              <a:gd name="connsiteX37" fmla="*/ 12153900 w 12211050"/>
              <a:gd name="connsiteY3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647700 w 12211050"/>
              <a:gd name="connsiteY29" fmla="*/ 5829300 h 6743700"/>
              <a:gd name="connsiteX30" fmla="*/ 495300 w 12211050"/>
              <a:gd name="connsiteY30" fmla="*/ 5905500 h 6743700"/>
              <a:gd name="connsiteX31" fmla="*/ 342900 w 12211050"/>
              <a:gd name="connsiteY31" fmla="*/ 5962650 h 6743700"/>
              <a:gd name="connsiteX32" fmla="*/ 285750 w 12211050"/>
              <a:gd name="connsiteY32" fmla="*/ 5981700 h 6743700"/>
              <a:gd name="connsiteX33" fmla="*/ 228600 w 12211050"/>
              <a:gd name="connsiteY33" fmla="*/ 6019800 h 6743700"/>
              <a:gd name="connsiteX34" fmla="*/ 0 w 12211050"/>
              <a:gd name="connsiteY34" fmla="*/ 6743700 h 6743700"/>
              <a:gd name="connsiteX35" fmla="*/ 12211050 w 12211050"/>
              <a:gd name="connsiteY35" fmla="*/ 6743700 h 6743700"/>
              <a:gd name="connsiteX36" fmla="*/ 12153900 w 12211050"/>
              <a:gd name="connsiteY36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647700 w 12211050"/>
              <a:gd name="connsiteY29" fmla="*/ 5829300 h 6743700"/>
              <a:gd name="connsiteX30" fmla="*/ 495300 w 12211050"/>
              <a:gd name="connsiteY30" fmla="*/ 5905500 h 6743700"/>
              <a:gd name="connsiteX31" fmla="*/ 285750 w 12211050"/>
              <a:gd name="connsiteY31" fmla="*/ 5981700 h 6743700"/>
              <a:gd name="connsiteX32" fmla="*/ 228600 w 12211050"/>
              <a:gd name="connsiteY32" fmla="*/ 6019800 h 6743700"/>
              <a:gd name="connsiteX33" fmla="*/ 0 w 12211050"/>
              <a:gd name="connsiteY33" fmla="*/ 6743700 h 6743700"/>
              <a:gd name="connsiteX34" fmla="*/ 12211050 w 12211050"/>
              <a:gd name="connsiteY34" fmla="*/ 6743700 h 6743700"/>
              <a:gd name="connsiteX35" fmla="*/ 12153900 w 12211050"/>
              <a:gd name="connsiteY35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38600 w 12211050"/>
              <a:gd name="connsiteY18" fmla="*/ 4000500 h 6743700"/>
              <a:gd name="connsiteX19" fmla="*/ 3981450 w 12211050"/>
              <a:gd name="connsiteY19" fmla="*/ 4038600 h 6743700"/>
              <a:gd name="connsiteX20" fmla="*/ 3924300 w 12211050"/>
              <a:gd name="connsiteY20" fmla="*/ 4057650 h 6743700"/>
              <a:gd name="connsiteX21" fmla="*/ 1866900 w 12211050"/>
              <a:gd name="connsiteY21" fmla="*/ 5295900 h 6743700"/>
              <a:gd name="connsiteX22" fmla="*/ 1562100 w 12211050"/>
              <a:gd name="connsiteY22" fmla="*/ 5467350 h 6743700"/>
              <a:gd name="connsiteX23" fmla="*/ 1485900 w 12211050"/>
              <a:gd name="connsiteY23" fmla="*/ 5505450 h 6743700"/>
              <a:gd name="connsiteX24" fmla="*/ 1333500 w 12211050"/>
              <a:gd name="connsiteY24" fmla="*/ 5581650 h 6743700"/>
              <a:gd name="connsiteX25" fmla="*/ 1181100 w 12211050"/>
              <a:gd name="connsiteY25" fmla="*/ 5619750 h 6743700"/>
              <a:gd name="connsiteX26" fmla="*/ 1047750 w 12211050"/>
              <a:gd name="connsiteY26" fmla="*/ 5695950 h 6743700"/>
              <a:gd name="connsiteX27" fmla="*/ 952500 w 12211050"/>
              <a:gd name="connsiteY27" fmla="*/ 5715000 h 6743700"/>
              <a:gd name="connsiteX28" fmla="*/ 647700 w 12211050"/>
              <a:gd name="connsiteY28" fmla="*/ 5829300 h 6743700"/>
              <a:gd name="connsiteX29" fmla="*/ 495300 w 12211050"/>
              <a:gd name="connsiteY29" fmla="*/ 5905500 h 6743700"/>
              <a:gd name="connsiteX30" fmla="*/ 285750 w 12211050"/>
              <a:gd name="connsiteY30" fmla="*/ 5981700 h 6743700"/>
              <a:gd name="connsiteX31" fmla="*/ 228600 w 12211050"/>
              <a:gd name="connsiteY31" fmla="*/ 6019800 h 6743700"/>
              <a:gd name="connsiteX32" fmla="*/ 0 w 12211050"/>
              <a:gd name="connsiteY32" fmla="*/ 6743700 h 6743700"/>
              <a:gd name="connsiteX33" fmla="*/ 12211050 w 12211050"/>
              <a:gd name="connsiteY33" fmla="*/ 6743700 h 6743700"/>
              <a:gd name="connsiteX34" fmla="*/ 12153900 w 12211050"/>
              <a:gd name="connsiteY34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171950 w 12211050"/>
              <a:gd name="connsiteY16" fmla="*/ 3962400 h 6743700"/>
              <a:gd name="connsiteX17" fmla="*/ 4038600 w 12211050"/>
              <a:gd name="connsiteY17" fmla="*/ 4000500 h 6743700"/>
              <a:gd name="connsiteX18" fmla="*/ 3981450 w 12211050"/>
              <a:gd name="connsiteY18" fmla="*/ 4038600 h 6743700"/>
              <a:gd name="connsiteX19" fmla="*/ 3924300 w 12211050"/>
              <a:gd name="connsiteY19" fmla="*/ 4057650 h 6743700"/>
              <a:gd name="connsiteX20" fmla="*/ 1866900 w 12211050"/>
              <a:gd name="connsiteY20" fmla="*/ 5295900 h 6743700"/>
              <a:gd name="connsiteX21" fmla="*/ 1562100 w 12211050"/>
              <a:gd name="connsiteY21" fmla="*/ 5467350 h 6743700"/>
              <a:gd name="connsiteX22" fmla="*/ 1485900 w 12211050"/>
              <a:gd name="connsiteY22" fmla="*/ 5505450 h 6743700"/>
              <a:gd name="connsiteX23" fmla="*/ 1333500 w 12211050"/>
              <a:gd name="connsiteY23" fmla="*/ 5581650 h 6743700"/>
              <a:gd name="connsiteX24" fmla="*/ 1181100 w 12211050"/>
              <a:gd name="connsiteY24" fmla="*/ 5619750 h 6743700"/>
              <a:gd name="connsiteX25" fmla="*/ 1047750 w 12211050"/>
              <a:gd name="connsiteY25" fmla="*/ 5695950 h 6743700"/>
              <a:gd name="connsiteX26" fmla="*/ 952500 w 12211050"/>
              <a:gd name="connsiteY26" fmla="*/ 5715000 h 6743700"/>
              <a:gd name="connsiteX27" fmla="*/ 647700 w 12211050"/>
              <a:gd name="connsiteY27" fmla="*/ 5829300 h 6743700"/>
              <a:gd name="connsiteX28" fmla="*/ 495300 w 12211050"/>
              <a:gd name="connsiteY28" fmla="*/ 5905500 h 6743700"/>
              <a:gd name="connsiteX29" fmla="*/ 285750 w 12211050"/>
              <a:gd name="connsiteY29" fmla="*/ 5981700 h 6743700"/>
              <a:gd name="connsiteX30" fmla="*/ 228600 w 12211050"/>
              <a:gd name="connsiteY30" fmla="*/ 6019800 h 6743700"/>
              <a:gd name="connsiteX31" fmla="*/ 0 w 12211050"/>
              <a:gd name="connsiteY31" fmla="*/ 6743700 h 6743700"/>
              <a:gd name="connsiteX32" fmla="*/ 12211050 w 12211050"/>
              <a:gd name="connsiteY32" fmla="*/ 6743700 h 6743700"/>
              <a:gd name="connsiteX33" fmla="*/ 12153900 w 12211050"/>
              <a:gd name="connsiteY33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533900 w 12211050"/>
              <a:gd name="connsiteY13" fmla="*/ 3771900 h 6743700"/>
              <a:gd name="connsiteX14" fmla="*/ 4457700 w 12211050"/>
              <a:gd name="connsiteY14" fmla="*/ 3810000 h 6743700"/>
              <a:gd name="connsiteX15" fmla="*/ 4171950 w 12211050"/>
              <a:gd name="connsiteY15" fmla="*/ 3962400 h 6743700"/>
              <a:gd name="connsiteX16" fmla="*/ 4038600 w 12211050"/>
              <a:gd name="connsiteY16" fmla="*/ 4000500 h 6743700"/>
              <a:gd name="connsiteX17" fmla="*/ 3981450 w 12211050"/>
              <a:gd name="connsiteY17" fmla="*/ 4038600 h 6743700"/>
              <a:gd name="connsiteX18" fmla="*/ 3924300 w 12211050"/>
              <a:gd name="connsiteY18" fmla="*/ 4057650 h 6743700"/>
              <a:gd name="connsiteX19" fmla="*/ 1866900 w 12211050"/>
              <a:gd name="connsiteY19" fmla="*/ 5295900 h 6743700"/>
              <a:gd name="connsiteX20" fmla="*/ 1562100 w 12211050"/>
              <a:gd name="connsiteY20" fmla="*/ 5467350 h 6743700"/>
              <a:gd name="connsiteX21" fmla="*/ 1485900 w 12211050"/>
              <a:gd name="connsiteY21" fmla="*/ 5505450 h 6743700"/>
              <a:gd name="connsiteX22" fmla="*/ 1333500 w 12211050"/>
              <a:gd name="connsiteY22" fmla="*/ 5581650 h 6743700"/>
              <a:gd name="connsiteX23" fmla="*/ 1181100 w 12211050"/>
              <a:gd name="connsiteY23" fmla="*/ 5619750 h 6743700"/>
              <a:gd name="connsiteX24" fmla="*/ 1047750 w 12211050"/>
              <a:gd name="connsiteY24" fmla="*/ 5695950 h 6743700"/>
              <a:gd name="connsiteX25" fmla="*/ 952500 w 12211050"/>
              <a:gd name="connsiteY25" fmla="*/ 5715000 h 6743700"/>
              <a:gd name="connsiteX26" fmla="*/ 647700 w 12211050"/>
              <a:gd name="connsiteY26" fmla="*/ 5829300 h 6743700"/>
              <a:gd name="connsiteX27" fmla="*/ 495300 w 12211050"/>
              <a:gd name="connsiteY27" fmla="*/ 5905500 h 6743700"/>
              <a:gd name="connsiteX28" fmla="*/ 285750 w 12211050"/>
              <a:gd name="connsiteY28" fmla="*/ 5981700 h 6743700"/>
              <a:gd name="connsiteX29" fmla="*/ 228600 w 12211050"/>
              <a:gd name="connsiteY29" fmla="*/ 6019800 h 6743700"/>
              <a:gd name="connsiteX30" fmla="*/ 0 w 12211050"/>
              <a:gd name="connsiteY30" fmla="*/ 6743700 h 6743700"/>
              <a:gd name="connsiteX31" fmla="*/ 12211050 w 12211050"/>
              <a:gd name="connsiteY31" fmla="*/ 6743700 h 6743700"/>
              <a:gd name="connsiteX32" fmla="*/ 12153900 w 12211050"/>
              <a:gd name="connsiteY32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457700 w 12211050"/>
              <a:gd name="connsiteY13" fmla="*/ 3810000 h 6743700"/>
              <a:gd name="connsiteX14" fmla="*/ 4171950 w 12211050"/>
              <a:gd name="connsiteY14" fmla="*/ 3962400 h 6743700"/>
              <a:gd name="connsiteX15" fmla="*/ 4038600 w 12211050"/>
              <a:gd name="connsiteY15" fmla="*/ 4000500 h 6743700"/>
              <a:gd name="connsiteX16" fmla="*/ 3981450 w 12211050"/>
              <a:gd name="connsiteY16" fmla="*/ 4038600 h 6743700"/>
              <a:gd name="connsiteX17" fmla="*/ 3924300 w 12211050"/>
              <a:gd name="connsiteY17" fmla="*/ 4057650 h 6743700"/>
              <a:gd name="connsiteX18" fmla="*/ 1866900 w 12211050"/>
              <a:gd name="connsiteY18" fmla="*/ 5295900 h 6743700"/>
              <a:gd name="connsiteX19" fmla="*/ 1562100 w 12211050"/>
              <a:gd name="connsiteY19" fmla="*/ 5467350 h 6743700"/>
              <a:gd name="connsiteX20" fmla="*/ 1485900 w 12211050"/>
              <a:gd name="connsiteY20" fmla="*/ 5505450 h 6743700"/>
              <a:gd name="connsiteX21" fmla="*/ 1333500 w 12211050"/>
              <a:gd name="connsiteY21" fmla="*/ 5581650 h 6743700"/>
              <a:gd name="connsiteX22" fmla="*/ 1181100 w 12211050"/>
              <a:gd name="connsiteY22" fmla="*/ 5619750 h 6743700"/>
              <a:gd name="connsiteX23" fmla="*/ 1047750 w 12211050"/>
              <a:gd name="connsiteY23" fmla="*/ 5695950 h 6743700"/>
              <a:gd name="connsiteX24" fmla="*/ 952500 w 12211050"/>
              <a:gd name="connsiteY24" fmla="*/ 5715000 h 6743700"/>
              <a:gd name="connsiteX25" fmla="*/ 647700 w 12211050"/>
              <a:gd name="connsiteY25" fmla="*/ 5829300 h 6743700"/>
              <a:gd name="connsiteX26" fmla="*/ 495300 w 12211050"/>
              <a:gd name="connsiteY26" fmla="*/ 5905500 h 6743700"/>
              <a:gd name="connsiteX27" fmla="*/ 285750 w 12211050"/>
              <a:gd name="connsiteY27" fmla="*/ 5981700 h 6743700"/>
              <a:gd name="connsiteX28" fmla="*/ 228600 w 12211050"/>
              <a:gd name="connsiteY28" fmla="*/ 6019800 h 6743700"/>
              <a:gd name="connsiteX29" fmla="*/ 0 w 12211050"/>
              <a:gd name="connsiteY29" fmla="*/ 6743700 h 6743700"/>
              <a:gd name="connsiteX30" fmla="*/ 12211050 w 12211050"/>
              <a:gd name="connsiteY30" fmla="*/ 6743700 h 6743700"/>
              <a:gd name="connsiteX31" fmla="*/ 12153900 w 12211050"/>
              <a:gd name="connsiteY3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457700 w 12211050"/>
              <a:gd name="connsiteY12" fmla="*/ 3810000 h 6743700"/>
              <a:gd name="connsiteX13" fmla="*/ 4171950 w 12211050"/>
              <a:gd name="connsiteY13" fmla="*/ 3962400 h 6743700"/>
              <a:gd name="connsiteX14" fmla="*/ 4038600 w 12211050"/>
              <a:gd name="connsiteY14" fmla="*/ 4000500 h 6743700"/>
              <a:gd name="connsiteX15" fmla="*/ 3981450 w 12211050"/>
              <a:gd name="connsiteY15" fmla="*/ 4038600 h 6743700"/>
              <a:gd name="connsiteX16" fmla="*/ 3924300 w 12211050"/>
              <a:gd name="connsiteY16" fmla="*/ 4057650 h 6743700"/>
              <a:gd name="connsiteX17" fmla="*/ 1866900 w 12211050"/>
              <a:gd name="connsiteY17" fmla="*/ 5295900 h 6743700"/>
              <a:gd name="connsiteX18" fmla="*/ 1562100 w 12211050"/>
              <a:gd name="connsiteY18" fmla="*/ 5467350 h 6743700"/>
              <a:gd name="connsiteX19" fmla="*/ 1485900 w 12211050"/>
              <a:gd name="connsiteY19" fmla="*/ 5505450 h 6743700"/>
              <a:gd name="connsiteX20" fmla="*/ 1333500 w 12211050"/>
              <a:gd name="connsiteY20" fmla="*/ 5581650 h 6743700"/>
              <a:gd name="connsiteX21" fmla="*/ 1181100 w 12211050"/>
              <a:gd name="connsiteY21" fmla="*/ 5619750 h 6743700"/>
              <a:gd name="connsiteX22" fmla="*/ 1047750 w 12211050"/>
              <a:gd name="connsiteY22" fmla="*/ 5695950 h 6743700"/>
              <a:gd name="connsiteX23" fmla="*/ 952500 w 12211050"/>
              <a:gd name="connsiteY23" fmla="*/ 5715000 h 6743700"/>
              <a:gd name="connsiteX24" fmla="*/ 647700 w 12211050"/>
              <a:gd name="connsiteY24" fmla="*/ 5829300 h 6743700"/>
              <a:gd name="connsiteX25" fmla="*/ 495300 w 12211050"/>
              <a:gd name="connsiteY25" fmla="*/ 5905500 h 6743700"/>
              <a:gd name="connsiteX26" fmla="*/ 285750 w 12211050"/>
              <a:gd name="connsiteY26" fmla="*/ 5981700 h 6743700"/>
              <a:gd name="connsiteX27" fmla="*/ 228600 w 12211050"/>
              <a:gd name="connsiteY27" fmla="*/ 6019800 h 6743700"/>
              <a:gd name="connsiteX28" fmla="*/ 0 w 12211050"/>
              <a:gd name="connsiteY28" fmla="*/ 6743700 h 6743700"/>
              <a:gd name="connsiteX29" fmla="*/ 12211050 w 12211050"/>
              <a:gd name="connsiteY29" fmla="*/ 6743700 h 6743700"/>
              <a:gd name="connsiteX30" fmla="*/ 12153900 w 12211050"/>
              <a:gd name="connsiteY3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743450 w 12211050"/>
              <a:gd name="connsiteY10" fmla="*/ 3695700 h 6743700"/>
              <a:gd name="connsiteX11" fmla="*/ 4457700 w 12211050"/>
              <a:gd name="connsiteY11" fmla="*/ 3810000 h 6743700"/>
              <a:gd name="connsiteX12" fmla="*/ 4171950 w 12211050"/>
              <a:gd name="connsiteY12" fmla="*/ 3962400 h 6743700"/>
              <a:gd name="connsiteX13" fmla="*/ 4038600 w 12211050"/>
              <a:gd name="connsiteY13" fmla="*/ 4000500 h 6743700"/>
              <a:gd name="connsiteX14" fmla="*/ 3981450 w 12211050"/>
              <a:gd name="connsiteY14" fmla="*/ 4038600 h 6743700"/>
              <a:gd name="connsiteX15" fmla="*/ 3924300 w 12211050"/>
              <a:gd name="connsiteY15" fmla="*/ 4057650 h 6743700"/>
              <a:gd name="connsiteX16" fmla="*/ 1866900 w 12211050"/>
              <a:gd name="connsiteY16" fmla="*/ 5295900 h 6743700"/>
              <a:gd name="connsiteX17" fmla="*/ 1562100 w 12211050"/>
              <a:gd name="connsiteY17" fmla="*/ 5467350 h 6743700"/>
              <a:gd name="connsiteX18" fmla="*/ 1485900 w 12211050"/>
              <a:gd name="connsiteY18" fmla="*/ 5505450 h 6743700"/>
              <a:gd name="connsiteX19" fmla="*/ 1333500 w 12211050"/>
              <a:gd name="connsiteY19" fmla="*/ 5581650 h 6743700"/>
              <a:gd name="connsiteX20" fmla="*/ 1181100 w 12211050"/>
              <a:gd name="connsiteY20" fmla="*/ 5619750 h 6743700"/>
              <a:gd name="connsiteX21" fmla="*/ 1047750 w 12211050"/>
              <a:gd name="connsiteY21" fmla="*/ 5695950 h 6743700"/>
              <a:gd name="connsiteX22" fmla="*/ 952500 w 12211050"/>
              <a:gd name="connsiteY22" fmla="*/ 5715000 h 6743700"/>
              <a:gd name="connsiteX23" fmla="*/ 647700 w 12211050"/>
              <a:gd name="connsiteY23" fmla="*/ 5829300 h 6743700"/>
              <a:gd name="connsiteX24" fmla="*/ 495300 w 12211050"/>
              <a:gd name="connsiteY24" fmla="*/ 5905500 h 6743700"/>
              <a:gd name="connsiteX25" fmla="*/ 285750 w 12211050"/>
              <a:gd name="connsiteY25" fmla="*/ 5981700 h 6743700"/>
              <a:gd name="connsiteX26" fmla="*/ 228600 w 12211050"/>
              <a:gd name="connsiteY26" fmla="*/ 6019800 h 6743700"/>
              <a:gd name="connsiteX27" fmla="*/ 0 w 12211050"/>
              <a:gd name="connsiteY27" fmla="*/ 6743700 h 6743700"/>
              <a:gd name="connsiteX28" fmla="*/ 12211050 w 12211050"/>
              <a:gd name="connsiteY28" fmla="*/ 6743700 h 6743700"/>
              <a:gd name="connsiteX29" fmla="*/ 12153900 w 12211050"/>
              <a:gd name="connsiteY2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4038600 w 12211050"/>
              <a:gd name="connsiteY12" fmla="*/ 4000500 h 6743700"/>
              <a:gd name="connsiteX13" fmla="*/ 3981450 w 12211050"/>
              <a:gd name="connsiteY13" fmla="*/ 4038600 h 6743700"/>
              <a:gd name="connsiteX14" fmla="*/ 3924300 w 12211050"/>
              <a:gd name="connsiteY14" fmla="*/ 4057650 h 6743700"/>
              <a:gd name="connsiteX15" fmla="*/ 1866900 w 12211050"/>
              <a:gd name="connsiteY15" fmla="*/ 5295900 h 6743700"/>
              <a:gd name="connsiteX16" fmla="*/ 1562100 w 12211050"/>
              <a:gd name="connsiteY16" fmla="*/ 5467350 h 6743700"/>
              <a:gd name="connsiteX17" fmla="*/ 1485900 w 12211050"/>
              <a:gd name="connsiteY17" fmla="*/ 5505450 h 6743700"/>
              <a:gd name="connsiteX18" fmla="*/ 1333500 w 12211050"/>
              <a:gd name="connsiteY18" fmla="*/ 5581650 h 6743700"/>
              <a:gd name="connsiteX19" fmla="*/ 1181100 w 12211050"/>
              <a:gd name="connsiteY19" fmla="*/ 5619750 h 6743700"/>
              <a:gd name="connsiteX20" fmla="*/ 1047750 w 12211050"/>
              <a:gd name="connsiteY20" fmla="*/ 5695950 h 6743700"/>
              <a:gd name="connsiteX21" fmla="*/ 952500 w 12211050"/>
              <a:gd name="connsiteY21" fmla="*/ 5715000 h 6743700"/>
              <a:gd name="connsiteX22" fmla="*/ 647700 w 12211050"/>
              <a:gd name="connsiteY22" fmla="*/ 5829300 h 6743700"/>
              <a:gd name="connsiteX23" fmla="*/ 495300 w 12211050"/>
              <a:gd name="connsiteY23" fmla="*/ 5905500 h 6743700"/>
              <a:gd name="connsiteX24" fmla="*/ 285750 w 12211050"/>
              <a:gd name="connsiteY24" fmla="*/ 5981700 h 6743700"/>
              <a:gd name="connsiteX25" fmla="*/ 228600 w 12211050"/>
              <a:gd name="connsiteY25" fmla="*/ 6019800 h 6743700"/>
              <a:gd name="connsiteX26" fmla="*/ 0 w 12211050"/>
              <a:gd name="connsiteY26" fmla="*/ 6743700 h 6743700"/>
              <a:gd name="connsiteX27" fmla="*/ 12211050 w 12211050"/>
              <a:gd name="connsiteY27" fmla="*/ 6743700 h 6743700"/>
              <a:gd name="connsiteX28" fmla="*/ 12153900 w 12211050"/>
              <a:gd name="connsiteY2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4038600 w 12211050"/>
              <a:gd name="connsiteY12" fmla="*/ 4000500 h 6743700"/>
              <a:gd name="connsiteX13" fmla="*/ 3924300 w 12211050"/>
              <a:gd name="connsiteY13" fmla="*/ 4057650 h 6743700"/>
              <a:gd name="connsiteX14" fmla="*/ 1866900 w 12211050"/>
              <a:gd name="connsiteY14" fmla="*/ 5295900 h 6743700"/>
              <a:gd name="connsiteX15" fmla="*/ 1562100 w 12211050"/>
              <a:gd name="connsiteY15" fmla="*/ 5467350 h 6743700"/>
              <a:gd name="connsiteX16" fmla="*/ 1485900 w 12211050"/>
              <a:gd name="connsiteY16" fmla="*/ 5505450 h 6743700"/>
              <a:gd name="connsiteX17" fmla="*/ 1333500 w 12211050"/>
              <a:gd name="connsiteY17" fmla="*/ 5581650 h 6743700"/>
              <a:gd name="connsiteX18" fmla="*/ 1181100 w 12211050"/>
              <a:gd name="connsiteY18" fmla="*/ 5619750 h 6743700"/>
              <a:gd name="connsiteX19" fmla="*/ 1047750 w 12211050"/>
              <a:gd name="connsiteY19" fmla="*/ 5695950 h 6743700"/>
              <a:gd name="connsiteX20" fmla="*/ 952500 w 12211050"/>
              <a:gd name="connsiteY20" fmla="*/ 5715000 h 6743700"/>
              <a:gd name="connsiteX21" fmla="*/ 647700 w 12211050"/>
              <a:gd name="connsiteY21" fmla="*/ 5829300 h 6743700"/>
              <a:gd name="connsiteX22" fmla="*/ 495300 w 12211050"/>
              <a:gd name="connsiteY22" fmla="*/ 5905500 h 6743700"/>
              <a:gd name="connsiteX23" fmla="*/ 285750 w 12211050"/>
              <a:gd name="connsiteY23" fmla="*/ 5981700 h 6743700"/>
              <a:gd name="connsiteX24" fmla="*/ 228600 w 12211050"/>
              <a:gd name="connsiteY24" fmla="*/ 6019800 h 6743700"/>
              <a:gd name="connsiteX25" fmla="*/ 0 w 12211050"/>
              <a:gd name="connsiteY25" fmla="*/ 6743700 h 6743700"/>
              <a:gd name="connsiteX26" fmla="*/ 12211050 w 12211050"/>
              <a:gd name="connsiteY26" fmla="*/ 6743700 h 6743700"/>
              <a:gd name="connsiteX27" fmla="*/ 12153900 w 12211050"/>
              <a:gd name="connsiteY2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3924300 w 12211050"/>
              <a:gd name="connsiteY12" fmla="*/ 4057650 h 6743700"/>
              <a:gd name="connsiteX13" fmla="*/ 1866900 w 12211050"/>
              <a:gd name="connsiteY13" fmla="*/ 5295900 h 6743700"/>
              <a:gd name="connsiteX14" fmla="*/ 1562100 w 12211050"/>
              <a:gd name="connsiteY14" fmla="*/ 5467350 h 6743700"/>
              <a:gd name="connsiteX15" fmla="*/ 1485900 w 12211050"/>
              <a:gd name="connsiteY15" fmla="*/ 5505450 h 6743700"/>
              <a:gd name="connsiteX16" fmla="*/ 1333500 w 12211050"/>
              <a:gd name="connsiteY16" fmla="*/ 5581650 h 6743700"/>
              <a:gd name="connsiteX17" fmla="*/ 1181100 w 12211050"/>
              <a:gd name="connsiteY17" fmla="*/ 5619750 h 6743700"/>
              <a:gd name="connsiteX18" fmla="*/ 1047750 w 12211050"/>
              <a:gd name="connsiteY18" fmla="*/ 5695950 h 6743700"/>
              <a:gd name="connsiteX19" fmla="*/ 952500 w 12211050"/>
              <a:gd name="connsiteY19" fmla="*/ 5715000 h 6743700"/>
              <a:gd name="connsiteX20" fmla="*/ 647700 w 12211050"/>
              <a:gd name="connsiteY20" fmla="*/ 5829300 h 6743700"/>
              <a:gd name="connsiteX21" fmla="*/ 495300 w 12211050"/>
              <a:gd name="connsiteY21" fmla="*/ 5905500 h 6743700"/>
              <a:gd name="connsiteX22" fmla="*/ 285750 w 12211050"/>
              <a:gd name="connsiteY22" fmla="*/ 5981700 h 6743700"/>
              <a:gd name="connsiteX23" fmla="*/ 228600 w 12211050"/>
              <a:gd name="connsiteY23" fmla="*/ 6019800 h 6743700"/>
              <a:gd name="connsiteX24" fmla="*/ 0 w 12211050"/>
              <a:gd name="connsiteY24" fmla="*/ 6743700 h 6743700"/>
              <a:gd name="connsiteX25" fmla="*/ 12211050 w 12211050"/>
              <a:gd name="connsiteY25" fmla="*/ 6743700 h 6743700"/>
              <a:gd name="connsiteX26" fmla="*/ 12153900 w 12211050"/>
              <a:gd name="connsiteY26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562100 w 12211050"/>
              <a:gd name="connsiteY13" fmla="*/ 5467350 h 6743700"/>
              <a:gd name="connsiteX14" fmla="*/ 1485900 w 12211050"/>
              <a:gd name="connsiteY14" fmla="*/ 5505450 h 6743700"/>
              <a:gd name="connsiteX15" fmla="*/ 1333500 w 12211050"/>
              <a:gd name="connsiteY15" fmla="*/ 5581650 h 6743700"/>
              <a:gd name="connsiteX16" fmla="*/ 1181100 w 12211050"/>
              <a:gd name="connsiteY16" fmla="*/ 5619750 h 6743700"/>
              <a:gd name="connsiteX17" fmla="*/ 1047750 w 12211050"/>
              <a:gd name="connsiteY17" fmla="*/ 5695950 h 6743700"/>
              <a:gd name="connsiteX18" fmla="*/ 952500 w 12211050"/>
              <a:gd name="connsiteY18" fmla="*/ 5715000 h 6743700"/>
              <a:gd name="connsiteX19" fmla="*/ 647700 w 12211050"/>
              <a:gd name="connsiteY19" fmla="*/ 5829300 h 6743700"/>
              <a:gd name="connsiteX20" fmla="*/ 495300 w 12211050"/>
              <a:gd name="connsiteY20" fmla="*/ 5905500 h 6743700"/>
              <a:gd name="connsiteX21" fmla="*/ 285750 w 12211050"/>
              <a:gd name="connsiteY21" fmla="*/ 5981700 h 6743700"/>
              <a:gd name="connsiteX22" fmla="*/ 228600 w 12211050"/>
              <a:gd name="connsiteY22" fmla="*/ 6019800 h 6743700"/>
              <a:gd name="connsiteX23" fmla="*/ 0 w 12211050"/>
              <a:gd name="connsiteY23" fmla="*/ 6743700 h 6743700"/>
              <a:gd name="connsiteX24" fmla="*/ 12211050 w 12211050"/>
              <a:gd name="connsiteY24" fmla="*/ 6743700 h 6743700"/>
              <a:gd name="connsiteX25" fmla="*/ 12153900 w 12211050"/>
              <a:gd name="connsiteY25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485900 w 12211050"/>
              <a:gd name="connsiteY13" fmla="*/ 5505450 h 6743700"/>
              <a:gd name="connsiteX14" fmla="*/ 1333500 w 12211050"/>
              <a:gd name="connsiteY14" fmla="*/ 5581650 h 6743700"/>
              <a:gd name="connsiteX15" fmla="*/ 1181100 w 12211050"/>
              <a:gd name="connsiteY15" fmla="*/ 5619750 h 6743700"/>
              <a:gd name="connsiteX16" fmla="*/ 1047750 w 12211050"/>
              <a:gd name="connsiteY16" fmla="*/ 5695950 h 6743700"/>
              <a:gd name="connsiteX17" fmla="*/ 952500 w 12211050"/>
              <a:gd name="connsiteY17" fmla="*/ 5715000 h 6743700"/>
              <a:gd name="connsiteX18" fmla="*/ 647700 w 12211050"/>
              <a:gd name="connsiteY18" fmla="*/ 5829300 h 6743700"/>
              <a:gd name="connsiteX19" fmla="*/ 495300 w 12211050"/>
              <a:gd name="connsiteY19" fmla="*/ 5905500 h 6743700"/>
              <a:gd name="connsiteX20" fmla="*/ 285750 w 12211050"/>
              <a:gd name="connsiteY20" fmla="*/ 5981700 h 6743700"/>
              <a:gd name="connsiteX21" fmla="*/ 228600 w 12211050"/>
              <a:gd name="connsiteY21" fmla="*/ 6019800 h 6743700"/>
              <a:gd name="connsiteX22" fmla="*/ 0 w 12211050"/>
              <a:gd name="connsiteY22" fmla="*/ 6743700 h 6743700"/>
              <a:gd name="connsiteX23" fmla="*/ 12211050 w 12211050"/>
              <a:gd name="connsiteY23" fmla="*/ 6743700 h 6743700"/>
              <a:gd name="connsiteX24" fmla="*/ 12153900 w 12211050"/>
              <a:gd name="connsiteY24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333500 w 12211050"/>
              <a:gd name="connsiteY13" fmla="*/ 5581650 h 6743700"/>
              <a:gd name="connsiteX14" fmla="*/ 1181100 w 12211050"/>
              <a:gd name="connsiteY14" fmla="*/ 5619750 h 6743700"/>
              <a:gd name="connsiteX15" fmla="*/ 1047750 w 12211050"/>
              <a:gd name="connsiteY15" fmla="*/ 5695950 h 6743700"/>
              <a:gd name="connsiteX16" fmla="*/ 952500 w 12211050"/>
              <a:gd name="connsiteY16" fmla="*/ 5715000 h 6743700"/>
              <a:gd name="connsiteX17" fmla="*/ 647700 w 12211050"/>
              <a:gd name="connsiteY17" fmla="*/ 5829300 h 6743700"/>
              <a:gd name="connsiteX18" fmla="*/ 495300 w 12211050"/>
              <a:gd name="connsiteY18" fmla="*/ 5905500 h 6743700"/>
              <a:gd name="connsiteX19" fmla="*/ 285750 w 12211050"/>
              <a:gd name="connsiteY19" fmla="*/ 5981700 h 6743700"/>
              <a:gd name="connsiteX20" fmla="*/ 228600 w 12211050"/>
              <a:gd name="connsiteY20" fmla="*/ 6019800 h 6743700"/>
              <a:gd name="connsiteX21" fmla="*/ 0 w 12211050"/>
              <a:gd name="connsiteY21" fmla="*/ 6743700 h 6743700"/>
              <a:gd name="connsiteX22" fmla="*/ 12211050 w 12211050"/>
              <a:gd name="connsiteY22" fmla="*/ 6743700 h 6743700"/>
              <a:gd name="connsiteX23" fmla="*/ 12153900 w 12211050"/>
              <a:gd name="connsiteY23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181100 w 12211050"/>
              <a:gd name="connsiteY13" fmla="*/ 5619750 h 6743700"/>
              <a:gd name="connsiteX14" fmla="*/ 1047750 w 12211050"/>
              <a:gd name="connsiteY14" fmla="*/ 5695950 h 6743700"/>
              <a:gd name="connsiteX15" fmla="*/ 952500 w 12211050"/>
              <a:gd name="connsiteY15" fmla="*/ 5715000 h 6743700"/>
              <a:gd name="connsiteX16" fmla="*/ 647700 w 12211050"/>
              <a:gd name="connsiteY16" fmla="*/ 5829300 h 6743700"/>
              <a:gd name="connsiteX17" fmla="*/ 495300 w 12211050"/>
              <a:gd name="connsiteY17" fmla="*/ 5905500 h 6743700"/>
              <a:gd name="connsiteX18" fmla="*/ 285750 w 12211050"/>
              <a:gd name="connsiteY18" fmla="*/ 5981700 h 6743700"/>
              <a:gd name="connsiteX19" fmla="*/ 228600 w 12211050"/>
              <a:gd name="connsiteY19" fmla="*/ 6019800 h 6743700"/>
              <a:gd name="connsiteX20" fmla="*/ 0 w 12211050"/>
              <a:gd name="connsiteY20" fmla="*/ 6743700 h 6743700"/>
              <a:gd name="connsiteX21" fmla="*/ 12211050 w 12211050"/>
              <a:gd name="connsiteY21" fmla="*/ 6743700 h 6743700"/>
              <a:gd name="connsiteX22" fmla="*/ 12153900 w 12211050"/>
              <a:gd name="connsiteY22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047750 w 12211050"/>
              <a:gd name="connsiteY13" fmla="*/ 5695950 h 6743700"/>
              <a:gd name="connsiteX14" fmla="*/ 952500 w 12211050"/>
              <a:gd name="connsiteY14" fmla="*/ 5715000 h 6743700"/>
              <a:gd name="connsiteX15" fmla="*/ 647700 w 12211050"/>
              <a:gd name="connsiteY15" fmla="*/ 5829300 h 6743700"/>
              <a:gd name="connsiteX16" fmla="*/ 495300 w 12211050"/>
              <a:gd name="connsiteY16" fmla="*/ 5905500 h 6743700"/>
              <a:gd name="connsiteX17" fmla="*/ 285750 w 12211050"/>
              <a:gd name="connsiteY17" fmla="*/ 5981700 h 6743700"/>
              <a:gd name="connsiteX18" fmla="*/ 228600 w 12211050"/>
              <a:gd name="connsiteY18" fmla="*/ 6019800 h 6743700"/>
              <a:gd name="connsiteX19" fmla="*/ 0 w 12211050"/>
              <a:gd name="connsiteY19" fmla="*/ 6743700 h 6743700"/>
              <a:gd name="connsiteX20" fmla="*/ 12211050 w 12211050"/>
              <a:gd name="connsiteY20" fmla="*/ 6743700 h 6743700"/>
              <a:gd name="connsiteX21" fmla="*/ 12153900 w 12211050"/>
              <a:gd name="connsiteY2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952500 w 12211050"/>
              <a:gd name="connsiteY13" fmla="*/ 5715000 h 6743700"/>
              <a:gd name="connsiteX14" fmla="*/ 647700 w 12211050"/>
              <a:gd name="connsiteY14" fmla="*/ 5829300 h 6743700"/>
              <a:gd name="connsiteX15" fmla="*/ 495300 w 12211050"/>
              <a:gd name="connsiteY15" fmla="*/ 5905500 h 6743700"/>
              <a:gd name="connsiteX16" fmla="*/ 285750 w 12211050"/>
              <a:gd name="connsiteY16" fmla="*/ 5981700 h 6743700"/>
              <a:gd name="connsiteX17" fmla="*/ 228600 w 12211050"/>
              <a:gd name="connsiteY17" fmla="*/ 6019800 h 6743700"/>
              <a:gd name="connsiteX18" fmla="*/ 0 w 12211050"/>
              <a:gd name="connsiteY18" fmla="*/ 6743700 h 6743700"/>
              <a:gd name="connsiteX19" fmla="*/ 12211050 w 12211050"/>
              <a:gd name="connsiteY19" fmla="*/ 6743700 h 6743700"/>
              <a:gd name="connsiteX20" fmla="*/ 12153900 w 12211050"/>
              <a:gd name="connsiteY2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647700 w 12211050"/>
              <a:gd name="connsiteY13" fmla="*/ 5829300 h 6743700"/>
              <a:gd name="connsiteX14" fmla="*/ 495300 w 12211050"/>
              <a:gd name="connsiteY14" fmla="*/ 5905500 h 6743700"/>
              <a:gd name="connsiteX15" fmla="*/ 285750 w 12211050"/>
              <a:gd name="connsiteY15" fmla="*/ 5981700 h 6743700"/>
              <a:gd name="connsiteX16" fmla="*/ 228600 w 12211050"/>
              <a:gd name="connsiteY16" fmla="*/ 6019800 h 6743700"/>
              <a:gd name="connsiteX17" fmla="*/ 0 w 12211050"/>
              <a:gd name="connsiteY17" fmla="*/ 6743700 h 6743700"/>
              <a:gd name="connsiteX18" fmla="*/ 12211050 w 12211050"/>
              <a:gd name="connsiteY18" fmla="*/ 6743700 h 6743700"/>
              <a:gd name="connsiteX19" fmla="*/ 12153900 w 12211050"/>
              <a:gd name="connsiteY1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495300 w 12211050"/>
              <a:gd name="connsiteY13" fmla="*/ 5905500 h 6743700"/>
              <a:gd name="connsiteX14" fmla="*/ 285750 w 12211050"/>
              <a:gd name="connsiteY14" fmla="*/ 5981700 h 6743700"/>
              <a:gd name="connsiteX15" fmla="*/ 228600 w 12211050"/>
              <a:gd name="connsiteY15" fmla="*/ 6019800 h 6743700"/>
              <a:gd name="connsiteX16" fmla="*/ 0 w 12211050"/>
              <a:gd name="connsiteY16" fmla="*/ 6743700 h 6743700"/>
              <a:gd name="connsiteX17" fmla="*/ 12211050 w 12211050"/>
              <a:gd name="connsiteY17" fmla="*/ 6743700 h 6743700"/>
              <a:gd name="connsiteX18" fmla="*/ 12153900 w 12211050"/>
              <a:gd name="connsiteY1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285750 w 12211050"/>
              <a:gd name="connsiteY13" fmla="*/ 5981700 h 6743700"/>
              <a:gd name="connsiteX14" fmla="*/ 228600 w 12211050"/>
              <a:gd name="connsiteY14" fmla="*/ 6019800 h 6743700"/>
              <a:gd name="connsiteX15" fmla="*/ 0 w 12211050"/>
              <a:gd name="connsiteY15" fmla="*/ 6743700 h 6743700"/>
              <a:gd name="connsiteX16" fmla="*/ 12211050 w 12211050"/>
              <a:gd name="connsiteY16" fmla="*/ 6743700 h 6743700"/>
              <a:gd name="connsiteX17" fmla="*/ 12153900 w 12211050"/>
              <a:gd name="connsiteY1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228600 w 12211050"/>
              <a:gd name="connsiteY13" fmla="*/ 6019800 h 6743700"/>
              <a:gd name="connsiteX14" fmla="*/ 0 w 12211050"/>
              <a:gd name="connsiteY14" fmla="*/ 6743700 h 6743700"/>
              <a:gd name="connsiteX15" fmla="*/ 12211050 w 12211050"/>
              <a:gd name="connsiteY15" fmla="*/ 6743700 h 6743700"/>
              <a:gd name="connsiteX16" fmla="*/ 12153900 w 12211050"/>
              <a:gd name="connsiteY16" fmla="*/ 0 h 6743700"/>
              <a:gd name="connsiteX0" fmla="*/ 12103100 w 12160250"/>
              <a:gd name="connsiteY0" fmla="*/ 0 h 6743700"/>
              <a:gd name="connsiteX1" fmla="*/ 8674100 w 12160250"/>
              <a:gd name="connsiteY1" fmla="*/ 3752850 h 6743700"/>
              <a:gd name="connsiteX2" fmla="*/ 8026400 w 12160250"/>
              <a:gd name="connsiteY2" fmla="*/ 3810000 h 6743700"/>
              <a:gd name="connsiteX3" fmla="*/ 7874000 w 12160250"/>
              <a:gd name="connsiteY3" fmla="*/ 3848100 h 6743700"/>
              <a:gd name="connsiteX4" fmla="*/ 7759700 w 12160250"/>
              <a:gd name="connsiteY4" fmla="*/ 3886200 h 6743700"/>
              <a:gd name="connsiteX5" fmla="*/ 7226300 w 12160250"/>
              <a:gd name="connsiteY5" fmla="*/ 3867150 h 6743700"/>
              <a:gd name="connsiteX6" fmla="*/ 7112000 w 12160250"/>
              <a:gd name="connsiteY6" fmla="*/ 3848100 h 6743700"/>
              <a:gd name="connsiteX7" fmla="*/ 6921500 w 12160250"/>
              <a:gd name="connsiteY7" fmla="*/ 3810000 h 6743700"/>
              <a:gd name="connsiteX8" fmla="*/ 6864350 w 12160250"/>
              <a:gd name="connsiteY8" fmla="*/ 3810000 h 6743700"/>
              <a:gd name="connsiteX9" fmla="*/ 4997450 w 12160250"/>
              <a:gd name="connsiteY9" fmla="*/ 3562350 h 6743700"/>
              <a:gd name="connsiteX10" fmla="*/ 4406900 w 12160250"/>
              <a:gd name="connsiteY10" fmla="*/ 3810000 h 6743700"/>
              <a:gd name="connsiteX11" fmla="*/ 3873500 w 12160250"/>
              <a:gd name="connsiteY11" fmla="*/ 4057650 h 6743700"/>
              <a:gd name="connsiteX12" fmla="*/ 1816100 w 12160250"/>
              <a:gd name="connsiteY12" fmla="*/ 5295900 h 6743700"/>
              <a:gd name="connsiteX13" fmla="*/ 177800 w 12160250"/>
              <a:gd name="connsiteY13" fmla="*/ 6019800 h 6743700"/>
              <a:gd name="connsiteX14" fmla="*/ 0 w 12160250"/>
              <a:gd name="connsiteY14" fmla="*/ 6692900 h 6743700"/>
              <a:gd name="connsiteX15" fmla="*/ 12160250 w 12160250"/>
              <a:gd name="connsiteY15" fmla="*/ 6743700 h 6743700"/>
              <a:gd name="connsiteX16" fmla="*/ 12103100 w 12160250"/>
              <a:gd name="connsiteY16" fmla="*/ 0 h 6743700"/>
              <a:gd name="connsiteX0" fmla="*/ 12050912 w 12108062"/>
              <a:gd name="connsiteY0" fmla="*/ 0 h 6743700"/>
              <a:gd name="connsiteX1" fmla="*/ 8621912 w 12108062"/>
              <a:gd name="connsiteY1" fmla="*/ 3752850 h 6743700"/>
              <a:gd name="connsiteX2" fmla="*/ 7974212 w 12108062"/>
              <a:gd name="connsiteY2" fmla="*/ 3810000 h 6743700"/>
              <a:gd name="connsiteX3" fmla="*/ 7821812 w 12108062"/>
              <a:gd name="connsiteY3" fmla="*/ 3848100 h 6743700"/>
              <a:gd name="connsiteX4" fmla="*/ 7707512 w 12108062"/>
              <a:gd name="connsiteY4" fmla="*/ 3886200 h 6743700"/>
              <a:gd name="connsiteX5" fmla="*/ 7174112 w 12108062"/>
              <a:gd name="connsiteY5" fmla="*/ 3867150 h 6743700"/>
              <a:gd name="connsiteX6" fmla="*/ 7059812 w 12108062"/>
              <a:gd name="connsiteY6" fmla="*/ 3848100 h 6743700"/>
              <a:gd name="connsiteX7" fmla="*/ 6869312 w 12108062"/>
              <a:gd name="connsiteY7" fmla="*/ 3810000 h 6743700"/>
              <a:gd name="connsiteX8" fmla="*/ 6812162 w 12108062"/>
              <a:gd name="connsiteY8" fmla="*/ 3810000 h 6743700"/>
              <a:gd name="connsiteX9" fmla="*/ 4945262 w 12108062"/>
              <a:gd name="connsiteY9" fmla="*/ 3562350 h 6743700"/>
              <a:gd name="connsiteX10" fmla="*/ 4354712 w 12108062"/>
              <a:gd name="connsiteY10" fmla="*/ 3810000 h 6743700"/>
              <a:gd name="connsiteX11" fmla="*/ 3821312 w 12108062"/>
              <a:gd name="connsiteY11" fmla="*/ 4057650 h 6743700"/>
              <a:gd name="connsiteX12" fmla="*/ 1763912 w 12108062"/>
              <a:gd name="connsiteY12" fmla="*/ 5295900 h 6743700"/>
              <a:gd name="connsiteX13" fmla="*/ 125612 w 12108062"/>
              <a:gd name="connsiteY13" fmla="*/ 6019800 h 6743700"/>
              <a:gd name="connsiteX14" fmla="*/ 62112 w 12108062"/>
              <a:gd name="connsiteY14" fmla="*/ 6731000 h 6743700"/>
              <a:gd name="connsiteX15" fmla="*/ 12108062 w 12108062"/>
              <a:gd name="connsiteY15" fmla="*/ 6743700 h 6743700"/>
              <a:gd name="connsiteX16" fmla="*/ 12050912 w 12108062"/>
              <a:gd name="connsiteY16" fmla="*/ 0 h 6743700"/>
              <a:gd name="connsiteX0" fmla="*/ 12101712 w 12108062"/>
              <a:gd name="connsiteY0" fmla="*/ 0 h 6705600"/>
              <a:gd name="connsiteX1" fmla="*/ 8621912 w 12108062"/>
              <a:gd name="connsiteY1" fmla="*/ 3714750 h 6705600"/>
              <a:gd name="connsiteX2" fmla="*/ 7974212 w 12108062"/>
              <a:gd name="connsiteY2" fmla="*/ 3771900 h 6705600"/>
              <a:gd name="connsiteX3" fmla="*/ 7821812 w 12108062"/>
              <a:gd name="connsiteY3" fmla="*/ 3810000 h 6705600"/>
              <a:gd name="connsiteX4" fmla="*/ 7707512 w 12108062"/>
              <a:gd name="connsiteY4" fmla="*/ 3848100 h 6705600"/>
              <a:gd name="connsiteX5" fmla="*/ 7174112 w 12108062"/>
              <a:gd name="connsiteY5" fmla="*/ 3829050 h 6705600"/>
              <a:gd name="connsiteX6" fmla="*/ 7059812 w 12108062"/>
              <a:gd name="connsiteY6" fmla="*/ 3810000 h 6705600"/>
              <a:gd name="connsiteX7" fmla="*/ 6869312 w 12108062"/>
              <a:gd name="connsiteY7" fmla="*/ 3771900 h 6705600"/>
              <a:gd name="connsiteX8" fmla="*/ 6812162 w 12108062"/>
              <a:gd name="connsiteY8" fmla="*/ 3771900 h 6705600"/>
              <a:gd name="connsiteX9" fmla="*/ 4945262 w 12108062"/>
              <a:gd name="connsiteY9" fmla="*/ 3524250 h 6705600"/>
              <a:gd name="connsiteX10" fmla="*/ 4354712 w 12108062"/>
              <a:gd name="connsiteY10" fmla="*/ 3771900 h 6705600"/>
              <a:gd name="connsiteX11" fmla="*/ 3821312 w 12108062"/>
              <a:gd name="connsiteY11" fmla="*/ 4019550 h 6705600"/>
              <a:gd name="connsiteX12" fmla="*/ 1763912 w 12108062"/>
              <a:gd name="connsiteY12" fmla="*/ 5257800 h 6705600"/>
              <a:gd name="connsiteX13" fmla="*/ 125612 w 12108062"/>
              <a:gd name="connsiteY13" fmla="*/ 5981700 h 6705600"/>
              <a:gd name="connsiteX14" fmla="*/ 62112 w 12108062"/>
              <a:gd name="connsiteY14" fmla="*/ 6692900 h 6705600"/>
              <a:gd name="connsiteX15" fmla="*/ 12108062 w 12108062"/>
              <a:gd name="connsiteY15" fmla="*/ 6705600 h 6705600"/>
              <a:gd name="connsiteX16" fmla="*/ 12101712 w 12108062"/>
              <a:gd name="connsiteY16" fmla="*/ 0 h 6705600"/>
              <a:gd name="connsiteX0" fmla="*/ 12101712 w 12108062"/>
              <a:gd name="connsiteY0" fmla="*/ 0 h 6705600"/>
              <a:gd name="connsiteX1" fmla="*/ 8621912 w 12108062"/>
              <a:gd name="connsiteY1" fmla="*/ 3714750 h 6705600"/>
              <a:gd name="connsiteX2" fmla="*/ 7974212 w 12108062"/>
              <a:gd name="connsiteY2" fmla="*/ 3771900 h 6705600"/>
              <a:gd name="connsiteX3" fmla="*/ 7821812 w 12108062"/>
              <a:gd name="connsiteY3" fmla="*/ 3810000 h 6705600"/>
              <a:gd name="connsiteX4" fmla="*/ 7707512 w 12108062"/>
              <a:gd name="connsiteY4" fmla="*/ 3848100 h 6705600"/>
              <a:gd name="connsiteX5" fmla="*/ 7174112 w 12108062"/>
              <a:gd name="connsiteY5" fmla="*/ 3829050 h 6705600"/>
              <a:gd name="connsiteX6" fmla="*/ 7059812 w 12108062"/>
              <a:gd name="connsiteY6" fmla="*/ 3810000 h 6705600"/>
              <a:gd name="connsiteX7" fmla="*/ 6869312 w 12108062"/>
              <a:gd name="connsiteY7" fmla="*/ 3771900 h 6705600"/>
              <a:gd name="connsiteX8" fmla="*/ 6812162 w 12108062"/>
              <a:gd name="connsiteY8" fmla="*/ 3771900 h 6705600"/>
              <a:gd name="connsiteX9" fmla="*/ 4945262 w 12108062"/>
              <a:gd name="connsiteY9" fmla="*/ 3524250 h 6705600"/>
              <a:gd name="connsiteX10" fmla="*/ 4354712 w 12108062"/>
              <a:gd name="connsiteY10" fmla="*/ 3771900 h 6705600"/>
              <a:gd name="connsiteX11" fmla="*/ 3821312 w 12108062"/>
              <a:gd name="connsiteY11" fmla="*/ 4019550 h 6705600"/>
              <a:gd name="connsiteX12" fmla="*/ 1763912 w 12108062"/>
              <a:gd name="connsiteY12" fmla="*/ 5257800 h 6705600"/>
              <a:gd name="connsiteX13" fmla="*/ 125612 w 12108062"/>
              <a:gd name="connsiteY13" fmla="*/ 5981700 h 6705600"/>
              <a:gd name="connsiteX14" fmla="*/ 62112 w 12108062"/>
              <a:gd name="connsiteY14" fmla="*/ 6692900 h 6705600"/>
              <a:gd name="connsiteX15" fmla="*/ 12108062 w 12108062"/>
              <a:gd name="connsiteY15" fmla="*/ 6705600 h 6705600"/>
              <a:gd name="connsiteX16" fmla="*/ 12101712 w 12108062"/>
              <a:gd name="connsiteY16" fmla="*/ 0 h 6705600"/>
              <a:gd name="connsiteX0" fmla="*/ 12101712 w 12108062"/>
              <a:gd name="connsiteY0" fmla="*/ 0 h 6640364"/>
              <a:gd name="connsiteX1" fmla="*/ 8621912 w 12108062"/>
              <a:gd name="connsiteY1" fmla="*/ 3649514 h 6640364"/>
              <a:gd name="connsiteX2" fmla="*/ 7974212 w 12108062"/>
              <a:gd name="connsiteY2" fmla="*/ 3706664 h 6640364"/>
              <a:gd name="connsiteX3" fmla="*/ 7821812 w 12108062"/>
              <a:gd name="connsiteY3" fmla="*/ 3744764 h 6640364"/>
              <a:gd name="connsiteX4" fmla="*/ 7707512 w 12108062"/>
              <a:gd name="connsiteY4" fmla="*/ 3782864 h 6640364"/>
              <a:gd name="connsiteX5" fmla="*/ 7174112 w 12108062"/>
              <a:gd name="connsiteY5" fmla="*/ 3763814 h 6640364"/>
              <a:gd name="connsiteX6" fmla="*/ 7059812 w 12108062"/>
              <a:gd name="connsiteY6" fmla="*/ 3744764 h 6640364"/>
              <a:gd name="connsiteX7" fmla="*/ 6869312 w 12108062"/>
              <a:gd name="connsiteY7" fmla="*/ 3706664 h 6640364"/>
              <a:gd name="connsiteX8" fmla="*/ 6812162 w 12108062"/>
              <a:gd name="connsiteY8" fmla="*/ 3706664 h 6640364"/>
              <a:gd name="connsiteX9" fmla="*/ 4945262 w 12108062"/>
              <a:gd name="connsiteY9" fmla="*/ 3459014 h 6640364"/>
              <a:gd name="connsiteX10" fmla="*/ 4354712 w 12108062"/>
              <a:gd name="connsiteY10" fmla="*/ 3706664 h 6640364"/>
              <a:gd name="connsiteX11" fmla="*/ 3821312 w 12108062"/>
              <a:gd name="connsiteY11" fmla="*/ 3954314 h 6640364"/>
              <a:gd name="connsiteX12" fmla="*/ 1763912 w 12108062"/>
              <a:gd name="connsiteY12" fmla="*/ 5192564 h 6640364"/>
              <a:gd name="connsiteX13" fmla="*/ 125612 w 12108062"/>
              <a:gd name="connsiteY13" fmla="*/ 5916464 h 6640364"/>
              <a:gd name="connsiteX14" fmla="*/ 62112 w 12108062"/>
              <a:gd name="connsiteY14" fmla="*/ 6627664 h 6640364"/>
              <a:gd name="connsiteX15" fmla="*/ 12108062 w 12108062"/>
              <a:gd name="connsiteY15" fmla="*/ 6640364 h 6640364"/>
              <a:gd name="connsiteX16" fmla="*/ 12101712 w 12108062"/>
              <a:gd name="connsiteY16" fmla="*/ 0 h 664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08062" h="6640364">
                <a:moveTo>
                  <a:pt x="12101712" y="0"/>
                </a:moveTo>
                <a:lnTo>
                  <a:pt x="8621912" y="3649514"/>
                </a:lnTo>
                <a:cubicBezTo>
                  <a:pt x="8173228" y="3739251"/>
                  <a:pt x="8751947" y="3633751"/>
                  <a:pt x="7974212" y="3706664"/>
                </a:cubicBezTo>
                <a:cubicBezTo>
                  <a:pt x="7922077" y="3711552"/>
                  <a:pt x="7871488" y="3728205"/>
                  <a:pt x="7821812" y="3744764"/>
                </a:cubicBezTo>
                <a:lnTo>
                  <a:pt x="7707512" y="3782864"/>
                </a:lnTo>
                <a:cubicBezTo>
                  <a:pt x="7529712" y="3776514"/>
                  <a:pt x="7351718" y="3774261"/>
                  <a:pt x="7174112" y="3763814"/>
                </a:cubicBezTo>
                <a:cubicBezTo>
                  <a:pt x="7135553" y="3761546"/>
                  <a:pt x="7097776" y="3751882"/>
                  <a:pt x="7059812" y="3744764"/>
                </a:cubicBezTo>
                <a:cubicBezTo>
                  <a:pt x="6996164" y="3732830"/>
                  <a:pt x="6934070" y="3706664"/>
                  <a:pt x="6869312" y="3706664"/>
                </a:cubicBezTo>
                <a:lnTo>
                  <a:pt x="6812162" y="3706664"/>
                </a:lnTo>
                <a:lnTo>
                  <a:pt x="4945262" y="3459014"/>
                </a:lnTo>
                <a:cubicBezTo>
                  <a:pt x="4535687" y="3459014"/>
                  <a:pt x="4542037" y="3624114"/>
                  <a:pt x="4354712" y="3706664"/>
                </a:cubicBezTo>
                <a:cubicBezTo>
                  <a:pt x="4167387" y="3789214"/>
                  <a:pt x="4253112" y="3706664"/>
                  <a:pt x="3821312" y="3954314"/>
                </a:cubicBezTo>
                <a:cubicBezTo>
                  <a:pt x="3389512" y="4201964"/>
                  <a:pt x="2449712" y="4779814"/>
                  <a:pt x="1763912" y="5192564"/>
                </a:cubicBezTo>
                <a:cubicBezTo>
                  <a:pt x="1147962" y="5519589"/>
                  <a:pt x="409245" y="5677281"/>
                  <a:pt x="125612" y="5916464"/>
                </a:cubicBezTo>
                <a:cubicBezTo>
                  <a:pt x="-158021" y="6155647"/>
                  <a:pt x="138312" y="6386364"/>
                  <a:pt x="62112" y="6627664"/>
                </a:cubicBezTo>
                <a:lnTo>
                  <a:pt x="12108062" y="6640364"/>
                </a:lnTo>
                <a:cubicBezTo>
                  <a:pt x="12105945" y="4405164"/>
                  <a:pt x="12103829" y="2235200"/>
                  <a:pt x="12101712" y="0"/>
                </a:cubicBezTo>
                <a:close/>
              </a:path>
            </a:pathLst>
          </a:custGeom>
          <a:gradFill flip="none" rotWithShape="1">
            <a:gsLst>
              <a:gs pos="16000">
                <a:srgbClr val="5970C6">
                  <a:alpha val="58000"/>
                </a:srgb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xmlns="" id="{45491F32-D350-4999-8054-25A35B6DE871}"/>
              </a:ext>
            </a:extLst>
          </p:cNvPr>
          <p:cNvSpPr/>
          <p:nvPr userDrawn="1"/>
        </p:nvSpPr>
        <p:spPr>
          <a:xfrm>
            <a:off x="5000506" y="871848"/>
            <a:ext cx="7191495" cy="5986153"/>
          </a:xfrm>
          <a:custGeom>
            <a:avLst/>
            <a:gdLst>
              <a:gd name="connsiteX0" fmla="*/ 3781425 w 7191495"/>
              <a:gd name="connsiteY0" fmla="*/ 0 h 5986153"/>
              <a:gd name="connsiteX1" fmla="*/ 7106452 w 7191495"/>
              <a:gd name="connsiteY1" fmla="*/ 1978974 h 5986153"/>
              <a:gd name="connsiteX2" fmla="*/ 7191495 w 7191495"/>
              <a:gd name="connsiteY2" fmla="*/ 2155511 h 5986153"/>
              <a:gd name="connsiteX3" fmla="*/ 7191495 w 7191495"/>
              <a:gd name="connsiteY3" fmla="*/ 5417322 h 5986153"/>
              <a:gd name="connsiteX4" fmla="*/ 7189961 w 7191495"/>
              <a:gd name="connsiteY4" fmla="*/ 5420829 h 5986153"/>
              <a:gd name="connsiteX5" fmla="*/ 6917042 w 7191495"/>
              <a:gd name="connsiteY5" fmla="*/ 5895656 h 5986153"/>
              <a:gd name="connsiteX6" fmla="*/ 6849369 w 7191495"/>
              <a:gd name="connsiteY6" fmla="*/ 5986153 h 5986153"/>
              <a:gd name="connsiteX7" fmla="*/ 713481 w 7191495"/>
              <a:gd name="connsiteY7" fmla="*/ 5986153 h 5986153"/>
              <a:gd name="connsiteX8" fmla="*/ 645808 w 7191495"/>
              <a:gd name="connsiteY8" fmla="*/ 5895656 h 5986153"/>
              <a:gd name="connsiteX9" fmla="*/ 0 w 7191495"/>
              <a:gd name="connsiteY9" fmla="*/ 3781425 h 5986153"/>
              <a:gd name="connsiteX10" fmla="*/ 3781425 w 7191495"/>
              <a:gd name="connsiteY10" fmla="*/ 0 h 598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1495" h="5986153">
                <a:moveTo>
                  <a:pt x="3781425" y="0"/>
                </a:moveTo>
                <a:cubicBezTo>
                  <a:pt x="5217216" y="0"/>
                  <a:pt x="6466108" y="800208"/>
                  <a:pt x="7106452" y="1978974"/>
                </a:cubicBezTo>
                <a:lnTo>
                  <a:pt x="7191495" y="2155511"/>
                </a:lnTo>
                <a:lnTo>
                  <a:pt x="7191495" y="5417322"/>
                </a:lnTo>
                <a:lnTo>
                  <a:pt x="7189961" y="5420829"/>
                </a:lnTo>
                <a:cubicBezTo>
                  <a:pt x="7110304" y="5586144"/>
                  <a:pt x="7018974" y="5744776"/>
                  <a:pt x="6917042" y="5895656"/>
                </a:cubicBezTo>
                <a:lnTo>
                  <a:pt x="6849369" y="5986153"/>
                </a:lnTo>
                <a:lnTo>
                  <a:pt x="713481" y="5986153"/>
                </a:lnTo>
                <a:lnTo>
                  <a:pt x="645808" y="5895656"/>
                </a:lnTo>
                <a:cubicBezTo>
                  <a:pt x="238079" y="5292136"/>
                  <a:pt x="0" y="4564584"/>
                  <a:pt x="0" y="3781425"/>
                </a:cubicBezTo>
                <a:cubicBezTo>
                  <a:pt x="0" y="1693002"/>
                  <a:pt x="1693002" y="0"/>
                  <a:pt x="3781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4000">
                <a:schemeClr val="accent4">
                  <a:lumMod val="95000"/>
                  <a:lumOff val="5000"/>
                  <a:alpha val="28000"/>
                </a:schemeClr>
              </a:gs>
              <a:gs pos="89000">
                <a:schemeClr val="accent4">
                  <a:lumMod val="60000"/>
                  <a:alpha val="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7" name="组合 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79E8D876-9939-4AFB-826B-DC8E641CC53A}"/>
              </a:ext>
            </a:extLst>
          </p:cNvPr>
          <p:cNvGrpSpPr/>
          <p:nvPr userDrawn="1"/>
        </p:nvGrpSpPr>
        <p:grpSpPr>
          <a:xfrm>
            <a:off x="6095547" y="867311"/>
            <a:ext cx="5742974" cy="5814431"/>
            <a:chOff x="3673475" y="976313"/>
            <a:chExt cx="4848226" cy="4908550"/>
          </a:xfrm>
        </p:grpSpPr>
        <p:sp>
          <p:nvSpPr>
            <p:cNvPr id="88" name="íṣlíďé">
              <a:extLst>
                <a:ext uri="{FF2B5EF4-FFF2-40B4-BE49-F238E27FC236}">
                  <a16:creationId xmlns:a16="http://schemas.microsoft.com/office/drawing/2014/main" xmlns="" id="{46424967-02E4-469A-97C5-484700A7060A}"/>
                </a:ext>
              </a:extLst>
            </p:cNvPr>
            <p:cNvSpPr/>
            <p:nvPr/>
          </p:nvSpPr>
          <p:spPr bwMode="auto">
            <a:xfrm>
              <a:off x="5680075" y="976313"/>
              <a:ext cx="1908175" cy="2744788"/>
            </a:xfrm>
            <a:custGeom>
              <a:avLst/>
              <a:gdLst>
                <a:gd name="T0" fmla="*/ 0 w 578"/>
                <a:gd name="T1" fmla="*/ 30 h 833"/>
                <a:gd name="T2" fmla="*/ 0 w 578"/>
                <a:gd name="T3" fmla="*/ 511 h 833"/>
                <a:gd name="T4" fmla="*/ 559 w 578"/>
                <a:gd name="T5" fmla="*/ 833 h 833"/>
                <a:gd name="T6" fmla="*/ 578 w 578"/>
                <a:gd name="T7" fmla="*/ 801 h 833"/>
                <a:gd name="T8" fmla="*/ 578 w 578"/>
                <a:gd name="T9" fmla="*/ 352 h 833"/>
                <a:gd name="T10" fmla="*/ 538 w 578"/>
                <a:gd name="T11" fmla="*/ 284 h 833"/>
                <a:gd name="T12" fmla="*/ 58 w 578"/>
                <a:gd name="T13" fmla="*/ 6 h 833"/>
                <a:gd name="T14" fmla="*/ 21 w 578"/>
                <a:gd name="T15" fmla="*/ 6 h 833"/>
                <a:gd name="T16" fmla="*/ 11 w 578"/>
                <a:gd name="T17" fmla="*/ 12 h 833"/>
                <a:gd name="T18" fmla="*/ 11 w 578"/>
                <a:gd name="T19" fmla="*/ 12 h 833"/>
                <a:gd name="T20" fmla="*/ 0 w 578"/>
                <a:gd name="T21" fmla="*/ 3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833">
                  <a:moveTo>
                    <a:pt x="0" y="30"/>
                  </a:moveTo>
                  <a:cubicBezTo>
                    <a:pt x="0" y="511"/>
                    <a:pt x="0" y="511"/>
                    <a:pt x="0" y="511"/>
                  </a:cubicBezTo>
                  <a:cubicBezTo>
                    <a:pt x="559" y="833"/>
                    <a:pt x="559" y="833"/>
                    <a:pt x="559" y="833"/>
                  </a:cubicBezTo>
                  <a:cubicBezTo>
                    <a:pt x="570" y="827"/>
                    <a:pt x="578" y="815"/>
                    <a:pt x="578" y="801"/>
                  </a:cubicBezTo>
                  <a:cubicBezTo>
                    <a:pt x="578" y="352"/>
                    <a:pt x="578" y="352"/>
                    <a:pt x="578" y="352"/>
                  </a:cubicBezTo>
                  <a:cubicBezTo>
                    <a:pt x="578" y="324"/>
                    <a:pt x="563" y="298"/>
                    <a:pt x="538" y="28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0"/>
                    <a:pt x="32" y="0"/>
                    <a:pt x="21" y="6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5"/>
                    <a:pt x="0" y="22"/>
                    <a:pt x="0" y="30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9" name="isļíḓé">
              <a:extLst>
                <a:ext uri="{FF2B5EF4-FFF2-40B4-BE49-F238E27FC236}">
                  <a16:creationId xmlns:a16="http://schemas.microsoft.com/office/drawing/2014/main" xmlns="" id="{0A7A9661-CAF4-4C9A-8D38-989138CD1A0B}"/>
                </a:ext>
              </a:extLst>
            </p:cNvPr>
            <p:cNvSpPr/>
            <p:nvPr/>
          </p:nvSpPr>
          <p:spPr bwMode="auto">
            <a:xfrm>
              <a:off x="5716588" y="976313"/>
              <a:ext cx="1871663" cy="2744788"/>
            </a:xfrm>
            <a:custGeom>
              <a:avLst/>
              <a:gdLst>
                <a:gd name="T0" fmla="*/ 548 w 567"/>
                <a:gd name="T1" fmla="*/ 362 h 833"/>
                <a:gd name="T2" fmla="*/ 509 w 567"/>
                <a:gd name="T3" fmla="*/ 295 h 833"/>
                <a:gd name="T4" fmla="*/ 509 w 567"/>
                <a:gd name="T5" fmla="*/ 295 h 833"/>
                <a:gd name="T6" fmla="*/ 20 w 567"/>
                <a:gd name="T7" fmla="*/ 12 h 833"/>
                <a:gd name="T8" fmla="*/ 0 w 567"/>
                <a:gd name="T9" fmla="*/ 12 h 833"/>
                <a:gd name="T10" fmla="*/ 0 w 567"/>
                <a:gd name="T11" fmla="*/ 12 h 833"/>
                <a:gd name="T12" fmla="*/ 10 w 567"/>
                <a:gd name="T13" fmla="*/ 6 h 833"/>
                <a:gd name="T14" fmla="*/ 47 w 567"/>
                <a:gd name="T15" fmla="*/ 6 h 833"/>
                <a:gd name="T16" fmla="*/ 527 w 567"/>
                <a:gd name="T17" fmla="*/ 284 h 833"/>
                <a:gd name="T18" fmla="*/ 567 w 567"/>
                <a:gd name="T19" fmla="*/ 352 h 833"/>
                <a:gd name="T20" fmla="*/ 567 w 567"/>
                <a:gd name="T21" fmla="*/ 801 h 833"/>
                <a:gd name="T22" fmla="*/ 548 w 567"/>
                <a:gd name="T23" fmla="*/ 833 h 833"/>
                <a:gd name="T24" fmla="*/ 548 w 567"/>
                <a:gd name="T25" fmla="*/ 363 h 833"/>
                <a:gd name="T26" fmla="*/ 548 w 567"/>
                <a:gd name="T27" fmla="*/ 36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833">
                  <a:moveTo>
                    <a:pt x="548" y="362"/>
                  </a:moveTo>
                  <a:cubicBezTo>
                    <a:pt x="548" y="335"/>
                    <a:pt x="533" y="309"/>
                    <a:pt x="509" y="295"/>
                  </a:cubicBezTo>
                  <a:cubicBezTo>
                    <a:pt x="509" y="295"/>
                    <a:pt x="509" y="295"/>
                    <a:pt x="509" y="29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3" y="9"/>
                    <a:pt x="6" y="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1" y="0"/>
                    <a:pt x="35" y="0"/>
                    <a:pt x="47" y="6"/>
                  </a:cubicBezTo>
                  <a:cubicBezTo>
                    <a:pt x="527" y="284"/>
                    <a:pt x="527" y="284"/>
                    <a:pt x="527" y="284"/>
                  </a:cubicBezTo>
                  <a:cubicBezTo>
                    <a:pt x="552" y="298"/>
                    <a:pt x="567" y="324"/>
                    <a:pt x="567" y="352"/>
                  </a:cubicBezTo>
                  <a:cubicBezTo>
                    <a:pt x="567" y="801"/>
                    <a:pt x="567" y="801"/>
                    <a:pt x="567" y="801"/>
                  </a:cubicBezTo>
                  <a:cubicBezTo>
                    <a:pt x="567" y="815"/>
                    <a:pt x="559" y="827"/>
                    <a:pt x="548" y="833"/>
                  </a:cubicBezTo>
                  <a:cubicBezTo>
                    <a:pt x="548" y="363"/>
                    <a:pt x="548" y="363"/>
                    <a:pt x="548" y="363"/>
                  </a:cubicBezTo>
                  <a:lnTo>
                    <a:pt x="548" y="362"/>
                  </a:lnTo>
                  <a:close/>
                </a:path>
              </a:pathLst>
            </a:custGeom>
            <a:solidFill>
              <a:srgbClr val="303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0" name="îsļïdê">
              <a:extLst>
                <a:ext uri="{FF2B5EF4-FFF2-40B4-BE49-F238E27FC236}">
                  <a16:creationId xmlns:a16="http://schemas.microsoft.com/office/drawing/2014/main" xmlns="" id="{BA9B6639-3526-484C-82D8-92E47DCBE6D6}"/>
                </a:ext>
              </a:extLst>
            </p:cNvPr>
            <p:cNvSpPr/>
            <p:nvPr/>
          </p:nvSpPr>
          <p:spPr bwMode="auto">
            <a:xfrm>
              <a:off x="5735638" y="1087438"/>
              <a:ext cx="1727200" cy="2482850"/>
            </a:xfrm>
            <a:custGeom>
              <a:avLst/>
              <a:gdLst>
                <a:gd name="T0" fmla="*/ 1088 w 1088"/>
                <a:gd name="T1" fmla="*/ 626 h 1564"/>
                <a:gd name="T2" fmla="*/ 1088 w 1088"/>
                <a:gd name="T3" fmla="*/ 1564 h 1564"/>
                <a:gd name="T4" fmla="*/ 0 w 1088"/>
                <a:gd name="T5" fmla="*/ 938 h 1564"/>
                <a:gd name="T6" fmla="*/ 0 w 1088"/>
                <a:gd name="T7" fmla="*/ 0 h 1564"/>
                <a:gd name="T8" fmla="*/ 1088 w 1088"/>
                <a:gd name="T9" fmla="*/ 626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1564">
                  <a:moveTo>
                    <a:pt x="1088" y="626"/>
                  </a:moveTo>
                  <a:lnTo>
                    <a:pt x="1088" y="1564"/>
                  </a:lnTo>
                  <a:lnTo>
                    <a:pt x="0" y="938"/>
                  </a:lnTo>
                  <a:lnTo>
                    <a:pt x="0" y="0"/>
                  </a:lnTo>
                  <a:lnTo>
                    <a:pt x="1088" y="626"/>
                  </a:lnTo>
                  <a:close/>
                </a:path>
              </a:pathLst>
            </a:custGeom>
            <a:solidFill>
              <a:srgbClr val="706FD3">
                <a:alpha val="68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1" name="iŝḷiḓê">
              <a:extLst>
                <a:ext uri="{FF2B5EF4-FFF2-40B4-BE49-F238E27FC236}">
                  <a16:creationId xmlns:a16="http://schemas.microsoft.com/office/drawing/2014/main" xmlns="" id="{22F45023-E8C0-4863-87E2-B2AB2000AB6B}"/>
                </a:ext>
              </a:extLst>
            </p:cNvPr>
            <p:cNvSpPr/>
            <p:nvPr/>
          </p:nvSpPr>
          <p:spPr bwMode="auto">
            <a:xfrm>
              <a:off x="5735638" y="1216026"/>
              <a:ext cx="1638300" cy="1657350"/>
            </a:xfrm>
            <a:custGeom>
              <a:avLst/>
              <a:gdLst>
                <a:gd name="T0" fmla="*/ 142 w 1032"/>
                <a:gd name="T1" fmla="*/ 0 h 1044"/>
                <a:gd name="T2" fmla="*/ 0 w 1032"/>
                <a:gd name="T3" fmla="*/ 108 h 1044"/>
                <a:gd name="T4" fmla="*/ 0 w 1032"/>
                <a:gd name="T5" fmla="*/ 857 h 1044"/>
                <a:gd name="T6" fmla="*/ 326 w 1032"/>
                <a:gd name="T7" fmla="*/ 1044 h 1044"/>
                <a:gd name="T8" fmla="*/ 1032 w 1032"/>
                <a:gd name="T9" fmla="*/ 512 h 1044"/>
                <a:gd name="T10" fmla="*/ 142 w 1032"/>
                <a:gd name="T11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2" h="1044">
                  <a:moveTo>
                    <a:pt x="142" y="0"/>
                  </a:moveTo>
                  <a:lnTo>
                    <a:pt x="0" y="108"/>
                  </a:lnTo>
                  <a:lnTo>
                    <a:pt x="0" y="857"/>
                  </a:lnTo>
                  <a:lnTo>
                    <a:pt x="326" y="1044"/>
                  </a:lnTo>
                  <a:lnTo>
                    <a:pt x="1032" y="51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2" name="iṥḻïḓè">
              <a:extLst>
                <a:ext uri="{FF2B5EF4-FFF2-40B4-BE49-F238E27FC236}">
                  <a16:creationId xmlns:a16="http://schemas.microsoft.com/office/drawing/2014/main" xmlns="" id="{C65213FB-367B-4BAF-91B6-12E98D6629EC}"/>
                </a:ext>
              </a:extLst>
            </p:cNvPr>
            <p:cNvSpPr/>
            <p:nvPr/>
          </p:nvSpPr>
          <p:spPr bwMode="auto">
            <a:xfrm>
              <a:off x="6521451" y="2319338"/>
              <a:ext cx="941388" cy="1181100"/>
            </a:xfrm>
            <a:custGeom>
              <a:avLst/>
              <a:gdLst>
                <a:gd name="T0" fmla="*/ 593 w 593"/>
                <a:gd name="T1" fmla="*/ 686 h 744"/>
                <a:gd name="T2" fmla="*/ 593 w 593"/>
                <a:gd name="T3" fmla="*/ 0 h 744"/>
                <a:gd name="T4" fmla="*/ 0 w 593"/>
                <a:gd name="T5" fmla="*/ 447 h 744"/>
                <a:gd name="T6" fmla="*/ 518 w 593"/>
                <a:gd name="T7" fmla="*/ 744 h 744"/>
                <a:gd name="T8" fmla="*/ 593 w 593"/>
                <a:gd name="T9" fmla="*/ 686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744">
                  <a:moveTo>
                    <a:pt x="593" y="686"/>
                  </a:moveTo>
                  <a:lnTo>
                    <a:pt x="593" y="0"/>
                  </a:lnTo>
                  <a:lnTo>
                    <a:pt x="0" y="447"/>
                  </a:lnTo>
                  <a:lnTo>
                    <a:pt x="518" y="744"/>
                  </a:lnTo>
                  <a:lnTo>
                    <a:pt x="593" y="68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" name="îşļiḓe">
              <a:extLst>
                <a:ext uri="{FF2B5EF4-FFF2-40B4-BE49-F238E27FC236}">
                  <a16:creationId xmlns:a16="http://schemas.microsoft.com/office/drawing/2014/main" xmlns="" id="{508550A0-4D6F-4D5C-B9A0-3F5FDF402581}"/>
                </a:ext>
              </a:extLst>
            </p:cNvPr>
            <p:cNvSpPr/>
            <p:nvPr/>
          </p:nvSpPr>
          <p:spPr bwMode="auto">
            <a:xfrm>
              <a:off x="4217988" y="2547938"/>
              <a:ext cx="1230313" cy="420688"/>
            </a:xfrm>
            <a:custGeom>
              <a:avLst/>
              <a:gdLst>
                <a:gd name="T0" fmla="*/ 373 w 373"/>
                <a:gd name="T1" fmla="*/ 0 h 128"/>
                <a:gd name="T2" fmla="*/ 373 w 373"/>
                <a:gd name="T3" fmla="*/ 0 h 128"/>
                <a:gd name="T4" fmla="*/ 309 w 373"/>
                <a:gd name="T5" fmla="*/ 84 h 128"/>
                <a:gd name="T6" fmla="*/ 160 w 373"/>
                <a:gd name="T7" fmla="*/ 121 h 128"/>
                <a:gd name="T8" fmla="*/ 46 w 373"/>
                <a:gd name="T9" fmla="*/ 95 h 128"/>
                <a:gd name="T10" fmla="*/ 0 w 373"/>
                <a:gd name="T11" fmla="*/ 31 h 128"/>
                <a:gd name="T12" fmla="*/ 0 w 373"/>
                <a:gd name="T13" fmla="*/ 31 h 128"/>
                <a:gd name="T14" fmla="*/ 0 w 373"/>
                <a:gd name="T15" fmla="*/ 1 h 128"/>
                <a:gd name="T16" fmla="*/ 0 w 373"/>
                <a:gd name="T17" fmla="*/ 38 h 128"/>
                <a:gd name="T18" fmla="*/ 0 w 373"/>
                <a:gd name="T19" fmla="*/ 38 h 128"/>
                <a:gd name="T20" fmla="*/ 46 w 373"/>
                <a:gd name="T21" fmla="*/ 101 h 128"/>
                <a:gd name="T22" fmla="*/ 160 w 373"/>
                <a:gd name="T23" fmla="*/ 128 h 128"/>
                <a:gd name="T24" fmla="*/ 309 w 373"/>
                <a:gd name="T25" fmla="*/ 90 h 128"/>
                <a:gd name="T26" fmla="*/ 373 w 373"/>
                <a:gd name="T27" fmla="*/ 6 h 128"/>
                <a:gd name="T28" fmla="*/ 373 w 373"/>
                <a:gd name="T29" fmla="*/ 6 h 128"/>
                <a:gd name="T30" fmla="*/ 373 w 37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3" h="128">
                  <a:moveTo>
                    <a:pt x="373" y="0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372" y="29"/>
                    <a:pt x="351" y="60"/>
                    <a:pt x="309" y="84"/>
                  </a:cubicBezTo>
                  <a:cubicBezTo>
                    <a:pt x="266" y="108"/>
                    <a:pt x="212" y="121"/>
                    <a:pt x="160" y="121"/>
                  </a:cubicBezTo>
                  <a:cubicBezTo>
                    <a:pt x="117" y="121"/>
                    <a:pt x="76" y="112"/>
                    <a:pt x="46" y="95"/>
                  </a:cubicBezTo>
                  <a:cubicBezTo>
                    <a:pt x="16" y="78"/>
                    <a:pt x="1" y="55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62"/>
                    <a:pt x="16" y="84"/>
                    <a:pt x="46" y="101"/>
                  </a:cubicBezTo>
                  <a:cubicBezTo>
                    <a:pt x="76" y="119"/>
                    <a:pt x="117" y="128"/>
                    <a:pt x="160" y="128"/>
                  </a:cubicBezTo>
                  <a:cubicBezTo>
                    <a:pt x="212" y="128"/>
                    <a:pt x="266" y="115"/>
                    <a:pt x="309" y="90"/>
                  </a:cubicBezTo>
                  <a:cubicBezTo>
                    <a:pt x="351" y="66"/>
                    <a:pt x="372" y="36"/>
                    <a:pt x="373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" name="iśļîḍe">
              <a:extLst>
                <a:ext uri="{FF2B5EF4-FFF2-40B4-BE49-F238E27FC236}">
                  <a16:creationId xmlns:a16="http://schemas.microsoft.com/office/drawing/2014/main" xmlns="" id="{52C46D48-7612-448C-BE9F-9E58FE5BE056}"/>
                </a:ext>
              </a:extLst>
            </p:cNvPr>
            <p:cNvSpPr/>
            <p:nvPr/>
          </p:nvSpPr>
          <p:spPr bwMode="auto">
            <a:xfrm>
              <a:off x="4217988" y="2168526"/>
              <a:ext cx="1230313" cy="820738"/>
            </a:xfrm>
            <a:custGeom>
              <a:avLst/>
              <a:gdLst>
                <a:gd name="T0" fmla="*/ 373 w 373"/>
                <a:gd name="T1" fmla="*/ 79 h 249"/>
                <a:gd name="T2" fmla="*/ 368 w 373"/>
                <a:gd name="T3" fmla="*/ 79 h 249"/>
                <a:gd name="T4" fmla="*/ 328 w 373"/>
                <a:gd name="T5" fmla="*/ 39 h 249"/>
                <a:gd name="T6" fmla="*/ 64 w 373"/>
                <a:gd name="T7" fmla="*/ 49 h 249"/>
                <a:gd name="T8" fmla="*/ 6 w 373"/>
                <a:gd name="T9" fmla="*/ 108 h 249"/>
                <a:gd name="T10" fmla="*/ 0 w 373"/>
                <a:gd name="T11" fmla="*/ 109 h 249"/>
                <a:gd name="T12" fmla="*/ 0 w 373"/>
                <a:gd name="T13" fmla="*/ 146 h 249"/>
                <a:gd name="T14" fmla="*/ 0 w 373"/>
                <a:gd name="T15" fmla="*/ 146 h 249"/>
                <a:gd name="T16" fmla="*/ 46 w 373"/>
                <a:gd name="T17" fmla="*/ 210 h 249"/>
                <a:gd name="T18" fmla="*/ 309 w 373"/>
                <a:gd name="T19" fmla="*/ 199 h 249"/>
                <a:gd name="T20" fmla="*/ 373 w 373"/>
                <a:gd name="T21" fmla="*/ 115 h 249"/>
                <a:gd name="T22" fmla="*/ 373 w 373"/>
                <a:gd name="T23" fmla="*/ 115 h 249"/>
                <a:gd name="T24" fmla="*/ 373 w 373"/>
                <a:gd name="T25" fmla="*/ 7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249">
                  <a:moveTo>
                    <a:pt x="373" y="79"/>
                  </a:moveTo>
                  <a:cubicBezTo>
                    <a:pt x="368" y="79"/>
                    <a:pt x="368" y="79"/>
                    <a:pt x="368" y="79"/>
                  </a:cubicBezTo>
                  <a:cubicBezTo>
                    <a:pt x="361" y="64"/>
                    <a:pt x="348" y="50"/>
                    <a:pt x="328" y="39"/>
                  </a:cubicBezTo>
                  <a:cubicBezTo>
                    <a:pt x="260" y="0"/>
                    <a:pt x="142" y="4"/>
                    <a:pt x="64" y="49"/>
                  </a:cubicBezTo>
                  <a:cubicBezTo>
                    <a:pt x="35" y="67"/>
                    <a:pt x="15" y="87"/>
                    <a:pt x="6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" y="170"/>
                    <a:pt x="16" y="193"/>
                    <a:pt x="46" y="210"/>
                  </a:cubicBezTo>
                  <a:cubicBezTo>
                    <a:pt x="113" y="249"/>
                    <a:pt x="231" y="244"/>
                    <a:pt x="309" y="199"/>
                  </a:cubicBezTo>
                  <a:cubicBezTo>
                    <a:pt x="351" y="175"/>
                    <a:pt x="372" y="144"/>
                    <a:pt x="373" y="115"/>
                  </a:cubicBezTo>
                  <a:cubicBezTo>
                    <a:pt x="373" y="115"/>
                    <a:pt x="373" y="115"/>
                    <a:pt x="373" y="115"/>
                  </a:cubicBezTo>
                  <a:cubicBezTo>
                    <a:pt x="373" y="79"/>
                    <a:pt x="373" y="79"/>
                    <a:pt x="373" y="79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" name="íslîďê">
              <a:extLst>
                <a:ext uri="{FF2B5EF4-FFF2-40B4-BE49-F238E27FC236}">
                  <a16:creationId xmlns:a16="http://schemas.microsoft.com/office/drawing/2014/main" xmlns="" id="{C8DB2F64-346B-4800-A8AE-92F347E50CD6}"/>
                </a:ext>
              </a:extLst>
            </p:cNvPr>
            <p:cNvSpPr/>
            <p:nvPr/>
          </p:nvSpPr>
          <p:spPr bwMode="auto">
            <a:xfrm>
              <a:off x="4144963" y="2082801"/>
              <a:ext cx="1376363" cy="790575"/>
            </a:xfrm>
            <a:custGeom>
              <a:avLst/>
              <a:gdLst>
                <a:gd name="T0" fmla="*/ 331 w 417"/>
                <a:gd name="T1" fmla="*/ 191 h 240"/>
                <a:gd name="T2" fmla="*/ 68 w 417"/>
                <a:gd name="T3" fmla="*/ 201 h 240"/>
                <a:gd name="T4" fmla="*/ 86 w 417"/>
                <a:gd name="T5" fmla="*/ 49 h 240"/>
                <a:gd name="T6" fmla="*/ 350 w 417"/>
                <a:gd name="T7" fmla="*/ 39 h 240"/>
                <a:gd name="T8" fmla="*/ 331 w 417"/>
                <a:gd name="T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40">
                  <a:moveTo>
                    <a:pt x="331" y="191"/>
                  </a:moveTo>
                  <a:cubicBezTo>
                    <a:pt x="253" y="236"/>
                    <a:pt x="135" y="240"/>
                    <a:pt x="68" y="201"/>
                  </a:cubicBezTo>
                  <a:cubicBezTo>
                    <a:pt x="0" y="162"/>
                    <a:pt x="9" y="94"/>
                    <a:pt x="86" y="49"/>
                  </a:cubicBezTo>
                  <a:cubicBezTo>
                    <a:pt x="164" y="4"/>
                    <a:pt x="282" y="0"/>
                    <a:pt x="350" y="39"/>
                  </a:cubicBezTo>
                  <a:cubicBezTo>
                    <a:pt x="417" y="78"/>
                    <a:pt x="409" y="146"/>
                    <a:pt x="331" y="191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6" name="íş1ïḓe">
              <a:extLst>
                <a:ext uri="{FF2B5EF4-FFF2-40B4-BE49-F238E27FC236}">
                  <a16:creationId xmlns:a16="http://schemas.microsoft.com/office/drawing/2014/main" xmlns="" id="{55F5CE52-9A9A-4AAD-AFBD-E2A50082365E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7" name="i$ḻíḋè">
              <a:extLst>
                <a:ext uri="{FF2B5EF4-FFF2-40B4-BE49-F238E27FC236}">
                  <a16:creationId xmlns:a16="http://schemas.microsoft.com/office/drawing/2014/main" xmlns="" id="{7252F1D1-BA1F-462F-8FD1-01A067356824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8" name="ïṡľiḓê">
              <a:extLst>
                <a:ext uri="{FF2B5EF4-FFF2-40B4-BE49-F238E27FC236}">
                  <a16:creationId xmlns:a16="http://schemas.microsoft.com/office/drawing/2014/main" xmlns="" id="{BE102293-ED5E-4DC3-A31A-40A5D83E04A3}"/>
                </a:ext>
              </a:extLst>
            </p:cNvPr>
            <p:cNvSpPr/>
            <p:nvPr/>
          </p:nvSpPr>
          <p:spPr bwMode="auto">
            <a:xfrm>
              <a:off x="4273550" y="2659063"/>
              <a:ext cx="3251200" cy="2020888"/>
            </a:xfrm>
            <a:custGeom>
              <a:avLst/>
              <a:gdLst>
                <a:gd name="T0" fmla="*/ 0 w 985"/>
                <a:gd name="T1" fmla="*/ 257 h 613"/>
                <a:gd name="T2" fmla="*/ 10 w 985"/>
                <a:gd name="T3" fmla="*/ 240 h 613"/>
                <a:gd name="T4" fmla="*/ 427 w 985"/>
                <a:gd name="T5" fmla="*/ 0 h 613"/>
                <a:gd name="T6" fmla="*/ 985 w 985"/>
                <a:gd name="T7" fmla="*/ 322 h 613"/>
                <a:gd name="T8" fmla="*/ 949 w 985"/>
                <a:gd name="T9" fmla="*/ 384 h 613"/>
                <a:gd name="T10" fmla="*/ 577 w 985"/>
                <a:gd name="T11" fmla="*/ 599 h 613"/>
                <a:gd name="T12" fmla="*/ 499 w 985"/>
                <a:gd name="T13" fmla="*/ 599 h 613"/>
                <a:gd name="T14" fmla="*/ 41 w 985"/>
                <a:gd name="T15" fmla="*/ 334 h 613"/>
                <a:gd name="T16" fmla="*/ 0 w 985"/>
                <a:gd name="T17" fmla="*/ 263 h 613"/>
                <a:gd name="T18" fmla="*/ 0 w 985"/>
                <a:gd name="T19" fmla="*/ 257 h 613"/>
                <a:gd name="T20" fmla="*/ 0 w 985"/>
                <a:gd name="T21" fmla="*/ 25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613">
                  <a:moveTo>
                    <a:pt x="0" y="257"/>
                  </a:moveTo>
                  <a:cubicBezTo>
                    <a:pt x="0" y="251"/>
                    <a:pt x="3" y="244"/>
                    <a:pt x="10" y="24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985" y="322"/>
                    <a:pt x="985" y="322"/>
                    <a:pt x="985" y="322"/>
                  </a:cubicBezTo>
                  <a:cubicBezTo>
                    <a:pt x="985" y="348"/>
                    <a:pt x="971" y="371"/>
                    <a:pt x="949" y="384"/>
                  </a:cubicBezTo>
                  <a:cubicBezTo>
                    <a:pt x="577" y="599"/>
                    <a:pt x="577" y="599"/>
                    <a:pt x="577" y="599"/>
                  </a:cubicBezTo>
                  <a:cubicBezTo>
                    <a:pt x="553" y="613"/>
                    <a:pt x="523" y="613"/>
                    <a:pt x="499" y="599"/>
                  </a:cubicBezTo>
                  <a:cubicBezTo>
                    <a:pt x="41" y="334"/>
                    <a:pt x="41" y="334"/>
                    <a:pt x="41" y="334"/>
                  </a:cubicBezTo>
                  <a:cubicBezTo>
                    <a:pt x="16" y="320"/>
                    <a:pt x="0" y="29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9" name="iṥľíḓê">
              <a:extLst>
                <a:ext uri="{FF2B5EF4-FFF2-40B4-BE49-F238E27FC236}">
                  <a16:creationId xmlns:a16="http://schemas.microsoft.com/office/drawing/2014/main" xmlns="" id="{12FEEC9C-CBA7-4CCC-97E8-5324FE2F3AA9}"/>
                </a:ext>
              </a:extLst>
            </p:cNvPr>
            <p:cNvSpPr/>
            <p:nvPr/>
          </p:nvSpPr>
          <p:spPr bwMode="auto">
            <a:xfrm>
              <a:off x="4273550" y="3543301"/>
              <a:ext cx="3251200" cy="1158875"/>
            </a:xfrm>
            <a:custGeom>
              <a:avLst/>
              <a:gdLst>
                <a:gd name="T0" fmla="*/ 0 w 985"/>
                <a:gd name="T1" fmla="*/ 0 h 352"/>
                <a:gd name="T2" fmla="*/ 0 w 985"/>
                <a:gd name="T3" fmla="*/ 6 h 352"/>
                <a:gd name="T4" fmla="*/ 41 w 985"/>
                <a:gd name="T5" fmla="*/ 77 h 352"/>
                <a:gd name="T6" fmla="*/ 499 w 985"/>
                <a:gd name="T7" fmla="*/ 341 h 352"/>
                <a:gd name="T8" fmla="*/ 538 w 985"/>
                <a:gd name="T9" fmla="*/ 352 h 352"/>
                <a:gd name="T10" fmla="*/ 577 w 985"/>
                <a:gd name="T11" fmla="*/ 341 h 352"/>
                <a:gd name="T12" fmla="*/ 949 w 985"/>
                <a:gd name="T13" fmla="*/ 126 h 352"/>
                <a:gd name="T14" fmla="*/ 985 w 985"/>
                <a:gd name="T15" fmla="*/ 65 h 352"/>
                <a:gd name="T16" fmla="*/ 984 w 985"/>
                <a:gd name="T17" fmla="*/ 65 h 352"/>
                <a:gd name="T18" fmla="*/ 949 w 985"/>
                <a:gd name="T19" fmla="*/ 116 h 352"/>
                <a:gd name="T20" fmla="*/ 577 w 985"/>
                <a:gd name="T21" fmla="*/ 331 h 352"/>
                <a:gd name="T22" fmla="*/ 538 w 985"/>
                <a:gd name="T23" fmla="*/ 341 h 352"/>
                <a:gd name="T24" fmla="*/ 499 w 985"/>
                <a:gd name="T25" fmla="*/ 331 h 352"/>
                <a:gd name="T26" fmla="*/ 41 w 985"/>
                <a:gd name="T27" fmla="*/ 66 h 352"/>
                <a:gd name="T28" fmla="*/ 1 w 985"/>
                <a:gd name="T29" fmla="*/ 5 h 352"/>
                <a:gd name="T30" fmla="*/ 0 w 985"/>
                <a:gd name="T3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5" h="35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5"/>
                    <a:pt x="16" y="62"/>
                    <a:pt x="41" y="77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511" y="348"/>
                    <a:pt x="525" y="352"/>
                    <a:pt x="538" y="352"/>
                  </a:cubicBezTo>
                  <a:cubicBezTo>
                    <a:pt x="552" y="352"/>
                    <a:pt x="565" y="348"/>
                    <a:pt x="577" y="341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71" y="114"/>
                    <a:pt x="985" y="90"/>
                    <a:pt x="985" y="65"/>
                  </a:cubicBezTo>
                  <a:cubicBezTo>
                    <a:pt x="984" y="65"/>
                    <a:pt x="984" y="65"/>
                    <a:pt x="984" y="65"/>
                  </a:cubicBezTo>
                  <a:cubicBezTo>
                    <a:pt x="981" y="86"/>
                    <a:pt x="968" y="105"/>
                    <a:pt x="949" y="116"/>
                  </a:cubicBezTo>
                  <a:cubicBezTo>
                    <a:pt x="577" y="331"/>
                    <a:pt x="577" y="331"/>
                    <a:pt x="577" y="331"/>
                  </a:cubicBezTo>
                  <a:cubicBezTo>
                    <a:pt x="565" y="338"/>
                    <a:pt x="552" y="341"/>
                    <a:pt x="538" y="341"/>
                  </a:cubicBezTo>
                  <a:cubicBezTo>
                    <a:pt x="525" y="341"/>
                    <a:pt x="511" y="338"/>
                    <a:pt x="499" y="331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18" y="53"/>
                    <a:pt x="3" y="30"/>
                    <a:pt x="1" y="5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0" name="íṥlïďé">
              <a:extLst>
                <a:ext uri="{FF2B5EF4-FFF2-40B4-BE49-F238E27FC236}">
                  <a16:creationId xmlns:a16="http://schemas.microsoft.com/office/drawing/2014/main" xmlns="" id="{7499F991-064E-4E72-BF07-4A23C4740399}"/>
                </a:ext>
              </a:extLst>
            </p:cNvPr>
            <p:cNvSpPr/>
            <p:nvPr/>
          </p:nvSpPr>
          <p:spPr bwMode="auto">
            <a:xfrm>
              <a:off x="4276725" y="3559176"/>
              <a:ext cx="3244850" cy="1106488"/>
            </a:xfrm>
            <a:custGeom>
              <a:avLst/>
              <a:gdLst>
                <a:gd name="T0" fmla="*/ 0 w 983"/>
                <a:gd name="T1" fmla="*/ 0 h 336"/>
                <a:gd name="T2" fmla="*/ 40 w 983"/>
                <a:gd name="T3" fmla="*/ 61 h 336"/>
                <a:gd name="T4" fmla="*/ 498 w 983"/>
                <a:gd name="T5" fmla="*/ 326 h 336"/>
                <a:gd name="T6" fmla="*/ 537 w 983"/>
                <a:gd name="T7" fmla="*/ 336 h 336"/>
                <a:gd name="T8" fmla="*/ 576 w 983"/>
                <a:gd name="T9" fmla="*/ 326 h 336"/>
                <a:gd name="T10" fmla="*/ 948 w 983"/>
                <a:gd name="T11" fmla="*/ 111 h 336"/>
                <a:gd name="T12" fmla="*/ 983 w 983"/>
                <a:gd name="T13" fmla="*/ 60 h 336"/>
                <a:gd name="T14" fmla="*/ 576 w 983"/>
                <a:gd name="T15" fmla="*/ 295 h 336"/>
                <a:gd name="T16" fmla="*/ 537 w 983"/>
                <a:gd name="T17" fmla="*/ 306 h 336"/>
                <a:gd name="T18" fmla="*/ 498 w 983"/>
                <a:gd name="T19" fmla="*/ 295 h 336"/>
                <a:gd name="T20" fmla="*/ 9 w 983"/>
                <a:gd name="T21" fmla="*/ 13 h 336"/>
                <a:gd name="T22" fmla="*/ 0 w 983"/>
                <a:gd name="T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3" h="336">
                  <a:moveTo>
                    <a:pt x="0" y="0"/>
                  </a:moveTo>
                  <a:cubicBezTo>
                    <a:pt x="2" y="25"/>
                    <a:pt x="17" y="48"/>
                    <a:pt x="40" y="61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510" y="333"/>
                    <a:pt x="524" y="336"/>
                    <a:pt x="537" y="336"/>
                  </a:cubicBezTo>
                  <a:cubicBezTo>
                    <a:pt x="551" y="336"/>
                    <a:pt x="564" y="333"/>
                    <a:pt x="576" y="326"/>
                  </a:cubicBezTo>
                  <a:cubicBezTo>
                    <a:pt x="948" y="111"/>
                    <a:pt x="948" y="111"/>
                    <a:pt x="948" y="111"/>
                  </a:cubicBezTo>
                  <a:cubicBezTo>
                    <a:pt x="967" y="100"/>
                    <a:pt x="980" y="81"/>
                    <a:pt x="983" y="60"/>
                  </a:cubicBezTo>
                  <a:cubicBezTo>
                    <a:pt x="576" y="295"/>
                    <a:pt x="576" y="295"/>
                    <a:pt x="576" y="295"/>
                  </a:cubicBezTo>
                  <a:cubicBezTo>
                    <a:pt x="564" y="302"/>
                    <a:pt x="551" y="306"/>
                    <a:pt x="537" y="306"/>
                  </a:cubicBezTo>
                  <a:cubicBezTo>
                    <a:pt x="524" y="306"/>
                    <a:pt x="510" y="302"/>
                    <a:pt x="498" y="29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0"/>
                    <a:pt x="1" y="5"/>
                    <a:pt x="0" y="0"/>
                  </a:cubicBezTo>
                </a:path>
              </a:pathLst>
            </a:custGeom>
            <a:solidFill>
              <a:srgbClr val="A9A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1" name="îṣḷiḑê">
              <a:extLst>
                <a:ext uri="{FF2B5EF4-FFF2-40B4-BE49-F238E27FC236}">
                  <a16:creationId xmlns:a16="http://schemas.microsoft.com/office/drawing/2014/main" xmlns="" id="{88C5A495-B1D8-4A7D-B2FA-3FD353F2EDB7}"/>
                </a:ext>
              </a:extLst>
            </p:cNvPr>
            <p:cNvSpPr/>
            <p:nvPr/>
          </p:nvSpPr>
          <p:spPr bwMode="auto">
            <a:xfrm>
              <a:off x="4273550" y="3509963"/>
              <a:ext cx="3251200" cy="1169988"/>
            </a:xfrm>
            <a:custGeom>
              <a:avLst/>
              <a:gdLst>
                <a:gd name="T0" fmla="*/ 10 w 985"/>
                <a:gd name="T1" fmla="*/ 17 h 355"/>
                <a:gd name="T2" fmla="*/ 499 w 985"/>
                <a:gd name="T3" fmla="*/ 300 h 355"/>
                <a:gd name="T4" fmla="*/ 577 w 985"/>
                <a:gd name="T5" fmla="*/ 300 h 355"/>
                <a:gd name="T6" fmla="*/ 985 w 985"/>
                <a:gd name="T7" fmla="*/ 64 h 355"/>
                <a:gd name="T8" fmla="*/ 949 w 985"/>
                <a:gd name="T9" fmla="*/ 126 h 355"/>
                <a:gd name="T10" fmla="*/ 577 w 985"/>
                <a:gd name="T11" fmla="*/ 341 h 355"/>
                <a:gd name="T12" fmla="*/ 499 w 985"/>
                <a:gd name="T13" fmla="*/ 341 h 355"/>
                <a:gd name="T14" fmla="*/ 41 w 985"/>
                <a:gd name="T15" fmla="*/ 76 h 355"/>
                <a:gd name="T16" fmla="*/ 0 w 985"/>
                <a:gd name="T17" fmla="*/ 5 h 355"/>
                <a:gd name="T18" fmla="*/ 0 w 985"/>
                <a:gd name="T19" fmla="*/ 0 h 355"/>
                <a:gd name="T20" fmla="*/ 10 w 985"/>
                <a:gd name="T21" fmla="*/ 1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355">
                  <a:moveTo>
                    <a:pt x="10" y="17"/>
                  </a:moveTo>
                  <a:cubicBezTo>
                    <a:pt x="499" y="300"/>
                    <a:pt x="499" y="300"/>
                    <a:pt x="499" y="300"/>
                  </a:cubicBezTo>
                  <a:cubicBezTo>
                    <a:pt x="523" y="314"/>
                    <a:pt x="553" y="314"/>
                    <a:pt x="577" y="300"/>
                  </a:cubicBezTo>
                  <a:cubicBezTo>
                    <a:pt x="985" y="64"/>
                    <a:pt x="985" y="64"/>
                    <a:pt x="985" y="64"/>
                  </a:cubicBezTo>
                  <a:cubicBezTo>
                    <a:pt x="985" y="90"/>
                    <a:pt x="971" y="113"/>
                    <a:pt x="949" y="126"/>
                  </a:cubicBezTo>
                  <a:cubicBezTo>
                    <a:pt x="577" y="341"/>
                    <a:pt x="577" y="341"/>
                    <a:pt x="577" y="341"/>
                  </a:cubicBezTo>
                  <a:cubicBezTo>
                    <a:pt x="553" y="355"/>
                    <a:pt x="523" y="355"/>
                    <a:pt x="499" y="341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16" y="62"/>
                    <a:pt x="0" y="3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4"/>
                    <a:pt x="10" y="17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2" name="íṧ1îḋè">
              <a:extLst>
                <a:ext uri="{FF2B5EF4-FFF2-40B4-BE49-F238E27FC236}">
                  <a16:creationId xmlns:a16="http://schemas.microsoft.com/office/drawing/2014/main" xmlns="" id="{2EA01E0D-27B4-4F9B-B3CD-E693A2821505}"/>
                </a:ext>
              </a:extLst>
            </p:cNvPr>
            <p:cNvSpPr/>
            <p:nvPr/>
          </p:nvSpPr>
          <p:spPr bwMode="auto">
            <a:xfrm>
              <a:off x="4273550" y="35067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3" name="iŝḻiďe">
              <a:extLst>
                <a:ext uri="{FF2B5EF4-FFF2-40B4-BE49-F238E27FC236}">
                  <a16:creationId xmlns:a16="http://schemas.microsoft.com/office/drawing/2014/main" xmlns="" id="{0CA50E89-286F-4B8C-A6C1-C6344D155ED6}"/>
                </a:ext>
              </a:extLst>
            </p:cNvPr>
            <p:cNvSpPr/>
            <p:nvPr/>
          </p:nvSpPr>
          <p:spPr bwMode="auto">
            <a:xfrm>
              <a:off x="6799263" y="3663951"/>
              <a:ext cx="317500" cy="198438"/>
            </a:xfrm>
            <a:custGeom>
              <a:avLst/>
              <a:gdLst>
                <a:gd name="T0" fmla="*/ 56 w 200"/>
                <a:gd name="T1" fmla="*/ 0 h 125"/>
                <a:gd name="T2" fmla="*/ 200 w 200"/>
                <a:gd name="T3" fmla="*/ 83 h 125"/>
                <a:gd name="T4" fmla="*/ 200 w 200"/>
                <a:gd name="T5" fmla="*/ 92 h 125"/>
                <a:gd name="T6" fmla="*/ 145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6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6" y="0"/>
                  </a:moveTo>
                  <a:lnTo>
                    <a:pt x="200" y="83"/>
                  </a:lnTo>
                  <a:lnTo>
                    <a:pt x="200" y="92"/>
                  </a:lnTo>
                  <a:lnTo>
                    <a:pt x="145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4" name="îslíḑè">
              <a:extLst>
                <a:ext uri="{FF2B5EF4-FFF2-40B4-BE49-F238E27FC236}">
                  <a16:creationId xmlns:a16="http://schemas.microsoft.com/office/drawing/2014/main" xmlns="" id="{330C610E-3C38-4B97-ADC3-FA8B5D7656D8}"/>
                </a:ext>
              </a:extLst>
            </p:cNvPr>
            <p:cNvSpPr/>
            <p:nvPr/>
          </p:nvSpPr>
          <p:spPr bwMode="auto">
            <a:xfrm>
              <a:off x="6799263" y="3713163"/>
              <a:ext cx="317500" cy="149225"/>
            </a:xfrm>
            <a:custGeom>
              <a:avLst/>
              <a:gdLst>
                <a:gd name="T0" fmla="*/ 145 w 200"/>
                <a:gd name="T1" fmla="*/ 86 h 94"/>
                <a:gd name="T2" fmla="*/ 200 w 200"/>
                <a:gd name="T3" fmla="*/ 52 h 94"/>
                <a:gd name="T4" fmla="*/ 200 w 200"/>
                <a:gd name="T5" fmla="*/ 61 h 94"/>
                <a:gd name="T6" fmla="*/ 145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5 w 200"/>
                <a:gd name="T13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5" y="86"/>
                  </a:moveTo>
                  <a:lnTo>
                    <a:pt x="200" y="52"/>
                  </a:lnTo>
                  <a:lnTo>
                    <a:pt x="200" y="61"/>
                  </a:lnTo>
                  <a:lnTo>
                    <a:pt x="145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5" name="íšliḋè">
              <a:extLst>
                <a:ext uri="{FF2B5EF4-FFF2-40B4-BE49-F238E27FC236}">
                  <a16:creationId xmlns:a16="http://schemas.microsoft.com/office/drawing/2014/main" xmlns="" id="{8F46686A-FD44-46C8-92DA-DA12E40D185B}"/>
                </a:ext>
              </a:extLst>
            </p:cNvPr>
            <p:cNvSpPr/>
            <p:nvPr/>
          </p:nvSpPr>
          <p:spPr bwMode="auto">
            <a:xfrm>
              <a:off x="6646863" y="37306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6" name="îśľíḓé">
              <a:extLst>
                <a:ext uri="{FF2B5EF4-FFF2-40B4-BE49-F238E27FC236}">
                  <a16:creationId xmlns:a16="http://schemas.microsoft.com/office/drawing/2014/main" xmlns="" id="{1F6CB085-A3F0-434D-A7ED-20669F284F59}"/>
                </a:ext>
              </a:extLst>
            </p:cNvPr>
            <p:cNvSpPr/>
            <p:nvPr/>
          </p:nvSpPr>
          <p:spPr bwMode="auto">
            <a:xfrm>
              <a:off x="6646863" y="3802063"/>
              <a:ext cx="354013" cy="146050"/>
            </a:xfrm>
            <a:custGeom>
              <a:avLst/>
              <a:gdLst>
                <a:gd name="T0" fmla="*/ 146 w 223"/>
                <a:gd name="T1" fmla="*/ 84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4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7" name="îṧḷîḓe">
              <a:extLst>
                <a:ext uri="{FF2B5EF4-FFF2-40B4-BE49-F238E27FC236}">
                  <a16:creationId xmlns:a16="http://schemas.microsoft.com/office/drawing/2014/main" xmlns="" id="{69D36FB3-85B4-4B42-9E8B-3AD5BFC6BBE8}"/>
                </a:ext>
              </a:extLst>
            </p:cNvPr>
            <p:cNvSpPr/>
            <p:nvPr/>
          </p:nvSpPr>
          <p:spPr bwMode="auto">
            <a:xfrm>
              <a:off x="6389688" y="358140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6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6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8" name="îṩľïḍê">
              <a:extLst>
                <a:ext uri="{FF2B5EF4-FFF2-40B4-BE49-F238E27FC236}">
                  <a16:creationId xmlns:a16="http://schemas.microsoft.com/office/drawing/2014/main" xmlns="" id="{88A8CCF7-EB39-40EC-9079-495AF142D72F}"/>
                </a:ext>
              </a:extLst>
            </p:cNvPr>
            <p:cNvSpPr/>
            <p:nvPr/>
          </p:nvSpPr>
          <p:spPr bwMode="auto">
            <a:xfrm>
              <a:off x="6389688" y="3654426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40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9" name="ïṡḷídê">
              <a:extLst>
                <a:ext uri="{FF2B5EF4-FFF2-40B4-BE49-F238E27FC236}">
                  <a16:creationId xmlns:a16="http://schemas.microsoft.com/office/drawing/2014/main" xmlns="" id="{6525810F-4893-492C-AAF0-B7C9465CB78C}"/>
                </a:ext>
              </a:extLst>
            </p:cNvPr>
            <p:cNvSpPr/>
            <p:nvPr/>
          </p:nvSpPr>
          <p:spPr bwMode="auto">
            <a:xfrm>
              <a:off x="6148388" y="3617913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2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0" name="iṡ1íḑé">
              <a:extLst>
                <a:ext uri="{FF2B5EF4-FFF2-40B4-BE49-F238E27FC236}">
                  <a16:creationId xmlns:a16="http://schemas.microsoft.com/office/drawing/2014/main" xmlns="" id="{5ADE9DDC-6363-4DDB-BDD0-CEEC15682D0B}"/>
                </a:ext>
              </a:extLst>
            </p:cNvPr>
            <p:cNvSpPr/>
            <p:nvPr/>
          </p:nvSpPr>
          <p:spPr bwMode="auto">
            <a:xfrm>
              <a:off x="6148388" y="3687763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8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1" name="î$ļïďê">
              <a:extLst>
                <a:ext uri="{FF2B5EF4-FFF2-40B4-BE49-F238E27FC236}">
                  <a16:creationId xmlns:a16="http://schemas.microsoft.com/office/drawing/2014/main" xmlns="" id="{6ED27CFC-E24B-4D80-B1C8-98C002D28774}"/>
                </a:ext>
              </a:extLst>
            </p:cNvPr>
            <p:cNvSpPr/>
            <p:nvPr/>
          </p:nvSpPr>
          <p:spPr bwMode="auto">
            <a:xfrm>
              <a:off x="5967413" y="3684588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5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2" name="iṣ1íḍe">
              <a:extLst>
                <a:ext uri="{FF2B5EF4-FFF2-40B4-BE49-F238E27FC236}">
                  <a16:creationId xmlns:a16="http://schemas.microsoft.com/office/drawing/2014/main" xmlns="" id="{BBA316F9-9CA1-4A3A-A0D9-8EA347DDF5CC}"/>
                </a:ext>
              </a:extLst>
            </p:cNvPr>
            <p:cNvSpPr/>
            <p:nvPr/>
          </p:nvSpPr>
          <p:spPr bwMode="auto">
            <a:xfrm>
              <a:off x="5967413" y="3756026"/>
              <a:ext cx="352425" cy="146050"/>
            </a:xfrm>
            <a:custGeom>
              <a:avLst/>
              <a:gdLst>
                <a:gd name="T0" fmla="*/ 145 w 222"/>
                <a:gd name="T1" fmla="*/ 83 h 92"/>
                <a:gd name="T2" fmla="*/ 222 w 222"/>
                <a:gd name="T3" fmla="*/ 40 h 92"/>
                <a:gd name="T4" fmla="*/ 222 w 222"/>
                <a:gd name="T5" fmla="*/ 46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3"/>
                  </a:moveTo>
                  <a:lnTo>
                    <a:pt x="222" y="40"/>
                  </a:lnTo>
                  <a:lnTo>
                    <a:pt x="222" y="46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3" name="işľíḑe">
              <a:extLst>
                <a:ext uri="{FF2B5EF4-FFF2-40B4-BE49-F238E27FC236}">
                  <a16:creationId xmlns:a16="http://schemas.microsoft.com/office/drawing/2014/main" xmlns="" id="{DEDF482B-94D1-4680-8EC4-EA01F1B5CAF9}"/>
                </a:ext>
              </a:extLst>
            </p:cNvPr>
            <p:cNvSpPr/>
            <p:nvPr/>
          </p:nvSpPr>
          <p:spPr bwMode="auto">
            <a:xfrm>
              <a:off x="5710238" y="35353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2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2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4" name="ïṩļiḋê">
              <a:extLst>
                <a:ext uri="{FF2B5EF4-FFF2-40B4-BE49-F238E27FC236}">
                  <a16:creationId xmlns:a16="http://schemas.microsoft.com/office/drawing/2014/main" xmlns="" id="{2EE06EB2-61F0-43E1-893B-0FF83AF96951}"/>
                </a:ext>
              </a:extLst>
            </p:cNvPr>
            <p:cNvSpPr/>
            <p:nvPr/>
          </p:nvSpPr>
          <p:spPr bwMode="auto">
            <a:xfrm>
              <a:off x="5710238" y="36083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6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6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5" name="îṩ1îḋè">
              <a:extLst>
                <a:ext uri="{FF2B5EF4-FFF2-40B4-BE49-F238E27FC236}">
                  <a16:creationId xmlns:a16="http://schemas.microsoft.com/office/drawing/2014/main" xmlns="" id="{9C58D55D-D1B2-49D9-95C4-9BCF639C4310}"/>
                </a:ext>
              </a:extLst>
            </p:cNvPr>
            <p:cNvSpPr/>
            <p:nvPr/>
          </p:nvSpPr>
          <p:spPr bwMode="auto">
            <a:xfrm>
              <a:off x="5445125" y="3387726"/>
              <a:ext cx="354013" cy="214313"/>
            </a:xfrm>
            <a:custGeom>
              <a:avLst/>
              <a:gdLst>
                <a:gd name="T0" fmla="*/ 79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9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9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6" name="î$lidé">
              <a:extLst>
                <a:ext uri="{FF2B5EF4-FFF2-40B4-BE49-F238E27FC236}">
                  <a16:creationId xmlns:a16="http://schemas.microsoft.com/office/drawing/2014/main" xmlns="" id="{13A85B58-0059-49CD-A572-7906D156DDA6}"/>
                </a:ext>
              </a:extLst>
            </p:cNvPr>
            <p:cNvSpPr/>
            <p:nvPr/>
          </p:nvSpPr>
          <p:spPr bwMode="auto">
            <a:xfrm>
              <a:off x="5445125" y="3457576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7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7" name="íšļíḓé">
              <a:extLst>
                <a:ext uri="{FF2B5EF4-FFF2-40B4-BE49-F238E27FC236}">
                  <a16:creationId xmlns:a16="http://schemas.microsoft.com/office/drawing/2014/main" xmlns="" id="{2A101C4B-A2D5-42FE-98A7-8AC18664B4AD}"/>
                </a:ext>
              </a:extLst>
            </p:cNvPr>
            <p:cNvSpPr/>
            <p:nvPr/>
          </p:nvSpPr>
          <p:spPr bwMode="auto">
            <a:xfrm>
              <a:off x="5891213" y="3470276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3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8" name="ïṣḻîde">
              <a:extLst>
                <a:ext uri="{FF2B5EF4-FFF2-40B4-BE49-F238E27FC236}">
                  <a16:creationId xmlns:a16="http://schemas.microsoft.com/office/drawing/2014/main" xmlns="" id="{024C15CD-F0D7-4808-808D-FE595A5B2834}"/>
                </a:ext>
              </a:extLst>
            </p:cNvPr>
            <p:cNvSpPr/>
            <p:nvPr/>
          </p:nvSpPr>
          <p:spPr bwMode="auto">
            <a:xfrm>
              <a:off x="5891213" y="3538538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8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8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9" name="íšḷïḍe">
              <a:extLst>
                <a:ext uri="{FF2B5EF4-FFF2-40B4-BE49-F238E27FC236}">
                  <a16:creationId xmlns:a16="http://schemas.microsoft.com/office/drawing/2014/main" xmlns="" id="{9C9961BC-7F18-4624-AF1C-75A03E577F84}"/>
                </a:ext>
              </a:extLst>
            </p:cNvPr>
            <p:cNvSpPr/>
            <p:nvPr/>
          </p:nvSpPr>
          <p:spPr bwMode="auto">
            <a:xfrm>
              <a:off x="5630863" y="3317876"/>
              <a:ext cx="352425" cy="214313"/>
            </a:xfrm>
            <a:custGeom>
              <a:avLst/>
              <a:gdLst>
                <a:gd name="T0" fmla="*/ 77 w 222"/>
                <a:gd name="T1" fmla="*/ 0 h 135"/>
                <a:gd name="T2" fmla="*/ 222 w 222"/>
                <a:gd name="T3" fmla="*/ 83 h 135"/>
                <a:gd name="T4" fmla="*/ 222 w 222"/>
                <a:gd name="T5" fmla="*/ 92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4 h 135"/>
                <a:gd name="T12" fmla="*/ 77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7" y="0"/>
                  </a:moveTo>
                  <a:lnTo>
                    <a:pt x="222" y="83"/>
                  </a:lnTo>
                  <a:lnTo>
                    <a:pt x="222" y="92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0" name="iṡḻîḋè">
              <a:extLst>
                <a:ext uri="{FF2B5EF4-FFF2-40B4-BE49-F238E27FC236}">
                  <a16:creationId xmlns:a16="http://schemas.microsoft.com/office/drawing/2014/main" xmlns="" id="{4C52537B-70F0-4DCF-B01C-B2C4FDB9E3E9}"/>
                </a:ext>
              </a:extLst>
            </p:cNvPr>
            <p:cNvSpPr/>
            <p:nvPr/>
          </p:nvSpPr>
          <p:spPr bwMode="auto">
            <a:xfrm>
              <a:off x="5630863" y="3387726"/>
              <a:ext cx="352425" cy="144463"/>
            </a:xfrm>
            <a:custGeom>
              <a:avLst/>
              <a:gdLst>
                <a:gd name="T0" fmla="*/ 145 w 222"/>
                <a:gd name="T1" fmla="*/ 85 h 91"/>
                <a:gd name="T2" fmla="*/ 222 w 222"/>
                <a:gd name="T3" fmla="*/ 39 h 91"/>
                <a:gd name="T4" fmla="*/ 222 w 222"/>
                <a:gd name="T5" fmla="*/ 48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5"/>
                  </a:moveTo>
                  <a:lnTo>
                    <a:pt x="222" y="39"/>
                  </a:lnTo>
                  <a:lnTo>
                    <a:pt x="222" y="48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1" name="ïṥľïḓè">
              <a:extLst>
                <a:ext uri="{FF2B5EF4-FFF2-40B4-BE49-F238E27FC236}">
                  <a16:creationId xmlns:a16="http://schemas.microsoft.com/office/drawing/2014/main" xmlns="" id="{12C13D46-6311-4920-9B36-3259C377C894}"/>
                </a:ext>
              </a:extLst>
            </p:cNvPr>
            <p:cNvSpPr/>
            <p:nvPr/>
          </p:nvSpPr>
          <p:spPr bwMode="auto">
            <a:xfrm>
              <a:off x="5368925" y="31702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2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2" name="ïSḻîďé">
              <a:extLst>
                <a:ext uri="{FF2B5EF4-FFF2-40B4-BE49-F238E27FC236}">
                  <a16:creationId xmlns:a16="http://schemas.microsoft.com/office/drawing/2014/main" xmlns="" id="{7A8C98D1-BA0D-49AA-A174-0CEB7D3B7EAF}"/>
                </a:ext>
              </a:extLst>
            </p:cNvPr>
            <p:cNvSpPr/>
            <p:nvPr/>
          </p:nvSpPr>
          <p:spPr bwMode="auto">
            <a:xfrm>
              <a:off x="5368925" y="3240088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7 h 93"/>
                <a:gd name="T6" fmla="*/ 146 w 223"/>
                <a:gd name="T7" fmla="*/ 93 h 93"/>
                <a:gd name="T8" fmla="*/ 0 w 223"/>
                <a:gd name="T9" fmla="*/ 8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3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3" name="íṥļïḋé">
              <a:extLst>
                <a:ext uri="{FF2B5EF4-FFF2-40B4-BE49-F238E27FC236}">
                  <a16:creationId xmlns:a16="http://schemas.microsoft.com/office/drawing/2014/main" xmlns="" id="{6BB0BF86-925B-4CF2-91E9-B552F33BF2E4}"/>
                </a:ext>
              </a:extLst>
            </p:cNvPr>
            <p:cNvSpPr/>
            <p:nvPr/>
          </p:nvSpPr>
          <p:spPr bwMode="auto">
            <a:xfrm>
              <a:off x="6132513" y="34337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4" name="işľïdè">
              <a:extLst>
                <a:ext uri="{FF2B5EF4-FFF2-40B4-BE49-F238E27FC236}">
                  <a16:creationId xmlns:a16="http://schemas.microsoft.com/office/drawing/2014/main" xmlns="" id="{C00F02D0-5314-4DDC-8354-31970A5F9D42}"/>
                </a:ext>
              </a:extLst>
            </p:cNvPr>
            <p:cNvSpPr/>
            <p:nvPr/>
          </p:nvSpPr>
          <p:spPr bwMode="auto">
            <a:xfrm>
              <a:off x="6132513" y="35067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5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5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5" name="îṣḷiďé">
              <a:extLst>
                <a:ext uri="{FF2B5EF4-FFF2-40B4-BE49-F238E27FC236}">
                  <a16:creationId xmlns:a16="http://schemas.microsoft.com/office/drawing/2014/main" xmlns="" id="{2055B77D-3364-4D49-B8E7-3711D39F624A}"/>
                </a:ext>
              </a:extLst>
            </p:cNvPr>
            <p:cNvSpPr/>
            <p:nvPr/>
          </p:nvSpPr>
          <p:spPr bwMode="auto">
            <a:xfrm>
              <a:off x="5872163" y="3286126"/>
              <a:ext cx="352425" cy="214313"/>
            </a:xfrm>
            <a:custGeom>
              <a:avLst/>
              <a:gdLst>
                <a:gd name="T0" fmla="*/ 79 w 222"/>
                <a:gd name="T1" fmla="*/ 0 h 135"/>
                <a:gd name="T2" fmla="*/ 222 w 222"/>
                <a:gd name="T3" fmla="*/ 83 h 135"/>
                <a:gd name="T4" fmla="*/ 222 w 222"/>
                <a:gd name="T5" fmla="*/ 91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3 h 135"/>
                <a:gd name="T12" fmla="*/ 79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9" y="0"/>
                  </a:moveTo>
                  <a:lnTo>
                    <a:pt x="222" y="83"/>
                  </a:lnTo>
                  <a:lnTo>
                    <a:pt x="222" y="91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6" name="îšļiḑè">
              <a:extLst>
                <a:ext uri="{FF2B5EF4-FFF2-40B4-BE49-F238E27FC236}">
                  <a16:creationId xmlns:a16="http://schemas.microsoft.com/office/drawing/2014/main" xmlns="" id="{33E3401B-B1C9-4764-9F95-1B19EF162138}"/>
                </a:ext>
              </a:extLst>
            </p:cNvPr>
            <p:cNvSpPr/>
            <p:nvPr/>
          </p:nvSpPr>
          <p:spPr bwMode="auto">
            <a:xfrm>
              <a:off x="5872163" y="3354388"/>
              <a:ext cx="352425" cy="146050"/>
            </a:xfrm>
            <a:custGeom>
              <a:avLst/>
              <a:gdLst>
                <a:gd name="T0" fmla="*/ 145 w 222"/>
                <a:gd name="T1" fmla="*/ 85 h 92"/>
                <a:gd name="T2" fmla="*/ 222 w 222"/>
                <a:gd name="T3" fmla="*/ 40 h 92"/>
                <a:gd name="T4" fmla="*/ 222 w 222"/>
                <a:gd name="T5" fmla="*/ 48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5"/>
                  </a:moveTo>
                  <a:lnTo>
                    <a:pt x="222" y="40"/>
                  </a:lnTo>
                  <a:lnTo>
                    <a:pt x="222" y="48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7" name="í$ḻîḓe">
              <a:extLst>
                <a:ext uri="{FF2B5EF4-FFF2-40B4-BE49-F238E27FC236}">
                  <a16:creationId xmlns:a16="http://schemas.microsoft.com/office/drawing/2014/main" xmlns="" id="{0DEC9AF8-85D1-426A-AF7E-C17E2FCED94E}"/>
                </a:ext>
              </a:extLst>
            </p:cNvPr>
            <p:cNvSpPr/>
            <p:nvPr/>
          </p:nvSpPr>
          <p:spPr bwMode="auto">
            <a:xfrm>
              <a:off x="5613400" y="31337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8" name="iŝ1iḍê">
              <a:extLst>
                <a:ext uri="{FF2B5EF4-FFF2-40B4-BE49-F238E27FC236}">
                  <a16:creationId xmlns:a16="http://schemas.microsoft.com/office/drawing/2014/main" xmlns="" id="{D2C79D45-1182-4A3B-9B49-9090A9E3A3D1}"/>
                </a:ext>
              </a:extLst>
            </p:cNvPr>
            <p:cNvSpPr/>
            <p:nvPr/>
          </p:nvSpPr>
          <p:spPr bwMode="auto">
            <a:xfrm>
              <a:off x="5613400" y="3206751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39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39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9" name="íṡ1iḍè">
              <a:extLst>
                <a:ext uri="{FF2B5EF4-FFF2-40B4-BE49-F238E27FC236}">
                  <a16:creationId xmlns:a16="http://schemas.microsoft.com/office/drawing/2014/main" xmlns="" id="{251F3595-2241-42A7-A4C2-62B28D9F642A}"/>
                </a:ext>
              </a:extLst>
            </p:cNvPr>
            <p:cNvSpPr/>
            <p:nvPr/>
          </p:nvSpPr>
          <p:spPr bwMode="auto">
            <a:xfrm>
              <a:off x="5353050" y="2986088"/>
              <a:ext cx="354013" cy="217488"/>
            </a:xfrm>
            <a:custGeom>
              <a:avLst/>
              <a:gdLst>
                <a:gd name="T0" fmla="*/ 79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9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9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0" name="iṧľiḋe">
              <a:extLst>
                <a:ext uri="{FF2B5EF4-FFF2-40B4-BE49-F238E27FC236}">
                  <a16:creationId xmlns:a16="http://schemas.microsoft.com/office/drawing/2014/main" xmlns="" id="{EDEA3044-E9C0-4460-921F-09F3181CDB5E}"/>
                </a:ext>
              </a:extLst>
            </p:cNvPr>
            <p:cNvSpPr/>
            <p:nvPr/>
          </p:nvSpPr>
          <p:spPr bwMode="auto">
            <a:xfrm>
              <a:off x="5353050" y="305752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1" name="îṧ1ídê">
              <a:extLst>
                <a:ext uri="{FF2B5EF4-FFF2-40B4-BE49-F238E27FC236}">
                  <a16:creationId xmlns:a16="http://schemas.microsoft.com/office/drawing/2014/main" xmlns="" id="{70CAE587-96C7-4581-B999-6F1EEACB076A}"/>
                </a:ext>
              </a:extLst>
            </p:cNvPr>
            <p:cNvSpPr/>
            <p:nvPr/>
          </p:nvSpPr>
          <p:spPr bwMode="auto">
            <a:xfrm>
              <a:off x="6410325" y="3767138"/>
              <a:ext cx="441325" cy="266700"/>
            </a:xfrm>
            <a:custGeom>
              <a:avLst/>
              <a:gdLst>
                <a:gd name="T0" fmla="*/ 0 w 278"/>
                <a:gd name="T1" fmla="*/ 43 h 168"/>
                <a:gd name="T2" fmla="*/ 76 w 278"/>
                <a:gd name="T3" fmla="*/ 0 h 168"/>
                <a:gd name="T4" fmla="*/ 278 w 278"/>
                <a:gd name="T5" fmla="*/ 116 h 168"/>
                <a:gd name="T6" fmla="*/ 278 w 278"/>
                <a:gd name="T7" fmla="*/ 124 h 168"/>
                <a:gd name="T8" fmla="*/ 201 w 278"/>
                <a:gd name="T9" fmla="*/ 168 h 168"/>
                <a:gd name="T10" fmla="*/ 0 w 278"/>
                <a:gd name="T11" fmla="*/ 52 h 168"/>
                <a:gd name="T12" fmla="*/ 0 w 278"/>
                <a:gd name="T13" fmla="*/ 43 h 168"/>
                <a:gd name="T14" fmla="*/ 0 w 278"/>
                <a:gd name="T15" fmla="*/ 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68">
                  <a:moveTo>
                    <a:pt x="0" y="43"/>
                  </a:moveTo>
                  <a:lnTo>
                    <a:pt x="76" y="0"/>
                  </a:lnTo>
                  <a:lnTo>
                    <a:pt x="278" y="116"/>
                  </a:lnTo>
                  <a:lnTo>
                    <a:pt x="278" y="124"/>
                  </a:lnTo>
                  <a:lnTo>
                    <a:pt x="201" y="168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2" name="iśḻíḑe">
              <a:extLst>
                <a:ext uri="{FF2B5EF4-FFF2-40B4-BE49-F238E27FC236}">
                  <a16:creationId xmlns:a16="http://schemas.microsoft.com/office/drawing/2014/main" xmlns="" id="{832D1C8E-B8E9-4509-A1BB-3DE38CC08076}"/>
                </a:ext>
              </a:extLst>
            </p:cNvPr>
            <p:cNvSpPr/>
            <p:nvPr/>
          </p:nvSpPr>
          <p:spPr bwMode="auto">
            <a:xfrm>
              <a:off x="6410325" y="3835401"/>
              <a:ext cx="441325" cy="198438"/>
            </a:xfrm>
            <a:custGeom>
              <a:avLst/>
              <a:gdLst>
                <a:gd name="T0" fmla="*/ 278 w 278"/>
                <a:gd name="T1" fmla="*/ 73 h 125"/>
                <a:gd name="T2" fmla="*/ 278 w 278"/>
                <a:gd name="T3" fmla="*/ 81 h 125"/>
                <a:gd name="T4" fmla="*/ 201 w 278"/>
                <a:gd name="T5" fmla="*/ 125 h 125"/>
                <a:gd name="T6" fmla="*/ 0 w 278"/>
                <a:gd name="T7" fmla="*/ 9 h 125"/>
                <a:gd name="T8" fmla="*/ 0 w 278"/>
                <a:gd name="T9" fmla="*/ 0 h 125"/>
                <a:gd name="T10" fmla="*/ 201 w 278"/>
                <a:gd name="T11" fmla="*/ 116 h 125"/>
                <a:gd name="T12" fmla="*/ 278 w 278"/>
                <a:gd name="T13" fmla="*/ 7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25">
                  <a:moveTo>
                    <a:pt x="278" y="73"/>
                  </a:moveTo>
                  <a:lnTo>
                    <a:pt x="278" y="81"/>
                  </a:lnTo>
                  <a:lnTo>
                    <a:pt x="201" y="1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201" y="116"/>
                  </a:lnTo>
                  <a:lnTo>
                    <a:pt x="278" y="7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3" name="ïṩ1íḓè">
              <a:extLst>
                <a:ext uri="{FF2B5EF4-FFF2-40B4-BE49-F238E27FC236}">
                  <a16:creationId xmlns:a16="http://schemas.microsoft.com/office/drawing/2014/main" xmlns="" id="{F7D2862D-8E7B-4E58-94E0-E1BDFD9E6DA9}"/>
                </a:ext>
              </a:extLst>
            </p:cNvPr>
            <p:cNvSpPr/>
            <p:nvPr/>
          </p:nvSpPr>
          <p:spPr bwMode="auto">
            <a:xfrm>
              <a:off x="6224588" y="3835401"/>
              <a:ext cx="476250" cy="287338"/>
            </a:xfrm>
            <a:custGeom>
              <a:avLst/>
              <a:gdLst>
                <a:gd name="T0" fmla="*/ 0 w 300"/>
                <a:gd name="T1" fmla="*/ 44 h 181"/>
                <a:gd name="T2" fmla="*/ 77 w 300"/>
                <a:gd name="T3" fmla="*/ 0 h 181"/>
                <a:gd name="T4" fmla="*/ 300 w 300"/>
                <a:gd name="T5" fmla="*/ 129 h 181"/>
                <a:gd name="T6" fmla="*/ 300 w 300"/>
                <a:gd name="T7" fmla="*/ 135 h 181"/>
                <a:gd name="T8" fmla="*/ 223 w 300"/>
                <a:gd name="T9" fmla="*/ 181 h 181"/>
                <a:gd name="T10" fmla="*/ 0 w 300"/>
                <a:gd name="T11" fmla="*/ 52 h 181"/>
                <a:gd name="T12" fmla="*/ 0 w 300"/>
                <a:gd name="T13" fmla="*/ 44 h 181"/>
                <a:gd name="T14" fmla="*/ 0 w 300"/>
                <a:gd name="T15" fmla="*/ 4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181">
                  <a:moveTo>
                    <a:pt x="0" y="44"/>
                  </a:moveTo>
                  <a:lnTo>
                    <a:pt x="77" y="0"/>
                  </a:lnTo>
                  <a:lnTo>
                    <a:pt x="300" y="129"/>
                  </a:lnTo>
                  <a:lnTo>
                    <a:pt x="300" y="135"/>
                  </a:lnTo>
                  <a:lnTo>
                    <a:pt x="223" y="181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4" name="íṥlïḑé">
              <a:extLst>
                <a:ext uri="{FF2B5EF4-FFF2-40B4-BE49-F238E27FC236}">
                  <a16:creationId xmlns:a16="http://schemas.microsoft.com/office/drawing/2014/main" xmlns="" id="{91305506-335F-404A-8439-EFFB67C92FE3}"/>
                </a:ext>
              </a:extLst>
            </p:cNvPr>
            <p:cNvSpPr/>
            <p:nvPr/>
          </p:nvSpPr>
          <p:spPr bwMode="auto">
            <a:xfrm>
              <a:off x="6224588" y="3905251"/>
              <a:ext cx="476250" cy="217488"/>
            </a:xfrm>
            <a:custGeom>
              <a:avLst/>
              <a:gdLst>
                <a:gd name="T0" fmla="*/ 300 w 300"/>
                <a:gd name="T1" fmla="*/ 85 h 137"/>
                <a:gd name="T2" fmla="*/ 300 w 300"/>
                <a:gd name="T3" fmla="*/ 91 h 137"/>
                <a:gd name="T4" fmla="*/ 223 w 300"/>
                <a:gd name="T5" fmla="*/ 137 h 137"/>
                <a:gd name="T6" fmla="*/ 0 w 300"/>
                <a:gd name="T7" fmla="*/ 8 h 137"/>
                <a:gd name="T8" fmla="*/ 0 w 300"/>
                <a:gd name="T9" fmla="*/ 0 h 137"/>
                <a:gd name="T10" fmla="*/ 223 w 300"/>
                <a:gd name="T11" fmla="*/ 129 h 137"/>
                <a:gd name="T12" fmla="*/ 300 w 300"/>
                <a:gd name="T13" fmla="*/ 8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137">
                  <a:moveTo>
                    <a:pt x="300" y="85"/>
                  </a:moveTo>
                  <a:lnTo>
                    <a:pt x="300" y="91"/>
                  </a:lnTo>
                  <a:lnTo>
                    <a:pt x="223" y="137"/>
                  </a:lnTo>
                  <a:lnTo>
                    <a:pt x="0" y="8"/>
                  </a:lnTo>
                  <a:lnTo>
                    <a:pt x="0" y="0"/>
                  </a:lnTo>
                  <a:lnTo>
                    <a:pt x="223" y="129"/>
                  </a:lnTo>
                  <a:lnTo>
                    <a:pt x="300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5" name="îṩľidê">
              <a:extLst>
                <a:ext uri="{FF2B5EF4-FFF2-40B4-BE49-F238E27FC236}">
                  <a16:creationId xmlns:a16="http://schemas.microsoft.com/office/drawing/2014/main" xmlns="" id="{84F135C1-60C2-4A62-9F18-6D8751716EAD}"/>
                </a:ext>
              </a:extLst>
            </p:cNvPr>
            <p:cNvSpPr/>
            <p:nvPr/>
          </p:nvSpPr>
          <p:spPr bwMode="auto">
            <a:xfrm>
              <a:off x="6224588" y="3905251"/>
              <a:ext cx="1588" cy="1588"/>
            </a:xfrm>
            <a:prstGeom prst="rect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6" name="ïśḻïde">
              <a:extLst>
                <a:ext uri="{FF2B5EF4-FFF2-40B4-BE49-F238E27FC236}">
                  <a16:creationId xmlns:a16="http://schemas.microsoft.com/office/drawing/2014/main" xmlns="" id="{5E3CBB9D-EBA3-4081-93B0-161D59632435}"/>
                </a:ext>
              </a:extLst>
            </p:cNvPr>
            <p:cNvSpPr/>
            <p:nvPr/>
          </p:nvSpPr>
          <p:spPr bwMode="auto">
            <a:xfrm>
              <a:off x="6197600" y="3990976"/>
              <a:ext cx="350838" cy="217488"/>
            </a:xfrm>
            <a:custGeom>
              <a:avLst/>
              <a:gdLst>
                <a:gd name="T0" fmla="*/ 77 w 221"/>
                <a:gd name="T1" fmla="*/ 0 h 137"/>
                <a:gd name="T2" fmla="*/ 221 w 221"/>
                <a:gd name="T3" fmla="*/ 85 h 137"/>
                <a:gd name="T4" fmla="*/ 221 w 221"/>
                <a:gd name="T5" fmla="*/ 91 h 137"/>
                <a:gd name="T6" fmla="*/ 146 w 221"/>
                <a:gd name="T7" fmla="*/ 137 h 137"/>
                <a:gd name="T8" fmla="*/ 0 w 221"/>
                <a:gd name="T9" fmla="*/ 54 h 137"/>
                <a:gd name="T10" fmla="*/ 0 w 221"/>
                <a:gd name="T11" fmla="*/ 45 h 137"/>
                <a:gd name="T12" fmla="*/ 77 w 221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37">
                  <a:moveTo>
                    <a:pt x="77" y="0"/>
                  </a:moveTo>
                  <a:lnTo>
                    <a:pt x="221" y="85"/>
                  </a:lnTo>
                  <a:lnTo>
                    <a:pt x="221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7" name="ïşļiḓe">
              <a:extLst>
                <a:ext uri="{FF2B5EF4-FFF2-40B4-BE49-F238E27FC236}">
                  <a16:creationId xmlns:a16="http://schemas.microsoft.com/office/drawing/2014/main" xmlns="" id="{298F602A-3C92-4FBC-94FD-03EBAFA476D4}"/>
                </a:ext>
              </a:extLst>
            </p:cNvPr>
            <p:cNvSpPr/>
            <p:nvPr/>
          </p:nvSpPr>
          <p:spPr bwMode="auto">
            <a:xfrm>
              <a:off x="6197600" y="4062413"/>
              <a:ext cx="350838" cy="146050"/>
            </a:xfrm>
            <a:custGeom>
              <a:avLst/>
              <a:gdLst>
                <a:gd name="T0" fmla="*/ 144 w 221"/>
                <a:gd name="T1" fmla="*/ 83 h 92"/>
                <a:gd name="T2" fmla="*/ 221 w 221"/>
                <a:gd name="T3" fmla="*/ 40 h 92"/>
                <a:gd name="T4" fmla="*/ 221 w 221"/>
                <a:gd name="T5" fmla="*/ 46 h 92"/>
                <a:gd name="T6" fmla="*/ 146 w 221"/>
                <a:gd name="T7" fmla="*/ 92 h 92"/>
                <a:gd name="T8" fmla="*/ 0 w 221"/>
                <a:gd name="T9" fmla="*/ 9 h 92"/>
                <a:gd name="T10" fmla="*/ 0 w 221"/>
                <a:gd name="T11" fmla="*/ 0 h 92"/>
                <a:gd name="T12" fmla="*/ 144 w 221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92">
                  <a:moveTo>
                    <a:pt x="144" y="83"/>
                  </a:moveTo>
                  <a:lnTo>
                    <a:pt x="221" y="40"/>
                  </a:lnTo>
                  <a:lnTo>
                    <a:pt x="221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8" name="isḻiḍê">
              <a:extLst>
                <a:ext uri="{FF2B5EF4-FFF2-40B4-BE49-F238E27FC236}">
                  <a16:creationId xmlns:a16="http://schemas.microsoft.com/office/drawing/2014/main" xmlns="" id="{03259F12-6965-4D0F-837F-5A1D425C081B}"/>
                </a:ext>
              </a:extLst>
            </p:cNvPr>
            <p:cNvSpPr/>
            <p:nvPr/>
          </p:nvSpPr>
          <p:spPr bwMode="auto">
            <a:xfrm>
              <a:off x="5937250" y="384175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9" name="íŝ1ïḓé">
              <a:extLst>
                <a:ext uri="{FF2B5EF4-FFF2-40B4-BE49-F238E27FC236}">
                  <a16:creationId xmlns:a16="http://schemas.microsoft.com/office/drawing/2014/main" xmlns="" id="{180B7E87-E733-4199-BAEF-37982B927596}"/>
                </a:ext>
              </a:extLst>
            </p:cNvPr>
            <p:cNvSpPr/>
            <p:nvPr/>
          </p:nvSpPr>
          <p:spPr bwMode="auto">
            <a:xfrm>
              <a:off x="5937250" y="3911601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8 h 93"/>
                <a:gd name="T6" fmla="*/ 146 w 223"/>
                <a:gd name="T7" fmla="*/ 93 h 93"/>
                <a:gd name="T8" fmla="*/ 0 w 223"/>
                <a:gd name="T9" fmla="*/ 10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0" name="ïṧlîḓé">
              <a:extLst>
                <a:ext uri="{FF2B5EF4-FFF2-40B4-BE49-F238E27FC236}">
                  <a16:creationId xmlns:a16="http://schemas.microsoft.com/office/drawing/2014/main" xmlns="" id="{C9E3476F-6FAA-456B-8F20-C617C5B8B92E}"/>
                </a:ext>
              </a:extLst>
            </p:cNvPr>
            <p:cNvSpPr/>
            <p:nvPr/>
          </p:nvSpPr>
          <p:spPr bwMode="auto">
            <a:xfrm>
              <a:off x="5164138" y="3394076"/>
              <a:ext cx="868363" cy="514350"/>
            </a:xfrm>
            <a:custGeom>
              <a:avLst/>
              <a:gdLst>
                <a:gd name="T0" fmla="*/ 77 w 547"/>
                <a:gd name="T1" fmla="*/ 0 h 324"/>
                <a:gd name="T2" fmla="*/ 547 w 547"/>
                <a:gd name="T3" fmla="*/ 272 h 324"/>
                <a:gd name="T4" fmla="*/ 547 w 547"/>
                <a:gd name="T5" fmla="*/ 280 h 324"/>
                <a:gd name="T6" fmla="*/ 470 w 547"/>
                <a:gd name="T7" fmla="*/ 324 h 324"/>
                <a:gd name="T8" fmla="*/ 0 w 547"/>
                <a:gd name="T9" fmla="*/ 52 h 324"/>
                <a:gd name="T10" fmla="*/ 0 w 547"/>
                <a:gd name="T11" fmla="*/ 44 h 324"/>
                <a:gd name="T12" fmla="*/ 77 w 54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24">
                  <a:moveTo>
                    <a:pt x="77" y="0"/>
                  </a:moveTo>
                  <a:lnTo>
                    <a:pt x="547" y="272"/>
                  </a:lnTo>
                  <a:lnTo>
                    <a:pt x="547" y="280"/>
                  </a:lnTo>
                  <a:lnTo>
                    <a:pt x="470" y="324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1" name="îS1ïḍè">
              <a:extLst>
                <a:ext uri="{FF2B5EF4-FFF2-40B4-BE49-F238E27FC236}">
                  <a16:creationId xmlns:a16="http://schemas.microsoft.com/office/drawing/2014/main" xmlns="" id="{43D29119-E585-494F-9279-2ADE4D6A6E9B}"/>
                </a:ext>
              </a:extLst>
            </p:cNvPr>
            <p:cNvSpPr/>
            <p:nvPr/>
          </p:nvSpPr>
          <p:spPr bwMode="auto">
            <a:xfrm>
              <a:off x="5164138" y="3463926"/>
              <a:ext cx="868363" cy="444500"/>
            </a:xfrm>
            <a:custGeom>
              <a:avLst/>
              <a:gdLst>
                <a:gd name="T0" fmla="*/ 470 w 547"/>
                <a:gd name="T1" fmla="*/ 274 h 280"/>
                <a:gd name="T2" fmla="*/ 547 w 547"/>
                <a:gd name="T3" fmla="*/ 228 h 280"/>
                <a:gd name="T4" fmla="*/ 547 w 547"/>
                <a:gd name="T5" fmla="*/ 236 h 280"/>
                <a:gd name="T6" fmla="*/ 470 w 547"/>
                <a:gd name="T7" fmla="*/ 280 h 280"/>
                <a:gd name="T8" fmla="*/ 0 w 547"/>
                <a:gd name="T9" fmla="*/ 8 h 280"/>
                <a:gd name="T10" fmla="*/ 0 w 547"/>
                <a:gd name="T11" fmla="*/ 0 h 280"/>
                <a:gd name="T12" fmla="*/ 470 w 547"/>
                <a:gd name="T13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280">
                  <a:moveTo>
                    <a:pt x="470" y="274"/>
                  </a:moveTo>
                  <a:lnTo>
                    <a:pt x="547" y="228"/>
                  </a:lnTo>
                  <a:lnTo>
                    <a:pt x="547" y="236"/>
                  </a:lnTo>
                  <a:lnTo>
                    <a:pt x="470" y="28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70" y="27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2" name="işľiḍê">
              <a:extLst>
                <a:ext uri="{FF2B5EF4-FFF2-40B4-BE49-F238E27FC236}">
                  <a16:creationId xmlns:a16="http://schemas.microsoft.com/office/drawing/2014/main" xmlns="" id="{CF48C7DF-9FEC-4458-819B-9B8CEAC8CE58}"/>
                </a:ext>
              </a:extLst>
            </p:cNvPr>
            <p:cNvSpPr/>
            <p:nvPr/>
          </p:nvSpPr>
          <p:spPr bwMode="auto">
            <a:xfrm>
              <a:off x="4903788" y="32464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3" name="ïśḷiḑè">
              <a:extLst>
                <a:ext uri="{FF2B5EF4-FFF2-40B4-BE49-F238E27FC236}">
                  <a16:creationId xmlns:a16="http://schemas.microsoft.com/office/drawing/2014/main" xmlns="" id="{68F3B999-8B1B-44E5-86D3-D08CF15A36BB}"/>
                </a:ext>
              </a:extLst>
            </p:cNvPr>
            <p:cNvSpPr/>
            <p:nvPr/>
          </p:nvSpPr>
          <p:spPr bwMode="auto">
            <a:xfrm>
              <a:off x="4903788" y="331787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4" name="îṥ1íďè">
              <a:extLst>
                <a:ext uri="{FF2B5EF4-FFF2-40B4-BE49-F238E27FC236}">
                  <a16:creationId xmlns:a16="http://schemas.microsoft.com/office/drawing/2014/main" xmlns="" id="{D1A59FDA-7E6F-475A-9A9C-EC51AAF18343}"/>
                </a:ext>
              </a:extLst>
            </p:cNvPr>
            <p:cNvSpPr/>
            <p:nvPr/>
          </p:nvSpPr>
          <p:spPr bwMode="auto">
            <a:xfrm>
              <a:off x="6542088" y="3516313"/>
              <a:ext cx="315913" cy="193675"/>
            </a:xfrm>
            <a:custGeom>
              <a:avLst/>
              <a:gdLst>
                <a:gd name="T0" fmla="*/ 56 w 199"/>
                <a:gd name="T1" fmla="*/ 0 h 122"/>
                <a:gd name="T2" fmla="*/ 199 w 199"/>
                <a:gd name="T3" fmla="*/ 83 h 122"/>
                <a:gd name="T4" fmla="*/ 199 w 199"/>
                <a:gd name="T5" fmla="*/ 91 h 122"/>
                <a:gd name="T6" fmla="*/ 145 w 199"/>
                <a:gd name="T7" fmla="*/ 122 h 122"/>
                <a:gd name="T8" fmla="*/ 0 w 199"/>
                <a:gd name="T9" fmla="*/ 39 h 122"/>
                <a:gd name="T10" fmla="*/ 0 w 199"/>
                <a:gd name="T11" fmla="*/ 31 h 122"/>
                <a:gd name="T12" fmla="*/ 56 w 19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122">
                  <a:moveTo>
                    <a:pt x="56" y="0"/>
                  </a:moveTo>
                  <a:lnTo>
                    <a:pt x="199" y="83"/>
                  </a:lnTo>
                  <a:lnTo>
                    <a:pt x="199" y="91"/>
                  </a:lnTo>
                  <a:lnTo>
                    <a:pt x="145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5" name="ïSļíďe">
              <a:extLst>
                <a:ext uri="{FF2B5EF4-FFF2-40B4-BE49-F238E27FC236}">
                  <a16:creationId xmlns:a16="http://schemas.microsoft.com/office/drawing/2014/main" xmlns="" id="{C1FE0B51-1D5D-47C4-86ED-4B830866A1A7}"/>
                </a:ext>
              </a:extLst>
            </p:cNvPr>
            <p:cNvSpPr/>
            <p:nvPr/>
          </p:nvSpPr>
          <p:spPr bwMode="auto">
            <a:xfrm>
              <a:off x="6542088" y="3565526"/>
              <a:ext cx="315913" cy="144463"/>
            </a:xfrm>
            <a:custGeom>
              <a:avLst/>
              <a:gdLst>
                <a:gd name="T0" fmla="*/ 145 w 199"/>
                <a:gd name="T1" fmla="*/ 85 h 91"/>
                <a:gd name="T2" fmla="*/ 199 w 199"/>
                <a:gd name="T3" fmla="*/ 52 h 91"/>
                <a:gd name="T4" fmla="*/ 199 w 199"/>
                <a:gd name="T5" fmla="*/ 60 h 91"/>
                <a:gd name="T6" fmla="*/ 145 w 199"/>
                <a:gd name="T7" fmla="*/ 91 h 91"/>
                <a:gd name="T8" fmla="*/ 0 w 199"/>
                <a:gd name="T9" fmla="*/ 8 h 91"/>
                <a:gd name="T10" fmla="*/ 0 w 199"/>
                <a:gd name="T11" fmla="*/ 0 h 91"/>
                <a:gd name="T12" fmla="*/ 145 w 199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91">
                  <a:moveTo>
                    <a:pt x="145" y="85"/>
                  </a:moveTo>
                  <a:lnTo>
                    <a:pt x="199" y="52"/>
                  </a:lnTo>
                  <a:lnTo>
                    <a:pt x="199" y="60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6" name="ïṡliḑê">
              <a:extLst>
                <a:ext uri="{FF2B5EF4-FFF2-40B4-BE49-F238E27FC236}">
                  <a16:creationId xmlns:a16="http://schemas.microsoft.com/office/drawing/2014/main" xmlns="" id="{8DCDF3A4-2C34-4F30-9A9D-3F42D276ABE6}"/>
                </a:ext>
              </a:extLst>
            </p:cNvPr>
            <p:cNvSpPr/>
            <p:nvPr/>
          </p:nvSpPr>
          <p:spPr bwMode="auto">
            <a:xfrm>
              <a:off x="6280150" y="3363913"/>
              <a:ext cx="320675" cy="198438"/>
            </a:xfrm>
            <a:custGeom>
              <a:avLst/>
              <a:gdLst>
                <a:gd name="T0" fmla="*/ 57 w 202"/>
                <a:gd name="T1" fmla="*/ 0 h 125"/>
                <a:gd name="T2" fmla="*/ 202 w 202"/>
                <a:gd name="T3" fmla="*/ 86 h 125"/>
                <a:gd name="T4" fmla="*/ 202 w 202"/>
                <a:gd name="T5" fmla="*/ 94 h 125"/>
                <a:gd name="T6" fmla="*/ 146 w 202"/>
                <a:gd name="T7" fmla="*/ 125 h 125"/>
                <a:gd name="T8" fmla="*/ 0 w 202"/>
                <a:gd name="T9" fmla="*/ 42 h 125"/>
                <a:gd name="T10" fmla="*/ 0 w 202"/>
                <a:gd name="T11" fmla="*/ 34 h 125"/>
                <a:gd name="T12" fmla="*/ 57 w 202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25">
                  <a:moveTo>
                    <a:pt x="57" y="0"/>
                  </a:moveTo>
                  <a:lnTo>
                    <a:pt x="202" y="86"/>
                  </a:lnTo>
                  <a:lnTo>
                    <a:pt x="202" y="94"/>
                  </a:lnTo>
                  <a:lnTo>
                    <a:pt x="146" y="125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7" name="isḷîďè">
              <a:extLst>
                <a:ext uri="{FF2B5EF4-FFF2-40B4-BE49-F238E27FC236}">
                  <a16:creationId xmlns:a16="http://schemas.microsoft.com/office/drawing/2014/main" xmlns="" id="{9C7B042E-24B3-426E-901E-E293F1D28B40}"/>
                </a:ext>
              </a:extLst>
            </p:cNvPr>
            <p:cNvSpPr/>
            <p:nvPr/>
          </p:nvSpPr>
          <p:spPr bwMode="auto">
            <a:xfrm>
              <a:off x="6280150" y="3417888"/>
              <a:ext cx="320675" cy="144463"/>
            </a:xfrm>
            <a:custGeom>
              <a:avLst/>
              <a:gdLst>
                <a:gd name="T0" fmla="*/ 146 w 202"/>
                <a:gd name="T1" fmla="*/ 83 h 91"/>
                <a:gd name="T2" fmla="*/ 202 w 202"/>
                <a:gd name="T3" fmla="*/ 52 h 91"/>
                <a:gd name="T4" fmla="*/ 202 w 202"/>
                <a:gd name="T5" fmla="*/ 60 h 91"/>
                <a:gd name="T6" fmla="*/ 146 w 202"/>
                <a:gd name="T7" fmla="*/ 91 h 91"/>
                <a:gd name="T8" fmla="*/ 0 w 202"/>
                <a:gd name="T9" fmla="*/ 8 h 91"/>
                <a:gd name="T10" fmla="*/ 0 w 202"/>
                <a:gd name="T11" fmla="*/ 0 h 91"/>
                <a:gd name="T12" fmla="*/ 146 w 20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91">
                  <a:moveTo>
                    <a:pt x="146" y="83"/>
                  </a:moveTo>
                  <a:lnTo>
                    <a:pt x="202" y="52"/>
                  </a:lnTo>
                  <a:lnTo>
                    <a:pt x="202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8" name="î$ľidè">
              <a:extLst>
                <a:ext uri="{FF2B5EF4-FFF2-40B4-BE49-F238E27FC236}">
                  <a16:creationId xmlns:a16="http://schemas.microsoft.com/office/drawing/2014/main" xmlns="" id="{0BDC76B8-6CCE-4DC1-A568-EDA3B2F7C774}"/>
                </a:ext>
              </a:extLst>
            </p:cNvPr>
            <p:cNvSpPr/>
            <p:nvPr/>
          </p:nvSpPr>
          <p:spPr bwMode="auto">
            <a:xfrm>
              <a:off x="6022975" y="3216276"/>
              <a:ext cx="317500" cy="198438"/>
            </a:xfrm>
            <a:custGeom>
              <a:avLst/>
              <a:gdLst>
                <a:gd name="T0" fmla="*/ 54 w 200"/>
                <a:gd name="T1" fmla="*/ 0 h 125"/>
                <a:gd name="T2" fmla="*/ 200 w 200"/>
                <a:gd name="T3" fmla="*/ 83 h 125"/>
                <a:gd name="T4" fmla="*/ 200 w 200"/>
                <a:gd name="T5" fmla="*/ 91 h 125"/>
                <a:gd name="T6" fmla="*/ 144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4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4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9" name="iš1ïďe">
              <a:extLst>
                <a:ext uri="{FF2B5EF4-FFF2-40B4-BE49-F238E27FC236}">
                  <a16:creationId xmlns:a16="http://schemas.microsoft.com/office/drawing/2014/main" xmlns="" id="{F2FB7E49-4563-4941-BECF-7EA2BEE95BE9}"/>
                </a:ext>
              </a:extLst>
            </p:cNvPr>
            <p:cNvSpPr/>
            <p:nvPr/>
          </p:nvSpPr>
          <p:spPr bwMode="auto">
            <a:xfrm>
              <a:off x="6022975" y="3265488"/>
              <a:ext cx="317500" cy="149225"/>
            </a:xfrm>
            <a:custGeom>
              <a:avLst/>
              <a:gdLst>
                <a:gd name="T0" fmla="*/ 144 w 200"/>
                <a:gd name="T1" fmla="*/ 85 h 94"/>
                <a:gd name="T2" fmla="*/ 200 w 200"/>
                <a:gd name="T3" fmla="*/ 52 h 94"/>
                <a:gd name="T4" fmla="*/ 200 w 200"/>
                <a:gd name="T5" fmla="*/ 60 h 94"/>
                <a:gd name="T6" fmla="*/ 144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4 w 200"/>
                <a:gd name="T13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4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4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0" name="îslîdè">
              <a:extLst>
                <a:ext uri="{FF2B5EF4-FFF2-40B4-BE49-F238E27FC236}">
                  <a16:creationId xmlns:a16="http://schemas.microsoft.com/office/drawing/2014/main" xmlns="" id="{28979883-59C1-4DCF-BEF4-6B1DD7271B1A}"/>
                </a:ext>
              </a:extLst>
            </p:cNvPr>
            <p:cNvSpPr/>
            <p:nvPr/>
          </p:nvSpPr>
          <p:spPr bwMode="auto">
            <a:xfrm>
              <a:off x="5765800" y="3068638"/>
              <a:ext cx="317500" cy="193675"/>
            </a:xfrm>
            <a:custGeom>
              <a:avLst/>
              <a:gdLst>
                <a:gd name="T0" fmla="*/ 54 w 200"/>
                <a:gd name="T1" fmla="*/ 0 h 122"/>
                <a:gd name="T2" fmla="*/ 200 w 200"/>
                <a:gd name="T3" fmla="*/ 83 h 122"/>
                <a:gd name="T4" fmla="*/ 200 w 200"/>
                <a:gd name="T5" fmla="*/ 91 h 122"/>
                <a:gd name="T6" fmla="*/ 146 w 200"/>
                <a:gd name="T7" fmla="*/ 122 h 122"/>
                <a:gd name="T8" fmla="*/ 0 w 200"/>
                <a:gd name="T9" fmla="*/ 39 h 122"/>
                <a:gd name="T10" fmla="*/ 0 w 200"/>
                <a:gd name="T11" fmla="*/ 31 h 122"/>
                <a:gd name="T12" fmla="*/ 54 w 200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2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6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1" name="îš1íḋe">
              <a:extLst>
                <a:ext uri="{FF2B5EF4-FFF2-40B4-BE49-F238E27FC236}">
                  <a16:creationId xmlns:a16="http://schemas.microsoft.com/office/drawing/2014/main" xmlns="" id="{832CE938-E0CD-48D9-91FB-C20C7A71E3D7}"/>
                </a:ext>
              </a:extLst>
            </p:cNvPr>
            <p:cNvSpPr/>
            <p:nvPr/>
          </p:nvSpPr>
          <p:spPr bwMode="auto">
            <a:xfrm>
              <a:off x="5765800" y="3117851"/>
              <a:ext cx="317500" cy="144463"/>
            </a:xfrm>
            <a:custGeom>
              <a:avLst/>
              <a:gdLst>
                <a:gd name="T0" fmla="*/ 143 w 200"/>
                <a:gd name="T1" fmla="*/ 85 h 91"/>
                <a:gd name="T2" fmla="*/ 200 w 200"/>
                <a:gd name="T3" fmla="*/ 52 h 91"/>
                <a:gd name="T4" fmla="*/ 200 w 200"/>
                <a:gd name="T5" fmla="*/ 60 h 91"/>
                <a:gd name="T6" fmla="*/ 146 w 200"/>
                <a:gd name="T7" fmla="*/ 91 h 91"/>
                <a:gd name="T8" fmla="*/ 0 w 200"/>
                <a:gd name="T9" fmla="*/ 8 h 91"/>
                <a:gd name="T10" fmla="*/ 0 w 200"/>
                <a:gd name="T11" fmla="*/ 0 h 91"/>
                <a:gd name="T12" fmla="*/ 143 w 200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1">
                  <a:moveTo>
                    <a:pt x="143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3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2" name="îṧḷïďé">
              <a:extLst>
                <a:ext uri="{FF2B5EF4-FFF2-40B4-BE49-F238E27FC236}">
                  <a16:creationId xmlns:a16="http://schemas.microsoft.com/office/drawing/2014/main" xmlns="" id="{0C00F5EC-D1C7-47A1-848A-71C378FC5187}"/>
                </a:ext>
              </a:extLst>
            </p:cNvPr>
            <p:cNvSpPr/>
            <p:nvPr/>
          </p:nvSpPr>
          <p:spPr bwMode="auto">
            <a:xfrm>
              <a:off x="5505450" y="2919413"/>
              <a:ext cx="319088" cy="195263"/>
            </a:xfrm>
            <a:custGeom>
              <a:avLst/>
              <a:gdLst>
                <a:gd name="T0" fmla="*/ 56 w 201"/>
                <a:gd name="T1" fmla="*/ 0 h 123"/>
                <a:gd name="T2" fmla="*/ 201 w 201"/>
                <a:gd name="T3" fmla="*/ 83 h 123"/>
                <a:gd name="T4" fmla="*/ 201 w 201"/>
                <a:gd name="T5" fmla="*/ 92 h 123"/>
                <a:gd name="T6" fmla="*/ 145 w 201"/>
                <a:gd name="T7" fmla="*/ 123 h 123"/>
                <a:gd name="T8" fmla="*/ 0 w 201"/>
                <a:gd name="T9" fmla="*/ 40 h 123"/>
                <a:gd name="T10" fmla="*/ 0 w 201"/>
                <a:gd name="T11" fmla="*/ 31 h 123"/>
                <a:gd name="T12" fmla="*/ 56 w 201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3">
                  <a:moveTo>
                    <a:pt x="56" y="0"/>
                  </a:moveTo>
                  <a:lnTo>
                    <a:pt x="201" y="83"/>
                  </a:lnTo>
                  <a:lnTo>
                    <a:pt x="201" y="92"/>
                  </a:lnTo>
                  <a:lnTo>
                    <a:pt x="145" y="123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3" name="ïsļîďé">
              <a:extLst>
                <a:ext uri="{FF2B5EF4-FFF2-40B4-BE49-F238E27FC236}">
                  <a16:creationId xmlns:a16="http://schemas.microsoft.com/office/drawing/2014/main" xmlns="" id="{EEBA1349-83C6-44E0-A8F6-292F321E6BDF}"/>
                </a:ext>
              </a:extLst>
            </p:cNvPr>
            <p:cNvSpPr/>
            <p:nvPr/>
          </p:nvSpPr>
          <p:spPr bwMode="auto">
            <a:xfrm>
              <a:off x="5505450" y="2968626"/>
              <a:ext cx="319088" cy="146050"/>
            </a:xfrm>
            <a:custGeom>
              <a:avLst/>
              <a:gdLst>
                <a:gd name="T0" fmla="*/ 145 w 201"/>
                <a:gd name="T1" fmla="*/ 86 h 92"/>
                <a:gd name="T2" fmla="*/ 201 w 201"/>
                <a:gd name="T3" fmla="*/ 52 h 92"/>
                <a:gd name="T4" fmla="*/ 201 w 201"/>
                <a:gd name="T5" fmla="*/ 61 h 92"/>
                <a:gd name="T6" fmla="*/ 145 w 201"/>
                <a:gd name="T7" fmla="*/ 92 h 92"/>
                <a:gd name="T8" fmla="*/ 0 w 201"/>
                <a:gd name="T9" fmla="*/ 9 h 92"/>
                <a:gd name="T10" fmla="*/ 0 w 201"/>
                <a:gd name="T11" fmla="*/ 0 h 92"/>
                <a:gd name="T12" fmla="*/ 145 w 201"/>
                <a:gd name="T13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92">
                  <a:moveTo>
                    <a:pt x="145" y="86"/>
                  </a:moveTo>
                  <a:lnTo>
                    <a:pt x="201" y="52"/>
                  </a:lnTo>
                  <a:lnTo>
                    <a:pt x="201" y="61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4" name="iṣḻiḋe">
              <a:extLst>
                <a:ext uri="{FF2B5EF4-FFF2-40B4-BE49-F238E27FC236}">
                  <a16:creationId xmlns:a16="http://schemas.microsoft.com/office/drawing/2014/main" xmlns="" id="{8C4574AB-9398-485B-B194-232DBA9F4F52}"/>
                </a:ext>
              </a:extLst>
            </p:cNvPr>
            <p:cNvSpPr/>
            <p:nvPr/>
          </p:nvSpPr>
          <p:spPr bwMode="auto">
            <a:xfrm>
              <a:off x="5053013" y="3071813"/>
              <a:ext cx="488950" cy="382588"/>
            </a:xfrm>
            <a:custGeom>
              <a:avLst/>
              <a:gdLst>
                <a:gd name="T0" fmla="*/ 0 w 308"/>
                <a:gd name="T1" fmla="*/ 99 h 241"/>
                <a:gd name="T2" fmla="*/ 172 w 308"/>
                <a:gd name="T3" fmla="*/ 0 h 241"/>
                <a:gd name="T4" fmla="*/ 260 w 308"/>
                <a:gd name="T5" fmla="*/ 52 h 241"/>
                <a:gd name="T6" fmla="*/ 260 w 308"/>
                <a:gd name="T7" fmla="*/ 60 h 241"/>
                <a:gd name="T8" fmla="*/ 174 w 308"/>
                <a:gd name="T9" fmla="*/ 112 h 241"/>
                <a:gd name="T10" fmla="*/ 308 w 308"/>
                <a:gd name="T11" fmla="*/ 189 h 241"/>
                <a:gd name="T12" fmla="*/ 308 w 308"/>
                <a:gd name="T13" fmla="*/ 189 h 241"/>
                <a:gd name="T14" fmla="*/ 308 w 308"/>
                <a:gd name="T15" fmla="*/ 197 h 241"/>
                <a:gd name="T16" fmla="*/ 233 w 308"/>
                <a:gd name="T17" fmla="*/ 241 h 241"/>
                <a:gd name="T18" fmla="*/ 0 w 308"/>
                <a:gd name="T19" fmla="*/ 108 h 241"/>
                <a:gd name="T20" fmla="*/ 0 w 308"/>
                <a:gd name="T21" fmla="*/ 99 h 241"/>
                <a:gd name="T22" fmla="*/ 0 w 308"/>
                <a:gd name="T23" fmla="*/ 9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41">
                  <a:moveTo>
                    <a:pt x="0" y="99"/>
                  </a:moveTo>
                  <a:lnTo>
                    <a:pt x="172" y="0"/>
                  </a:lnTo>
                  <a:lnTo>
                    <a:pt x="260" y="52"/>
                  </a:lnTo>
                  <a:lnTo>
                    <a:pt x="260" y="60"/>
                  </a:lnTo>
                  <a:lnTo>
                    <a:pt x="174" y="112"/>
                  </a:lnTo>
                  <a:lnTo>
                    <a:pt x="308" y="189"/>
                  </a:lnTo>
                  <a:lnTo>
                    <a:pt x="308" y="189"/>
                  </a:lnTo>
                  <a:lnTo>
                    <a:pt x="308" y="197"/>
                  </a:lnTo>
                  <a:lnTo>
                    <a:pt x="233" y="241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5" name="iSľïḑè">
              <a:extLst>
                <a:ext uri="{FF2B5EF4-FFF2-40B4-BE49-F238E27FC236}">
                  <a16:creationId xmlns:a16="http://schemas.microsoft.com/office/drawing/2014/main" xmlns="" id="{ACB04EB0-F6AB-4C2D-BB96-9AA63DBEE7E2}"/>
                </a:ext>
              </a:extLst>
            </p:cNvPr>
            <p:cNvSpPr/>
            <p:nvPr/>
          </p:nvSpPr>
          <p:spPr bwMode="auto">
            <a:xfrm>
              <a:off x="4921250" y="3605213"/>
              <a:ext cx="969963" cy="557213"/>
            </a:xfrm>
            <a:custGeom>
              <a:avLst/>
              <a:gdLst>
                <a:gd name="T0" fmla="*/ 611 w 611"/>
                <a:gd name="T1" fmla="*/ 241 h 351"/>
                <a:gd name="T2" fmla="*/ 191 w 611"/>
                <a:gd name="T3" fmla="*/ 0 h 351"/>
                <a:gd name="T4" fmla="*/ 0 w 611"/>
                <a:gd name="T5" fmla="*/ 108 h 351"/>
                <a:gd name="T6" fmla="*/ 420 w 611"/>
                <a:gd name="T7" fmla="*/ 351 h 351"/>
                <a:gd name="T8" fmla="*/ 611 w 611"/>
                <a:gd name="T9" fmla="*/ 24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51">
                  <a:moveTo>
                    <a:pt x="611" y="241"/>
                  </a:moveTo>
                  <a:lnTo>
                    <a:pt x="191" y="0"/>
                  </a:lnTo>
                  <a:lnTo>
                    <a:pt x="0" y="108"/>
                  </a:lnTo>
                  <a:lnTo>
                    <a:pt x="420" y="351"/>
                  </a:lnTo>
                  <a:lnTo>
                    <a:pt x="611" y="24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6" name="îśḻiďe">
              <a:extLst>
                <a:ext uri="{FF2B5EF4-FFF2-40B4-BE49-F238E27FC236}">
                  <a16:creationId xmlns:a16="http://schemas.microsoft.com/office/drawing/2014/main" xmlns="" id="{302B6A5A-193A-4CA6-8542-BC0466903A36}"/>
                </a:ext>
              </a:extLst>
            </p:cNvPr>
            <p:cNvSpPr/>
            <p:nvPr/>
          </p:nvSpPr>
          <p:spPr bwMode="auto">
            <a:xfrm>
              <a:off x="5316538" y="3154363"/>
              <a:ext cx="149225" cy="95250"/>
            </a:xfrm>
            <a:custGeom>
              <a:avLst/>
              <a:gdLst>
                <a:gd name="T0" fmla="*/ 0 w 94"/>
                <a:gd name="T1" fmla="*/ 56 h 60"/>
                <a:gd name="T2" fmla="*/ 94 w 94"/>
                <a:gd name="T3" fmla="*/ 0 h 60"/>
                <a:gd name="T4" fmla="*/ 94 w 94"/>
                <a:gd name="T5" fmla="*/ 8 h 60"/>
                <a:gd name="T6" fmla="*/ 8 w 94"/>
                <a:gd name="T7" fmla="*/ 60 h 60"/>
                <a:gd name="T8" fmla="*/ 0 w 94"/>
                <a:gd name="T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0">
                  <a:moveTo>
                    <a:pt x="0" y="56"/>
                  </a:moveTo>
                  <a:lnTo>
                    <a:pt x="94" y="0"/>
                  </a:lnTo>
                  <a:lnTo>
                    <a:pt x="94" y="8"/>
                  </a:lnTo>
                  <a:lnTo>
                    <a:pt x="8" y="6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7" name="íśḻíḑe">
              <a:extLst>
                <a:ext uri="{FF2B5EF4-FFF2-40B4-BE49-F238E27FC236}">
                  <a16:creationId xmlns:a16="http://schemas.microsoft.com/office/drawing/2014/main" xmlns="" id="{EA28CFAB-5934-4EFB-8A9C-8EDE2D8A8D26}"/>
                </a:ext>
              </a:extLst>
            </p:cNvPr>
            <p:cNvSpPr/>
            <p:nvPr/>
          </p:nvSpPr>
          <p:spPr bwMode="auto">
            <a:xfrm>
              <a:off x="5053013" y="3228976"/>
              <a:ext cx="488950" cy="225425"/>
            </a:xfrm>
            <a:custGeom>
              <a:avLst/>
              <a:gdLst>
                <a:gd name="T0" fmla="*/ 231 w 308"/>
                <a:gd name="T1" fmla="*/ 135 h 142"/>
                <a:gd name="T2" fmla="*/ 231 w 308"/>
                <a:gd name="T3" fmla="*/ 133 h 142"/>
                <a:gd name="T4" fmla="*/ 231 w 308"/>
                <a:gd name="T5" fmla="*/ 133 h 142"/>
                <a:gd name="T6" fmla="*/ 308 w 308"/>
                <a:gd name="T7" fmla="*/ 90 h 142"/>
                <a:gd name="T8" fmla="*/ 308 w 308"/>
                <a:gd name="T9" fmla="*/ 98 h 142"/>
                <a:gd name="T10" fmla="*/ 233 w 308"/>
                <a:gd name="T11" fmla="*/ 142 h 142"/>
                <a:gd name="T12" fmla="*/ 0 w 308"/>
                <a:gd name="T13" fmla="*/ 9 h 142"/>
                <a:gd name="T14" fmla="*/ 0 w 308"/>
                <a:gd name="T15" fmla="*/ 0 h 142"/>
                <a:gd name="T16" fmla="*/ 62 w 308"/>
                <a:gd name="T17" fmla="*/ 36 h 142"/>
                <a:gd name="T18" fmla="*/ 231 w 308"/>
                <a:gd name="T19" fmla="*/ 1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142">
                  <a:moveTo>
                    <a:pt x="231" y="135"/>
                  </a:moveTo>
                  <a:lnTo>
                    <a:pt x="231" y="133"/>
                  </a:lnTo>
                  <a:lnTo>
                    <a:pt x="231" y="133"/>
                  </a:lnTo>
                  <a:lnTo>
                    <a:pt x="308" y="90"/>
                  </a:lnTo>
                  <a:lnTo>
                    <a:pt x="308" y="98"/>
                  </a:lnTo>
                  <a:lnTo>
                    <a:pt x="233" y="142"/>
                  </a:lnTo>
                  <a:lnTo>
                    <a:pt x="0" y="9"/>
                  </a:lnTo>
                  <a:lnTo>
                    <a:pt x="0" y="0"/>
                  </a:lnTo>
                  <a:lnTo>
                    <a:pt x="62" y="36"/>
                  </a:lnTo>
                  <a:lnTo>
                    <a:pt x="231" y="13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8" name="îsḻîďé">
              <a:extLst>
                <a:ext uri="{FF2B5EF4-FFF2-40B4-BE49-F238E27FC236}">
                  <a16:creationId xmlns:a16="http://schemas.microsoft.com/office/drawing/2014/main" xmlns="" id="{9BB80A70-AE9B-4C80-9AAD-A5D46C9FA8EA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close/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A5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9" name="îşlîḑè">
              <a:extLst>
                <a:ext uri="{FF2B5EF4-FFF2-40B4-BE49-F238E27FC236}">
                  <a16:creationId xmlns:a16="http://schemas.microsoft.com/office/drawing/2014/main" xmlns="" id="{90DE63E0-8741-4CB4-8D26-F451C3EE8C2A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0" name="íṥļïḋe">
              <a:extLst>
                <a:ext uri="{FF2B5EF4-FFF2-40B4-BE49-F238E27FC236}">
                  <a16:creationId xmlns:a16="http://schemas.microsoft.com/office/drawing/2014/main" xmlns="" id="{2D6D404A-84D8-40FA-8641-5F00D4A014CF}"/>
                </a:ext>
              </a:extLst>
            </p:cNvPr>
            <p:cNvSpPr/>
            <p:nvPr/>
          </p:nvSpPr>
          <p:spPr bwMode="auto">
            <a:xfrm>
              <a:off x="4530725" y="2103438"/>
              <a:ext cx="604838" cy="438150"/>
            </a:xfrm>
            <a:custGeom>
              <a:avLst/>
              <a:gdLst>
                <a:gd name="T0" fmla="*/ 183 w 183"/>
                <a:gd name="T1" fmla="*/ 6 h 133"/>
                <a:gd name="T2" fmla="*/ 141 w 183"/>
                <a:gd name="T3" fmla="*/ 9 h 133"/>
                <a:gd name="T4" fmla="*/ 45 w 183"/>
                <a:gd name="T5" fmla="*/ 16 h 133"/>
                <a:gd name="T6" fmla="*/ 0 w 183"/>
                <a:gd name="T7" fmla="*/ 19 h 133"/>
                <a:gd name="T8" fmla="*/ 0 w 183"/>
                <a:gd name="T9" fmla="*/ 81 h 133"/>
                <a:gd name="T10" fmla="*/ 1 w 183"/>
                <a:gd name="T11" fmla="*/ 81 h 133"/>
                <a:gd name="T12" fmla="*/ 23 w 183"/>
                <a:gd name="T13" fmla="*/ 114 h 133"/>
                <a:gd name="T14" fmla="*/ 151 w 183"/>
                <a:gd name="T15" fmla="*/ 108 h 133"/>
                <a:gd name="T16" fmla="*/ 183 w 183"/>
                <a:gd name="T17" fmla="*/ 66 h 133"/>
                <a:gd name="T18" fmla="*/ 183 w 183"/>
                <a:gd name="T19" fmla="*/ 66 h 133"/>
                <a:gd name="T20" fmla="*/ 183 w 183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33">
                  <a:moveTo>
                    <a:pt x="183" y="6"/>
                  </a:moveTo>
                  <a:cubicBezTo>
                    <a:pt x="141" y="9"/>
                    <a:pt x="141" y="9"/>
                    <a:pt x="141" y="9"/>
                  </a:cubicBezTo>
                  <a:cubicBezTo>
                    <a:pt x="112" y="0"/>
                    <a:pt x="75" y="3"/>
                    <a:pt x="45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0" y="93"/>
                    <a:pt x="8" y="105"/>
                    <a:pt x="23" y="114"/>
                  </a:cubicBezTo>
                  <a:cubicBezTo>
                    <a:pt x="56" y="133"/>
                    <a:pt x="113" y="130"/>
                    <a:pt x="151" y="108"/>
                  </a:cubicBezTo>
                  <a:cubicBezTo>
                    <a:pt x="173" y="96"/>
                    <a:pt x="183" y="80"/>
                    <a:pt x="183" y="66"/>
                  </a:cubicBezTo>
                  <a:cubicBezTo>
                    <a:pt x="183" y="66"/>
                    <a:pt x="183" y="66"/>
                    <a:pt x="183" y="66"/>
                  </a:cubicBezTo>
                  <a:lnTo>
                    <a:pt x="183" y="6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1" name="îṣlíḍé">
              <a:extLst>
                <a:ext uri="{FF2B5EF4-FFF2-40B4-BE49-F238E27FC236}">
                  <a16:creationId xmlns:a16="http://schemas.microsoft.com/office/drawing/2014/main" xmlns="" id="{621C69E6-A0D4-4F8A-A36A-7547CEA9FA65}"/>
                </a:ext>
              </a:extLst>
            </p:cNvPr>
            <p:cNvSpPr/>
            <p:nvPr/>
          </p:nvSpPr>
          <p:spPr bwMode="auto">
            <a:xfrm>
              <a:off x="5075238" y="2178051"/>
              <a:ext cx="142875" cy="431800"/>
            </a:xfrm>
            <a:custGeom>
              <a:avLst/>
              <a:gdLst>
                <a:gd name="T0" fmla="*/ 6 w 43"/>
                <a:gd name="T1" fmla="*/ 32 h 131"/>
                <a:gd name="T2" fmla="*/ 0 w 43"/>
                <a:gd name="T3" fmla="*/ 15 h 131"/>
                <a:gd name="T4" fmla="*/ 6 w 43"/>
                <a:gd name="T5" fmla="*/ 0 h 131"/>
                <a:gd name="T6" fmla="*/ 28 w 43"/>
                <a:gd name="T7" fmla="*/ 18 h 131"/>
                <a:gd name="T8" fmla="*/ 43 w 43"/>
                <a:gd name="T9" fmla="*/ 52 h 131"/>
                <a:gd name="T10" fmla="*/ 43 w 43"/>
                <a:gd name="T11" fmla="*/ 113 h 131"/>
                <a:gd name="T12" fmla="*/ 42 w 43"/>
                <a:gd name="T13" fmla="*/ 119 h 131"/>
                <a:gd name="T14" fmla="*/ 38 w 43"/>
                <a:gd name="T15" fmla="*/ 131 h 131"/>
                <a:gd name="T16" fmla="*/ 20 w 43"/>
                <a:gd name="T17" fmla="*/ 75 h 131"/>
                <a:gd name="T18" fmla="*/ 6 w 43"/>
                <a:gd name="T19" fmla="*/ 51 h 131"/>
                <a:gd name="T20" fmla="*/ 6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6" y="32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8" y="27"/>
                    <a:pt x="43" y="39"/>
                    <a:pt x="43" y="52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5"/>
                    <a:pt x="43" y="117"/>
                    <a:pt x="42" y="119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6" y="51"/>
                    <a:pt x="6" y="51"/>
                    <a:pt x="6" y="51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2" name="îṥlîḋé">
              <a:extLst>
                <a:ext uri="{FF2B5EF4-FFF2-40B4-BE49-F238E27FC236}">
                  <a16:creationId xmlns:a16="http://schemas.microsoft.com/office/drawing/2014/main" xmlns="" id="{56EBD7E9-31E2-4652-948F-E26AB7845256}"/>
                </a:ext>
              </a:extLst>
            </p:cNvPr>
            <p:cNvSpPr/>
            <p:nvPr/>
          </p:nvSpPr>
          <p:spPr bwMode="auto">
            <a:xfrm>
              <a:off x="4408488" y="2178051"/>
              <a:ext cx="142875" cy="431800"/>
            </a:xfrm>
            <a:custGeom>
              <a:avLst/>
              <a:gdLst>
                <a:gd name="T0" fmla="*/ 37 w 43"/>
                <a:gd name="T1" fmla="*/ 32 h 131"/>
                <a:gd name="T2" fmla="*/ 43 w 43"/>
                <a:gd name="T3" fmla="*/ 15 h 131"/>
                <a:gd name="T4" fmla="*/ 37 w 43"/>
                <a:gd name="T5" fmla="*/ 0 h 131"/>
                <a:gd name="T6" fmla="*/ 15 w 43"/>
                <a:gd name="T7" fmla="*/ 18 h 131"/>
                <a:gd name="T8" fmla="*/ 0 w 43"/>
                <a:gd name="T9" fmla="*/ 52 h 131"/>
                <a:gd name="T10" fmla="*/ 0 w 43"/>
                <a:gd name="T11" fmla="*/ 113 h 131"/>
                <a:gd name="T12" fmla="*/ 1 w 43"/>
                <a:gd name="T13" fmla="*/ 119 h 131"/>
                <a:gd name="T14" fmla="*/ 5 w 43"/>
                <a:gd name="T15" fmla="*/ 131 h 131"/>
                <a:gd name="T16" fmla="*/ 23 w 43"/>
                <a:gd name="T17" fmla="*/ 75 h 131"/>
                <a:gd name="T18" fmla="*/ 37 w 43"/>
                <a:gd name="T19" fmla="*/ 51 h 131"/>
                <a:gd name="T20" fmla="*/ 37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37" y="32"/>
                  </a:moveTo>
                  <a:cubicBezTo>
                    <a:pt x="43" y="15"/>
                    <a:pt x="43" y="15"/>
                    <a:pt x="4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5" y="27"/>
                    <a:pt x="0" y="39"/>
                    <a:pt x="0" y="5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7"/>
                    <a:pt x="1" y="119"/>
                  </a:cubicBezTo>
                  <a:cubicBezTo>
                    <a:pt x="5" y="131"/>
                    <a:pt x="5" y="131"/>
                    <a:pt x="5" y="131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37" y="51"/>
                    <a:pt x="37" y="51"/>
                    <a:pt x="37" y="51"/>
                  </a:cubicBezTo>
                  <a:lnTo>
                    <a:pt x="37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3" name="îṧ1ïḍe">
              <a:extLst>
                <a:ext uri="{FF2B5EF4-FFF2-40B4-BE49-F238E27FC236}">
                  <a16:creationId xmlns:a16="http://schemas.microsoft.com/office/drawing/2014/main" xmlns="" id="{3F2AD130-B252-4F92-AFC1-1412CBC046CD}"/>
                </a:ext>
              </a:extLst>
            </p:cNvPr>
            <p:cNvSpPr/>
            <p:nvPr/>
          </p:nvSpPr>
          <p:spPr bwMode="auto">
            <a:xfrm>
              <a:off x="4530725" y="1111251"/>
              <a:ext cx="604838" cy="1228725"/>
            </a:xfrm>
            <a:custGeom>
              <a:avLst/>
              <a:gdLst>
                <a:gd name="T0" fmla="*/ 183 w 183"/>
                <a:gd name="T1" fmla="*/ 185 h 373"/>
                <a:gd name="T2" fmla="*/ 119 w 183"/>
                <a:gd name="T3" fmla="*/ 20 h 373"/>
                <a:gd name="T4" fmla="*/ 116 w 183"/>
                <a:gd name="T5" fmla="*/ 15 h 373"/>
                <a:gd name="T6" fmla="*/ 64 w 183"/>
                <a:gd name="T7" fmla="*/ 16 h 373"/>
                <a:gd name="T8" fmla="*/ 60 w 183"/>
                <a:gd name="T9" fmla="*/ 21 h 373"/>
                <a:gd name="T10" fmla="*/ 0 w 183"/>
                <a:gd name="T11" fmla="*/ 181 h 373"/>
                <a:gd name="T12" fmla="*/ 0 w 183"/>
                <a:gd name="T13" fmla="*/ 320 h 373"/>
                <a:gd name="T14" fmla="*/ 1 w 183"/>
                <a:gd name="T15" fmla="*/ 320 h 373"/>
                <a:gd name="T16" fmla="*/ 23 w 183"/>
                <a:gd name="T17" fmla="*/ 354 h 373"/>
                <a:gd name="T18" fmla="*/ 151 w 183"/>
                <a:gd name="T19" fmla="*/ 348 h 373"/>
                <a:gd name="T20" fmla="*/ 183 w 183"/>
                <a:gd name="T21" fmla="*/ 307 h 373"/>
                <a:gd name="T22" fmla="*/ 183 w 183"/>
                <a:gd name="T23" fmla="*/ 307 h 373"/>
                <a:gd name="T24" fmla="*/ 183 w 183"/>
                <a:gd name="T25" fmla="*/ 18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373">
                  <a:moveTo>
                    <a:pt x="183" y="185"/>
                  </a:moveTo>
                  <a:cubicBezTo>
                    <a:pt x="183" y="124"/>
                    <a:pt x="160" y="65"/>
                    <a:pt x="119" y="20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02" y="0"/>
                    <a:pt x="77" y="0"/>
                    <a:pt x="64" y="16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22" y="65"/>
                    <a:pt x="0" y="122"/>
                    <a:pt x="0" y="181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33"/>
                    <a:pt x="7" y="345"/>
                    <a:pt x="23" y="354"/>
                  </a:cubicBezTo>
                  <a:cubicBezTo>
                    <a:pt x="56" y="373"/>
                    <a:pt x="113" y="370"/>
                    <a:pt x="151" y="348"/>
                  </a:cubicBezTo>
                  <a:cubicBezTo>
                    <a:pt x="172" y="336"/>
                    <a:pt x="183" y="321"/>
                    <a:pt x="183" y="307"/>
                  </a:cubicBezTo>
                  <a:cubicBezTo>
                    <a:pt x="183" y="307"/>
                    <a:pt x="183" y="307"/>
                    <a:pt x="183" y="307"/>
                  </a:cubicBezTo>
                  <a:lnTo>
                    <a:pt x="183" y="185"/>
                  </a:ln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4" name="iṥ1ïḍé">
              <a:extLst>
                <a:ext uri="{FF2B5EF4-FFF2-40B4-BE49-F238E27FC236}">
                  <a16:creationId xmlns:a16="http://schemas.microsoft.com/office/drawing/2014/main" xmlns="" id="{5711C72C-ECB2-4F4E-BD36-977E7E13BB37}"/>
                </a:ext>
              </a:extLst>
            </p:cNvPr>
            <p:cNvSpPr/>
            <p:nvPr/>
          </p:nvSpPr>
          <p:spPr bwMode="auto">
            <a:xfrm>
              <a:off x="4689475" y="1631951"/>
              <a:ext cx="257175" cy="257175"/>
            </a:xfrm>
            <a:prstGeom prst="ellipse">
              <a:avLst/>
            </a:pr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5" name="iSḷíḓè">
              <a:extLst>
                <a:ext uri="{FF2B5EF4-FFF2-40B4-BE49-F238E27FC236}">
                  <a16:creationId xmlns:a16="http://schemas.microsoft.com/office/drawing/2014/main" xmlns="" id="{B1BEBB09-C5AF-49E8-AA7E-28BF38ECB8FE}"/>
                </a:ext>
              </a:extLst>
            </p:cNvPr>
            <p:cNvSpPr/>
            <p:nvPr/>
          </p:nvSpPr>
          <p:spPr bwMode="auto">
            <a:xfrm>
              <a:off x="4729163" y="1671638"/>
              <a:ext cx="177800" cy="177800"/>
            </a:xfrm>
            <a:prstGeom prst="ellipse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6" name="îṩ1ïḓê">
              <a:extLst>
                <a:ext uri="{FF2B5EF4-FFF2-40B4-BE49-F238E27FC236}">
                  <a16:creationId xmlns:a16="http://schemas.microsoft.com/office/drawing/2014/main" xmlns="" id="{FE938425-8A95-4203-99E1-F915148C55E7}"/>
                </a:ext>
              </a:extLst>
            </p:cNvPr>
            <p:cNvSpPr/>
            <p:nvPr/>
          </p:nvSpPr>
          <p:spPr bwMode="auto">
            <a:xfrm>
              <a:off x="4425950" y="2227263"/>
              <a:ext cx="125413" cy="382588"/>
            </a:xfrm>
            <a:custGeom>
              <a:avLst/>
              <a:gdLst>
                <a:gd name="T0" fmla="*/ 38 w 38"/>
                <a:gd name="T1" fmla="*/ 0 h 116"/>
                <a:gd name="T2" fmla="*/ 16 w 38"/>
                <a:gd name="T3" fmla="*/ 18 h 116"/>
                <a:gd name="T4" fmla="*/ 0 w 38"/>
                <a:gd name="T5" fmla="*/ 52 h 116"/>
                <a:gd name="T6" fmla="*/ 0 w 38"/>
                <a:gd name="T7" fmla="*/ 116 h 116"/>
                <a:gd name="T8" fmla="*/ 38 w 38"/>
                <a:gd name="T9" fmla="*/ 51 h 116"/>
                <a:gd name="T10" fmla="*/ 38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38" y="0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6" y="27"/>
                    <a:pt x="0" y="39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7" name="ïṡḷiďè">
              <a:extLst>
                <a:ext uri="{FF2B5EF4-FFF2-40B4-BE49-F238E27FC236}">
                  <a16:creationId xmlns:a16="http://schemas.microsoft.com/office/drawing/2014/main" xmlns="" id="{D4B7C8DA-A438-4276-A17B-52074BE2E311}"/>
                </a:ext>
              </a:extLst>
            </p:cNvPr>
            <p:cNvSpPr/>
            <p:nvPr/>
          </p:nvSpPr>
          <p:spPr bwMode="auto">
            <a:xfrm>
              <a:off x="5075238" y="2227263"/>
              <a:ext cx="125413" cy="382588"/>
            </a:xfrm>
            <a:custGeom>
              <a:avLst/>
              <a:gdLst>
                <a:gd name="T0" fmla="*/ 0 w 38"/>
                <a:gd name="T1" fmla="*/ 0 h 116"/>
                <a:gd name="T2" fmla="*/ 22 w 38"/>
                <a:gd name="T3" fmla="*/ 18 h 116"/>
                <a:gd name="T4" fmla="*/ 38 w 38"/>
                <a:gd name="T5" fmla="*/ 52 h 116"/>
                <a:gd name="T6" fmla="*/ 38 w 38"/>
                <a:gd name="T7" fmla="*/ 116 h 116"/>
                <a:gd name="T8" fmla="*/ 0 w 38"/>
                <a:gd name="T9" fmla="*/ 51 h 116"/>
                <a:gd name="T10" fmla="*/ 0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2" y="27"/>
                    <a:pt x="38" y="39"/>
                    <a:pt x="38" y="52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8" name="ísḷîďê">
              <a:extLst>
                <a:ext uri="{FF2B5EF4-FFF2-40B4-BE49-F238E27FC236}">
                  <a16:creationId xmlns:a16="http://schemas.microsoft.com/office/drawing/2014/main" xmlns="" id="{A3330A46-E3AE-45FF-9371-FFF3FF862119}"/>
                </a:ext>
              </a:extLst>
            </p:cNvPr>
            <p:cNvSpPr/>
            <p:nvPr/>
          </p:nvSpPr>
          <p:spPr bwMode="auto">
            <a:xfrm>
              <a:off x="3873500" y="1565276"/>
              <a:ext cx="204788" cy="303213"/>
            </a:xfrm>
            <a:custGeom>
              <a:avLst/>
              <a:gdLst>
                <a:gd name="T0" fmla="*/ 59 w 62"/>
                <a:gd name="T1" fmla="*/ 31 h 92"/>
                <a:gd name="T2" fmla="*/ 59 w 62"/>
                <a:gd name="T3" fmla="*/ 17 h 92"/>
                <a:gd name="T4" fmla="*/ 22 w 62"/>
                <a:gd name="T5" fmla="*/ 9 h 92"/>
                <a:gd name="T6" fmla="*/ 9 w 62"/>
                <a:gd name="T7" fmla="*/ 56 h 92"/>
                <a:gd name="T8" fmla="*/ 0 w 62"/>
                <a:gd name="T9" fmla="*/ 92 h 92"/>
                <a:gd name="T10" fmla="*/ 29 w 62"/>
                <a:gd name="T11" fmla="*/ 77 h 92"/>
                <a:gd name="T12" fmla="*/ 55 w 62"/>
                <a:gd name="T13" fmla="*/ 67 h 92"/>
                <a:gd name="T14" fmla="*/ 59 w 62"/>
                <a:gd name="T15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2">
                  <a:moveTo>
                    <a:pt x="59" y="31"/>
                  </a:moveTo>
                  <a:cubicBezTo>
                    <a:pt x="59" y="31"/>
                    <a:pt x="62" y="23"/>
                    <a:pt x="59" y="17"/>
                  </a:cubicBezTo>
                  <a:cubicBezTo>
                    <a:pt x="55" y="10"/>
                    <a:pt x="36" y="0"/>
                    <a:pt x="22" y="9"/>
                  </a:cubicBezTo>
                  <a:cubicBezTo>
                    <a:pt x="8" y="18"/>
                    <a:pt x="9" y="45"/>
                    <a:pt x="9" y="56"/>
                  </a:cubicBezTo>
                  <a:cubicBezTo>
                    <a:pt x="10" y="67"/>
                    <a:pt x="0" y="92"/>
                    <a:pt x="0" y="92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55" y="67"/>
                    <a:pt x="55" y="67"/>
                    <a:pt x="55" y="67"/>
                  </a:cubicBezTo>
                  <a:lnTo>
                    <a:pt x="59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9" name="íŝ1íḓé">
              <a:extLst>
                <a:ext uri="{FF2B5EF4-FFF2-40B4-BE49-F238E27FC236}">
                  <a16:creationId xmlns:a16="http://schemas.microsoft.com/office/drawing/2014/main" xmlns="" id="{9D157775-2348-4156-AE58-3A1EB00F50FC}"/>
                </a:ext>
              </a:extLst>
            </p:cNvPr>
            <p:cNvSpPr/>
            <p:nvPr/>
          </p:nvSpPr>
          <p:spPr bwMode="auto">
            <a:xfrm>
              <a:off x="4059238" y="1785938"/>
              <a:ext cx="131763" cy="234950"/>
            </a:xfrm>
            <a:custGeom>
              <a:avLst/>
              <a:gdLst>
                <a:gd name="T0" fmla="*/ 0 w 40"/>
                <a:gd name="T1" fmla="*/ 0 h 71"/>
                <a:gd name="T2" fmla="*/ 39 w 40"/>
                <a:gd name="T3" fmla="*/ 58 h 71"/>
                <a:gd name="T4" fmla="*/ 25 w 40"/>
                <a:gd name="T5" fmla="*/ 71 h 71"/>
                <a:gd name="T6" fmla="*/ 6 w 40"/>
                <a:gd name="T7" fmla="*/ 64 h 71"/>
                <a:gd name="T8" fmla="*/ 0 w 4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0" y="0"/>
                  </a:moveTo>
                  <a:cubicBezTo>
                    <a:pt x="0" y="0"/>
                    <a:pt x="40" y="44"/>
                    <a:pt x="39" y="58"/>
                  </a:cubicBezTo>
                  <a:cubicBezTo>
                    <a:pt x="38" y="71"/>
                    <a:pt x="25" y="71"/>
                    <a:pt x="25" y="71"/>
                  </a:cubicBezTo>
                  <a:cubicBezTo>
                    <a:pt x="6" y="64"/>
                    <a:pt x="6" y="64"/>
                    <a:pt x="6" y="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0" name="iṧlïdè">
              <a:extLst>
                <a:ext uri="{FF2B5EF4-FFF2-40B4-BE49-F238E27FC236}">
                  <a16:creationId xmlns:a16="http://schemas.microsoft.com/office/drawing/2014/main" xmlns="" id="{1523A32D-60B6-4EC0-BB65-4F08285FB078}"/>
                </a:ext>
              </a:extLst>
            </p:cNvPr>
            <p:cNvSpPr/>
            <p:nvPr/>
          </p:nvSpPr>
          <p:spPr bwMode="auto">
            <a:xfrm>
              <a:off x="3943350" y="2587626"/>
              <a:ext cx="106363" cy="104775"/>
            </a:xfrm>
            <a:custGeom>
              <a:avLst/>
              <a:gdLst>
                <a:gd name="T0" fmla="*/ 17 w 32"/>
                <a:gd name="T1" fmla="*/ 4 h 32"/>
                <a:gd name="T2" fmla="*/ 31 w 32"/>
                <a:gd name="T3" fmla="*/ 26 h 32"/>
                <a:gd name="T4" fmla="*/ 9 w 32"/>
                <a:gd name="T5" fmla="*/ 22 h 32"/>
                <a:gd name="T6" fmla="*/ 0 w 32"/>
                <a:gd name="T7" fmla="*/ 8 h 32"/>
                <a:gd name="T8" fmla="*/ 5 w 32"/>
                <a:gd name="T9" fmla="*/ 0 h 32"/>
                <a:gd name="T10" fmla="*/ 17 w 32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17" y="4"/>
                  </a:moveTo>
                  <a:cubicBezTo>
                    <a:pt x="17" y="4"/>
                    <a:pt x="32" y="19"/>
                    <a:pt x="31" y="26"/>
                  </a:cubicBezTo>
                  <a:cubicBezTo>
                    <a:pt x="30" y="32"/>
                    <a:pt x="17" y="31"/>
                    <a:pt x="9" y="22"/>
                  </a:cubicBezTo>
                  <a:cubicBezTo>
                    <a:pt x="0" y="13"/>
                    <a:pt x="0" y="12"/>
                    <a:pt x="0" y="8"/>
                  </a:cubicBezTo>
                  <a:cubicBezTo>
                    <a:pt x="0" y="3"/>
                    <a:pt x="5" y="0"/>
                    <a:pt x="5" y="0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1" name="ïsḷidé">
              <a:extLst>
                <a:ext uri="{FF2B5EF4-FFF2-40B4-BE49-F238E27FC236}">
                  <a16:creationId xmlns:a16="http://schemas.microsoft.com/office/drawing/2014/main" xmlns="" id="{A5FD602A-5B9F-428C-9EBC-1C76CAD14698}"/>
                </a:ext>
              </a:extLst>
            </p:cNvPr>
            <p:cNvSpPr/>
            <p:nvPr/>
          </p:nvSpPr>
          <p:spPr bwMode="auto">
            <a:xfrm>
              <a:off x="3916363" y="2366963"/>
              <a:ext cx="90488" cy="246063"/>
            </a:xfrm>
            <a:custGeom>
              <a:avLst/>
              <a:gdLst>
                <a:gd name="T0" fmla="*/ 3 w 27"/>
                <a:gd name="T1" fmla="*/ 3 h 75"/>
                <a:gd name="T2" fmla="*/ 1 w 27"/>
                <a:gd name="T3" fmla="*/ 25 h 75"/>
                <a:gd name="T4" fmla="*/ 10 w 27"/>
                <a:gd name="T5" fmla="*/ 69 h 75"/>
                <a:gd name="T6" fmla="*/ 14 w 27"/>
                <a:gd name="T7" fmla="*/ 74 h 75"/>
                <a:gd name="T8" fmla="*/ 20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3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3" y="3"/>
                  </a:moveTo>
                  <a:cubicBezTo>
                    <a:pt x="3" y="3"/>
                    <a:pt x="1" y="16"/>
                    <a:pt x="1" y="25"/>
                  </a:cubicBezTo>
                  <a:cubicBezTo>
                    <a:pt x="0" y="33"/>
                    <a:pt x="8" y="60"/>
                    <a:pt x="10" y="69"/>
                  </a:cubicBezTo>
                  <a:cubicBezTo>
                    <a:pt x="11" y="71"/>
                    <a:pt x="12" y="73"/>
                    <a:pt x="14" y="74"/>
                  </a:cubicBezTo>
                  <a:cubicBezTo>
                    <a:pt x="16" y="74"/>
                    <a:pt x="19" y="75"/>
                    <a:pt x="20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2" name="îš1iḓe">
              <a:extLst>
                <a:ext uri="{FF2B5EF4-FFF2-40B4-BE49-F238E27FC236}">
                  <a16:creationId xmlns:a16="http://schemas.microsoft.com/office/drawing/2014/main" xmlns="" id="{96AF0760-D594-476F-831B-6604E6C36CAD}"/>
                </a:ext>
              </a:extLst>
            </p:cNvPr>
            <p:cNvSpPr/>
            <p:nvPr/>
          </p:nvSpPr>
          <p:spPr bwMode="auto">
            <a:xfrm>
              <a:off x="4029075" y="2551113"/>
              <a:ext cx="109538" cy="104775"/>
            </a:xfrm>
            <a:custGeom>
              <a:avLst/>
              <a:gdLst>
                <a:gd name="T0" fmla="*/ 18 w 33"/>
                <a:gd name="T1" fmla="*/ 4 h 32"/>
                <a:gd name="T2" fmla="*/ 31 w 33"/>
                <a:gd name="T3" fmla="*/ 26 h 32"/>
                <a:gd name="T4" fmla="*/ 9 w 33"/>
                <a:gd name="T5" fmla="*/ 22 h 32"/>
                <a:gd name="T6" fmla="*/ 0 w 33"/>
                <a:gd name="T7" fmla="*/ 7 h 32"/>
                <a:gd name="T8" fmla="*/ 6 w 33"/>
                <a:gd name="T9" fmla="*/ 0 h 32"/>
                <a:gd name="T10" fmla="*/ 18 w 33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18" y="4"/>
                  </a:moveTo>
                  <a:cubicBezTo>
                    <a:pt x="18" y="4"/>
                    <a:pt x="33" y="19"/>
                    <a:pt x="31" y="26"/>
                  </a:cubicBezTo>
                  <a:cubicBezTo>
                    <a:pt x="30" y="32"/>
                    <a:pt x="18" y="31"/>
                    <a:pt x="9" y="22"/>
                  </a:cubicBezTo>
                  <a:cubicBezTo>
                    <a:pt x="0" y="12"/>
                    <a:pt x="0" y="12"/>
                    <a:pt x="0" y="7"/>
                  </a:cubicBezTo>
                  <a:cubicBezTo>
                    <a:pt x="0" y="3"/>
                    <a:pt x="6" y="0"/>
                    <a:pt x="6" y="0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3" name="íSļîḍe">
              <a:extLst>
                <a:ext uri="{FF2B5EF4-FFF2-40B4-BE49-F238E27FC236}">
                  <a16:creationId xmlns:a16="http://schemas.microsoft.com/office/drawing/2014/main" xmlns="" id="{8B362CA5-1BD4-4670-A61B-B4599DB79CE2}"/>
                </a:ext>
              </a:extLst>
            </p:cNvPr>
            <p:cNvSpPr/>
            <p:nvPr/>
          </p:nvSpPr>
          <p:spPr bwMode="auto">
            <a:xfrm>
              <a:off x="4006850" y="2330451"/>
              <a:ext cx="88900" cy="246063"/>
            </a:xfrm>
            <a:custGeom>
              <a:avLst/>
              <a:gdLst>
                <a:gd name="T0" fmla="*/ 2 w 27"/>
                <a:gd name="T1" fmla="*/ 3 h 75"/>
                <a:gd name="T2" fmla="*/ 0 w 27"/>
                <a:gd name="T3" fmla="*/ 25 h 75"/>
                <a:gd name="T4" fmla="*/ 9 w 27"/>
                <a:gd name="T5" fmla="*/ 69 h 75"/>
                <a:gd name="T6" fmla="*/ 14 w 27"/>
                <a:gd name="T7" fmla="*/ 74 h 75"/>
                <a:gd name="T8" fmla="*/ 19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2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2" y="3"/>
                  </a:moveTo>
                  <a:cubicBezTo>
                    <a:pt x="2" y="3"/>
                    <a:pt x="0" y="16"/>
                    <a:pt x="0" y="25"/>
                  </a:cubicBezTo>
                  <a:cubicBezTo>
                    <a:pt x="0" y="33"/>
                    <a:pt x="7" y="60"/>
                    <a:pt x="9" y="69"/>
                  </a:cubicBezTo>
                  <a:cubicBezTo>
                    <a:pt x="10" y="71"/>
                    <a:pt x="12" y="73"/>
                    <a:pt x="14" y="74"/>
                  </a:cubicBezTo>
                  <a:cubicBezTo>
                    <a:pt x="16" y="74"/>
                    <a:pt x="18" y="75"/>
                    <a:pt x="19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4" name="ïṣ1ïde">
              <a:extLst>
                <a:ext uri="{FF2B5EF4-FFF2-40B4-BE49-F238E27FC236}">
                  <a16:creationId xmlns:a16="http://schemas.microsoft.com/office/drawing/2014/main" xmlns="" id="{DA27CD8F-3B14-439C-BFA5-46B06A2FD503}"/>
                </a:ext>
              </a:extLst>
            </p:cNvPr>
            <p:cNvSpPr/>
            <p:nvPr/>
          </p:nvSpPr>
          <p:spPr bwMode="auto">
            <a:xfrm>
              <a:off x="3873500" y="2138363"/>
              <a:ext cx="228600" cy="250825"/>
            </a:xfrm>
            <a:custGeom>
              <a:avLst/>
              <a:gdLst>
                <a:gd name="T0" fmla="*/ 69 w 69"/>
                <a:gd name="T1" fmla="*/ 14 h 76"/>
                <a:gd name="T2" fmla="*/ 68 w 69"/>
                <a:gd name="T3" fmla="*/ 58 h 76"/>
                <a:gd name="T4" fmla="*/ 47 w 69"/>
                <a:gd name="T5" fmla="*/ 71 h 76"/>
                <a:gd name="T6" fmla="*/ 8 w 69"/>
                <a:gd name="T7" fmla="*/ 73 h 76"/>
                <a:gd name="T8" fmla="*/ 0 w 69"/>
                <a:gd name="T9" fmla="*/ 21 h 76"/>
                <a:gd name="T10" fmla="*/ 69 w 69"/>
                <a:gd name="T1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6">
                  <a:moveTo>
                    <a:pt x="69" y="14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2" y="67"/>
                    <a:pt x="47" y="71"/>
                  </a:cubicBezTo>
                  <a:cubicBezTo>
                    <a:pt x="33" y="76"/>
                    <a:pt x="8" y="73"/>
                    <a:pt x="8" y="73"/>
                  </a:cubicBezTo>
                  <a:cubicBezTo>
                    <a:pt x="8" y="73"/>
                    <a:pt x="0" y="30"/>
                    <a:pt x="0" y="21"/>
                  </a:cubicBezTo>
                  <a:cubicBezTo>
                    <a:pt x="0" y="11"/>
                    <a:pt x="67" y="0"/>
                    <a:pt x="69" y="14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5" name="isḷíḓê">
              <a:extLst>
                <a:ext uri="{FF2B5EF4-FFF2-40B4-BE49-F238E27FC236}">
                  <a16:creationId xmlns:a16="http://schemas.microsoft.com/office/drawing/2014/main" xmlns="" id="{9FA5EBB0-866E-4EA7-87A8-C660FB61E024}"/>
                </a:ext>
              </a:extLst>
            </p:cNvPr>
            <p:cNvSpPr/>
            <p:nvPr/>
          </p:nvSpPr>
          <p:spPr bwMode="auto">
            <a:xfrm>
              <a:off x="3851275" y="1760538"/>
              <a:ext cx="260350" cy="509588"/>
            </a:xfrm>
            <a:custGeom>
              <a:avLst/>
              <a:gdLst>
                <a:gd name="T0" fmla="*/ 55 w 79"/>
                <a:gd name="T1" fmla="*/ 0 h 155"/>
                <a:gd name="T2" fmla="*/ 66 w 79"/>
                <a:gd name="T3" fmla="*/ 10 h 155"/>
                <a:gd name="T4" fmla="*/ 74 w 79"/>
                <a:gd name="T5" fmla="*/ 45 h 155"/>
                <a:gd name="T6" fmla="*/ 69 w 79"/>
                <a:gd name="T7" fmla="*/ 72 h 155"/>
                <a:gd name="T8" fmla="*/ 79 w 79"/>
                <a:gd name="T9" fmla="*/ 125 h 155"/>
                <a:gd name="T10" fmla="*/ 63 w 79"/>
                <a:gd name="T11" fmla="*/ 137 h 155"/>
                <a:gd name="T12" fmla="*/ 53 w 79"/>
                <a:gd name="T13" fmla="*/ 130 h 155"/>
                <a:gd name="T14" fmla="*/ 38 w 79"/>
                <a:gd name="T15" fmla="*/ 152 h 155"/>
                <a:gd name="T16" fmla="*/ 0 w 79"/>
                <a:gd name="T17" fmla="*/ 137 h 155"/>
                <a:gd name="T18" fmla="*/ 5 w 79"/>
                <a:gd name="T19" fmla="*/ 103 h 155"/>
                <a:gd name="T20" fmla="*/ 11 w 79"/>
                <a:gd name="T21" fmla="*/ 83 h 155"/>
                <a:gd name="T22" fmla="*/ 0 w 79"/>
                <a:gd name="T23" fmla="*/ 25 h 155"/>
                <a:gd name="T24" fmla="*/ 30 w 79"/>
                <a:gd name="T25" fmla="*/ 7 h 155"/>
                <a:gd name="T26" fmla="*/ 55 w 79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5">
                  <a:moveTo>
                    <a:pt x="55" y="0"/>
                  </a:moveTo>
                  <a:cubicBezTo>
                    <a:pt x="55" y="0"/>
                    <a:pt x="63" y="3"/>
                    <a:pt x="66" y="10"/>
                  </a:cubicBezTo>
                  <a:cubicBezTo>
                    <a:pt x="69" y="16"/>
                    <a:pt x="72" y="37"/>
                    <a:pt x="74" y="45"/>
                  </a:cubicBezTo>
                  <a:cubicBezTo>
                    <a:pt x="76" y="52"/>
                    <a:pt x="69" y="64"/>
                    <a:pt x="69" y="72"/>
                  </a:cubicBezTo>
                  <a:cubicBezTo>
                    <a:pt x="69" y="81"/>
                    <a:pt x="79" y="122"/>
                    <a:pt x="79" y="125"/>
                  </a:cubicBezTo>
                  <a:cubicBezTo>
                    <a:pt x="79" y="127"/>
                    <a:pt x="68" y="134"/>
                    <a:pt x="63" y="137"/>
                  </a:cubicBezTo>
                  <a:cubicBezTo>
                    <a:pt x="59" y="139"/>
                    <a:pt x="53" y="130"/>
                    <a:pt x="53" y="130"/>
                  </a:cubicBezTo>
                  <a:cubicBezTo>
                    <a:pt x="53" y="130"/>
                    <a:pt x="50" y="149"/>
                    <a:pt x="38" y="152"/>
                  </a:cubicBezTo>
                  <a:cubicBezTo>
                    <a:pt x="26" y="155"/>
                    <a:pt x="0" y="137"/>
                    <a:pt x="0" y="137"/>
                  </a:cubicBezTo>
                  <a:cubicBezTo>
                    <a:pt x="0" y="137"/>
                    <a:pt x="2" y="114"/>
                    <a:pt x="5" y="103"/>
                  </a:cubicBezTo>
                  <a:cubicBezTo>
                    <a:pt x="9" y="92"/>
                    <a:pt x="11" y="83"/>
                    <a:pt x="11" y="8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2" y="11"/>
                    <a:pt x="30" y="7"/>
                  </a:cubicBezTo>
                  <a:cubicBezTo>
                    <a:pt x="49" y="3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6" name="î$líḋê">
              <a:extLst>
                <a:ext uri="{FF2B5EF4-FFF2-40B4-BE49-F238E27FC236}">
                  <a16:creationId xmlns:a16="http://schemas.microsoft.com/office/drawing/2014/main" xmlns="" id="{EEEC2F6E-A832-4B1A-91BF-9DDDF2F26B07}"/>
                </a:ext>
              </a:extLst>
            </p:cNvPr>
            <p:cNvSpPr/>
            <p:nvPr/>
          </p:nvSpPr>
          <p:spPr bwMode="auto">
            <a:xfrm>
              <a:off x="3943350" y="1717676"/>
              <a:ext cx="69850" cy="114300"/>
            </a:xfrm>
            <a:custGeom>
              <a:avLst/>
              <a:gdLst>
                <a:gd name="T0" fmla="*/ 44 w 44"/>
                <a:gd name="T1" fmla="*/ 33 h 72"/>
                <a:gd name="T2" fmla="*/ 40 w 44"/>
                <a:gd name="T3" fmla="*/ 58 h 72"/>
                <a:gd name="T4" fmla="*/ 40 w 44"/>
                <a:gd name="T5" fmla="*/ 72 h 72"/>
                <a:gd name="T6" fmla="*/ 0 w 44"/>
                <a:gd name="T7" fmla="*/ 48 h 72"/>
                <a:gd name="T8" fmla="*/ 2 w 44"/>
                <a:gd name="T9" fmla="*/ 0 h 72"/>
                <a:gd name="T10" fmla="*/ 44 w 44"/>
                <a:gd name="T11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2">
                  <a:moveTo>
                    <a:pt x="44" y="33"/>
                  </a:moveTo>
                  <a:lnTo>
                    <a:pt x="40" y="58"/>
                  </a:lnTo>
                  <a:lnTo>
                    <a:pt x="40" y="72"/>
                  </a:lnTo>
                  <a:lnTo>
                    <a:pt x="0" y="48"/>
                  </a:lnTo>
                  <a:lnTo>
                    <a:pt x="2" y="0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674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7" name="îṡ1ide">
              <a:extLst>
                <a:ext uri="{FF2B5EF4-FFF2-40B4-BE49-F238E27FC236}">
                  <a16:creationId xmlns:a16="http://schemas.microsoft.com/office/drawing/2014/main" xmlns="" id="{48C29675-A2B6-402A-8A79-7F59448ABCBE}"/>
                </a:ext>
              </a:extLst>
            </p:cNvPr>
            <p:cNvSpPr/>
            <p:nvPr/>
          </p:nvSpPr>
          <p:spPr bwMode="auto">
            <a:xfrm>
              <a:off x="3940175" y="1638301"/>
              <a:ext cx="131763" cy="144463"/>
            </a:xfrm>
            <a:custGeom>
              <a:avLst/>
              <a:gdLst>
                <a:gd name="T0" fmla="*/ 39 w 40"/>
                <a:gd name="T1" fmla="*/ 6 h 44"/>
                <a:gd name="T2" fmla="*/ 36 w 40"/>
                <a:gd name="T3" fmla="*/ 33 h 44"/>
                <a:gd name="T4" fmla="*/ 23 w 40"/>
                <a:gd name="T5" fmla="*/ 44 h 44"/>
                <a:gd name="T6" fmla="*/ 3 w 40"/>
                <a:gd name="T7" fmla="*/ 31 h 44"/>
                <a:gd name="T8" fmla="*/ 7 w 40"/>
                <a:gd name="T9" fmla="*/ 21 h 44"/>
                <a:gd name="T10" fmla="*/ 26 w 40"/>
                <a:gd name="T11" fmla="*/ 3 h 44"/>
                <a:gd name="T12" fmla="*/ 39 w 40"/>
                <a:gd name="T1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4">
                  <a:moveTo>
                    <a:pt x="39" y="6"/>
                  </a:moveTo>
                  <a:cubicBezTo>
                    <a:pt x="39" y="6"/>
                    <a:pt x="40" y="27"/>
                    <a:pt x="36" y="33"/>
                  </a:cubicBezTo>
                  <a:cubicBezTo>
                    <a:pt x="32" y="38"/>
                    <a:pt x="29" y="44"/>
                    <a:pt x="23" y="44"/>
                  </a:cubicBezTo>
                  <a:cubicBezTo>
                    <a:pt x="18" y="44"/>
                    <a:pt x="7" y="36"/>
                    <a:pt x="3" y="31"/>
                  </a:cubicBezTo>
                  <a:cubicBezTo>
                    <a:pt x="0" y="25"/>
                    <a:pt x="6" y="25"/>
                    <a:pt x="7" y="21"/>
                  </a:cubicBezTo>
                  <a:cubicBezTo>
                    <a:pt x="9" y="17"/>
                    <a:pt x="16" y="6"/>
                    <a:pt x="26" y="3"/>
                  </a:cubicBezTo>
                  <a:cubicBezTo>
                    <a:pt x="35" y="0"/>
                    <a:pt x="39" y="0"/>
                    <a:pt x="39" y="6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8" name="ï$ḻiďé">
              <a:extLst>
                <a:ext uri="{FF2B5EF4-FFF2-40B4-BE49-F238E27FC236}">
                  <a16:creationId xmlns:a16="http://schemas.microsoft.com/office/drawing/2014/main" xmlns="" id="{7ACA1449-A1F0-4124-A7B4-FA403DF98073}"/>
                </a:ext>
              </a:extLst>
            </p:cNvPr>
            <p:cNvSpPr/>
            <p:nvPr/>
          </p:nvSpPr>
          <p:spPr bwMode="auto">
            <a:xfrm>
              <a:off x="4002088" y="1868488"/>
              <a:ext cx="185738" cy="263525"/>
            </a:xfrm>
            <a:custGeom>
              <a:avLst/>
              <a:gdLst>
                <a:gd name="T0" fmla="*/ 2 w 56"/>
                <a:gd name="T1" fmla="*/ 79 h 80"/>
                <a:gd name="T2" fmla="*/ 39 w 56"/>
                <a:gd name="T3" fmla="*/ 67 h 80"/>
                <a:gd name="T4" fmla="*/ 42 w 56"/>
                <a:gd name="T5" fmla="*/ 63 h 80"/>
                <a:gd name="T6" fmla="*/ 56 w 56"/>
                <a:gd name="T7" fmla="*/ 2 h 80"/>
                <a:gd name="T8" fmla="*/ 54 w 56"/>
                <a:gd name="T9" fmla="*/ 0 h 80"/>
                <a:gd name="T10" fmla="*/ 17 w 56"/>
                <a:gd name="T11" fmla="*/ 13 h 80"/>
                <a:gd name="T12" fmla="*/ 14 w 56"/>
                <a:gd name="T13" fmla="*/ 16 h 80"/>
                <a:gd name="T14" fmla="*/ 0 w 56"/>
                <a:gd name="T15" fmla="*/ 77 h 80"/>
                <a:gd name="T16" fmla="*/ 2 w 56"/>
                <a:gd name="T17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0">
                  <a:moveTo>
                    <a:pt x="2" y="79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5"/>
                    <a:pt x="42" y="6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5" y="15"/>
                    <a:pt x="14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2" y="79"/>
                  </a:cubicBezTo>
                  <a:close/>
                </a:path>
              </a:pathLst>
            </a:custGeom>
            <a:solidFill>
              <a:srgbClr val="B37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9" name="iṡľiďé">
              <a:extLst>
                <a:ext uri="{FF2B5EF4-FFF2-40B4-BE49-F238E27FC236}">
                  <a16:creationId xmlns:a16="http://schemas.microsoft.com/office/drawing/2014/main" xmlns="" id="{76C6AFE0-DA1D-4116-9D03-8026DE4E2838}"/>
                </a:ext>
              </a:extLst>
            </p:cNvPr>
            <p:cNvSpPr/>
            <p:nvPr/>
          </p:nvSpPr>
          <p:spPr bwMode="auto">
            <a:xfrm>
              <a:off x="4084638" y="1868488"/>
              <a:ext cx="69850" cy="49213"/>
            </a:xfrm>
            <a:custGeom>
              <a:avLst/>
              <a:gdLst>
                <a:gd name="T0" fmla="*/ 0 w 44"/>
                <a:gd name="T1" fmla="*/ 31 h 31"/>
                <a:gd name="T2" fmla="*/ 40 w 44"/>
                <a:gd name="T3" fmla="*/ 17 h 31"/>
                <a:gd name="T4" fmla="*/ 44 w 44"/>
                <a:gd name="T5" fmla="*/ 0 h 31"/>
                <a:gd name="T6" fmla="*/ 5 w 44"/>
                <a:gd name="T7" fmla="*/ 13 h 31"/>
                <a:gd name="T8" fmla="*/ 0 w 4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0" y="17"/>
                  </a:lnTo>
                  <a:lnTo>
                    <a:pt x="44" y="0"/>
                  </a:lnTo>
                  <a:lnTo>
                    <a:pt x="5" y="1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0" name="is1îḓê">
              <a:extLst>
                <a:ext uri="{FF2B5EF4-FFF2-40B4-BE49-F238E27FC236}">
                  <a16:creationId xmlns:a16="http://schemas.microsoft.com/office/drawing/2014/main" xmlns="" id="{569855E3-A881-458F-9F10-178642F6B23A}"/>
                </a:ext>
              </a:extLst>
            </p:cNvPr>
            <p:cNvSpPr/>
            <p:nvPr/>
          </p:nvSpPr>
          <p:spPr bwMode="auto">
            <a:xfrm>
              <a:off x="3833813" y="1828801"/>
              <a:ext cx="215900" cy="290513"/>
            </a:xfrm>
            <a:custGeom>
              <a:avLst/>
              <a:gdLst>
                <a:gd name="T0" fmla="*/ 5 w 65"/>
                <a:gd name="T1" fmla="*/ 4 h 88"/>
                <a:gd name="T2" fmla="*/ 3 w 65"/>
                <a:gd name="T3" fmla="*/ 25 h 88"/>
                <a:gd name="T4" fmla="*/ 27 w 65"/>
                <a:gd name="T5" fmla="*/ 85 h 88"/>
                <a:gd name="T6" fmla="*/ 65 w 65"/>
                <a:gd name="T7" fmla="*/ 77 h 88"/>
                <a:gd name="T8" fmla="*/ 63 w 65"/>
                <a:gd name="T9" fmla="*/ 60 h 88"/>
                <a:gd name="T10" fmla="*/ 39 w 65"/>
                <a:gd name="T11" fmla="*/ 66 h 88"/>
                <a:gd name="T12" fmla="*/ 17 w 65"/>
                <a:gd name="T13" fmla="*/ 8 h 88"/>
                <a:gd name="T14" fmla="*/ 5 w 65"/>
                <a:gd name="T1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8">
                  <a:moveTo>
                    <a:pt x="5" y="4"/>
                  </a:moveTo>
                  <a:cubicBezTo>
                    <a:pt x="5" y="4"/>
                    <a:pt x="0" y="10"/>
                    <a:pt x="3" y="25"/>
                  </a:cubicBezTo>
                  <a:cubicBezTo>
                    <a:pt x="5" y="40"/>
                    <a:pt x="18" y="82"/>
                    <a:pt x="27" y="85"/>
                  </a:cubicBezTo>
                  <a:cubicBezTo>
                    <a:pt x="36" y="88"/>
                    <a:pt x="65" y="77"/>
                    <a:pt x="65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24" y="16"/>
                    <a:pt x="17" y="8"/>
                  </a:cubicBezTo>
                  <a:cubicBezTo>
                    <a:pt x="9" y="0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1" name="is1iḑé">
              <a:extLst>
                <a:ext uri="{FF2B5EF4-FFF2-40B4-BE49-F238E27FC236}">
                  <a16:creationId xmlns:a16="http://schemas.microsoft.com/office/drawing/2014/main" xmlns="" id="{7F77B0DD-E6CB-4781-BFBE-EA4B98DADC84}"/>
                </a:ext>
              </a:extLst>
            </p:cNvPr>
            <p:cNvSpPr/>
            <p:nvPr/>
          </p:nvSpPr>
          <p:spPr bwMode="auto">
            <a:xfrm>
              <a:off x="4041775" y="2003426"/>
              <a:ext cx="69850" cy="79375"/>
            </a:xfrm>
            <a:custGeom>
              <a:avLst/>
              <a:gdLst>
                <a:gd name="T0" fmla="*/ 0 w 21"/>
                <a:gd name="T1" fmla="*/ 7 h 24"/>
                <a:gd name="T2" fmla="*/ 6 w 21"/>
                <a:gd name="T3" fmla="*/ 1 h 24"/>
                <a:gd name="T4" fmla="*/ 6 w 21"/>
                <a:gd name="T5" fmla="*/ 6 h 24"/>
                <a:gd name="T6" fmla="*/ 17 w 21"/>
                <a:gd name="T7" fmla="*/ 4 h 24"/>
                <a:gd name="T8" fmla="*/ 12 w 21"/>
                <a:gd name="T9" fmla="*/ 20 h 24"/>
                <a:gd name="T10" fmla="*/ 2 w 21"/>
                <a:gd name="T11" fmla="*/ 24 h 24"/>
                <a:gd name="T12" fmla="*/ 0 w 21"/>
                <a:gd name="T1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4">
                  <a:moveTo>
                    <a:pt x="0" y="7"/>
                  </a:moveTo>
                  <a:cubicBezTo>
                    <a:pt x="0" y="7"/>
                    <a:pt x="3" y="0"/>
                    <a:pt x="6" y="1"/>
                  </a:cubicBezTo>
                  <a:cubicBezTo>
                    <a:pt x="9" y="1"/>
                    <a:pt x="6" y="6"/>
                    <a:pt x="6" y="6"/>
                  </a:cubicBezTo>
                  <a:cubicBezTo>
                    <a:pt x="6" y="6"/>
                    <a:pt x="14" y="2"/>
                    <a:pt x="17" y="4"/>
                  </a:cubicBezTo>
                  <a:cubicBezTo>
                    <a:pt x="21" y="6"/>
                    <a:pt x="21" y="14"/>
                    <a:pt x="12" y="20"/>
                  </a:cubicBezTo>
                  <a:cubicBezTo>
                    <a:pt x="7" y="23"/>
                    <a:pt x="2" y="24"/>
                    <a:pt x="2" y="24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2" name="ïşḻîďe">
              <a:extLst>
                <a:ext uri="{FF2B5EF4-FFF2-40B4-BE49-F238E27FC236}">
                  <a16:creationId xmlns:a16="http://schemas.microsoft.com/office/drawing/2014/main" xmlns="" id="{101B9F8E-C985-45F4-B675-A08BDF822B60}"/>
                </a:ext>
              </a:extLst>
            </p:cNvPr>
            <p:cNvSpPr/>
            <p:nvPr/>
          </p:nvSpPr>
          <p:spPr bwMode="auto">
            <a:xfrm>
              <a:off x="3933825" y="1697038"/>
              <a:ext cx="36513" cy="46038"/>
            </a:xfrm>
            <a:custGeom>
              <a:avLst/>
              <a:gdLst>
                <a:gd name="T0" fmla="*/ 10 w 11"/>
                <a:gd name="T1" fmla="*/ 5 h 14"/>
                <a:gd name="T2" fmla="*/ 2 w 11"/>
                <a:gd name="T3" fmla="*/ 3 h 14"/>
                <a:gd name="T4" fmla="*/ 7 w 11"/>
                <a:gd name="T5" fmla="*/ 14 h 14"/>
                <a:gd name="T6" fmla="*/ 10 w 11"/>
                <a:gd name="T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10" y="5"/>
                  </a:moveTo>
                  <a:cubicBezTo>
                    <a:pt x="10" y="5"/>
                    <a:pt x="4" y="0"/>
                    <a:pt x="2" y="3"/>
                  </a:cubicBezTo>
                  <a:cubicBezTo>
                    <a:pt x="0" y="7"/>
                    <a:pt x="4" y="14"/>
                    <a:pt x="7" y="14"/>
                  </a:cubicBezTo>
                  <a:cubicBezTo>
                    <a:pt x="11" y="14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3" name="iŝļidê">
              <a:extLst>
                <a:ext uri="{FF2B5EF4-FFF2-40B4-BE49-F238E27FC236}">
                  <a16:creationId xmlns:a16="http://schemas.microsoft.com/office/drawing/2014/main" xmlns="" id="{F75D4EE1-AD3C-4785-AA51-9806B9C946BD}"/>
                </a:ext>
              </a:extLst>
            </p:cNvPr>
            <p:cNvSpPr/>
            <p:nvPr/>
          </p:nvSpPr>
          <p:spPr bwMode="auto">
            <a:xfrm>
              <a:off x="4013200" y="3578226"/>
              <a:ext cx="184150" cy="131763"/>
            </a:xfrm>
            <a:custGeom>
              <a:avLst/>
              <a:gdLst>
                <a:gd name="T0" fmla="*/ 55 w 56"/>
                <a:gd name="T1" fmla="*/ 24 h 40"/>
                <a:gd name="T2" fmla="*/ 53 w 56"/>
                <a:gd name="T3" fmla="*/ 34 h 40"/>
                <a:gd name="T4" fmla="*/ 40 w 56"/>
                <a:gd name="T5" fmla="*/ 38 h 40"/>
                <a:gd name="T6" fmla="*/ 25 w 56"/>
                <a:gd name="T7" fmla="*/ 27 h 40"/>
                <a:gd name="T8" fmla="*/ 1 w 56"/>
                <a:gd name="T9" fmla="*/ 7 h 40"/>
                <a:gd name="T10" fmla="*/ 42 w 56"/>
                <a:gd name="T11" fmla="*/ 11 h 40"/>
                <a:gd name="T12" fmla="*/ 55 w 56"/>
                <a:gd name="T1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0">
                  <a:moveTo>
                    <a:pt x="55" y="24"/>
                  </a:moveTo>
                  <a:cubicBezTo>
                    <a:pt x="55" y="24"/>
                    <a:pt x="56" y="28"/>
                    <a:pt x="53" y="34"/>
                  </a:cubicBezTo>
                  <a:cubicBezTo>
                    <a:pt x="51" y="40"/>
                    <a:pt x="45" y="40"/>
                    <a:pt x="40" y="38"/>
                  </a:cubicBezTo>
                  <a:cubicBezTo>
                    <a:pt x="34" y="35"/>
                    <a:pt x="30" y="29"/>
                    <a:pt x="25" y="27"/>
                  </a:cubicBezTo>
                  <a:cubicBezTo>
                    <a:pt x="20" y="26"/>
                    <a:pt x="0" y="14"/>
                    <a:pt x="1" y="7"/>
                  </a:cubicBezTo>
                  <a:cubicBezTo>
                    <a:pt x="2" y="0"/>
                    <a:pt x="34" y="6"/>
                    <a:pt x="42" y="11"/>
                  </a:cubicBezTo>
                  <a:cubicBezTo>
                    <a:pt x="50" y="16"/>
                    <a:pt x="55" y="24"/>
                    <a:pt x="55" y="24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4" name="is1iḋè">
              <a:extLst>
                <a:ext uri="{FF2B5EF4-FFF2-40B4-BE49-F238E27FC236}">
                  <a16:creationId xmlns:a16="http://schemas.microsoft.com/office/drawing/2014/main" xmlns="" id="{25F71865-307A-4220-889D-F8BAAE988A65}"/>
                </a:ext>
              </a:extLst>
            </p:cNvPr>
            <p:cNvSpPr/>
            <p:nvPr/>
          </p:nvSpPr>
          <p:spPr bwMode="auto">
            <a:xfrm>
              <a:off x="4127500" y="3335338"/>
              <a:ext cx="531813" cy="328613"/>
            </a:xfrm>
            <a:custGeom>
              <a:avLst/>
              <a:gdLst>
                <a:gd name="T0" fmla="*/ 161 w 161"/>
                <a:gd name="T1" fmla="*/ 11 h 100"/>
                <a:gd name="T2" fmla="*/ 156 w 161"/>
                <a:gd name="T3" fmla="*/ 39 h 100"/>
                <a:gd name="T4" fmla="*/ 107 w 161"/>
                <a:gd name="T5" fmla="*/ 53 h 100"/>
                <a:gd name="T6" fmla="*/ 50 w 161"/>
                <a:gd name="T7" fmla="*/ 37 h 100"/>
                <a:gd name="T8" fmla="*/ 20 w 161"/>
                <a:gd name="T9" fmla="*/ 98 h 100"/>
                <a:gd name="T10" fmla="*/ 19 w 161"/>
                <a:gd name="T11" fmla="*/ 98 h 100"/>
                <a:gd name="T12" fmla="*/ 0 w 161"/>
                <a:gd name="T13" fmla="*/ 84 h 100"/>
                <a:gd name="T14" fmla="*/ 38 w 161"/>
                <a:gd name="T15" fmla="*/ 5 h 100"/>
                <a:gd name="T16" fmla="*/ 106 w 161"/>
                <a:gd name="T17" fmla="*/ 5 h 100"/>
                <a:gd name="T18" fmla="*/ 161 w 161"/>
                <a:gd name="T1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0">
                  <a:moveTo>
                    <a:pt x="161" y="11"/>
                  </a:moveTo>
                  <a:cubicBezTo>
                    <a:pt x="161" y="11"/>
                    <a:pt x="161" y="32"/>
                    <a:pt x="156" y="39"/>
                  </a:cubicBezTo>
                  <a:cubicBezTo>
                    <a:pt x="150" y="45"/>
                    <a:pt x="129" y="59"/>
                    <a:pt x="107" y="53"/>
                  </a:cubicBezTo>
                  <a:cubicBezTo>
                    <a:pt x="84" y="47"/>
                    <a:pt x="50" y="37"/>
                    <a:pt x="50" y="37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0" y="100"/>
                    <a:pt x="2" y="93"/>
                    <a:pt x="0" y="84"/>
                  </a:cubicBezTo>
                  <a:cubicBezTo>
                    <a:pt x="0" y="84"/>
                    <a:pt x="24" y="10"/>
                    <a:pt x="38" y="5"/>
                  </a:cubicBezTo>
                  <a:cubicBezTo>
                    <a:pt x="52" y="0"/>
                    <a:pt x="106" y="5"/>
                    <a:pt x="106" y="5"/>
                  </a:cubicBezTo>
                  <a:lnTo>
                    <a:pt x="161" y="11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5" name="îṥlîḋe">
              <a:extLst>
                <a:ext uri="{FF2B5EF4-FFF2-40B4-BE49-F238E27FC236}">
                  <a16:creationId xmlns:a16="http://schemas.microsoft.com/office/drawing/2014/main" xmlns="" id="{21BDF7FF-E016-4910-ADA1-971A36F80540}"/>
                </a:ext>
              </a:extLst>
            </p:cNvPr>
            <p:cNvSpPr/>
            <p:nvPr/>
          </p:nvSpPr>
          <p:spPr bwMode="auto">
            <a:xfrm>
              <a:off x="4181475" y="3025776"/>
              <a:ext cx="330200" cy="338138"/>
            </a:xfrm>
            <a:custGeom>
              <a:avLst/>
              <a:gdLst>
                <a:gd name="T0" fmla="*/ 97 w 100"/>
                <a:gd name="T1" fmla="*/ 66 h 103"/>
                <a:gd name="T2" fmla="*/ 64 w 100"/>
                <a:gd name="T3" fmla="*/ 47 h 103"/>
                <a:gd name="T4" fmla="*/ 11 w 100"/>
                <a:gd name="T5" fmla="*/ 77 h 103"/>
                <a:gd name="T6" fmla="*/ 63 w 100"/>
                <a:gd name="T7" fmla="*/ 2 h 103"/>
                <a:gd name="T8" fmla="*/ 61 w 100"/>
                <a:gd name="T9" fmla="*/ 1 h 103"/>
                <a:gd name="T10" fmla="*/ 55 w 100"/>
                <a:gd name="T11" fmla="*/ 1 h 103"/>
                <a:gd name="T12" fmla="*/ 3 w 100"/>
                <a:gd name="T13" fmla="*/ 31 h 103"/>
                <a:gd name="T14" fmla="*/ 0 w 100"/>
                <a:gd name="T15" fmla="*/ 36 h 103"/>
                <a:gd name="T16" fmla="*/ 0 w 100"/>
                <a:gd name="T17" fmla="*/ 77 h 103"/>
                <a:gd name="T18" fmla="*/ 3 w 100"/>
                <a:gd name="T19" fmla="*/ 82 h 103"/>
                <a:gd name="T20" fmla="*/ 39 w 100"/>
                <a:gd name="T21" fmla="*/ 102 h 103"/>
                <a:gd name="T22" fmla="*/ 44 w 100"/>
                <a:gd name="T23" fmla="*/ 102 h 103"/>
                <a:gd name="T24" fmla="*/ 99 w 100"/>
                <a:gd name="T25" fmla="*/ 70 h 103"/>
                <a:gd name="T26" fmla="*/ 100 w 100"/>
                <a:gd name="T27" fmla="*/ 69 h 103"/>
                <a:gd name="T28" fmla="*/ 100 w 100"/>
                <a:gd name="T29" fmla="*/ 69 h 103"/>
                <a:gd name="T30" fmla="*/ 100 w 100"/>
                <a:gd name="T31" fmla="*/ 66 h 103"/>
                <a:gd name="T32" fmla="*/ 97 w 100"/>
                <a:gd name="T33" fmla="*/ 6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3">
                  <a:moveTo>
                    <a:pt x="97" y="66"/>
                  </a:moveTo>
                  <a:cubicBezTo>
                    <a:pt x="64" y="47"/>
                    <a:pt x="64" y="47"/>
                    <a:pt x="64" y="4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9" y="0"/>
                    <a:pt x="57" y="0"/>
                    <a:pt x="55" y="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1"/>
                    <a:pt x="3" y="8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0" y="103"/>
                    <a:pt x="42" y="103"/>
                    <a:pt x="44" y="102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100" y="70"/>
                    <a:pt x="100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7" y="66"/>
                    <a:pt x="97" y="66"/>
                    <a:pt x="97" y="66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6" name="îsļidê">
              <a:extLst>
                <a:ext uri="{FF2B5EF4-FFF2-40B4-BE49-F238E27FC236}">
                  <a16:creationId xmlns:a16="http://schemas.microsoft.com/office/drawing/2014/main" xmlns="" id="{4015A5A8-6E06-4BBD-8B24-92CEFBA232A1}"/>
                </a:ext>
              </a:extLst>
            </p:cNvPr>
            <p:cNvSpPr/>
            <p:nvPr/>
          </p:nvSpPr>
          <p:spPr bwMode="auto">
            <a:xfrm>
              <a:off x="4194175" y="3170238"/>
              <a:ext cx="317500" cy="184150"/>
            </a:xfrm>
            <a:custGeom>
              <a:avLst/>
              <a:gdLst>
                <a:gd name="T0" fmla="*/ 0 w 96"/>
                <a:gd name="T1" fmla="*/ 34 h 56"/>
                <a:gd name="T2" fmla="*/ 35 w 96"/>
                <a:gd name="T3" fmla="*/ 55 h 56"/>
                <a:gd name="T4" fmla="*/ 40 w 96"/>
                <a:gd name="T5" fmla="*/ 55 h 56"/>
                <a:gd name="T6" fmla="*/ 95 w 96"/>
                <a:gd name="T7" fmla="*/ 23 h 56"/>
                <a:gd name="T8" fmla="*/ 95 w 96"/>
                <a:gd name="T9" fmla="*/ 20 h 56"/>
                <a:gd name="T10" fmla="*/ 60 w 96"/>
                <a:gd name="T11" fmla="*/ 0 h 56"/>
                <a:gd name="T12" fmla="*/ 0 w 96"/>
                <a:gd name="T13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6">
                  <a:moveTo>
                    <a:pt x="0" y="34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6" y="56"/>
                    <a:pt x="38" y="56"/>
                    <a:pt x="40" y="55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2"/>
                    <a:pt x="96" y="21"/>
                    <a:pt x="95" y="2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7" name="ïŝļiḋe">
              <a:extLst>
                <a:ext uri="{FF2B5EF4-FFF2-40B4-BE49-F238E27FC236}">
                  <a16:creationId xmlns:a16="http://schemas.microsoft.com/office/drawing/2014/main" xmlns="" id="{EAB7B5BE-76D2-40C1-BDC2-ABDC8B45AC3D}"/>
                </a:ext>
              </a:extLst>
            </p:cNvPr>
            <p:cNvSpPr/>
            <p:nvPr/>
          </p:nvSpPr>
          <p:spPr bwMode="auto">
            <a:xfrm>
              <a:off x="4194175" y="3028951"/>
              <a:ext cx="198438" cy="254000"/>
            </a:xfrm>
            <a:custGeom>
              <a:avLst/>
              <a:gdLst>
                <a:gd name="T0" fmla="*/ 0 w 60"/>
                <a:gd name="T1" fmla="*/ 77 h 77"/>
                <a:gd name="T2" fmla="*/ 0 w 60"/>
                <a:gd name="T3" fmla="*/ 37 h 77"/>
                <a:gd name="T4" fmla="*/ 2 w 60"/>
                <a:gd name="T5" fmla="*/ 32 h 77"/>
                <a:gd name="T6" fmla="*/ 56 w 60"/>
                <a:gd name="T7" fmla="*/ 1 h 77"/>
                <a:gd name="T8" fmla="*/ 60 w 60"/>
                <a:gd name="T9" fmla="*/ 3 h 77"/>
                <a:gd name="T10" fmla="*/ 60 w 60"/>
                <a:gd name="T11" fmla="*/ 43 h 77"/>
                <a:gd name="T12" fmla="*/ 0 w 60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7">
                  <a:moveTo>
                    <a:pt x="0" y="7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0"/>
                    <a:pt x="60" y="1"/>
                    <a:pt x="60" y="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8" name="ïṡľíďè">
              <a:extLst>
                <a:ext uri="{FF2B5EF4-FFF2-40B4-BE49-F238E27FC236}">
                  <a16:creationId xmlns:a16="http://schemas.microsoft.com/office/drawing/2014/main" xmlns="" id="{34EC6AC2-DFF4-404F-A504-88BB15D76BCC}"/>
                </a:ext>
              </a:extLst>
            </p:cNvPr>
            <p:cNvSpPr/>
            <p:nvPr/>
          </p:nvSpPr>
          <p:spPr bwMode="auto">
            <a:xfrm>
              <a:off x="4203700" y="3044826"/>
              <a:ext cx="179388" cy="220663"/>
            </a:xfrm>
            <a:custGeom>
              <a:avLst/>
              <a:gdLst>
                <a:gd name="T0" fmla="*/ 0 w 54"/>
                <a:gd name="T1" fmla="*/ 67 h 67"/>
                <a:gd name="T2" fmla="*/ 0 w 54"/>
                <a:gd name="T3" fmla="*/ 33 h 67"/>
                <a:gd name="T4" fmla="*/ 2 w 54"/>
                <a:gd name="T5" fmla="*/ 30 h 67"/>
                <a:gd name="T6" fmla="*/ 51 w 54"/>
                <a:gd name="T7" fmla="*/ 1 h 67"/>
                <a:gd name="T8" fmla="*/ 54 w 54"/>
                <a:gd name="T9" fmla="*/ 3 h 67"/>
                <a:gd name="T10" fmla="*/ 54 w 54"/>
                <a:gd name="T11" fmla="*/ 35 h 67"/>
                <a:gd name="T12" fmla="*/ 0 w 5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7">
                  <a:moveTo>
                    <a:pt x="0" y="67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1"/>
                    <a:pt x="2" y="3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9" name="ïs1iḍé">
              <a:extLst>
                <a:ext uri="{FF2B5EF4-FFF2-40B4-BE49-F238E27FC236}">
                  <a16:creationId xmlns:a16="http://schemas.microsoft.com/office/drawing/2014/main" xmlns="" id="{6702F836-46FD-4006-8CA6-1BDE85B90769}"/>
                </a:ext>
              </a:extLst>
            </p:cNvPr>
            <p:cNvSpPr/>
            <p:nvPr/>
          </p:nvSpPr>
          <p:spPr bwMode="auto">
            <a:xfrm>
              <a:off x="4221163" y="3182938"/>
              <a:ext cx="227013" cy="131763"/>
            </a:xfrm>
            <a:custGeom>
              <a:avLst/>
              <a:gdLst>
                <a:gd name="T0" fmla="*/ 0 w 143"/>
                <a:gd name="T1" fmla="*/ 61 h 83"/>
                <a:gd name="T2" fmla="*/ 106 w 143"/>
                <a:gd name="T3" fmla="*/ 0 h 83"/>
                <a:gd name="T4" fmla="*/ 143 w 143"/>
                <a:gd name="T5" fmla="*/ 21 h 83"/>
                <a:gd name="T6" fmla="*/ 37 w 143"/>
                <a:gd name="T7" fmla="*/ 83 h 83"/>
                <a:gd name="T8" fmla="*/ 0 w 143"/>
                <a:gd name="T9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3">
                  <a:moveTo>
                    <a:pt x="0" y="61"/>
                  </a:moveTo>
                  <a:lnTo>
                    <a:pt x="106" y="0"/>
                  </a:lnTo>
                  <a:lnTo>
                    <a:pt x="143" y="21"/>
                  </a:lnTo>
                  <a:lnTo>
                    <a:pt x="37" y="8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0" name="ïşḻîḍe">
              <a:extLst>
                <a:ext uri="{FF2B5EF4-FFF2-40B4-BE49-F238E27FC236}">
                  <a16:creationId xmlns:a16="http://schemas.microsoft.com/office/drawing/2014/main" xmlns="" id="{1C75E7D3-5025-46AF-BDC8-97CF1B3C2538}"/>
                </a:ext>
              </a:extLst>
            </p:cNvPr>
            <p:cNvSpPr/>
            <p:nvPr/>
          </p:nvSpPr>
          <p:spPr bwMode="auto">
            <a:xfrm>
              <a:off x="4349750" y="3259138"/>
              <a:ext cx="76200" cy="46038"/>
            </a:xfrm>
            <a:custGeom>
              <a:avLst/>
              <a:gdLst>
                <a:gd name="T0" fmla="*/ 0 w 48"/>
                <a:gd name="T1" fmla="*/ 19 h 29"/>
                <a:gd name="T2" fmla="*/ 31 w 48"/>
                <a:gd name="T3" fmla="*/ 0 h 29"/>
                <a:gd name="T4" fmla="*/ 48 w 48"/>
                <a:gd name="T5" fmla="*/ 10 h 29"/>
                <a:gd name="T6" fmla="*/ 19 w 48"/>
                <a:gd name="T7" fmla="*/ 29 h 29"/>
                <a:gd name="T8" fmla="*/ 0 w 48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0" y="19"/>
                  </a:moveTo>
                  <a:lnTo>
                    <a:pt x="31" y="0"/>
                  </a:lnTo>
                  <a:lnTo>
                    <a:pt x="48" y="10"/>
                  </a:lnTo>
                  <a:lnTo>
                    <a:pt x="19" y="2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1" name="íSḷïdê">
              <a:extLst>
                <a:ext uri="{FF2B5EF4-FFF2-40B4-BE49-F238E27FC236}">
                  <a16:creationId xmlns:a16="http://schemas.microsoft.com/office/drawing/2014/main" xmlns="" id="{1B122EC0-7342-4A6D-AD64-B6A550901F50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2" name="íşḷîdè">
              <a:extLst>
                <a:ext uri="{FF2B5EF4-FFF2-40B4-BE49-F238E27FC236}">
                  <a16:creationId xmlns:a16="http://schemas.microsoft.com/office/drawing/2014/main" xmlns="" id="{72DC6A56-10A5-463B-BB12-9EA2C57DA84A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3" name="işḻiḋê">
              <a:extLst>
                <a:ext uri="{FF2B5EF4-FFF2-40B4-BE49-F238E27FC236}">
                  <a16:creationId xmlns:a16="http://schemas.microsoft.com/office/drawing/2014/main" xmlns="" id="{B0AC32E5-26E2-40AC-A563-57ACC5D0EB38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4" name="ïśļïḓe">
              <a:extLst>
                <a:ext uri="{FF2B5EF4-FFF2-40B4-BE49-F238E27FC236}">
                  <a16:creationId xmlns:a16="http://schemas.microsoft.com/office/drawing/2014/main" xmlns="" id="{D3B14A5B-F855-4D82-9699-621C340D59B6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5" name="ïṥḷïḍe">
              <a:extLst>
                <a:ext uri="{FF2B5EF4-FFF2-40B4-BE49-F238E27FC236}">
                  <a16:creationId xmlns:a16="http://schemas.microsoft.com/office/drawing/2014/main" xmlns="" id="{8A5E2AF6-7676-4DD1-855C-225A0E175C07}"/>
                </a:ext>
              </a:extLst>
            </p:cNvPr>
            <p:cNvSpPr/>
            <p:nvPr/>
          </p:nvSpPr>
          <p:spPr bwMode="auto">
            <a:xfrm>
              <a:off x="4300538" y="3054351"/>
              <a:ext cx="82550" cy="155575"/>
            </a:xfrm>
            <a:custGeom>
              <a:avLst/>
              <a:gdLst>
                <a:gd name="T0" fmla="*/ 20 w 25"/>
                <a:gd name="T1" fmla="*/ 36 h 47"/>
                <a:gd name="T2" fmla="*/ 0 w 25"/>
                <a:gd name="T3" fmla="*/ 47 h 47"/>
                <a:gd name="T4" fmla="*/ 20 w 25"/>
                <a:gd name="T5" fmla="*/ 36 h 47"/>
                <a:gd name="T6" fmla="*/ 20 w 25"/>
                <a:gd name="T7" fmla="*/ 36 h 47"/>
                <a:gd name="T8" fmla="*/ 25 w 25"/>
                <a:gd name="T9" fmla="*/ 0 h 47"/>
                <a:gd name="T10" fmla="*/ 25 w 25"/>
                <a:gd name="T11" fmla="*/ 0 h 47"/>
                <a:gd name="T12" fmla="*/ 25 w 25"/>
                <a:gd name="T13" fmla="*/ 25 h 47"/>
                <a:gd name="T14" fmla="*/ 25 w 25"/>
                <a:gd name="T15" fmla="*/ 0 h 47"/>
                <a:gd name="T16" fmla="*/ 25 w 25"/>
                <a:gd name="T17" fmla="*/ 0 h 47"/>
                <a:gd name="T18" fmla="*/ 25 w 25"/>
                <a:gd name="T19" fmla="*/ 0 h 47"/>
                <a:gd name="T20" fmla="*/ 25 w 25"/>
                <a:gd name="T21" fmla="*/ 0 h 47"/>
                <a:gd name="T22" fmla="*/ 25 w 25"/>
                <a:gd name="T23" fmla="*/ 0 h 47"/>
                <a:gd name="T24" fmla="*/ 25 w 25"/>
                <a:gd name="T25" fmla="*/ 0 h 47"/>
                <a:gd name="T26" fmla="*/ 25 w 25"/>
                <a:gd name="T27" fmla="*/ 0 h 47"/>
                <a:gd name="T28" fmla="*/ 25 w 25"/>
                <a:gd name="T29" fmla="*/ 0 h 47"/>
                <a:gd name="T30" fmla="*/ 25 w 25"/>
                <a:gd name="T31" fmla="*/ 0 h 47"/>
                <a:gd name="T32" fmla="*/ 25 w 25"/>
                <a:gd name="T33" fmla="*/ 0 h 47"/>
                <a:gd name="T34" fmla="*/ 25 w 25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47">
                  <a:moveTo>
                    <a:pt x="20" y="36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6" name="iślîḓe">
              <a:extLst>
                <a:ext uri="{FF2B5EF4-FFF2-40B4-BE49-F238E27FC236}">
                  <a16:creationId xmlns:a16="http://schemas.microsoft.com/office/drawing/2014/main" xmlns="" id="{D767D9EF-77BE-445F-9D85-7FCFC6DD6D57}"/>
                </a:ext>
              </a:extLst>
            </p:cNvPr>
            <p:cNvSpPr/>
            <p:nvPr/>
          </p:nvSpPr>
          <p:spPr bwMode="auto">
            <a:xfrm>
              <a:off x="4289425" y="3048001"/>
              <a:ext cx="93663" cy="168275"/>
            </a:xfrm>
            <a:custGeom>
              <a:avLst/>
              <a:gdLst>
                <a:gd name="T0" fmla="*/ 27 w 28"/>
                <a:gd name="T1" fmla="*/ 0 h 51"/>
                <a:gd name="T2" fmla="*/ 0 w 28"/>
                <a:gd name="T3" fmla="*/ 51 h 51"/>
                <a:gd name="T4" fmla="*/ 3 w 28"/>
                <a:gd name="T5" fmla="*/ 49 h 51"/>
                <a:gd name="T6" fmla="*/ 23 w 28"/>
                <a:gd name="T7" fmla="*/ 38 h 51"/>
                <a:gd name="T8" fmla="*/ 28 w 28"/>
                <a:gd name="T9" fmla="*/ 27 h 51"/>
                <a:gd name="T10" fmla="*/ 28 w 28"/>
                <a:gd name="T11" fmla="*/ 2 h 51"/>
                <a:gd name="T12" fmla="*/ 28 w 28"/>
                <a:gd name="T13" fmla="*/ 2 h 51"/>
                <a:gd name="T14" fmla="*/ 28 w 28"/>
                <a:gd name="T15" fmla="*/ 2 h 51"/>
                <a:gd name="T16" fmla="*/ 28 w 28"/>
                <a:gd name="T17" fmla="*/ 2 h 51"/>
                <a:gd name="T18" fmla="*/ 28 w 28"/>
                <a:gd name="T19" fmla="*/ 2 h 51"/>
                <a:gd name="T20" fmla="*/ 28 w 28"/>
                <a:gd name="T21" fmla="*/ 2 h 51"/>
                <a:gd name="T22" fmla="*/ 28 w 28"/>
                <a:gd name="T23" fmla="*/ 2 h 51"/>
                <a:gd name="T24" fmla="*/ 28 w 28"/>
                <a:gd name="T25" fmla="*/ 2 h 51"/>
                <a:gd name="T26" fmla="*/ 27 w 28"/>
                <a:gd name="T2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1">
                  <a:moveTo>
                    <a:pt x="27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7" y="0"/>
                  </a:cubicBezTo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7" name="íşľîḓê">
              <a:extLst>
                <a:ext uri="{FF2B5EF4-FFF2-40B4-BE49-F238E27FC236}">
                  <a16:creationId xmlns:a16="http://schemas.microsoft.com/office/drawing/2014/main" xmlns="" id="{146CD3A9-74BD-409D-9A3B-60F2C97669B1}"/>
                </a:ext>
              </a:extLst>
            </p:cNvPr>
            <p:cNvSpPr/>
            <p:nvPr/>
          </p:nvSpPr>
          <p:spPr bwMode="auto">
            <a:xfrm>
              <a:off x="4368800" y="3173413"/>
              <a:ext cx="82550" cy="92075"/>
            </a:xfrm>
            <a:custGeom>
              <a:avLst/>
              <a:gdLst>
                <a:gd name="T0" fmla="*/ 25 w 25"/>
                <a:gd name="T1" fmla="*/ 7 h 28"/>
                <a:gd name="T2" fmla="*/ 14 w 25"/>
                <a:gd name="T3" fmla="*/ 0 h 28"/>
                <a:gd name="T4" fmla="*/ 0 w 25"/>
                <a:gd name="T5" fmla="*/ 16 h 28"/>
                <a:gd name="T6" fmla="*/ 3 w 25"/>
                <a:gd name="T7" fmla="*/ 22 h 28"/>
                <a:gd name="T8" fmla="*/ 6 w 25"/>
                <a:gd name="T9" fmla="*/ 20 h 28"/>
                <a:gd name="T10" fmla="*/ 9 w 25"/>
                <a:gd name="T11" fmla="*/ 22 h 28"/>
                <a:gd name="T12" fmla="*/ 18 w 25"/>
                <a:gd name="T13" fmla="*/ 28 h 28"/>
                <a:gd name="T14" fmla="*/ 25 w 25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8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8" name="îṡ1ïdè">
              <a:extLst>
                <a:ext uri="{FF2B5EF4-FFF2-40B4-BE49-F238E27FC236}">
                  <a16:creationId xmlns:a16="http://schemas.microsoft.com/office/drawing/2014/main" xmlns="" id="{6C5B15A5-3DA6-4F98-AA34-9C9AB47E13A9}"/>
                </a:ext>
              </a:extLst>
            </p:cNvPr>
            <p:cNvSpPr/>
            <p:nvPr/>
          </p:nvSpPr>
          <p:spPr bwMode="auto">
            <a:xfrm>
              <a:off x="4422775" y="3001963"/>
              <a:ext cx="190500" cy="284163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4"/>
                    <a:pt x="48" y="0"/>
                    <a:pt x="40" y="1"/>
                  </a:cubicBezTo>
                  <a:cubicBezTo>
                    <a:pt x="32" y="2"/>
                    <a:pt x="29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9" name="îŝḷïďe">
              <a:extLst>
                <a:ext uri="{FF2B5EF4-FFF2-40B4-BE49-F238E27FC236}">
                  <a16:creationId xmlns:a16="http://schemas.microsoft.com/office/drawing/2014/main" xmlns="" id="{DFF34C8E-1D2E-4028-AC0E-B60E2967575A}"/>
                </a:ext>
              </a:extLst>
            </p:cNvPr>
            <p:cNvSpPr/>
            <p:nvPr/>
          </p:nvSpPr>
          <p:spPr bwMode="auto">
            <a:xfrm>
              <a:off x="4260850" y="3249613"/>
              <a:ext cx="82550" cy="95250"/>
            </a:xfrm>
            <a:custGeom>
              <a:avLst/>
              <a:gdLst>
                <a:gd name="T0" fmla="*/ 25 w 25"/>
                <a:gd name="T1" fmla="*/ 7 h 29"/>
                <a:gd name="T2" fmla="*/ 14 w 25"/>
                <a:gd name="T3" fmla="*/ 0 h 29"/>
                <a:gd name="T4" fmla="*/ 0 w 25"/>
                <a:gd name="T5" fmla="*/ 16 h 29"/>
                <a:gd name="T6" fmla="*/ 3 w 25"/>
                <a:gd name="T7" fmla="*/ 22 h 29"/>
                <a:gd name="T8" fmla="*/ 6 w 25"/>
                <a:gd name="T9" fmla="*/ 20 h 29"/>
                <a:gd name="T10" fmla="*/ 9 w 25"/>
                <a:gd name="T11" fmla="*/ 22 h 29"/>
                <a:gd name="T12" fmla="*/ 18 w 25"/>
                <a:gd name="T13" fmla="*/ 28 h 29"/>
                <a:gd name="T14" fmla="*/ 25 w 25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9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9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0" name="íṥlîďé">
              <a:extLst>
                <a:ext uri="{FF2B5EF4-FFF2-40B4-BE49-F238E27FC236}">
                  <a16:creationId xmlns:a16="http://schemas.microsoft.com/office/drawing/2014/main" xmlns="" id="{0151E261-FD51-4890-8C01-4F1BD0E5E051}"/>
                </a:ext>
              </a:extLst>
            </p:cNvPr>
            <p:cNvSpPr/>
            <p:nvPr/>
          </p:nvSpPr>
          <p:spPr bwMode="auto">
            <a:xfrm>
              <a:off x="4405313" y="2995613"/>
              <a:ext cx="260350" cy="441325"/>
            </a:xfrm>
            <a:custGeom>
              <a:avLst/>
              <a:gdLst>
                <a:gd name="T0" fmla="*/ 20 w 79"/>
                <a:gd name="T1" fmla="*/ 15 h 134"/>
                <a:gd name="T2" fmla="*/ 3 w 79"/>
                <a:gd name="T3" fmla="*/ 31 h 134"/>
                <a:gd name="T4" fmla="*/ 8 w 79"/>
                <a:gd name="T5" fmla="*/ 90 h 134"/>
                <a:gd name="T6" fmla="*/ 7 w 79"/>
                <a:gd name="T7" fmla="*/ 120 h 134"/>
                <a:gd name="T8" fmla="*/ 50 w 79"/>
                <a:gd name="T9" fmla="*/ 130 h 134"/>
                <a:gd name="T10" fmla="*/ 79 w 79"/>
                <a:gd name="T11" fmla="*/ 110 h 134"/>
                <a:gd name="T12" fmla="*/ 78 w 79"/>
                <a:gd name="T13" fmla="*/ 80 h 134"/>
                <a:gd name="T14" fmla="*/ 76 w 79"/>
                <a:gd name="T15" fmla="*/ 16 h 134"/>
                <a:gd name="T16" fmla="*/ 50 w 79"/>
                <a:gd name="T17" fmla="*/ 1 h 134"/>
                <a:gd name="T18" fmla="*/ 20 w 79"/>
                <a:gd name="T19" fmla="*/ 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34">
                  <a:moveTo>
                    <a:pt x="20" y="15"/>
                  </a:moveTo>
                  <a:cubicBezTo>
                    <a:pt x="20" y="15"/>
                    <a:pt x="7" y="23"/>
                    <a:pt x="3" y="31"/>
                  </a:cubicBezTo>
                  <a:cubicBezTo>
                    <a:pt x="0" y="39"/>
                    <a:pt x="9" y="73"/>
                    <a:pt x="8" y="90"/>
                  </a:cubicBezTo>
                  <a:cubicBezTo>
                    <a:pt x="7" y="106"/>
                    <a:pt x="4" y="114"/>
                    <a:pt x="7" y="120"/>
                  </a:cubicBezTo>
                  <a:cubicBezTo>
                    <a:pt x="11" y="127"/>
                    <a:pt x="34" y="134"/>
                    <a:pt x="50" y="130"/>
                  </a:cubicBezTo>
                  <a:cubicBezTo>
                    <a:pt x="67" y="126"/>
                    <a:pt x="79" y="115"/>
                    <a:pt x="79" y="110"/>
                  </a:cubicBezTo>
                  <a:cubicBezTo>
                    <a:pt x="79" y="104"/>
                    <a:pt x="78" y="89"/>
                    <a:pt x="78" y="80"/>
                  </a:cubicBezTo>
                  <a:cubicBezTo>
                    <a:pt x="78" y="71"/>
                    <a:pt x="79" y="31"/>
                    <a:pt x="76" y="16"/>
                  </a:cubicBezTo>
                  <a:cubicBezTo>
                    <a:pt x="72" y="2"/>
                    <a:pt x="54" y="0"/>
                    <a:pt x="50" y="1"/>
                  </a:cubicBezTo>
                  <a:cubicBezTo>
                    <a:pt x="46" y="2"/>
                    <a:pt x="20" y="15"/>
                    <a:pt x="20" y="15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1" name="iṣļîḑê">
              <a:extLst>
                <a:ext uri="{FF2B5EF4-FFF2-40B4-BE49-F238E27FC236}">
                  <a16:creationId xmlns:a16="http://schemas.microsoft.com/office/drawing/2014/main" xmlns="" id="{9FE60FE9-4E65-4722-B0D5-A9705AB79D28}"/>
                </a:ext>
              </a:extLst>
            </p:cNvPr>
            <p:cNvSpPr/>
            <p:nvPr/>
          </p:nvSpPr>
          <p:spPr bwMode="auto">
            <a:xfrm>
              <a:off x="4429125" y="2830513"/>
              <a:ext cx="141288" cy="223838"/>
            </a:xfrm>
            <a:custGeom>
              <a:avLst/>
              <a:gdLst>
                <a:gd name="T0" fmla="*/ 4 w 43"/>
                <a:gd name="T1" fmla="*/ 10 h 68"/>
                <a:gd name="T2" fmla="*/ 4 w 43"/>
                <a:gd name="T3" fmla="*/ 50 h 68"/>
                <a:gd name="T4" fmla="*/ 13 w 43"/>
                <a:gd name="T5" fmla="*/ 56 h 68"/>
                <a:gd name="T6" fmla="*/ 13 w 43"/>
                <a:gd name="T7" fmla="*/ 65 h 68"/>
                <a:gd name="T8" fmla="*/ 30 w 43"/>
                <a:gd name="T9" fmla="*/ 65 h 68"/>
                <a:gd name="T10" fmla="*/ 43 w 43"/>
                <a:gd name="T11" fmla="*/ 57 h 68"/>
                <a:gd name="T12" fmla="*/ 43 w 43"/>
                <a:gd name="T13" fmla="*/ 0 h 68"/>
                <a:gd name="T14" fmla="*/ 4 w 43"/>
                <a:gd name="T15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8">
                  <a:moveTo>
                    <a:pt x="4" y="10"/>
                  </a:moveTo>
                  <a:cubicBezTo>
                    <a:pt x="4" y="10"/>
                    <a:pt x="0" y="45"/>
                    <a:pt x="4" y="50"/>
                  </a:cubicBezTo>
                  <a:cubicBezTo>
                    <a:pt x="8" y="55"/>
                    <a:pt x="13" y="56"/>
                    <a:pt x="13" y="56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65"/>
                    <a:pt x="20" y="68"/>
                    <a:pt x="30" y="65"/>
                  </a:cubicBezTo>
                  <a:cubicBezTo>
                    <a:pt x="41" y="62"/>
                    <a:pt x="43" y="57"/>
                    <a:pt x="43" y="57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2" name="iṥlïḓè">
              <a:extLst>
                <a:ext uri="{FF2B5EF4-FFF2-40B4-BE49-F238E27FC236}">
                  <a16:creationId xmlns:a16="http://schemas.microsoft.com/office/drawing/2014/main" xmlns="" id="{351DE6A4-3787-432D-B368-B2DD7A4D964D}"/>
                </a:ext>
              </a:extLst>
            </p:cNvPr>
            <p:cNvSpPr/>
            <p:nvPr/>
          </p:nvSpPr>
          <p:spPr bwMode="auto">
            <a:xfrm>
              <a:off x="4425950" y="2751138"/>
              <a:ext cx="220663" cy="274638"/>
            </a:xfrm>
            <a:custGeom>
              <a:avLst/>
              <a:gdLst>
                <a:gd name="T0" fmla="*/ 5 w 67"/>
                <a:gd name="T1" fmla="*/ 34 h 83"/>
                <a:gd name="T2" fmla="*/ 1 w 67"/>
                <a:gd name="T3" fmla="*/ 26 h 83"/>
                <a:gd name="T4" fmla="*/ 5 w 67"/>
                <a:gd name="T5" fmla="*/ 6 h 83"/>
                <a:gd name="T6" fmla="*/ 11 w 67"/>
                <a:gd name="T7" fmla="*/ 6 h 83"/>
                <a:gd name="T8" fmla="*/ 16 w 67"/>
                <a:gd name="T9" fmla="*/ 2 h 83"/>
                <a:gd name="T10" fmla="*/ 21 w 67"/>
                <a:gd name="T11" fmla="*/ 4 h 83"/>
                <a:gd name="T12" fmla="*/ 25 w 67"/>
                <a:gd name="T13" fmla="*/ 1 h 83"/>
                <a:gd name="T14" fmla="*/ 30 w 67"/>
                <a:gd name="T15" fmla="*/ 3 h 83"/>
                <a:gd name="T16" fmla="*/ 60 w 67"/>
                <a:gd name="T17" fmla="*/ 20 h 83"/>
                <a:gd name="T18" fmla="*/ 57 w 67"/>
                <a:gd name="T19" fmla="*/ 72 h 83"/>
                <a:gd name="T20" fmla="*/ 30 w 67"/>
                <a:gd name="T21" fmla="*/ 80 h 83"/>
                <a:gd name="T22" fmla="*/ 16 w 67"/>
                <a:gd name="T23" fmla="*/ 59 h 83"/>
                <a:gd name="T24" fmla="*/ 11 w 67"/>
                <a:gd name="T25" fmla="*/ 57 h 83"/>
                <a:gd name="T26" fmla="*/ 11 w 67"/>
                <a:gd name="T27" fmla="*/ 36 h 83"/>
                <a:gd name="T28" fmla="*/ 5 w 67"/>
                <a:gd name="T29" fmla="*/ 3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3">
                  <a:moveTo>
                    <a:pt x="5" y="34"/>
                  </a:moveTo>
                  <a:cubicBezTo>
                    <a:pt x="5" y="34"/>
                    <a:pt x="2" y="32"/>
                    <a:pt x="1" y="26"/>
                  </a:cubicBezTo>
                  <a:cubicBezTo>
                    <a:pt x="0" y="21"/>
                    <a:pt x="1" y="8"/>
                    <a:pt x="5" y="6"/>
                  </a:cubicBezTo>
                  <a:cubicBezTo>
                    <a:pt x="8" y="4"/>
                    <a:pt x="11" y="6"/>
                    <a:pt x="11" y="6"/>
                  </a:cubicBezTo>
                  <a:cubicBezTo>
                    <a:pt x="11" y="6"/>
                    <a:pt x="13" y="2"/>
                    <a:pt x="16" y="2"/>
                  </a:cubicBezTo>
                  <a:cubicBezTo>
                    <a:pt x="19" y="1"/>
                    <a:pt x="21" y="4"/>
                    <a:pt x="21" y="4"/>
                  </a:cubicBezTo>
                  <a:cubicBezTo>
                    <a:pt x="21" y="4"/>
                    <a:pt x="22" y="0"/>
                    <a:pt x="25" y="1"/>
                  </a:cubicBezTo>
                  <a:cubicBezTo>
                    <a:pt x="28" y="1"/>
                    <a:pt x="30" y="3"/>
                    <a:pt x="30" y="3"/>
                  </a:cubicBezTo>
                  <a:cubicBezTo>
                    <a:pt x="30" y="3"/>
                    <a:pt x="53" y="4"/>
                    <a:pt x="60" y="20"/>
                  </a:cubicBezTo>
                  <a:cubicBezTo>
                    <a:pt x="67" y="36"/>
                    <a:pt x="64" y="64"/>
                    <a:pt x="57" y="72"/>
                  </a:cubicBezTo>
                  <a:cubicBezTo>
                    <a:pt x="49" y="80"/>
                    <a:pt x="37" y="83"/>
                    <a:pt x="30" y="80"/>
                  </a:cubicBezTo>
                  <a:cubicBezTo>
                    <a:pt x="23" y="78"/>
                    <a:pt x="16" y="59"/>
                    <a:pt x="16" y="59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5" y="3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3" name="î$ľîḋè">
              <a:extLst>
                <a:ext uri="{FF2B5EF4-FFF2-40B4-BE49-F238E27FC236}">
                  <a16:creationId xmlns:a16="http://schemas.microsoft.com/office/drawing/2014/main" xmlns="" id="{87972555-B7BA-4B64-BF52-0343DBFB0133}"/>
                </a:ext>
              </a:extLst>
            </p:cNvPr>
            <p:cNvSpPr/>
            <p:nvPr/>
          </p:nvSpPr>
          <p:spPr bwMode="auto">
            <a:xfrm>
              <a:off x="4478338" y="2897188"/>
              <a:ext cx="33338" cy="71438"/>
            </a:xfrm>
            <a:custGeom>
              <a:avLst/>
              <a:gdLst>
                <a:gd name="T0" fmla="*/ 0 w 10"/>
                <a:gd name="T1" fmla="*/ 15 h 22"/>
                <a:gd name="T2" fmla="*/ 0 w 10"/>
                <a:gd name="T3" fmla="*/ 0 h 22"/>
                <a:gd name="T4" fmla="*/ 9 w 10"/>
                <a:gd name="T5" fmla="*/ 7 h 22"/>
                <a:gd name="T6" fmla="*/ 3 w 10"/>
                <a:gd name="T7" fmla="*/ 21 h 22"/>
                <a:gd name="T8" fmla="*/ 0 w 10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">
                  <a:moveTo>
                    <a:pt x="0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1"/>
                    <a:pt x="9" y="7"/>
                  </a:cubicBezTo>
                  <a:cubicBezTo>
                    <a:pt x="10" y="12"/>
                    <a:pt x="8" y="20"/>
                    <a:pt x="3" y="21"/>
                  </a:cubicBezTo>
                  <a:cubicBezTo>
                    <a:pt x="0" y="22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4" name="isľídé">
              <a:extLst>
                <a:ext uri="{FF2B5EF4-FFF2-40B4-BE49-F238E27FC236}">
                  <a16:creationId xmlns:a16="http://schemas.microsoft.com/office/drawing/2014/main" xmlns="" id="{5B9EE59F-90A1-4479-B317-7F8AC0350C05}"/>
                </a:ext>
              </a:extLst>
            </p:cNvPr>
            <p:cNvSpPr/>
            <p:nvPr/>
          </p:nvSpPr>
          <p:spPr bwMode="auto">
            <a:xfrm>
              <a:off x="4313238" y="3078163"/>
              <a:ext cx="192088" cy="282575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5"/>
                    <a:pt x="48" y="0"/>
                    <a:pt x="40" y="1"/>
                  </a:cubicBezTo>
                  <a:cubicBezTo>
                    <a:pt x="32" y="3"/>
                    <a:pt x="30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5" name="íSľiḋè">
              <a:extLst>
                <a:ext uri="{FF2B5EF4-FFF2-40B4-BE49-F238E27FC236}">
                  <a16:creationId xmlns:a16="http://schemas.microsoft.com/office/drawing/2014/main" xmlns="" id="{32B12BFD-F167-4BC3-B619-DAF28DFCD28A}"/>
                </a:ext>
              </a:extLst>
            </p:cNvPr>
            <p:cNvSpPr/>
            <p:nvPr/>
          </p:nvSpPr>
          <p:spPr bwMode="auto">
            <a:xfrm>
              <a:off x="3673475" y="4171951"/>
              <a:ext cx="1630363" cy="949325"/>
            </a:xfrm>
            <a:custGeom>
              <a:avLst/>
              <a:gdLst>
                <a:gd name="T0" fmla="*/ 143 w 494"/>
                <a:gd name="T1" fmla="*/ 0 h 288"/>
                <a:gd name="T2" fmla="*/ 100 w 494"/>
                <a:gd name="T3" fmla="*/ 11 h 288"/>
                <a:gd name="T4" fmla="*/ 19 w 494"/>
                <a:gd name="T5" fmla="*/ 58 h 288"/>
                <a:gd name="T6" fmla="*/ 19 w 494"/>
                <a:gd name="T7" fmla="*/ 108 h 288"/>
                <a:gd name="T8" fmla="*/ 309 w 494"/>
                <a:gd name="T9" fmla="*/ 277 h 288"/>
                <a:gd name="T10" fmla="*/ 352 w 494"/>
                <a:gd name="T11" fmla="*/ 288 h 288"/>
                <a:gd name="T12" fmla="*/ 394 w 494"/>
                <a:gd name="T13" fmla="*/ 277 h 288"/>
                <a:gd name="T14" fmla="*/ 475 w 494"/>
                <a:gd name="T15" fmla="*/ 230 h 288"/>
                <a:gd name="T16" fmla="*/ 475 w 494"/>
                <a:gd name="T17" fmla="*/ 180 h 288"/>
                <a:gd name="T18" fmla="*/ 185 w 494"/>
                <a:gd name="T19" fmla="*/ 11 h 288"/>
                <a:gd name="T20" fmla="*/ 143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143" y="0"/>
                  </a:moveTo>
                  <a:cubicBezTo>
                    <a:pt x="128" y="0"/>
                    <a:pt x="113" y="3"/>
                    <a:pt x="100" y="1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0" y="69"/>
                    <a:pt x="0" y="97"/>
                    <a:pt x="19" y="108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22" y="284"/>
                    <a:pt x="337" y="288"/>
                    <a:pt x="352" y="288"/>
                  </a:cubicBezTo>
                  <a:cubicBezTo>
                    <a:pt x="366" y="288"/>
                    <a:pt x="381" y="284"/>
                    <a:pt x="394" y="277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94" y="219"/>
                    <a:pt x="494" y="191"/>
                    <a:pt x="475" y="180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72" y="3"/>
                    <a:pt x="157" y="0"/>
                    <a:pt x="14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6" name="ïṧ1ïḑe">
              <a:extLst>
                <a:ext uri="{FF2B5EF4-FFF2-40B4-BE49-F238E27FC236}">
                  <a16:creationId xmlns:a16="http://schemas.microsoft.com/office/drawing/2014/main" xmlns="" id="{135061D1-52F7-4AE2-B7F9-B82D1A59B95E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7" name="íşḷiḓè">
              <a:extLst>
                <a:ext uri="{FF2B5EF4-FFF2-40B4-BE49-F238E27FC236}">
                  <a16:creationId xmlns:a16="http://schemas.microsoft.com/office/drawing/2014/main" xmlns="" id="{C30BE22C-81EE-4C32-8212-79F9C3032C35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8" name="íşḻíḍé">
              <a:extLst>
                <a:ext uri="{FF2B5EF4-FFF2-40B4-BE49-F238E27FC236}">
                  <a16:creationId xmlns:a16="http://schemas.microsoft.com/office/drawing/2014/main" xmlns="" id="{0B176A59-78FF-4C21-9631-F5C0B219D5D3}"/>
                </a:ext>
              </a:extLst>
            </p:cNvPr>
            <p:cNvSpPr/>
            <p:nvPr/>
          </p:nvSpPr>
          <p:spPr bwMode="auto">
            <a:xfrm>
              <a:off x="3673475" y="4040188"/>
              <a:ext cx="1630363" cy="974725"/>
            </a:xfrm>
            <a:custGeom>
              <a:avLst/>
              <a:gdLst>
                <a:gd name="T0" fmla="*/ 475 w 494"/>
                <a:gd name="T1" fmla="*/ 234 h 296"/>
                <a:gd name="T2" fmla="*/ 394 w 494"/>
                <a:gd name="T3" fmla="*/ 281 h 296"/>
                <a:gd name="T4" fmla="*/ 309 w 494"/>
                <a:gd name="T5" fmla="*/ 281 h 296"/>
                <a:gd name="T6" fmla="*/ 19 w 494"/>
                <a:gd name="T7" fmla="*/ 112 h 296"/>
                <a:gd name="T8" fmla="*/ 19 w 494"/>
                <a:gd name="T9" fmla="*/ 62 h 296"/>
                <a:gd name="T10" fmla="*/ 100 w 494"/>
                <a:gd name="T11" fmla="*/ 15 h 296"/>
                <a:gd name="T12" fmla="*/ 185 w 494"/>
                <a:gd name="T13" fmla="*/ 15 h 296"/>
                <a:gd name="T14" fmla="*/ 475 w 494"/>
                <a:gd name="T15" fmla="*/ 183 h 296"/>
                <a:gd name="T16" fmla="*/ 475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475" y="234"/>
                  </a:moveTo>
                  <a:cubicBezTo>
                    <a:pt x="394" y="281"/>
                    <a:pt x="394" y="281"/>
                    <a:pt x="394" y="281"/>
                  </a:cubicBezTo>
                  <a:cubicBezTo>
                    <a:pt x="368" y="296"/>
                    <a:pt x="335" y="296"/>
                    <a:pt x="309" y="281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0" y="101"/>
                    <a:pt x="0" y="73"/>
                    <a:pt x="19" y="62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27" y="0"/>
                    <a:pt x="159" y="0"/>
                    <a:pt x="185" y="15"/>
                  </a:cubicBezTo>
                  <a:cubicBezTo>
                    <a:pt x="475" y="183"/>
                    <a:pt x="475" y="183"/>
                    <a:pt x="475" y="183"/>
                  </a:cubicBezTo>
                  <a:cubicBezTo>
                    <a:pt x="494" y="195"/>
                    <a:pt x="494" y="223"/>
                    <a:pt x="475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9" name="îṧlïḍê">
              <a:extLst>
                <a:ext uri="{FF2B5EF4-FFF2-40B4-BE49-F238E27FC236}">
                  <a16:creationId xmlns:a16="http://schemas.microsoft.com/office/drawing/2014/main" xmlns="" id="{0D907EBB-71AE-4EFB-B0BF-AF15AFEF6418}"/>
                </a:ext>
              </a:extLst>
            </p:cNvPr>
            <p:cNvSpPr/>
            <p:nvPr/>
          </p:nvSpPr>
          <p:spPr bwMode="auto">
            <a:xfrm>
              <a:off x="4065588" y="3694113"/>
              <a:ext cx="1069975" cy="1081088"/>
            </a:xfrm>
            <a:custGeom>
              <a:avLst/>
              <a:gdLst>
                <a:gd name="T0" fmla="*/ 0 w 324"/>
                <a:gd name="T1" fmla="*/ 141 h 328"/>
                <a:gd name="T2" fmla="*/ 0 w 324"/>
                <a:gd name="T3" fmla="*/ 16 h 328"/>
                <a:gd name="T4" fmla="*/ 42 w 324"/>
                <a:gd name="T5" fmla="*/ 9 h 328"/>
                <a:gd name="T6" fmla="*/ 94 w 324"/>
                <a:gd name="T7" fmla="*/ 78 h 328"/>
                <a:gd name="T8" fmla="*/ 152 w 324"/>
                <a:gd name="T9" fmla="*/ 44 h 328"/>
                <a:gd name="T10" fmla="*/ 196 w 324"/>
                <a:gd name="T11" fmla="*/ 190 h 328"/>
                <a:gd name="T12" fmla="*/ 243 w 324"/>
                <a:gd name="T13" fmla="*/ 153 h 328"/>
                <a:gd name="T14" fmla="*/ 292 w 324"/>
                <a:gd name="T15" fmla="*/ 198 h 328"/>
                <a:gd name="T16" fmla="*/ 324 w 324"/>
                <a:gd name="T17" fmla="*/ 189 h 328"/>
                <a:gd name="T18" fmla="*/ 324 w 324"/>
                <a:gd name="T19" fmla="*/ 328 h 328"/>
                <a:gd name="T20" fmla="*/ 0 w 324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0" y="18"/>
                    <a:pt x="73" y="64"/>
                    <a:pt x="94" y="78"/>
                  </a:cubicBezTo>
                  <a:cubicBezTo>
                    <a:pt x="116" y="92"/>
                    <a:pt x="128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1" y="154"/>
                    <a:pt x="243" y="153"/>
                  </a:cubicBezTo>
                  <a:cubicBezTo>
                    <a:pt x="254" y="153"/>
                    <a:pt x="270" y="195"/>
                    <a:pt x="292" y="198"/>
                  </a:cubicBezTo>
                  <a:cubicBezTo>
                    <a:pt x="313" y="202"/>
                    <a:pt x="324" y="189"/>
                    <a:pt x="324" y="189"/>
                  </a:cubicBezTo>
                  <a:cubicBezTo>
                    <a:pt x="324" y="328"/>
                    <a:pt x="324" y="328"/>
                    <a:pt x="324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0" name="iṧľïḍé">
              <a:extLst>
                <a:ext uri="{FF2B5EF4-FFF2-40B4-BE49-F238E27FC236}">
                  <a16:creationId xmlns:a16="http://schemas.microsoft.com/office/drawing/2014/main" xmlns="" id="{219BDD64-69B2-4D61-AC1A-E3E44A346228}"/>
                </a:ext>
              </a:extLst>
            </p:cNvPr>
            <p:cNvSpPr/>
            <p:nvPr/>
          </p:nvSpPr>
          <p:spPr bwMode="auto">
            <a:xfrm>
              <a:off x="3841750" y="3746501"/>
              <a:ext cx="1293813" cy="1157288"/>
            </a:xfrm>
            <a:custGeom>
              <a:avLst/>
              <a:gdLst>
                <a:gd name="T0" fmla="*/ 0 w 392"/>
                <a:gd name="T1" fmla="*/ 39 h 351"/>
                <a:gd name="T2" fmla="*/ 68 w 392"/>
                <a:gd name="T3" fmla="*/ 0 h 351"/>
                <a:gd name="T4" fmla="*/ 205 w 392"/>
                <a:gd name="T5" fmla="*/ 130 h 351"/>
                <a:gd name="T6" fmla="*/ 291 w 392"/>
                <a:gd name="T7" fmla="*/ 202 h 351"/>
                <a:gd name="T8" fmla="*/ 392 w 392"/>
                <a:gd name="T9" fmla="*/ 312 h 351"/>
                <a:gd name="T10" fmla="*/ 325 w 392"/>
                <a:gd name="T11" fmla="*/ 351 h 351"/>
                <a:gd name="T12" fmla="*/ 0 w 392"/>
                <a:gd name="T13" fmla="*/ 3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351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133" y="82"/>
                    <a:pt x="205" y="130"/>
                  </a:cubicBezTo>
                  <a:cubicBezTo>
                    <a:pt x="276" y="177"/>
                    <a:pt x="257" y="187"/>
                    <a:pt x="291" y="202"/>
                  </a:cubicBezTo>
                  <a:cubicBezTo>
                    <a:pt x="325" y="218"/>
                    <a:pt x="392" y="312"/>
                    <a:pt x="392" y="312"/>
                  </a:cubicBezTo>
                  <a:cubicBezTo>
                    <a:pt x="325" y="351"/>
                    <a:pt x="325" y="351"/>
                    <a:pt x="325" y="351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1" name="íšľïďê">
              <a:extLst>
                <a:ext uri="{FF2B5EF4-FFF2-40B4-BE49-F238E27FC236}">
                  <a16:creationId xmlns:a16="http://schemas.microsoft.com/office/drawing/2014/main" xmlns="" id="{BB1A4939-AEC8-497B-B660-A477BE34323E}"/>
                </a:ext>
              </a:extLst>
            </p:cNvPr>
            <p:cNvSpPr/>
            <p:nvPr/>
          </p:nvSpPr>
          <p:spPr bwMode="auto">
            <a:xfrm>
              <a:off x="4292600" y="3841751"/>
              <a:ext cx="565150" cy="627063"/>
            </a:xfrm>
            <a:custGeom>
              <a:avLst/>
              <a:gdLst>
                <a:gd name="T0" fmla="*/ 0 w 356"/>
                <a:gd name="T1" fmla="*/ 83 h 395"/>
                <a:gd name="T2" fmla="*/ 144 w 356"/>
                <a:gd name="T3" fmla="*/ 0 h 395"/>
                <a:gd name="T4" fmla="*/ 161 w 356"/>
                <a:gd name="T5" fmla="*/ 77 h 395"/>
                <a:gd name="T6" fmla="*/ 215 w 356"/>
                <a:gd name="T7" fmla="*/ 281 h 395"/>
                <a:gd name="T8" fmla="*/ 221 w 356"/>
                <a:gd name="T9" fmla="*/ 305 h 395"/>
                <a:gd name="T10" fmla="*/ 356 w 356"/>
                <a:gd name="T11" fmla="*/ 227 h 395"/>
                <a:gd name="T12" fmla="*/ 300 w 356"/>
                <a:gd name="T13" fmla="*/ 395 h 395"/>
                <a:gd name="T14" fmla="*/ 173 w 356"/>
                <a:gd name="T15" fmla="*/ 359 h 395"/>
                <a:gd name="T16" fmla="*/ 0 w 356"/>
                <a:gd name="T17" fmla="*/ 83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395">
                  <a:moveTo>
                    <a:pt x="0" y="83"/>
                  </a:moveTo>
                  <a:lnTo>
                    <a:pt x="144" y="0"/>
                  </a:lnTo>
                  <a:lnTo>
                    <a:pt x="161" y="77"/>
                  </a:lnTo>
                  <a:lnTo>
                    <a:pt x="215" y="281"/>
                  </a:lnTo>
                  <a:lnTo>
                    <a:pt x="221" y="305"/>
                  </a:lnTo>
                  <a:lnTo>
                    <a:pt x="356" y="227"/>
                  </a:lnTo>
                  <a:lnTo>
                    <a:pt x="300" y="395"/>
                  </a:lnTo>
                  <a:lnTo>
                    <a:pt x="173" y="359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2" name="íṣļíḋè">
              <a:extLst>
                <a:ext uri="{FF2B5EF4-FFF2-40B4-BE49-F238E27FC236}">
                  <a16:creationId xmlns:a16="http://schemas.microsoft.com/office/drawing/2014/main" xmlns="" id="{4C9BB637-1815-4FE6-ADA1-0FA0BB391FE2}"/>
                </a:ext>
              </a:extLst>
            </p:cNvPr>
            <p:cNvSpPr/>
            <p:nvPr/>
          </p:nvSpPr>
          <p:spPr bwMode="auto">
            <a:xfrm>
              <a:off x="3841750" y="3822701"/>
              <a:ext cx="1071563" cy="1081088"/>
            </a:xfrm>
            <a:custGeom>
              <a:avLst/>
              <a:gdLst>
                <a:gd name="T0" fmla="*/ 0 w 325"/>
                <a:gd name="T1" fmla="*/ 141 h 328"/>
                <a:gd name="T2" fmla="*/ 0 w 325"/>
                <a:gd name="T3" fmla="*/ 16 h 328"/>
                <a:gd name="T4" fmla="*/ 42 w 325"/>
                <a:gd name="T5" fmla="*/ 9 h 328"/>
                <a:gd name="T6" fmla="*/ 95 w 325"/>
                <a:gd name="T7" fmla="*/ 78 h 328"/>
                <a:gd name="T8" fmla="*/ 152 w 325"/>
                <a:gd name="T9" fmla="*/ 44 h 328"/>
                <a:gd name="T10" fmla="*/ 196 w 325"/>
                <a:gd name="T11" fmla="*/ 190 h 328"/>
                <a:gd name="T12" fmla="*/ 243 w 325"/>
                <a:gd name="T13" fmla="*/ 153 h 328"/>
                <a:gd name="T14" fmla="*/ 292 w 325"/>
                <a:gd name="T15" fmla="*/ 198 h 328"/>
                <a:gd name="T16" fmla="*/ 325 w 325"/>
                <a:gd name="T17" fmla="*/ 189 h 328"/>
                <a:gd name="T18" fmla="*/ 325 w 325"/>
                <a:gd name="T19" fmla="*/ 328 h 328"/>
                <a:gd name="T20" fmla="*/ 0 w 325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1" y="18"/>
                    <a:pt x="73" y="64"/>
                    <a:pt x="95" y="78"/>
                  </a:cubicBezTo>
                  <a:cubicBezTo>
                    <a:pt x="116" y="92"/>
                    <a:pt x="129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2" y="154"/>
                    <a:pt x="243" y="153"/>
                  </a:cubicBezTo>
                  <a:cubicBezTo>
                    <a:pt x="254" y="153"/>
                    <a:pt x="271" y="195"/>
                    <a:pt x="292" y="198"/>
                  </a:cubicBezTo>
                  <a:cubicBezTo>
                    <a:pt x="313" y="202"/>
                    <a:pt x="325" y="189"/>
                    <a:pt x="325" y="189"/>
                  </a:cubicBezTo>
                  <a:cubicBezTo>
                    <a:pt x="325" y="328"/>
                    <a:pt x="325" y="328"/>
                    <a:pt x="325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3" name="îšľide">
              <a:extLst>
                <a:ext uri="{FF2B5EF4-FFF2-40B4-BE49-F238E27FC236}">
                  <a16:creationId xmlns:a16="http://schemas.microsoft.com/office/drawing/2014/main" xmlns="" id="{6D98967E-17B6-44A7-8566-2B921BEC8C3B}"/>
                </a:ext>
              </a:extLst>
            </p:cNvPr>
            <p:cNvSpPr/>
            <p:nvPr/>
          </p:nvSpPr>
          <p:spPr bwMode="auto">
            <a:xfrm>
              <a:off x="4913313" y="4316413"/>
              <a:ext cx="222250" cy="587375"/>
            </a:xfrm>
            <a:custGeom>
              <a:avLst/>
              <a:gdLst>
                <a:gd name="T0" fmla="*/ 0 w 140"/>
                <a:gd name="T1" fmla="*/ 81 h 370"/>
                <a:gd name="T2" fmla="*/ 140 w 140"/>
                <a:gd name="T3" fmla="*/ 0 h 370"/>
                <a:gd name="T4" fmla="*/ 140 w 140"/>
                <a:gd name="T5" fmla="*/ 289 h 370"/>
                <a:gd name="T6" fmla="*/ 0 w 140"/>
                <a:gd name="T7" fmla="*/ 370 h 370"/>
                <a:gd name="T8" fmla="*/ 0 w 140"/>
                <a:gd name="T9" fmla="*/ 8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370">
                  <a:moveTo>
                    <a:pt x="0" y="81"/>
                  </a:moveTo>
                  <a:lnTo>
                    <a:pt x="140" y="0"/>
                  </a:lnTo>
                  <a:lnTo>
                    <a:pt x="140" y="289"/>
                  </a:lnTo>
                  <a:lnTo>
                    <a:pt x="0" y="37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4" name="îṧļïḑè">
              <a:extLst>
                <a:ext uri="{FF2B5EF4-FFF2-40B4-BE49-F238E27FC236}">
                  <a16:creationId xmlns:a16="http://schemas.microsoft.com/office/drawing/2014/main" xmlns="" id="{A7784B02-3EC9-4ABF-92DD-5307BAEFE446}"/>
                </a:ext>
              </a:extLst>
            </p:cNvPr>
            <p:cNvSpPr/>
            <p:nvPr/>
          </p:nvSpPr>
          <p:spPr bwMode="auto">
            <a:xfrm>
              <a:off x="3824288" y="3806826"/>
              <a:ext cx="1106488" cy="687388"/>
            </a:xfrm>
            <a:custGeom>
              <a:avLst/>
              <a:gdLst>
                <a:gd name="T0" fmla="*/ 305 w 335"/>
                <a:gd name="T1" fmla="*/ 209 h 209"/>
                <a:gd name="T2" fmla="*/ 296 w 335"/>
                <a:gd name="T3" fmla="*/ 208 h 209"/>
                <a:gd name="T4" fmla="*/ 262 w 335"/>
                <a:gd name="T5" fmla="*/ 178 h 209"/>
                <a:gd name="T6" fmla="*/ 248 w 335"/>
                <a:gd name="T7" fmla="*/ 163 h 209"/>
                <a:gd name="T8" fmla="*/ 248 w 335"/>
                <a:gd name="T9" fmla="*/ 163 h 209"/>
                <a:gd name="T10" fmla="*/ 236 w 335"/>
                <a:gd name="T11" fmla="*/ 178 h 209"/>
                <a:gd name="T12" fmla="*/ 210 w 335"/>
                <a:gd name="T13" fmla="*/ 204 h 209"/>
                <a:gd name="T14" fmla="*/ 198 w 335"/>
                <a:gd name="T15" fmla="*/ 198 h 209"/>
                <a:gd name="T16" fmla="*/ 179 w 335"/>
                <a:gd name="T17" fmla="*/ 130 h 209"/>
                <a:gd name="T18" fmla="*/ 155 w 335"/>
                <a:gd name="T19" fmla="*/ 53 h 209"/>
                <a:gd name="T20" fmla="*/ 131 w 335"/>
                <a:gd name="T21" fmla="*/ 70 h 209"/>
                <a:gd name="T22" fmla="*/ 97 w 335"/>
                <a:gd name="T23" fmla="*/ 87 h 209"/>
                <a:gd name="T24" fmla="*/ 68 w 335"/>
                <a:gd name="T25" fmla="*/ 49 h 209"/>
                <a:gd name="T26" fmla="*/ 45 w 335"/>
                <a:gd name="T27" fmla="*/ 18 h 209"/>
                <a:gd name="T28" fmla="*/ 7 w 335"/>
                <a:gd name="T29" fmla="*/ 25 h 209"/>
                <a:gd name="T30" fmla="*/ 1 w 335"/>
                <a:gd name="T31" fmla="*/ 24 h 209"/>
                <a:gd name="T32" fmla="*/ 2 w 335"/>
                <a:gd name="T33" fmla="*/ 18 h 209"/>
                <a:gd name="T34" fmla="*/ 49 w 335"/>
                <a:gd name="T35" fmla="*/ 10 h 209"/>
                <a:gd name="T36" fmla="*/ 76 w 335"/>
                <a:gd name="T37" fmla="*/ 44 h 209"/>
                <a:gd name="T38" fmla="*/ 102 w 335"/>
                <a:gd name="T39" fmla="*/ 79 h 209"/>
                <a:gd name="T40" fmla="*/ 124 w 335"/>
                <a:gd name="T41" fmla="*/ 64 h 209"/>
                <a:gd name="T42" fmla="*/ 159 w 335"/>
                <a:gd name="T43" fmla="*/ 45 h 209"/>
                <a:gd name="T44" fmla="*/ 187 w 335"/>
                <a:gd name="T45" fmla="*/ 128 h 209"/>
                <a:gd name="T46" fmla="*/ 205 w 335"/>
                <a:gd name="T47" fmla="*/ 193 h 209"/>
                <a:gd name="T48" fmla="*/ 210 w 335"/>
                <a:gd name="T49" fmla="*/ 195 h 209"/>
                <a:gd name="T50" fmla="*/ 229 w 335"/>
                <a:gd name="T51" fmla="*/ 174 h 209"/>
                <a:gd name="T52" fmla="*/ 248 w 335"/>
                <a:gd name="T53" fmla="*/ 154 h 209"/>
                <a:gd name="T54" fmla="*/ 269 w 335"/>
                <a:gd name="T55" fmla="*/ 173 h 209"/>
                <a:gd name="T56" fmla="*/ 298 w 335"/>
                <a:gd name="T57" fmla="*/ 199 h 209"/>
                <a:gd name="T58" fmla="*/ 326 w 335"/>
                <a:gd name="T59" fmla="*/ 191 h 209"/>
                <a:gd name="T60" fmla="*/ 333 w 335"/>
                <a:gd name="T61" fmla="*/ 191 h 209"/>
                <a:gd name="T62" fmla="*/ 333 w 335"/>
                <a:gd name="T63" fmla="*/ 197 h 209"/>
                <a:gd name="T64" fmla="*/ 305 w 335"/>
                <a:gd name="T6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209">
                  <a:moveTo>
                    <a:pt x="305" y="209"/>
                  </a:moveTo>
                  <a:cubicBezTo>
                    <a:pt x="302" y="209"/>
                    <a:pt x="299" y="208"/>
                    <a:pt x="296" y="208"/>
                  </a:cubicBezTo>
                  <a:cubicBezTo>
                    <a:pt x="283" y="205"/>
                    <a:pt x="272" y="191"/>
                    <a:pt x="262" y="178"/>
                  </a:cubicBezTo>
                  <a:cubicBezTo>
                    <a:pt x="258" y="172"/>
                    <a:pt x="251" y="163"/>
                    <a:pt x="248" y="163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6" y="164"/>
                    <a:pt x="240" y="172"/>
                    <a:pt x="236" y="178"/>
                  </a:cubicBezTo>
                  <a:cubicBezTo>
                    <a:pt x="229" y="191"/>
                    <a:pt x="221" y="203"/>
                    <a:pt x="210" y="204"/>
                  </a:cubicBezTo>
                  <a:cubicBezTo>
                    <a:pt x="206" y="204"/>
                    <a:pt x="202" y="202"/>
                    <a:pt x="198" y="198"/>
                  </a:cubicBezTo>
                  <a:cubicBezTo>
                    <a:pt x="189" y="188"/>
                    <a:pt x="185" y="161"/>
                    <a:pt x="179" y="130"/>
                  </a:cubicBezTo>
                  <a:cubicBezTo>
                    <a:pt x="173" y="98"/>
                    <a:pt x="166" y="58"/>
                    <a:pt x="155" y="53"/>
                  </a:cubicBezTo>
                  <a:cubicBezTo>
                    <a:pt x="147" y="50"/>
                    <a:pt x="141" y="57"/>
                    <a:pt x="131" y="70"/>
                  </a:cubicBezTo>
                  <a:cubicBezTo>
                    <a:pt x="122" y="81"/>
                    <a:pt x="111" y="96"/>
                    <a:pt x="97" y="87"/>
                  </a:cubicBezTo>
                  <a:cubicBezTo>
                    <a:pt x="86" y="79"/>
                    <a:pt x="77" y="64"/>
                    <a:pt x="68" y="49"/>
                  </a:cubicBezTo>
                  <a:cubicBezTo>
                    <a:pt x="61" y="36"/>
                    <a:pt x="53" y="22"/>
                    <a:pt x="45" y="18"/>
                  </a:cubicBezTo>
                  <a:cubicBezTo>
                    <a:pt x="29" y="10"/>
                    <a:pt x="8" y="25"/>
                    <a:pt x="7" y="25"/>
                  </a:cubicBezTo>
                  <a:cubicBezTo>
                    <a:pt x="5" y="27"/>
                    <a:pt x="3" y="26"/>
                    <a:pt x="1" y="24"/>
                  </a:cubicBezTo>
                  <a:cubicBezTo>
                    <a:pt x="0" y="22"/>
                    <a:pt x="0" y="19"/>
                    <a:pt x="2" y="18"/>
                  </a:cubicBezTo>
                  <a:cubicBezTo>
                    <a:pt x="4" y="17"/>
                    <a:pt x="29" y="0"/>
                    <a:pt x="49" y="10"/>
                  </a:cubicBezTo>
                  <a:cubicBezTo>
                    <a:pt x="60" y="15"/>
                    <a:pt x="68" y="29"/>
                    <a:pt x="76" y="44"/>
                  </a:cubicBezTo>
                  <a:cubicBezTo>
                    <a:pt x="84" y="58"/>
                    <a:pt x="92" y="73"/>
                    <a:pt x="102" y="79"/>
                  </a:cubicBezTo>
                  <a:cubicBezTo>
                    <a:pt x="109" y="84"/>
                    <a:pt x="114" y="78"/>
                    <a:pt x="124" y="64"/>
                  </a:cubicBezTo>
                  <a:cubicBezTo>
                    <a:pt x="134" y="52"/>
                    <a:pt x="144" y="39"/>
                    <a:pt x="159" y="45"/>
                  </a:cubicBezTo>
                  <a:cubicBezTo>
                    <a:pt x="173" y="51"/>
                    <a:pt x="179" y="82"/>
                    <a:pt x="187" y="128"/>
                  </a:cubicBezTo>
                  <a:cubicBezTo>
                    <a:pt x="192" y="156"/>
                    <a:pt x="198" y="184"/>
                    <a:pt x="205" y="193"/>
                  </a:cubicBezTo>
                  <a:cubicBezTo>
                    <a:pt x="207" y="196"/>
                    <a:pt x="209" y="195"/>
                    <a:pt x="210" y="195"/>
                  </a:cubicBezTo>
                  <a:cubicBezTo>
                    <a:pt x="215" y="195"/>
                    <a:pt x="223" y="183"/>
                    <a:pt x="229" y="174"/>
                  </a:cubicBezTo>
                  <a:cubicBezTo>
                    <a:pt x="236" y="162"/>
                    <a:pt x="241" y="154"/>
                    <a:pt x="248" y="154"/>
                  </a:cubicBezTo>
                  <a:cubicBezTo>
                    <a:pt x="255" y="154"/>
                    <a:pt x="261" y="163"/>
                    <a:pt x="269" y="173"/>
                  </a:cubicBezTo>
                  <a:cubicBezTo>
                    <a:pt x="277" y="184"/>
                    <a:pt x="288" y="197"/>
                    <a:pt x="298" y="199"/>
                  </a:cubicBezTo>
                  <a:cubicBezTo>
                    <a:pt x="316" y="203"/>
                    <a:pt x="326" y="192"/>
                    <a:pt x="326" y="191"/>
                  </a:cubicBezTo>
                  <a:cubicBezTo>
                    <a:pt x="328" y="189"/>
                    <a:pt x="331" y="189"/>
                    <a:pt x="333" y="191"/>
                  </a:cubicBezTo>
                  <a:cubicBezTo>
                    <a:pt x="334" y="192"/>
                    <a:pt x="335" y="195"/>
                    <a:pt x="333" y="197"/>
                  </a:cubicBezTo>
                  <a:cubicBezTo>
                    <a:pt x="333" y="197"/>
                    <a:pt x="323" y="209"/>
                    <a:pt x="305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5" name="išliďê">
              <a:extLst>
                <a:ext uri="{FF2B5EF4-FFF2-40B4-BE49-F238E27FC236}">
                  <a16:creationId xmlns:a16="http://schemas.microsoft.com/office/drawing/2014/main" xmlns="" id="{73877D69-E017-426A-9C5C-A71BAF811B96}"/>
                </a:ext>
              </a:extLst>
            </p:cNvPr>
            <p:cNvSpPr/>
            <p:nvPr/>
          </p:nvSpPr>
          <p:spPr bwMode="auto">
            <a:xfrm>
              <a:off x="3722688" y="3789363"/>
              <a:ext cx="214313" cy="146050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6" name="îṡļíďê">
              <a:extLst>
                <a:ext uri="{FF2B5EF4-FFF2-40B4-BE49-F238E27FC236}">
                  <a16:creationId xmlns:a16="http://schemas.microsoft.com/office/drawing/2014/main" xmlns="" id="{70B52C5C-FF06-46B2-8CBA-A5F6C726D0AC}"/>
                </a:ext>
              </a:extLst>
            </p:cNvPr>
            <p:cNvSpPr/>
            <p:nvPr/>
          </p:nvSpPr>
          <p:spPr bwMode="auto">
            <a:xfrm>
              <a:off x="3722688" y="3976688"/>
              <a:ext cx="214313" cy="149225"/>
            </a:xfrm>
            <a:custGeom>
              <a:avLst/>
              <a:gdLst>
                <a:gd name="T0" fmla="*/ 60 w 65"/>
                <a:gd name="T1" fmla="*/ 30 h 45"/>
                <a:gd name="T2" fmla="*/ 12 w 65"/>
                <a:gd name="T3" fmla="*/ 2 h 45"/>
                <a:gd name="T4" fmla="*/ 2 w 65"/>
                <a:gd name="T5" fmla="*/ 5 h 45"/>
                <a:gd name="T6" fmla="*/ 5 w 65"/>
                <a:gd name="T7" fmla="*/ 15 h 45"/>
                <a:gd name="T8" fmla="*/ 53 w 65"/>
                <a:gd name="T9" fmla="*/ 43 h 45"/>
                <a:gd name="T10" fmla="*/ 63 w 65"/>
                <a:gd name="T11" fmla="*/ 40 h 45"/>
                <a:gd name="T12" fmla="*/ 60 w 65"/>
                <a:gd name="T13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5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45"/>
                    <a:pt x="61" y="43"/>
                    <a:pt x="63" y="40"/>
                  </a:cubicBezTo>
                  <a:cubicBezTo>
                    <a:pt x="65" y="37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7" name="iṡḻïḋê">
              <a:extLst>
                <a:ext uri="{FF2B5EF4-FFF2-40B4-BE49-F238E27FC236}">
                  <a16:creationId xmlns:a16="http://schemas.microsoft.com/office/drawing/2014/main" xmlns="" id="{705C8C2F-E77A-41A7-AE27-EDCA77C04C9A}"/>
                </a:ext>
              </a:extLst>
            </p:cNvPr>
            <p:cNvSpPr/>
            <p:nvPr/>
          </p:nvSpPr>
          <p:spPr bwMode="auto">
            <a:xfrm>
              <a:off x="3722688" y="4168776"/>
              <a:ext cx="214313" cy="144463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8" name="iśľïḍé">
              <a:extLst>
                <a:ext uri="{FF2B5EF4-FFF2-40B4-BE49-F238E27FC236}">
                  <a16:creationId xmlns:a16="http://schemas.microsoft.com/office/drawing/2014/main" xmlns="" id="{9A0DD657-445E-450E-96B5-613947C7D644}"/>
                </a:ext>
              </a:extLst>
            </p:cNvPr>
            <p:cNvSpPr/>
            <p:nvPr/>
          </p:nvSpPr>
          <p:spPr bwMode="auto">
            <a:xfrm>
              <a:off x="7159625" y="1393826"/>
              <a:ext cx="950913" cy="1216025"/>
            </a:xfrm>
            <a:custGeom>
              <a:avLst/>
              <a:gdLst>
                <a:gd name="T0" fmla="*/ 264 w 288"/>
                <a:gd name="T1" fmla="*/ 123 h 369"/>
                <a:gd name="T2" fmla="*/ 58 w 288"/>
                <a:gd name="T3" fmla="*/ 4 h 369"/>
                <a:gd name="T4" fmla="*/ 37 w 288"/>
                <a:gd name="T5" fmla="*/ 5 h 369"/>
                <a:gd name="T6" fmla="*/ 0 w 288"/>
                <a:gd name="T7" fmla="*/ 27 h 369"/>
                <a:gd name="T8" fmla="*/ 29 w 288"/>
                <a:gd name="T9" fmla="*/ 68 h 369"/>
                <a:gd name="T10" fmla="*/ 29 w 288"/>
                <a:gd name="T11" fmla="*/ 184 h 369"/>
                <a:gd name="T12" fmla="*/ 53 w 288"/>
                <a:gd name="T13" fmla="*/ 226 h 369"/>
                <a:gd name="T14" fmla="*/ 195 w 288"/>
                <a:gd name="T15" fmla="*/ 308 h 369"/>
                <a:gd name="T16" fmla="*/ 237 w 288"/>
                <a:gd name="T17" fmla="*/ 369 h 369"/>
                <a:gd name="T18" fmla="*/ 277 w 288"/>
                <a:gd name="T19" fmla="*/ 345 h 369"/>
                <a:gd name="T20" fmla="*/ 288 w 288"/>
                <a:gd name="T21" fmla="*/ 328 h 369"/>
                <a:gd name="T22" fmla="*/ 288 w 288"/>
                <a:gd name="T23" fmla="*/ 165 h 369"/>
                <a:gd name="T24" fmla="*/ 264 w 288"/>
                <a:gd name="T25" fmla="*/ 1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369">
                  <a:moveTo>
                    <a:pt x="264" y="123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0" y="0"/>
                    <a:pt x="42" y="1"/>
                    <a:pt x="37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201"/>
                    <a:pt x="38" y="217"/>
                    <a:pt x="53" y="226"/>
                  </a:cubicBezTo>
                  <a:cubicBezTo>
                    <a:pt x="195" y="308"/>
                    <a:pt x="195" y="308"/>
                    <a:pt x="195" y="308"/>
                  </a:cubicBezTo>
                  <a:cubicBezTo>
                    <a:pt x="237" y="369"/>
                    <a:pt x="237" y="369"/>
                    <a:pt x="237" y="369"/>
                  </a:cubicBezTo>
                  <a:cubicBezTo>
                    <a:pt x="277" y="345"/>
                    <a:pt x="277" y="345"/>
                    <a:pt x="277" y="345"/>
                  </a:cubicBezTo>
                  <a:cubicBezTo>
                    <a:pt x="283" y="342"/>
                    <a:pt x="288" y="336"/>
                    <a:pt x="288" y="328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88" y="148"/>
                    <a:pt x="279" y="132"/>
                    <a:pt x="264" y="123"/>
                  </a:cubicBezTo>
                  <a:close/>
                </a:path>
              </a:pathLst>
            </a:custGeom>
            <a:solidFill>
              <a:srgbClr val="FF7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9" name="íşḷíḋé">
              <a:extLst>
                <a:ext uri="{FF2B5EF4-FFF2-40B4-BE49-F238E27FC236}">
                  <a16:creationId xmlns:a16="http://schemas.microsoft.com/office/drawing/2014/main" xmlns="" id="{2C30038A-A867-4F96-865A-A75FE787CE5D}"/>
                </a:ext>
              </a:extLst>
            </p:cNvPr>
            <p:cNvSpPr/>
            <p:nvPr/>
          </p:nvSpPr>
          <p:spPr bwMode="auto">
            <a:xfrm>
              <a:off x="7123113" y="1460501"/>
              <a:ext cx="854075" cy="1173163"/>
            </a:xfrm>
            <a:custGeom>
              <a:avLst/>
              <a:gdLst>
                <a:gd name="T0" fmla="*/ 235 w 259"/>
                <a:gd name="T1" fmla="*/ 127 h 356"/>
                <a:gd name="T2" fmla="*/ 29 w 259"/>
                <a:gd name="T3" fmla="*/ 8 h 356"/>
                <a:gd name="T4" fmla="*/ 0 w 259"/>
                <a:gd name="T5" fmla="*/ 24 h 356"/>
                <a:gd name="T6" fmla="*/ 0 w 259"/>
                <a:gd name="T7" fmla="*/ 188 h 356"/>
                <a:gd name="T8" fmla="*/ 24 w 259"/>
                <a:gd name="T9" fmla="*/ 229 h 356"/>
                <a:gd name="T10" fmla="*/ 72 w 259"/>
                <a:gd name="T11" fmla="*/ 257 h 356"/>
                <a:gd name="T12" fmla="*/ 72 w 259"/>
                <a:gd name="T13" fmla="*/ 257 h 356"/>
                <a:gd name="T14" fmla="*/ 46 w 259"/>
                <a:gd name="T15" fmla="*/ 298 h 356"/>
                <a:gd name="T16" fmla="*/ 119 w 259"/>
                <a:gd name="T17" fmla="*/ 284 h 356"/>
                <a:gd name="T18" fmla="*/ 230 w 259"/>
                <a:gd name="T19" fmla="*/ 348 h 356"/>
                <a:gd name="T20" fmla="*/ 259 w 259"/>
                <a:gd name="T21" fmla="*/ 332 h 356"/>
                <a:gd name="T22" fmla="*/ 259 w 259"/>
                <a:gd name="T23" fmla="*/ 169 h 356"/>
                <a:gd name="T24" fmla="*/ 235 w 259"/>
                <a:gd name="T25" fmla="*/ 12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356">
                  <a:moveTo>
                    <a:pt x="235" y="127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16" y="0"/>
                    <a:pt x="0" y="10"/>
                    <a:pt x="0" y="2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5"/>
                    <a:pt x="9" y="221"/>
                    <a:pt x="24" y="229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119" y="284"/>
                    <a:pt x="119" y="284"/>
                    <a:pt x="119" y="284"/>
                  </a:cubicBezTo>
                  <a:cubicBezTo>
                    <a:pt x="230" y="348"/>
                    <a:pt x="230" y="348"/>
                    <a:pt x="230" y="348"/>
                  </a:cubicBezTo>
                  <a:cubicBezTo>
                    <a:pt x="243" y="356"/>
                    <a:pt x="259" y="347"/>
                    <a:pt x="259" y="332"/>
                  </a:cubicBezTo>
                  <a:cubicBezTo>
                    <a:pt x="259" y="169"/>
                    <a:pt x="259" y="169"/>
                    <a:pt x="259" y="169"/>
                  </a:cubicBezTo>
                  <a:cubicBezTo>
                    <a:pt x="259" y="151"/>
                    <a:pt x="250" y="136"/>
                    <a:pt x="235" y="127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0" name="ïṥlïďe">
              <a:extLst>
                <a:ext uri="{FF2B5EF4-FFF2-40B4-BE49-F238E27FC236}">
                  <a16:creationId xmlns:a16="http://schemas.microsoft.com/office/drawing/2014/main" xmlns="" id="{75012408-CC88-4208-9F9D-C40125D9C66A}"/>
                </a:ext>
              </a:extLst>
            </p:cNvPr>
            <p:cNvSpPr/>
            <p:nvPr/>
          </p:nvSpPr>
          <p:spPr bwMode="auto">
            <a:xfrm>
              <a:off x="7356475" y="1785938"/>
              <a:ext cx="387350" cy="557213"/>
            </a:xfrm>
            <a:custGeom>
              <a:avLst/>
              <a:gdLst>
                <a:gd name="T0" fmla="*/ 61 w 117"/>
                <a:gd name="T1" fmla="*/ 5 h 169"/>
                <a:gd name="T2" fmla="*/ 77 w 117"/>
                <a:gd name="T3" fmla="*/ 56 h 169"/>
                <a:gd name="T4" fmla="*/ 79 w 117"/>
                <a:gd name="T5" fmla="*/ 59 h 169"/>
                <a:gd name="T6" fmla="*/ 114 w 117"/>
                <a:gd name="T7" fmla="*/ 86 h 169"/>
                <a:gd name="T8" fmla="*/ 116 w 117"/>
                <a:gd name="T9" fmla="*/ 94 h 169"/>
                <a:gd name="T10" fmla="*/ 90 w 117"/>
                <a:gd name="T11" fmla="*/ 112 h 169"/>
                <a:gd name="T12" fmla="*/ 90 w 117"/>
                <a:gd name="T13" fmla="*/ 115 h 169"/>
                <a:gd name="T14" fmla="*/ 96 w 117"/>
                <a:gd name="T15" fmla="*/ 165 h 169"/>
                <a:gd name="T16" fmla="*/ 91 w 117"/>
                <a:gd name="T17" fmla="*/ 166 h 169"/>
                <a:gd name="T18" fmla="*/ 60 w 117"/>
                <a:gd name="T19" fmla="*/ 126 h 169"/>
                <a:gd name="T20" fmla="*/ 58 w 117"/>
                <a:gd name="T21" fmla="*/ 125 h 169"/>
                <a:gd name="T22" fmla="*/ 26 w 117"/>
                <a:gd name="T23" fmla="*/ 129 h 169"/>
                <a:gd name="T24" fmla="*/ 22 w 117"/>
                <a:gd name="T25" fmla="*/ 122 h 169"/>
                <a:gd name="T26" fmla="*/ 28 w 117"/>
                <a:gd name="T27" fmla="*/ 79 h 169"/>
                <a:gd name="T28" fmla="*/ 27 w 117"/>
                <a:gd name="T29" fmla="*/ 76 h 169"/>
                <a:gd name="T30" fmla="*/ 2 w 117"/>
                <a:gd name="T31" fmla="*/ 28 h 169"/>
                <a:gd name="T32" fmla="*/ 4 w 117"/>
                <a:gd name="T33" fmla="*/ 22 h 169"/>
                <a:gd name="T34" fmla="*/ 39 w 117"/>
                <a:gd name="T35" fmla="*/ 36 h 169"/>
                <a:gd name="T36" fmla="*/ 41 w 117"/>
                <a:gd name="T37" fmla="*/ 35 h 169"/>
                <a:gd name="T38" fmla="*/ 56 w 117"/>
                <a:gd name="T39" fmla="*/ 2 h 169"/>
                <a:gd name="T40" fmla="*/ 61 w 117"/>
                <a:gd name="T41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69">
                  <a:moveTo>
                    <a:pt x="61" y="5"/>
                  </a:move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8" y="59"/>
                    <a:pt x="79" y="59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6" y="88"/>
                    <a:pt x="117" y="92"/>
                    <a:pt x="116" y="94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90" y="112"/>
                    <a:pt x="89" y="113"/>
                    <a:pt x="90" y="11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6" y="168"/>
                    <a:pt x="94" y="169"/>
                    <a:pt x="91" y="16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8" y="125"/>
                    <a:pt x="58" y="125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4" y="129"/>
                    <a:pt x="22" y="125"/>
                    <a:pt x="22" y="122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8"/>
                    <a:pt x="28" y="77"/>
                    <a:pt x="27" y="7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25"/>
                    <a:pt x="1" y="22"/>
                    <a:pt x="4" y="2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0"/>
                    <a:pt x="60" y="1"/>
                    <a:pt x="6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1" name="îsḷïḑê">
              <a:extLst>
                <a:ext uri="{FF2B5EF4-FFF2-40B4-BE49-F238E27FC236}">
                  <a16:creationId xmlns:a16="http://schemas.microsoft.com/office/drawing/2014/main" xmlns="" id="{F42E4FE6-14FB-44A8-8085-427118912EB7}"/>
                </a:ext>
              </a:extLst>
            </p:cNvPr>
            <p:cNvSpPr/>
            <p:nvPr/>
          </p:nvSpPr>
          <p:spPr bwMode="auto">
            <a:xfrm>
              <a:off x="5537200" y="2052638"/>
              <a:ext cx="452438" cy="633413"/>
            </a:xfrm>
            <a:custGeom>
              <a:avLst/>
              <a:gdLst>
                <a:gd name="T0" fmla="*/ 65 w 137"/>
                <a:gd name="T1" fmla="*/ 184 h 192"/>
                <a:gd name="T2" fmla="*/ 0 w 137"/>
                <a:gd name="T3" fmla="*/ 60 h 192"/>
                <a:gd name="T4" fmla="*/ 44 w 137"/>
                <a:gd name="T5" fmla="*/ 0 h 192"/>
                <a:gd name="T6" fmla="*/ 72 w 137"/>
                <a:gd name="T7" fmla="*/ 8 h 192"/>
                <a:gd name="T8" fmla="*/ 137 w 137"/>
                <a:gd name="T9" fmla="*/ 132 h 192"/>
                <a:gd name="T10" fmla="*/ 93 w 137"/>
                <a:gd name="T11" fmla="*/ 192 h 192"/>
                <a:gd name="T12" fmla="*/ 65 w 137"/>
                <a:gd name="T13" fmla="*/ 184 h 192"/>
                <a:gd name="T14" fmla="*/ 13 w 137"/>
                <a:gd name="T15" fmla="*/ 60 h 192"/>
                <a:gd name="T16" fmla="*/ 72 w 137"/>
                <a:gd name="T17" fmla="*/ 173 h 192"/>
                <a:gd name="T18" fmla="*/ 93 w 137"/>
                <a:gd name="T19" fmla="*/ 179 h 192"/>
                <a:gd name="T20" fmla="*/ 124 w 137"/>
                <a:gd name="T21" fmla="*/ 132 h 192"/>
                <a:gd name="T22" fmla="*/ 65 w 137"/>
                <a:gd name="T23" fmla="*/ 19 h 192"/>
                <a:gd name="T24" fmla="*/ 44 w 137"/>
                <a:gd name="T25" fmla="*/ 13 h 192"/>
                <a:gd name="T26" fmla="*/ 13 w 137"/>
                <a:gd name="T27" fmla="*/ 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92">
                  <a:moveTo>
                    <a:pt x="65" y="184"/>
                  </a:moveTo>
                  <a:cubicBezTo>
                    <a:pt x="30" y="163"/>
                    <a:pt x="0" y="108"/>
                    <a:pt x="0" y="60"/>
                  </a:cubicBezTo>
                  <a:cubicBezTo>
                    <a:pt x="0" y="23"/>
                    <a:pt x="18" y="0"/>
                    <a:pt x="44" y="0"/>
                  </a:cubicBezTo>
                  <a:cubicBezTo>
                    <a:pt x="53" y="0"/>
                    <a:pt x="62" y="2"/>
                    <a:pt x="72" y="8"/>
                  </a:cubicBezTo>
                  <a:cubicBezTo>
                    <a:pt x="108" y="29"/>
                    <a:pt x="137" y="84"/>
                    <a:pt x="137" y="132"/>
                  </a:cubicBezTo>
                  <a:cubicBezTo>
                    <a:pt x="137" y="168"/>
                    <a:pt x="120" y="192"/>
                    <a:pt x="93" y="192"/>
                  </a:cubicBezTo>
                  <a:cubicBezTo>
                    <a:pt x="84" y="192"/>
                    <a:pt x="75" y="189"/>
                    <a:pt x="65" y="184"/>
                  </a:cubicBezTo>
                  <a:close/>
                  <a:moveTo>
                    <a:pt x="13" y="60"/>
                  </a:moveTo>
                  <a:cubicBezTo>
                    <a:pt x="13" y="104"/>
                    <a:pt x="40" y="154"/>
                    <a:pt x="72" y="173"/>
                  </a:cubicBezTo>
                  <a:cubicBezTo>
                    <a:pt x="79" y="177"/>
                    <a:pt x="87" y="179"/>
                    <a:pt x="93" y="179"/>
                  </a:cubicBezTo>
                  <a:cubicBezTo>
                    <a:pt x="112" y="179"/>
                    <a:pt x="124" y="161"/>
                    <a:pt x="124" y="132"/>
                  </a:cubicBezTo>
                  <a:cubicBezTo>
                    <a:pt x="124" y="88"/>
                    <a:pt x="98" y="38"/>
                    <a:pt x="65" y="19"/>
                  </a:cubicBezTo>
                  <a:cubicBezTo>
                    <a:pt x="58" y="15"/>
                    <a:pt x="51" y="13"/>
                    <a:pt x="44" y="13"/>
                  </a:cubicBezTo>
                  <a:cubicBezTo>
                    <a:pt x="25" y="13"/>
                    <a:pt x="13" y="31"/>
                    <a:pt x="13" y="6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2" name="ï$ḻíďé">
              <a:extLst>
                <a:ext uri="{FF2B5EF4-FFF2-40B4-BE49-F238E27FC236}">
                  <a16:creationId xmlns:a16="http://schemas.microsoft.com/office/drawing/2014/main" xmlns="" id="{2A352F52-BC3F-45EF-9DCA-28CF14F67190}"/>
                </a:ext>
              </a:extLst>
            </p:cNvPr>
            <p:cNvSpPr/>
            <p:nvPr/>
          </p:nvSpPr>
          <p:spPr bwMode="auto">
            <a:xfrm>
              <a:off x="5676900" y="2224088"/>
              <a:ext cx="174625" cy="290513"/>
            </a:xfrm>
            <a:custGeom>
              <a:avLst/>
              <a:gdLst>
                <a:gd name="T0" fmla="*/ 0 w 53"/>
                <a:gd name="T1" fmla="*/ 29 h 88"/>
                <a:gd name="T2" fmla="*/ 27 w 53"/>
                <a:gd name="T3" fmla="*/ 79 h 88"/>
                <a:gd name="T4" fmla="*/ 53 w 53"/>
                <a:gd name="T5" fmla="*/ 59 h 88"/>
                <a:gd name="T6" fmla="*/ 27 w 53"/>
                <a:gd name="T7" fmla="*/ 8 h 88"/>
                <a:gd name="T8" fmla="*/ 0 w 53"/>
                <a:gd name="T9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8">
                  <a:moveTo>
                    <a:pt x="0" y="29"/>
                  </a:moveTo>
                  <a:cubicBezTo>
                    <a:pt x="0" y="48"/>
                    <a:pt x="12" y="71"/>
                    <a:pt x="27" y="79"/>
                  </a:cubicBezTo>
                  <a:cubicBezTo>
                    <a:pt x="41" y="88"/>
                    <a:pt x="53" y="79"/>
                    <a:pt x="53" y="59"/>
                  </a:cubicBezTo>
                  <a:cubicBezTo>
                    <a:pt x="53" y="40"/>
                    <a:pt x="41" y="17"/>
                    <a:pt x="27" y="8"/>
                  </a:cubicBezTo>
                  <a:cubicBezTo>
                    <a:pt x="12" y="0"/>
                    <a:pt x="0" y="9"/>
                    <a:pt x="0" y="29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3" name="iŝļïḓe">
              <a:extLst>
                <a:ext uri="{FF2B5EF4-FFF2-40B4-BE49-F238E27FC236}">
                  <a16:creationId xmlns:a16="http://schemas.microsoft.com/office/drawing/2014/main" xmlns="" id="{E202E08E-E3E5-4C3D-97F4-CCBDFDC4469D}"/>
                </a:ext>
              </a:extLst>
            </p:cNvPr>
            <p:cNvSpPr/>
            <p:nvPr/>
          </p:nvSpPr>
          <p:spPr bwMode="auto">
            <a:xfrm>
              <a:off x="5518150" y="2020888"/>
              <a:ext cx="492125" cy="687388"/>
            </a:xfrm>
            <a:custGeom>
              <a:avLst/>
              <a:gdLst>
                <a:gd name="T0" fmla="*/ 99 w 149"/>
                <a:gd name="T1" fmla="*/ 209 h 209"/>
                <a:gd name="T2" fmla="*/ 121 w 149"/>
                <a:gd name="T3" fmla="*/ 203 h 209"/>
                <a:gd name="T4" fmla="*/ 149 w 149"/>
                <a:gd name="T5" fmla="*/ 142 h 209"/>
                <a:gd name="T6" fmla="*/ 136 w 149"/>
                <a:gd name="T7" fmla="*/ 129 h 209"/>
                <a:gd name="T8" fmla="*/ 123 w 149"/>
                <a:gd name="T9" fmla="*/ 142 h 209"/>
                <a:gd name="T10" fmla="*/ 109 w 149"/>
                <a:gd name="T11" fmla="*/ 180 h 209"/>
                <a:gd name="T12" fmla="*/ 81 w 149"/>
                <a:gd name="T13" fmla="*/ 177 h 209"/>
                <a:gd name="T14" fmla="*/ 26 w 149"/>
                <a:gd name="T15" fmla="*/ 70 h 209"/>
                <a:gd name="T16" fmla="*/ 41 w 149"/>
                <a:gd name="T17" fmla="*/ 31 h 209"/>
                <a:gd name="T18" fmla="*/ 68 w 149"/>
                <a:gd name="T19" fmla="*/ 35 h 209"/>
                <a:gd name="T20" fmla="*/ 86 w 149"/>
                <a:gd name="T21" fmla="*/ 30 h 209"/>
                <a:gd name="T22" fmla="*/ 81 w 149"/>
                <a:gd name="T23" fmla="*/ 12 h 209"/>
                <a:gd name="T24" fmla="*/ 28 w 149"/>
                <a:gd name="T25" fmla="*/ 9 h 209"/>
                <a:gd name="T26" fmla="*/ 0 w 149"/>
                <a:gd name="T27" fmla="*/ 70 h 209"/>
                <a:gd name="T28" fmla="*/ 68 w 149"/>
                <a:gd name="T29" fmla="*/ 199 h 209"/>
                <a:gd name="T30" fmla="*/ 99 w 149"/>
                <a:gd name="T3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209">
                  <a:moveTo>
                    <a:pt x="99" y="209"/>
                  </a:moveTo>
                  <a:cubicBezTo>
                    <a:pt x="107" y="209"/>
                    <a:pt x="115" y="207"/>
                    <a:pt x="121" y="203"/>
                  </a:cubicBezTo>
                  <a:cubicBezTo>
                    <a:pt x="139" y="193"/>
                    <a:pt x="149" y="170"/>
                    <a:pt x="149" y="142"/>
                  </a:cubicBezTo>
                  <a:cubicBezTo>
                    <a:pt x="149" y="134"/>
                    <a:pt x="144" y="129"/>
                    <a:pt x="136" y="129"/>
                  </a:cubicBezTo>
                  <a:cubicBezTo>
                    <a:pt x="129" y="129"/>
                    <a:pt x="123" y="134"/>
                    <a:pt x="123" y="142"/>
                  </a:cubicBezTo>
                  <a:cubicBezTo>
                    <a:pt x="123" y="160"/>
                    <a:pt x="118" y="175"/>
                    <a:pt x="109" y="180"/>
                  </a:cubicBezTo>
                  <a:cubicBezTo>
                    <a:pt x="100" y="186"/>
                    <a:pt x="89" y="181"/>
                    <a:pt x="81" y="177"/>
                  </a:cubicBezTo>
                  <a:cubicBezTo>
                    <a:pt x="51" y="160"/>
                    <a:pt x="26" y="111"/>
                    <a:pt x="26" y="70"/>
                  </a:cubicBezTo>
                  <a:cubicBezTo>
                    <a:pt x="26" y="51"/>
                    <a:pt x="31" y="37"/>
                    <a:pt x="41" y="31"/>
                  </a:cubicBezTo>
                  <a:cubicBezTo>
                    <a:pt x="50" y="26"/>
                    <a:pt x="61" y="30"/>
                    <a:pt x="68" y="35"/>
                  </a:cubicBezTo>
                  <a:cubicBezTo>
                    <a:pt x="74" y="38"/>
                    <a:pt x="82" y="36"/>
                    <a:pt x="86" y="30"/>
                  </a:cubicBezTo>
                  <a:cubicBezTo>
                    <a:pt x="89" y="24"/>
                    <a:pt x="87" y="16"/>
                    <a:pt x="81" y="12"/>
                  </a:cubicBezTo>
                  <a:cubicBezTo>
                    <a:pt x="62" y="1"/>
                    <a:pt x="43" y="0"/>
                    <a:pt x="28" y="9"/>
                  </a:cubicBezTo>
                  <a:cubicBezTo>
                    <a:pt x="10" y="19"/>
                    <a:pt x="0" y="42"/>
                    <a:pt x="0" y="70"/>
                  </a:cubicBezTo>
                  <a:cubicBezTo>
                    <a:pt x="0" y="121"/>
                    <a:pt x="30" y="177"/>
                    <a:pt x="68" y="199"/>
                  </a:cubicBezTo>
                  <a:cubicBezTo>
                    <a:pt x="79" y="206"/>
                    <a:pt x="89" y="209"/>
                    <a:pt x="99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4" name="isľîḓê">
              <a:extLst>
                <a:ext uri="{FF2B5EF4-FFF2-40B4-BE49-F238E27FC236}">
                  <a16:creationId xmlns:a16="http://schemas.microsoft.com/office/drawing/2014/main" xmlns="" id="{58020954-C62B-460B-A09A-2CCE28592BB8}"/>
                </a:ext>
              </a:extLst>
            </p:cNvPr>
            <p:cNvSpPr/>
            <p:nvPr/>
          </p:nvSpPr>
          <p:spPr bwMode="auto">
            <a:xfrm>
              <a:off x="6184900" y="5661026"/>
              <a:ext cx="152400" cy="177800"/>
            </a:xfrm>
            <a:custGeom>
              <a:avLst/>
              <a:gdLst>
                <a:gd name="T0" fmla="*/ 25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6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5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5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4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2" y="54"/>
                    <a:pt x="18" y="51"/>
                    <a:pt x="25" y="43"/>
                  </a:cubicBezTo>
                  <a:cubicBezTo>
                    <a:pt x="31" y="38"/>
                    <a:pt x="36" y="26"/>
                    <a:pt x="36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5" name="ïṡ1ïḍè">
              <a:extLst>
                <a:ext uri="{FF2B5EF4-FFF2-40B4-BE49-F238E27FC236}">
                  <a16:creationId xmlns:a16="http://schemas.microsoft.com/office/drawing/2014/main" xmlns="" id="{0E73418C-A7EE-44C8-936C-C99B0995F212}"/>
                </a:ext>
              </a:extLst>
            </p:cNvPr>
            <p:cNvSpPr/>
            <p:nvPr/>
          </p:nvSpPr>
          <p:spPr bwMode="auto">
            <a:xfrm>
              <a:off x="6307138" y="5707063"/>
              <a:ext cx="152400" cy="177800"/>
            </a:xfrm>
            <a:custGeom>
              <a:avLst/>
              <a:gdLst>
                <a:gd name="T0" fmla="*/ 26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7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6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6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5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3" y="54"/>
                    <a:pt x="18" y="51"/>
                    <a:pt x="25" y="43"/>
                  </a:cubicBezTo>
                  <a:cubicBezTo>
                    <a:pt x="31" y="38"/>
                    <a:pt x="36" y="27"/>
                    <a:pt x="36" y="27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6" name="î$ľïḋe">
              <a:extLst>
                <a:ext uri="{FF2B5EF4-FFF2-40B4-BE49-F238E27FC236}">
                  <a16:creationId xmlns:a16="http://schemas.microsoft.com/office/drawing/2014/main" xmlns="" id="{A16CF26E-F094-425F-B09B-889622FEA2A4}"/>
                </a:ext>
              </a:extLst>
            </p:cNvPr>
            <p:cNvSpPr/>
            <p:nvPr/>
          </p:nvSpPr>
          <p:spPr bwMode="auto">
            <a:xfrm>
              <a:off x="6365875" y="5413376"/>
              <a:ext cx="122238" cy="327025"/>
            </a:xfrm>
            <a:custGeom>
              <a:avLst/>
              <a:gdLst>
                <a:gd name="T0" fmla="*/ 0 w 37"/>
                <a:gd name="T1" fmla="*/ 0 h 99"/>
                <a:gd name="T2" fmla="*/ 5 w 37"/>
                <a:gd name="T3" fmla="*/ 96 h 99"/>
                <a:gd name="T4" fmla="*/ 13 w 37"/>
                <a:gd name="T5" fmla="*/ 99 h 99"/>
                <a:gd name="T6" fmla="*/ 23 w 37"/>
                <a:gd name="T7" fmla="*/ 94 h 99"/>
                <a:gd name="T8" fmla="*/ 28 w 37"/>
                <a:gd name="T9" fmla="*/ 67 h 99"/>
                <a:gd name="T10" fmla="*/ 35 w 37"/>
                <a:gd name="T11" fmla="*/ 24 h 99"/>
                <a:gd name="T12" fmla="*/ 29 w 37"/>
                <a:gd name="T13" fmla="*/ 2 h 99"/>
                <a:gd name="T14" fmla="*/ 0 w 37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9">
                  <a:moveTo>
                    <a:pt x="0" y="0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8" y="99"/>
                    <a:pt x="13" y="99"/>
                  </a:cubicBezTo>
                  <a:cubicBezTo>
                    <a:pt x="17" y="99"/>
                    <a:pt x="23" y="94"/>
                    <a:pt x="23" y="94"/>
                  </a:cubicBezTo>
                  <a:cubicBezTo>
                    <a:pt x="23" y="94"/>
                    <a:pt x="24" y="81"/>
                    <a:pt x="28" y="67"/>
                  </a:cubicBezTo>
                  <a:cubicBezTo>
                    <a:pt x="32" y="53"/>
                    <a:pt x="37" y="35"/>
                    <a:pt x="35" y="24"/>
                  </a:cubicBezTo>
                  <a:cubicBezTo>
                    <a:pt x="33" y="13"/>
                    <a:pt x="29" y="2"/>
                    <a:pt x="29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7" name="ïśḷíde">
              <a:extLst>
                <a:ext uri="{FF2B5EF4-FFF2-40B4-BE49-F238E27FC236}">
                  <a16:creationId xmlns:a16="http://schemas.microsoft.com/office/drawing/2014/main" xmlns="" id="{E709D540-7BB0-426C-BD25-03903055DD44}"/>
                </a:ext>
              </a:extLst>
            </p:cNvPr>
            <p:cNvSpPr/>
            <p:nvPr/>
          </p:nvSpPr>
          <p:spPr bwMode="auto">
            <a:xfrm>
              <a:off x="6248400" y="5345113"/>
              <a:ext cx="125413" cy="349250"/>
            </a:xfrm>
            <a:custGeom>
              <a:avLst/>
              <a:gdLst>
                <a:gd name="T0" fmla="*/ 0 w 38"/>
                <a:gd name="T1" fmla="*/ 7 h 106"/>
                <a:gd name="T2" fmla="*/ 5 w 38"/>
                <a:gd name="T3" fmla="*/ 103 h 106"/>
                <a:gd name="T4" fmla="*/ 13 w 38"/>
                <a:gd name="T5" fmla="*/ 105 h 106"/>
                <a:gd name="T6" fmla="*/ 22 w 38"/>
                <a:gd name="T7" fmla="*/ 101 h 106"/>
                <a:gd name="T8" fmla="*/ 28 w 38"/>
                <a:gd name="T9" fmla="*/ 65 h 106"/>
                <a:gd name="T10" fmla="*/ 33 w 38"/>
                <a:gd name="T11" fmla="*/ 17 h 106"/>
                <a:gd name="T12" fmla="*/ 0 w 38"/>
                <a:gd name="T13" fmla="*/ 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6">
                  <a:moveTo>
                    <a:pt x="0" y="7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5" y="103"/>
                    <a:pt x="7" y="106"/>
                    <a:pt x="13" y="105"/>
                  </a:cubicBezTo>
                  <a:cubicBezTo>
                    <a:pt x="19" y="105"/>
                    <a:pt x="22" y="101"/>
                    <a:pt x="22" y="101"/>
                  </a:cubicBezTo>
                  <a:cubicBezTo>
                    <a:pt x="22" y="101"/>
                    <a:pt x="24" y="78"/>
                    <a:pt x="28" y="65"/>
                  </a:cubicBezTo>
                  <a:cubicBezTo>
                    <a:pt x="32" y="52"/>
                    <a:pt x="38" y="33"/>
                    <a:pt x="33" y="17"/>
                  </a:cubicBezTo>
                  <a:cubicBezTo>
                    <a:pt x="29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8" name="îS1idé">
              <a:extLst>
                <a:ext uri="{FF2B5EF4-FFF2-40B4-BE49-F238E27FC236}">
                  <a16:creationId xmlns:a16="http://schemas.microsoft.com/office/drawing/2014/main" xmlns="" id="{B78644A1-6D2C-40F7-8FBA-69D082A133E8}"/>
                </a:ext>
              </a:extLst>
            </p:cNvPr>
            <p:cNvSpPr/>
            <p:nvPr/>
          </p:nvSpPr>
          <p:spPr bwMode="auto">
            <a:xfrm>
              <a:off x="6221413" y="5143501"/>
              <a:ext cx="293688" cy="296863"/>
            </a:xfrm>
            <a:custGeom>
              <a:avLst/>
              <a:gdLst>
                <a:gd name="T0" fmla="*/ 0 w 89"/>
                <a:gd name="T1" fmla="*/ 5 h 90"/>
                <a:gd name="T2" fmla="*/ 6 w 89"/>
                <a:gd name="T3" fmla="*/ 66 h 90"/>
                <a:gd name="T4" fmla="*/ 38 w 89"/>
                <a:gd name="T5" fmla="*/ 85 h 90"/>
                <a:gd name="T6" fmla="*/ 81 w 89"/>
                <a:gd name="T7" fmla="*/ 87 h 90"/>
                <a:gd name="T8" fmla="*/ 89 w 89"/>
                <a:gd name="T9" fmla="*/ 14 h 90"/>
                <a:gd name="T10" fmla="*/ 21 w 89"/>
                <a:gd name="T11" fmla="*/ 0 h 90"/>
                <a:gd name="T12" fmla="*/ 0 w 89"/>
                <a:gd name="T13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0">
                  <a:moveTo>
                    <a:pt x="0" y="5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21" y="80"/>
                    <a:pt x="38" y="85"/>
                  </a:cubicBezTo>
                  <a:cubicBezTo>
                    <a:pt x="55" y="90"/>
                    <a:pt x="81" y="87"/>
                    <a:pt x="81" y="8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9" name="ïsḻiďé">
              <a:extLst>
                <a:ext uri="{FF2B5EF4-FFF2-40B4-BE49-F238E27FC236}">
                  <a16:creationId xmlns:a16="http://schemas.microsoft.com/office/drawing/2014/main" xmlns="" id="{640517CE-AB6F-4BF7-8312-7ABB741051CB}"/>
                </a:ext>
              </a:extLst>
            </p:cNvPr>
            <p:cNvSpPr/>
            <p:nvPr/>
          </p:nvSpPr>
          <p:spPr bwMode="auto">
            <a:xfrm>
              <a:off x="6111875" y="4649788"/>
              <a:ext cx="155575" cy="368300"/>
            </a:xfrm>
            <a:custGeom>
              <a:avLst/>
              <a:gdLst>
                <a:gd name="T0" fmla="*/ 47 w 47"/>
                <a:gd name="T1" fmla="*/ 0 h 112"/>
                <a:gd name="T2" fmla="*/ 22 w 47"/>
                <a:gd name="T3" fmla="*/ 29 h 112"/>
                <a:gd name="T4" fmla="*/ 10 w 47"/>
                <a:gd name="T5" fmla="*/ 98 h 112"/>
                <a:gd name="T6" fmla="*/ 39 w 47"/>
                <a:gd name="T7" fmla="*/ 76 h 112"/>
                <a:gd name="T8" fmla="*/ 47 w 47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12">
                  <a:moveTo>
                    <a:pt x="47" y="0"/>
                  </a:moveTo>
                  <a:cubicBezTo>
                    <a:pt x="47" y="0"/>
                    <a:pt x="31" y="10"/>
                    <a:pt x="22" y="29"/>
                  </a:cubicBezTo>
                  <a:cubicBezTo>
                    <a:pt x="14" y="47"/>
                    <a:pt x="0" y="85"/>
                    <a:pt x="10" y="98"/>
                  </a:cubicBezTo>
                  <a:cubicBezTo>
                    <a:pt x="20" y="112"/>
                    <a:pt x="37" y="88"/>
                    <a:pt x="39" y="76"/>
                  </a:cubicBezTo>
                  <a:cubicBezTo>
                    <a:pt x="42" y="65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0" name="îSľïḓe">
              <a:extLst>
                <a:ext uri="{FF2B5EF4-FFF2-40B4-BE49-F238E27FC236}">
                  <a16:creationId xmlns:a16="http://schemas.microsoft.com/office/drawing/2014/main" xmlns="" id="{177AE16F-D641-4E60-9766-3CCFEEB94211}"/>
                </a:ext>
              </a:extLst>
            </p:cNvPr>
            <p:cNvSpPr/>
            <p:nvPr/>
          </p:nvSpPr>
          <p:spPr bwMode="auto">
            <a:xfrm>
              <a:off x="6330950" y="4494213"/>
              <a:ext cx="153988" cy="250825"/>
            </a:xfrm>
            <a:custGeom>
              <a:avLst/>
              <a:gdLst>
                <a:gd name="T0" fmla="*/ 31 w 47"/>
                <a:gd name="T1" fmla="*/ 0 h 76"/>
                <a:gd name="T2" fmla="*/ 43 w 47"/>
                <a:gd name="T3" fmla="*/ 41 h 76"/>
                <a:gd name="T4" fmla="*/ 41 w 47"/>
                <a:gd name="T5" fmla="*/ 76 h 76"/>
                <a:gd name="T6" fmla="*/ 0 w 47"/>
                <a:gd name="T7" fmla="*/ 55 h 76"/>
                <a:gd name="T8" fmla="*/ 31 w 4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31" y="0"/>
                  </a:moveTo>
                  <a:cubicBezTo>
                    <a:pt x="31" y="0"/>
                    <a:pt x="39" y="20"/>
                    <a:pt x="43" y="41"/>
                  </a:cubicBezTo>
                  <a:cubicBezTo>
                    <a:pt x="47" y="63"/>
                    <a:pt x="41" y="76"/>
                    <a:pt x="41" y="7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1" name="ïšḻîďé">
              <a:extLst>
                <a:ext uri="{FF2B5EF4-FFF2-40B4-BE49-F238E27FC236}">
                  <a16:creationId xmlns:a16="http://schemas.microsoft.com/office/drawing/2014/main" xmlns="" id="{80E6E6E3-390F-4231-AC79-D6C6257EC63B}"/>
                </a:ext>
              </a:extLst>
            </p:cNvPr>
            <p:cNvSpPr/>
            <p:nvPr/>
          </p:nvSpPr>
          <p:spPr bwMode="auto">
            <a:xfrm>
              <a:off x="6202363" y="4629151"/>
              <a:ext cx="325438" cy="642938"/>
            </a:xfrm>
            <a:custGeom>
              <a:avLst/>
              <a:gdLst>
                <a:gd name="T0" fmla="*/ 59 w 99"/>
                <a:gd name="T1" fmla="*/ 2 h 195"/>
                <a:gd name="T2" fmla="*/ 91 w 99"/>
                <a:gd name="T3" fmla="*/ 23 h 195"/>
                <a:gd name="T4" fmla="*/ 88 w 99"/>
                <a:gd name="T5" fmla="*/ 85 h 195"/>
                <a:gd name="T6" fmla="*/ 83 w 99"/>
                <a:gd name="T7" fmla="*/ 112 h 195"/>
                <a:gd name="T8" fmla="*/ 93 w 99"/>
                <a:gd name="T9" fmla="*/ 138 h 195"/>
                <a:gd name="T10" fmla="*/ 99 w 99"/>
                <a:gd name="T11" fmla="*/ 171 h 195"/>
                <a:gd name="T12" fmla="*/ 71 w 99"/>
                <a:gd name="T13" fmla="*/ 191 h 195"/>
                <a:gd name="T14" fmla="*/ 44 w 99"/>
                <a:gd name="T15" fmla="*/ 186 h 195"/>
                <a:gd name="T16" fmla="*/ 36 w 99"/>
                <a:gd name="T17" fmla="*/ 164 h 195"/>
                <a:gd name="T18" fmla="*/ 23 w 99"/>
                <a:gd name="T19" fmla="*/ 180 h 195"/>
                <a:gd name="T20" fmla="*/ 2 w 99"/>
                <a:gd name="T21" fmla="*/ 161 h 195"/>
                <a:gd name="T22" fmla="*/ 8 w 99"/>
                <a:gd name="T23" fmla="*/ 127 h 195"/>
                <a:gd name="T24" fmla="*/ 16 w 99"/>
                <a:gd name="T25" fmla="*/ 107 h 195"/>
                <a:gd name="T26" fmla="*/ 5 w 99"/>
                <a:gd name="T27" fmla="*/ 63 h 195"/>
                <a:gd name="T28" fmla="*/ 15 w 99"/>
                <a:gd name="T29" fmla="*/ 11 h 195"/>
                <a:gd name="T30" fmla="*/ 36 w 99"/>
                <a:gd name="T31" fmla="*/ 1 h 195"/>
                <a:gd name="T32" fmla="*/ 59 w 99"/>
                <a:gd name="T33" fmla="*/ 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5">
                  <a:moveTo>
                    <a:pt x="59" y="2"/>
                  </a:moveTo>
                  <a:cubicBezTo>
                    <a:pt x="59" y="2"/>
                    <a:pt x="85" y="17"/>
                    <a:pt x="91" y="23"/>
                  </a:cubicBezTo>
                  <a:cubicBezTo>
                    <a:pt x="96" y="28"/>
                    <a:pt x="91" y="68"/>
                    <a:pt x="88" y="85"/>
                  </a:cubicBezTo>
                  <a:cubicBezTo>
                    <a:pt x="85" y="102"/>
                    <a:pt x="83" y="112"/>
                    <a:pt x="83" y="112"/>
                  </a:cubicBezTo>
                  <a:cubicBezTo>
                    <a:pt x="83" y="112"/>
                    <a:pt x="88" y="118"/>
                    <a:pt x="93" y="138"/>
                  </a:cubicBezTo>
                  <a:cubicBezTo>
                    <a:pt x="99" y="158"/>
                    <a:pt x="99" y="165"/>
                    <a:pt x="99" y="171"/>
                  </a:cubicBezTo>
                  <a:cubicBezTo>
                    <a:pt x="99" y="177"/>
                    <a:pt x="83" y="186"/>
                    <a:pt x="71" y="191"/>
                  </a:cubicBezTo>
                  <a:cubicBezTo>
                    <a:pt x="60" y="195"/>
                    <a:pt x="52" y="190"/>
                    <a:pt x="44" y="186"/>
                  </a:cubicBezTo>
                  <a:cubicBezTo>
                    <a:pt x="36" y="182"/>
                    <a:pt x="36" y="164"/>
                    <a:pt x="36" y="164"/>
                  </a:cubicBezTo>
                  <a:cubicBezTo>
                    <a:pt x="36" y="164"/>
                    <a:pt x="32" y="180"/>
                    <a:pt x="23" y="180"/>
                  </a:cubicBezTo>
                  <a:cubicBezTo>
                    <a:pt x="14" y="180"/>
                    <a:pt x="3" y="165"/>
                    <a:pt x="2" y="161"/>
                  </a:cubicBezTo>
                  <a:cubicBezTo>
                    <a:pt x="0" y="157"/>
                    <a:pt x="4" y="139"/>
                    <a:pt x="8" y="127"/>
                  </a:cubicBezTo>
                  <a:cubicBezTo>
                    <a:pt x="12" y="116"/>
                    <a:pt x="16" y="107"/>
                    <a:pt x="16" y="107"/>
                  </a:cubicBezTo>
                  <a:cubicBezTo>
                    <a:pt x="16" y="107"/>
                    <a:pt x="5" y="80"/>
                    <a:pt x="5" y="63"/>
                  </a:cubicBezTo>
                  <a:cubicBezTo>
                    <a:pt x="4" y="47"/>
                    <a:pt x="8" y="22"/>
                    <a:pt x="15" y="11"/>
                  </a:cubicBezTo>
                  <a:cubicBezTo>
                    <a:pt x="22" y="0"/>
                    <a:pt x="35" y="1"/>
                    <a:pt x="36" y="1"/>
                  </a:cubicBezTo>
                  <a:cubicBezTo>
                    <a:pt x="37" y="1"/>
                    <a:pt x="59" y="2"/>
                    <a:pt x="59" y="2"/>
                  </a:cubicBez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2" name="iśľîḓè">
              <a:extLst>
                <a:ext uri="{FF2B5EF4-FFF2-40B4-BE49-F238E27FC236}">
                  <a16:creationId xmlns:a16="http://schemas.microsoft.com/office/drawing/2014/main" xmlns="" id="{84B016C2-FBB9-4CC4-9017-06B1FAF6DEA2}"/>
                </a:ext>
              </a:extLst>
            </p:cNvPr>
            <p:cNvSpPr/>
            <p:nvPr/>
          </p:nvSpPr>
          <p:spPr bwMode="auto">
            <a:xfrm>
              <a:off x="6294438" y="4672013"/>
              <a:ext cx="95250" cy="182563"/>
            </a:xfrm>
            <a:custGeom>
              <a:avLst/>
              <a:gdLst>
                <a:gd name="T0" fmla="*/ 29 w 29"/>
                <a:gd name="T1" fmla="*/ 0 h 55"/>
                <a:gd name="T2" fmla="*/ 11 w 29"/>
                <a:gd name="T3" fmla="*/ 33 h 55"/>
                <a:gd name="T4" fmla="*/ 3 w 29"/>
                <a:gd name="T5" fmla="*/ 55 h 55"/>
                <a:gd name="T6" fmla="*/ 1 w 29"/>
                <a:gd name="T7" fmla="*/ 25 h 55"/>
                <a:gd name="T8" fmla="*/ 3 w 29"/>
                <a:gd name="T9" fmla="*/ 1 h 55"/>
                <a:gd name="T10" fmla="*/ 29 w 29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5">
                  <a:moveTo>
                    <a:pt x="29" y="0"/>
                  </a:moveTo>
                  <a:cubicBezTo>
                    <a:pt x="29" y="0"/>
                    <a:pt x="17" y="20"/>
                    <a:pt x="11" y="33"/>
                  </a:cubicBezTo>
                  <a:cubicBezTo>
                    <a:pt x="5" y="45"/>
                    <a:pt x="3" y="55"/>
                    <a:pt x="3" y="55"/>
                  </a:cubicBezTo>
                  <a:cubicBezTo>
                    <a:pt x="3" y="55"/>
                    <a:pt x="1" y="38"/>
                    <a:pt x="1" y="25"/>
                  </a:cubicBezTo>
                  <a:cubicBezTo>
                    <a:pt x="0" y="12"/>
                    <a:pt x="3" y="1"/>
                    <a:pt x="3" y="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3" name="îṥ1idé">
              <a:extLst>
                <a:ext uri="{FF2B5EF4-FFF2-40B4-BE49-F238E27FC236}">
                  <a16:creationId xmlns:a16="http://schemas.microsoft.com/office/drawing/2014/main" xmlns="" id="{4A83B2D7-2B58-409E-A567-2D5733A9EBF2}"/>
                </a:ext>
              </a:extLst>
            </p:cNvPr>
            <p:cNvSpPr/>
            <p:nvPr/>
          </p:nvSpPr>
          <p:spPr bwMode="auto">
            <a:xfrm>
              <a:off x="6303963" y="4583113"/>
              <a:ext cx="85725" cy="109538"/>
            </a:xfrm>
            <a:custGeom>
              <a:avLst/>
              <a:gdLst>
                <a:gd name="T0" fmla="*/ 0 w 54"/>
                <a:gd name="T1" fmla="*/ 27 h 69"/>
                <a:gd name="T2" fmla="*/ 0 w 54"/>
                <a:gd name="T3" fmla="*/ 58 h 69"/>
                <a:gd name="T4" fmla="*/ 17 w 54"/>
                <a:gd name="T5" fmla="*/ 69 h 69"/>
                <a:gd name="T6" fmla="*/ 54 w 54"/>
                <a:gd name="T7" fmla="*/ 56 h 69"/>
                <a:gd name="T8" fmla="*/ 54 w 54"/>
                <a:gd name="T9" fmla="*/ 0 h 69"/>
                <a:gd name="T10" fmla="*/ 0 w 54"/>
                <a:gd name="T11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69">
                  <a:moveTo>
                    <a:pt x="0" y="27"/>
                  </a:moveTo>
                  <a:lnTo>
                    <a:pt x="0" y="58"/>
                  </a:lnTo>
                  <a:lnTo>
                    <a:pt x="17" y="69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69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4" name="ïšlîďe">
              <a:extLst>
                <a:ext uri="{FF2B5EF4-FFF2-40B4-BE49-F238E27FC236}">
                  <a16:creationId xmlns:a16="http://schemas.microsoft.com/office/drawing/2014/main" xmlns="" id="{7265F7CA-AFF5-49F0-9E09-1BFF02F197B3}"/>
                </a:ext>
              </a:extLst>
            </p:cNvPr>
            <p:cNvSpPr/>
            <p:nvPr/>
          </p:nvSpPr>
          <p:spPr bwMode="auto">
            <a:xfrm>
              <a:off x="6240463" y="4457701"/>
              <a:ext cx="161925" cy="182563"/>
            </a:xfrm>
            <a:custGeom>
              <a:avLst/>
              <a:gdLst>
                <a:gd name="T0" fmla="*/ 1 w 49"/>
                <a:gd name="T1" fmla="*/ 9 h 55"/>
                <a:gd name="T2" fmla="*/ 2 w 49"/>
                <a:gd name="T3" fmla="*/ 39 h 55"/>
                <a:gd name="T4" fmla="*/ 16 w 49"/>
                <a:gd name="T5" fmla="*/ 54 h 55"/>
                <a:gd name="T6" fmla="*/ 48 w 49"/>
                <a:gd name="T7" fmla="*/ 40 h 55"/>
                <a:gd name="T8" fmla="*/ 48 w 49"/>
                <a:gd name="T9" fmla="*/ 6 h 55"/>
                <a:gd name="T10" fmla="*/ 19 w 49"/>
                <a:gd name="T11" fmla="*/ 0 h 55"/>
                <a:gd name="T12" fmla="*/ 1 w 49"/>
                <a:gd name="T1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1" y="9"/>
                  </a:moveTo>
                  <a:cubicBezTo>
                    <a:pt x="1" y="9"/>
                    <a:pt x="0" y="32"/>
                    <a:pt x="2" y="39"/>
                  </a:cubicBezTo>
                  <a:cubicBezTo>
                    <a:pt x="5" y="46"/>
                    <a:pt x="10" y="55"/>
                    <a:pt x="16" y="54"/>
                  </a:cubicBezTo>
                  <a:cubicBezTo>
                    <a:pt x="23" y="54"/>
                    <a:pt x="46" y="47"/>
                    <a:pt x="48" y="40"/>
                  </a:cubicBezTo>
                  <a:cubicBezTo>
                    <a:pt x="49" y="32"/>
                    <a:pt x="48" y="6"/>
                    <a:pt x="48" y="6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5" name="íṥlïde">
              <a:extLst>
                <a:ext uri="{FF2B5EF4-FFF2-40B4-BE49-F238E27FC236}">
                  <a16:creationId xmlns:a16="http://schemas.microsoft.com/office/drawing/2014/main" xmlns="" id="{7CCF6ADF-31BA-4EE4-8BDC-49A5F486AA5F}"/>
                </a:ext>
              </a:extLst>
            </p:cNvPr>
            <p:cNvSpPr/>
            <p:nvPr/>
          </p:nvSpPr>
          <p:spPr bwMode="auto">
            <a:xfrm>
              <a:off x="6215063" y="4325938"/>
              <a:ext cx="233363" cy="222250"/>
            </a:xfrm>
            <a:custGeom>
              <a:avLst/>
              <a:gdLst>
                <a:gd name="T0" fmla="*/ 27 w 71"/>
                <a:gd name="T1" fmla="*/ 40 h 67"/>
                <a:gd name="T2" fmla="*/ 32 w 71"/>
                <a:gd name="T3" fmla="*/ 52 h 67"/>
                <a:gd name="T4" fmla="*/ 56 w 71"/>
                <a:gd name="T5" fmla="*/ 56 h 67"/>
                <a:gd name="T6" fmla="*/ 56 w 71"/>
                <a:gd name="T7" fmla="*/ 67 h 67"/>
                <a:gd name="T8" fmla="*/ 69 w 71"/>
                <a:gd name="T9" fmla="*/ 51 h 67"/>
                <a:gd name="T10" fmla="*/ 58 w 71"/>
                <a:gd name="T11" fmla="*/ 11 h 67"/>
                <a:gd name="T12" fmla="*/ 39 w 71"/>
                <a:gd name="T13" fmla="*/ 4 h 67"/>
                <a:gd name="T14" fmla="*/ 26 w 71"/>
                <a:gd name="T15" fmla="*/ 2 h 67"/>
                <a:gd name="T16" fmla="*/ 1 w 71"/>
                <a:gd name="T17" fmla="*/ 29 h 67"/>
                <a:gd name="T18" fmla="*/ 9 w 71"/>
                <a:gd name="T19" fmla="*/ 49 h 67"/>
                <a:gd name="T20" fmla="*/ 27 w 71"/>
                <a:gd name="T21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67">
                  <a:moveTo>
                    <a:pt x="27" y="40"/>
                  </a:moveTo>
                  <a:cubicBezTo>
                    <a:pt x="27" y="40"/>
                    <a:pt x="28" y="47"/>
                    <a:pt x="32" y="52"/>
                  </a:cubicBezTo>
                  <a:cubicBezTo>
                    <a:pt x="37" y="57"/>
                    <a:pt x="56" y="56"/>
                    <a:pt x="56" y="5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67" y="62"/>
                    <a:pt x="69" y="51"/>
                  </a:cubicBezTo>
                  <a:cubicBezTo>
                    <a:pt x="71" y="41"/>
                    <a:pt x="67" y="18"/>
                    <a:pt x="58" y="11"/>
                  </a:cubicBezTo>
                  <a:cubicBezTo>
                    <a:pt x="50" y="4"/>
                    <a:pt x="39" y="4"/>
                    <a:pt x="39" y="4"/>
                  </a:cubicBezTo>
                  <a:cubicBezTo>
                    <a:pt x="39" y="4"/>
                    <a:pt x="35" y="0"/>
                    <a:pt x="26" y="2"/>
                  </a:cubicBezTo>
                  <a:cubicBezTo>
                    <a:pt x="16" y="3"/>
                    <a:pt x="2" y="14"/>
                    <a:pt x="1" y="29"/>
                  </a:cubicBezTo>
                  <a:cubicBezTo>
                    <a:pt x="0" y="44"/>
                    <a:pt x="3" y="48"/>
                    <a:pt x="9" y="49"/>
                  </a:cubicBezTo>
                  <a:cubicBezTo>
                    <a:pt x="14" y="50"/>
                    <a:pt x="27" y="40"/>
                    <a:pt x="27" y="4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6" name="îşľîḑe">
              <a:extLst>
                <a:ext uri="{FF2B5EF4-FFF2-40B4-BE49-F238E27FC236}">
                  <a16:creationId xmlns:a16="http://schemas.microsoft.com/office/drawing/2014/main" xmlns="" id="{BC554D6E-2011-487D-9272-4D8845473590}"/>
                </a:ext>
              </a:extLst>
            </p:cNvPr>
            <p:cNvSpPr/>
            <p:nvPr/>
          </p:nvSpPr>
          <p:spPr bwMode="auto">
            <a:xfrm>
              <a:off x="6383338" y="4500563"/>
              <a:ext cx="22225" cy="231775"/>
            </a:xfrm>
            <a:custGeom>
              <a:avLst/>
              <a:gdLst>
                <a:gd name="T0" fmla="*/ 0 w 7"/>
                <a:gd name="T1" fmla="*/ 0 h 70"/>
                <a:gd name="T2" fmla="*/ 0 w 7"/>
                <a:gd name="T3" fmla="*/ 70 h 70"/>
                <a:gd name="T4" fmla="*/ 5 w 7"/>
                <a:gd name="T5" fmla="*/ 61 h 70"/>
                <a:gd name="T6" fmla="*/ 7 w 7"/>
                <a:gd name="T7" fmla="*/ 0 h 70"/>
                <a:gd name="T8" fmla="*/ 0 w 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0">
                  <a:moveTo>
                    <a:pt x="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68"/>
                    <a:pt x="5" y="61"/>
                  </a:cubicBezTo>
                  <a:cubicBezTo>
                    <a:pt x="7" y="53"/>
                    <a:pt x="7" y="0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7" name="íS1íďê">
              <a:extLst>
                <a:ext uri="{FF2B5EF4-FFF2-40B4-BE49-F238E27FC236}">
                  <a16:creationId xmlns:a16="http://schemas.microsoft.com/office/drawing/2014/main" xmlns="" id="{B4A1BC3E-10B3-4D61-8E71-2274E81E294B}"/>
                </a:ext>
              </a:extLst>
            </p:cNvPr>
            <p:cNvSpPr/>
            <p:nvPr/>
          </p:nvSpPr>
          <p:spPr bwMode="auto">
            <a:xfrm>
              <a:off x="6435725" y="4699001"/>
              <a:ext cx="204788" cy="398463"/>
            </a:xfrm>
            <a:custGeom>
              <a:avLst/>
              <a:gdLst>
                <a:gd name="T0" fmla="*/ 20 w 62"/>
                <a:gd name="T1" fmla="*/ 2 h 121"/>
                <a:gd name="T2" fmla="*/ 55 w 62"/>
                <a:gd name="T3" fmla="*/ 60 h 121"/>
                <a:gd name="T4" fmla="*/ 58 w 62"/>
                <a:gd name="T5" fmla="*/ 87 h 121"/>
                <a:gd name="T6" fmla="*/ 31 w 62"/>
                <a:gd name="T7" fmla="*/ 121 h 121"/>
                <a:gd name="T8" fmla="*/ 20 w 62"/>
                <a:gd name="T9" fmla="*/ 102 h 121"/>
                <a:gd name="T10" fmla="*/ 37 w 62"/>
                <a:gd name="T11" fmla="*/ 77 h 121"/>
                <a:gd name="T12" fmla="*/ 6 w 62"/>
                <a:gd name="T13" fmla="*/ 30 h 121"/>
                <a:gd name="T14" fmla="*/ 20 w 62"/>
                <a:gd name="T1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21">
                  <a:moveTo>
                    <a:pt x="20" y="2"/>
                  </a:moveTo>
                  <a:cubicBezTo>
                    <a:pt x="20" y="2"/>
                    <a:pt x="48" y="44"/>
                    <a:pt x="55" y="60"/>
                  </a:cubicBezTo>
                  <a:cubicBezTo>
                    <a:pt x="62" y="76"/>
                    <a:pt x="60" y="80"/>
                    <a:pt x="58" y="87"/>
                  </a:cubicBezTo>
                  <a:cubicBezTo>
                    <a:pt x="55" y="94"/>
                    <a:pt x="31" y="121"/>
                    <a:pt x="31" y="12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12" y="48"/>
                    <a:pt x="6" y="30"/>
                  </a:cubicBezTo>
                  <a:cubicBezTo>
                    <a:pt x="0" y="12"/>
                    <a:pt x="11" y="0"/>
                    <a:pt x="20" y="2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" name="iṩľíḑè">
              <a:extLst>
                <a:ext uri="{FF2B5EF4-FFF2-40B4-BE49-F238E27FC236}">
                  <a16:creationId xmlns:a16="http://schemas.microsoft.com/office/drawing/2014/main" xmlns="" id="{2F89D7EB-9DE3-473F-8F06-ED2B6E5F20BC}"/>
                </a:ext>
              </a:extLst>
            </p:cNvPr>
            <p:cNvSpPr/>
            <p:nvPr/>
          </p:nvSpPr>
          <p:spPr bwMode="auto">
            <a:xfrm>
              <a:off x="6459538" y="5035551"/>
              <a:ext cx="82550" cy="88900"/>
            </a:xfrm>
            <a:custGeom>
              <a:avLst/>
              <a:gdLst>
                <a:gd name="T0" fmla="*/ 13 w 25"/>
                <a:gd name="T1" fmla="*/ 0 h 27"/>
                <a:gd name="T2" fmla="*/ 21 w 25"/>
                <a:gd name="T3" fmla="*/ 5 h 27"/>
                <a:gd name="T4" fmla="*/ 24 w 25"/>
                <a:gd name="T5" fmla="*/ 19 h 27"/>
                <a:gd name="T6" fmla="*/ 13 w 25"/>
                <a:gd name="T7" fmla="*/ 26 h 27"/>
                <a:gd name="T8" fmla="*/ 1 w 25"/>
                <a:gd name="T9" fmla="*/ 17 h 27"/>
                <a:gd name="T10" fmla="*/ 13 w 25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">
                  <a:moveTo>
                    <a:pt x="13" y="0"/>
                  </a:moveTo>
                  <a:cubicBezTo>
                    <a:pt x="13" y="0"/>
                    <a:pt x="17" y="0"/>
                    <a:pt x="21" y="5"/>
                  </a:cubicBezTo>
                  <a:cubicBezTo>
                    <a:pt x="25" y="10"/>
                    <a:pt x="24" y="19"/>
                    <a:pt x="24" y="19"/>
                  </a:cubicBezTo>
                  <a:cubicBezTo>
                    <a:pt x="24" y="19"/>
                    <a:pt x="20" y="26"/>
                    <a:pt x="13" y="26"/>
                  </a:cubicBezTo>
                  <a:cubicBezTo>
                    <a:pt x="6" y="27"/>
                    <a:pt x="2" y="24"/>
                    <a:pt x="1" y="17"/>
                  </a:cubicBezTo>
                  <a:cubicBezTo>
                    <a:pt x="0" y="10"/>
                    <a:pt x="4" y="2"/>
                    <a:pt x="13" y="0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9" name="îṥ1îḋê">
              <a:extLst>
                <a:ext uri="{FF2B5EF4-FFF2-40B4-BE49-F238E27FC236}">
                  <a16:creationId xmlns:a16="http://schemas.microsoft.com/office/drawing/2014/main" xmlns="" id="{9CFA7E24-BAD8-4625-A7C1-FA30FF8021F3}"/>
                </a:ext>
              </a:extLst>
            </p:cNvPr>
            <p:cNvSpPr/>
            <p:nvPr/>
          </p:nvSpPr>
          <p:spPr bwMode="auto">
            <a:xfrm>
              <a:off x="6197600" y="4665663"/>
              <a:ext cx="20638" cy="76200"/>
            </a:xfrm>
            <a:custGeom>
              <a:avLst/>
              <a:gdLst>
                <a:gd name="T0" fmla="*/ 13 w 13"/>
                <a:gd name="T1" fmla="*/ 48 h 48"/>
                <a:gd name="T2" fmla="*/ 0 w 13"/>
                <a:gd name="T3" fmla="*/ 40 h 48"/>
                <a:gd name="T4" fmla="*/ 0 w 13"/>
                <a:gd name="T5" fmla="*/ 9 h 48"/>
                <a:gd name="T6" fmla="*/ 13 w 13"/>
                <a:gd name="T7" fmla="*/ 0 h 48"/>
                <a:gd name="T8" fmla="*/ 13 w 13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8">
                  <a:moveTo>
                    <a:pt x="13" y="48"/>
                  </a:moveTo>
                  <a:lnTo>
                    <a:pt x="0" y="40"/>
                  </a:lnTo>
                  <a:lnTo>
                    <a:pt x="0" y="9"/>
                  </a:lnTo>
                  <a:lnTo>
                    <a:pt x="13" y="0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0" name="ï$ḻîdè">
              <a:extLst>
                <a:ext uri="{FF2B5EF4-FFF2-40B4-BE49-F238E27FC236}">
                  <a16:creationId xmlns:a16="http://schemas.microsoft.com/office/drawing/2014/main" xmlns="" id="{A7234A0B-81DA-4542-B272-5CAAF6C92340}"/>
                </a:ext>
              </a:extLst>
            </p:cNvPr>
            <p:cNvSpPr/>
            <p:nvPr/>
          </p:nvSpPr>
          <p:spPr bwMode="auto">
            <a:xfrm>
              <a:off x="6218238" y="4640263"/>
              <a:ext cx="19050" cy="101600"/>
            </a:xfrm>
            <a:custGeom>
              <a:avLst/>
              <a:gdLst>
                <a:gd name="T0" fmla="*/ 0 w 12"/>
                <a:gd name="T1" fmla="*/ 14 h 64"/>
                <a:gd name="T2" fmla="*/ 0 w 12"/>
                <a:gd name="T3" fmla="*/ 64 h 64"/>
                <a:gd name="T4" fmla="*/ 12 w 12"/>
                <a:gd name="T5" fmla="*/ 56 h 64"/>
                <a:gd name="T6" fmla="*/ 12 w 12"/>
                <a:gd name="T7" fmla="*/ 0 h 64"/>
                <a:gd name="T8" fmla="*/ 0 w 12"/>
                <a:gd name="T9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4">
                  <a:moveTo>
                    <a:pt x="0" y="14"/>
                  </a:moveTo>
                  <a:lnTo>
                    <a:pt x="0" y="64"/>
                  </a:lnTo>
                  <a:lnTo>
                    <a:pt x="12" y="56"/>
                  </a:lnTo>
                  <a:lnTo>
                    <a:pt x="1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1" name="íṡlíďê">
              <a:extLst>
                <a:ext uri="{FF2B5EF4-FFF2-40B4-BE49-F238E27FC236}">
                  <a16:creationId xmlns:a16="http://schemas.microsoft.com/office/drawing/2014/main" xmlns="" id="{F21686BD-80AB-4280-AA62-85CC0A907410}"/>
                </a:ext>
              </a:extLst>
            </p:cNvPr>
            <p:cNvSpPr/>
            <p:nvPr/>
          </p:nvSpPr>
          <p:spPr bwMode="auto">
            <a:xfrm>
              <a:off x="6162675" y="4695826"/>
              <a:ext cx="101600" cy="115888"/>
            </a:xfrm>
            <a:custGeom>
              <a:avLst/>
              <a:gdLst>
                <a:gd name="T0" fmla="*/ 10 w 31"/>
                <a:gd name="T1" fmla="*/ 2 h 35"/>
                <a:gd name="T2" fmla="*/ 19 w 31"/>
                <a:gd name="T3" fmla="*/ 0 h 35"/>
                <a:gd name="T4" fmla="*/ 28 w 31"/>
                <a:gd name="T5" fmla="*/ 7 h 35"/>
                <a:gd name="T6" fmla="*/ 28 w 31"/>
                <a:gd name="T7" fmla="*/ 29 h 35"/>
                <a:gd name="T8" fmla="*/ 8 w 31"/>
                <a:gd name="T9" fmla="*/ 34 h 35"/>
                <a:gd name="T10" fmla="*/ 10 w 31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5">
                  <a:moveTo>
                    <a:pt x="10" y="2"/>
                  </a:moveTo>
                  <a:cubicBezTo>
                    <a:pt x="10" y="2"/>
                    <a:pt x="15" y="0"/>
                    <a:pt x="19" y="0"/>
                  </a:cubicBezTo>
                  <a:cubicBezTo>
                    <a:pt x="23" y="0"/>
                    <a:pt x="27" y="3"/>
                    <a:pt x="28" y="7"/>
                  </a:cubicBezTo>
                  <a:cubicBezTo>
                    <a:pt x="29" y="10"/>
                    <a:pt x="31" y="23"/>
                    <a:pt x="28" y="29"/>
                  </a:cubicBezTo>
                  <a:cubicBezTo>
                    <a:pt x="25" y="35"/>
                    <a:pt x="15" y="35"/>
                    <a:pt x="8" y="34"/>
                  </a:cubicBezTo>
                  <a:cubicBezTo>
                    <a:pt x="2" y="32"/>
                    <a:pt x="0" y="8"/>
                    <a:pt x="10" y="2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2" name="ïşḻïḓê">
              <a:extLst>
                <a:ext uri="{FF2B5EF4-FFF2-40B4-BE49-F238E27FC236}">
                  <a16:creationId xmlns:a16="http://schemas.microsoft.com/office/drawing/2014/main" xmlns="" id="{80959BC5-9EE1-4EE3-BD6E-3C3AB3C82761}"/>
                </a:ext>
              </a:extLst>
            </p:cNvPr>
            <p:cNvSpPr/>
            <p:nvPr/>
          </p:nvSpPr>
          <p:spPr bwMode="auto">
            <a:xfrm>
              <a:off x="6086475" y="4557713"/>
              <a:ext cx="190500" cy="193675"/>
            </a:xfrm>
            <a:custGeom>
              <a:avLst/>
              <a:gdLst>
                <a:gd name="T0" fmla="*/ 58 w 58"/>
                <a:gd name="T1" fmla="*/ 14 h 59"/>
                <a:gd name="T2" fmla="*/ 52 w 58"/>
                <a:gd name="T3" fmla="*/ 1 h 59"/>
                <a:gd name="T4" fmla="*/ 48 w 58"/>
                <a:gd name="T5" fmla="*/ 1 h 59"/>
                <a:gd name="T6" fmla="*/ 46 w 58"/>
                <a:gd name="T7" fmla="*/ 1 h 59"/>
                <a:gd name="T8" fmla="*/ 22 w 58"/>
                <a:gd name="T9" fmla="*/ 5 h 59"/>
                <a:gd name="T10" fmla="*/ 0 w 58"/>
                <a:gd name="T11" fmla="*/ 2 h 59"/>
                <a:gd name="T12" fmla="*/ 30 w 58"/>
                <a:gd name="T13" fmla="*/ 59 h 59"/>
                <a:gd name="T14" fmla="*/ 33 w 58"/>
                <a:gd name="T15" fmla="*/ 52 h 59"/>
                <a:gd name="T16" fmla="*/ 49 w 58"/>
                <a:gd name="T17" fmla="*/ 26 h 59"/>
                <a:gd name="T18" fmla="*/ 56 w 58"/>
                <a:gd name="T19" fmla="*/ 19 h 59"/>
                <a:gd name="T20" fmla="*/ 58 w 58"/>
                <a:gd name="T21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9">
                  <a:moveTo>
                    <a:pt x="58" y="14"/>
                  </a:moveTo>
                  <a:cubicBezTo>
                    <a:pt x="58" y="9"/>
                    <a:pt x="55" y="3"/>
                    <a:pt x="52" y="1"/>
                  </a:cubicBezTo>
                  <a:cubicBezTo>
                    <a:pt x="50" y="0"/>
                    <a:pt x="49" y="0"/>
                    <a:pt x="48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37" y="2"/>
                    <a:pt x="32" y="5"/>
                    <a:pt x="22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7" y="43"/>
                    <a:pt x="42" y="34"/>
                    <a:pt x="49" y="26"/>
                  </a:cubicBezTo>
                  <a:cubicBezTo>
                    <a:pt x="51" y="24"/>
                    <a:pt x="53" y="21"/>
                    <a:pt x="56" y="19"/>
                  </a:cubicBezTo>
                  <a:cubicBezTo>
                    <a:pt x="58" y="18"/>
                    <a:pt x="58" y="17"/>
                    <a:pt x="58" y="14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3" name="îṩḻíḑé">
              <a:extLst>
                <a:ext uri="{FF2B5EF4-FFF2-40B4-BE49-F238E27FC236}">
                  <a16:creationId xmlns:a16="http://schemas.microsoft.com/office/drawing/2014/main" xmlns="" id="{5E4F2D87-C857-4808-8A39-4D94437A715F}"/>
                </a:ext>
              </a:extLst>
            </p:cNvPr>
            <p:cNvSpPr/>
            <p:nvPr/>
          </p:nvSpPr>
          <p:spPr bwMode="auto">
            <a:xfrm>
              <a:off x="6046788" y="4543426"/>
              <a:ext cx="147638" cy="244475"/>
            </a:xfrm>
            <a:custGeom>
              <a:avLst/>
              <a:gdLst>
                <a:gd name="T0" fmla="*/ 45 w 45"/>
                <a:gd name="T1" fmla="*/ 50 h 74"/>
                <a:gd name="T2" fmla="*/ 23 w 45"/>
                <a:gd name="T3" fmla="*/ 67 h 74"/>
                <a:gd name="T4" fmla="*/ 0 w 45"/>
                <a:gd name="T5" fmla="*/ 24 h 74"/>
                <a:gd name="T6" fmla="*/ 23 w 45"/>
                <a:gd name="T7" fmla="*/ 7 h 74"/>
                <a:gd name="T8" fmla="*/ 45 w 45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4">
                  <a:moveTo>
                    <a:pt x="45" y="50"/>
                  </a:moveTo>
                  <a:cubicBezTo>
                    <a:pt x="45" y="66"/>
                    <a:pt x="35" y="74"/>
                    <a:pt x="23" y="67"/>
                  </a:cubicBezTo>
                  <a:cubicBezTo>
                    <a:pt x="10" y="59"/>
                    <a:pt x="0" y="40"/>
                    <a:pt x="0" y="24"/>
                  </a:cubicBezTo>
                  <a:cubicBezTo>
                    <a:pt x="0" y="8"/>
                    <a:pt x="10" y="0"/>
                    <a:pt x="23" y="7"/>
                  </a:cubicBezTo>
                  <a:cubicBezTo>
                    <a:pt x="35" y="14"/>
                    <a:pt x="45" y="33"/>
                    <a:pt x="45" y="50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4" name="ïSḻïdé">
              <a:extLst>
                <a:ext uri="{FF2B5EF4-FFF2-40B4-BE49-F238E27FC236}">
                  <a16:creationId xmlns:a16="http://schemas.microsoft.com/office/drawing/2014/main" xmlns="" id="{0DD98B69-B2F3-4A26-88DF-BB432D4E052B}"/>
                </a:ext>
              </a:extLst>
            </p:cNvPr>
            <p:cNvSpPr/>
            <p:nvPr/>
          </p:nvSpPr>
          <p:spPr bwMode="auto">
            <a:xfrm>
              <a:off x="6069013" y="4579938"/>
              <a:ext cx="103188" cy="171450"/>
            </a:xfrm>
            <a:custGeom>
              <a:avLst/>
              <a:gdLst>
                <a:gd name="T0" fmla="*/ 31 w 31"/>
                <a:gd name="T1" fmla="*/ 35 h 52"/>
                <a:gd name="T2" fmla="*/ 16 w 31"/>
                <a:gd name="T3" fmla="*/ 47 h 52"/>
                <a:gd name="T4" fmla="*/ 0 w 31"/>
                <a:gd name="T5" fmla="*/ 17 h 52"/>
                <a:gd name="T6" fmla="*/ 16 w 31"/>
                <a:gd name="T7" fmla="*/ 5 h 52"/>
                <a:gd name="T8" fmla="*/ 31 w 31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31" y="35"/>
                  </a:moveTo>
                  <a:cubicBezTo>
                    <a:pt x="31" y="47"/>
                    <a:pt x="24" y="52"/>
                    <a:pt x="16" y="47"/>
                  </a:cubicBezTo>
                  <a:cubicBezTo>
                    <a:pt x="7" y="42"/>
                    <a:pt x="0" y="28"/>
                    <a:pt x="0" y="17"/>
                  </a:cubicBezTo>
                  <a:cubicBezTo>
                    <a:pt x="0" y="5"/>
                    <a:pt x="7" y="0"/>
                    <a:pt x="16" y="5"/>
                  </a:cubicBezTo>
                  <a:cubicBezTo>
                    <a:pt x="24" y="10"/>
                    <a:pt x="31" y="23"/>
                    <a:pt x="31" y="35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5" name="iSḷîḑè">
              <a:extLst>
                <a:ext uri="{FF2B5EF4-FFF2-40B4-BE49-F238E27FC236}">
                  <a16:creationId xmlns:a16="http://schemas.microsoft.com/office/drawing/2014/main" xmlns="" id="{4E9B022D-D09C-451A-9459-4E9F647652E2}"/>
                </a:ext>
              </a:extLst>
            </p:cNvPr>
            <p:cNvSpPr/>
            <p:nvPr/>
          </p:nvSpPr>
          <p:spPr bwMode="auto">
            <a:xfrm>
              <a:off x="6105525" y="4616451"/>
              <a:ext cx="66675" cy="79375"/>
            </a:xfrm>
            <a:custGeom>
              <a:avLst/>
              <a:gdLst>
                <a:gd name="T0" fmla="*/ 0 w 20"/>
                <a:gd name="T1" fmla="*/ 6 h 24"/>
                <a:gd name="T2" fmla="*/ 9 w 20"/>
                <a:gd name="T3" fmla="*/ 24 h 24"/>
                <a:gd name="T4" fmla="*/ 20 w 20"/>
                <a:gd name="T5" fmla="*/ 18 h 24"/>
                <a:gd name="T6" fmla="*/ 11 w 20"/>
                <a:gd name="T7" fmla="*/ 0 h 24"/>
                <a:gd name="T8" fmla="*/ 0 w 20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0" y="6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11"/>
                    <a:pt x="15" y="4"/>
                    <a:pt x="11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6" name="íṧḻïďé">
              <a:extLst>
                <a:ext uri="{FF2B5EF4-FFF2-40B4-BE49-F238E27FC236}">
                  <a16:creationId xmlns:a16="http://schemas.microsoft.com/office/drawing/2014/main" xmlns="" id="{B81DB214-D272-4E38-817B-0AA2166B7BAE}"/>
                </a:ext>
              </a:extLst>
            </p:cNvPr>
            <p:cNvSpPr/>
            <p:nvPr/>
          </p:nvSpPr>
          <p:spPr bwMode="auto">
            <a:xfrm>
              <a:off x="6099175" y="4629151"/>
              <a:ext cx="42863" cy="73025"/>
            </a:xfrm>
            <a:custGeom>
              <a:avLst/>
              <a:gdLst>
                <a:gd name="T0" fmla="*/ 13 w 13"/>
                <a:gd name="T1" fmla="*/ 15 h 22"/>
                <a:gd name="T2" fmla="*/ 7 w 13"/>
                <a:gd name="T3" fmla="*/ 20 h 22"/>
                <a:gd name="T4" fmla="*/ 0 w 13"/>
                <a:gd name="T5" fmla="*/ 7 h 22"/>
                <a:gd name="T6" fmla="*/ 7 w 13"/>
                <a:gd name="T7" fmla="*/ 2 h 22"/>
                <a:gd name="T8" fmla="*/ 13 w 13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5"/>
                  </a:moveTo>
                  <a:cubicBezTo>
                    <a:pt x="13" y="20"/>
                    <a:pt x="10" y="22"/>
                    <a:pt x="7" y="20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2"/>
                  </a:cubicBezTo>
                  <a:cubicBezTo>
                    <a:pt x="10" y="4"/>
                    <a:pt x="13" y="10"/>
                    <a:pt x="13" y="15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7" name="îṧļîḑé">
              <a:extLst>
                <a:ext uri="{FF2B5EF4-FFF2-40B4-BE49-F238E27FC236}">
                  <a16:creationId xmlns:a16="http://schemas.microsoft.com/office/drawing/2014/main" xmlns="" id="{C3C021C4-93CF-4E18-82CA-E7B3372A15F1}"/>
                </a:ext>
              </a:extLst>
            </p:cNvPr>
            <p:cNvSpPr/>
            <p:nvPr/>
          </p:nvSpPr>
          <p:spPr bwMode="auto">
            <a:xfrm>
              <a:off x="6230938" y="4557713"/>
              <a:ext cx="46038" cy="68263"/>
            </a:xfrm>
            <a:custGeom>
              <a:avLst/>
              <a:gdLst>
                <a:gd name="T0" fmla="*/ 8 w 14"/>
                <a:gd name="T1" fmla="*/ 1 h 21"/>
                <a:gd name="T2" fmla="*/ 4 w 14"/>
                <a:gd name="T3" fmla="*/ 1 h 21"/>
                <a:gd name="T4" fmla="*/ 2 w 14"/>
                <a:gd name="T5" fmla="*/ 1 h 21"/>
                <a:gd name="T6" fmla="*/ 0 w 14"/>
                <a:gd name="T7" fmla="*/ 1 h 21"/>
                <a:gd name="T8" fmla="*/ 7 w 14"/>
                <a:gd name="T9" fmla="*/ 10 h 21"/>
                <a:gd name="T10" fmla="*/ 9 w 14"/>
                <a:gd name="T11" fmla="*/ 21 h 21"/>
                <a:gd name="T12" fmla="*/ 12 w 14"/>
                <a:gd name="T13" fmla="*/ 19 h 21"/>
                <a:gd name="T14" fmla="*/ 14 w 14"/>
                <a:gd name="T15" fmla="*/ 14 h 21"/>
                <a:gd name="T16" fmla="*/ 8 w 1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8" y="1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3" y="2"/>
                    <a:pt x="5" y="5"/>
                    <a:pt x="7" y="10"/>
                  </a:cubicBezTo>
                  <a:cubicBezTo>
                    <a:pt x="10" y="16"/>
                    <a:pt x="9" y="19"/>
                    <a:pt x="9" y="21"/>
                  </a:cubicBezTo>
                  <a:cubicBezTo>
                    <a:pt x="10" y="21"/>
                    <a:pt x="11" y="20"/>
                    <a:pt x="12" y="19"/>
                  </a:cubicBezTo>
                  <a:cubicBezTo>
                    <a:pt x="14" y="18"/>
                    <a:pt x="14" y="17"/>
                    <a:pt x="14" y="14"/>
                  </a:cubicBezTo>
                  <a:cubicBezTo>
                    <a:pt x="14" y="9"/>
                    <a:pt x="11" y="3"/>
                    <a:pt x="8" y="1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8" name="íŝḷidê">
              <a:extLst>
                <a:ext uri="{FF2B5EF4-FFF2-40B4-BE49-F238E27FC236}">
                  <a16:creationId xmlns:a16="http://schemas.microsoft.com/office/drawing/2014/main" xmlns="" id="{316A339A-086D-49CB-9AB9-B42A2FB2DEDC}"/>
                </a:ext>
              </a:extLst>
            </p:cNvPr>
            <p:cNvSpPr/>
            <p:nvPr/>
          </p:nvSpPr>
          <p:spPr bwMode="auto">
            <a:xfrm>
              <a:off x="6891338" y="4294188"/>
              <a:ext cx="1630363" cy="947738"/>
            </a:xfrm>
            <a:custGeom>
              <a:avLst/>
              <a:gdLst>
                <a:gd name="T0" fmla="*/ 351 w 494"/>
                <a:gd name="T1" fmla="*/ 0 h 288"/>
                <a:gd name="T2" fmla="*/ 309 w 494"/>
                <a:gd name="T3" fmla="*/ 11 h 288"/>
                <a:gd name="T4" fmla="*/ 19 w 494"/>
                <a:gd name="T5" fmla="*/ 180 h 288"/>
                <a:gd name="T6" fmla="*/ 19 w 494"/>
                <a:gd name="T7" fmla="*/ 230 h 288"/>
                <a:gd name="T8" fmla="*/ 100 w 494"/>
                <a:gd name="T9" fmla="*/ 277 h 288"/>
                <a:gd name="T10" fmla="*/ 142 w 494"/>
                <a:gd name="T11" fmla="*/ 288 h 288"/>
                <a:gd name="T12" fmla="*/ 185 w 494"/>
                <a:gd name="T13" fmla="*/ 277 h 288"/>
                <a:gd name="T14" fmla="*/ 475 w 494"/>
                <a:gd name="T15" fmla="*/ 108 h 288"/>
                <a:gd name="T16" fmla="*/ 475 w 494"/>
                <a:gd name="T17" fmla="*/ 58 h 288"/>
                <a:gd name="T18" fmla="*/ 394 w 494"/>
                <a:gd name="T19" fmla="*/ 11 h 288"/>
                <a:gd name="T20" fmla="*/ 351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351" y="0"/>
                  </a:moveTo>
                  <a:cubicBezTo>
                    <a:pt x="337" y="0"/>
                    <a:pt x="322" y="3"/>
                    <a:pt x="309" y="11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0" y="191"/>
                    <a:pt x="0" y="219"/>
                    <a:pt x="19" y="230"/>
                  </a:cubicBezTo>
                  <a:cubicBezTo>
                    <a:pt x="100" y="277"/>
                    <a:pt x="100" y="277"/>
                    <a:pt x="100" y="277"/>
                  </a:cubicBezTo>
                  <a:cubicBezTo>
                    <a:pt x="113" y="284"/>
                    <a:pt x="128" y="288"/>
                    <a:pt x="142" y="288"/>
                  </a:cubicBezTo>
                  <a:cubicBezTo>
                    <a:pt x="157" y="288"/>
                    <a:pt x="172" y="284"/>
                    <a:pt x="185" y="277"/>
                  </a:cubicBezTo>
                  <a:cubicBezTo>
                    <a:pt x="475" y="108"/>
                    <a:pt x="475" y="108"/>
                    <a:pt x="475" y="108"/>
                  </a:cubicBezTo>
                  <a:cubicBezTo>
                    <a:pt x="494" y="97"/>
                    <a:pt x="494" y="69"/>
                    <a:pt x="475" y="5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81" y="3"/>
                    <a:pt x="366" y="0"/>
                    <a:pt x="351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9" name="iṩļíḓe">
              <a:extLst>
                <a:ext uri="{FF2B5EF4-FFF2-40B4-BE49-F238E27FC236}">
                  <a16:creationId xmlns:a16="http://schemas.microsoft.com/office/drawing/2014/main" xmlns="" id="{F50B51C8-4F1D-4150-97D6-ACC4367FAC88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0" name="íṥlîdê">
              <a:extLst>
                <a:ext uri="{FF2B5EF4-FFF2-40B4-BE49-F238E27FC236}">
                  <a16:creationId xmlns:a16="http://schemas.microsoft.com/office/drawing/2014/main" xmlns="" id="{DAAEBB01-C28E-4649-A970-059EDDF67AB3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1" name="iṩľíḑe">
              <a:extLst>
                <a:ext uri="{FF2B5EF4-FFF2-40B4-BE49-F238E27FC236}">
                  <a16:creationId xmlns:a16="http://schemas.microsoft.com/office/drawing/2014/main" xmlns="" id="{A96A0C09-799B-4029-8EE0-CB6F54D2C4D7}"/>
                </a:ext>
              </a:extLst>
            </p:cNvPr>
            <p:cNvSpPr/>
            <p:nvPr/>
          </p:nvSpPr>
          <p:spPr bwMode="auto">
            <a:xfrm>
              <a:off x="6891338" y="4162426"/>
              <a:ext cx="1630363" cy="974725"/>
            </a:xfrm>
            <a:custGeom>
              <a:avLst/>
              <a:gdLst>
                <a:gd name="T0" fmla="*/ 19 w 494"/>
                <a:gd name="T1" fmla="*/ 234 h 296"/>
                <a:gd name="T2" fmla="*/ 100 w 494"/>
                <a:gd name="T3" fmla="*/ 280 h 296"/>
                <a:gd name="T4" fmla="*/ 185 w 494"/>
                <a:gd name="T5" fmla="*/ 280 h 296"/>
                <a:gd name="T6" fmla="*/ 475 w 494"/>
                <a:gd name="T7" fmla="*/ 112 h 296"/>
                <a:gd name="T8" fmla="*/ 475 w 494"/>
                <a:gd name="T9" fmla="*/ 61 h 296"/>
                <a:gd name="T10" fmla="*/ 394 w 494"/>
                <a:gd name="T11" fmla="*/ 15 h 296"/>
                <a:gd name="T12" fmla="*/ 309 w 494"/>
                <a:gd name="T13" fmla="*/ 15 h 296"/>
                <a:gd name="T14" fmla="*/ 19 w 494"/>
                <a:gd name="T15" fmla="*/ 183 h 296"/>
                <a:gd name="T16" fmla="*/ 19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19" y="234"/>
                  </a:moveTo>
                  <a:cubicBezTo>
                    <a:pt x="100" y="280"/>
                    <a:pt x="100" y="280"/>
                    <a:pt x="100" y="280"/>
                  </a:cubicBezTo>
                  <a:cubicBezTo>
                    <a:pt x="126" y="296"/>
                    <a:pt x="159" y="296"/>
                    <a:pt x="185" y="280"/>
                  </a:cubicBezTo>
                  <a:cubicBezTo>
                    <a:pt x="475" y="112"/>
                    <a:pt x="475" y="112"/>
                    <a:pt x="475" y="112"/>
                  </a:cubicBezTo>
                  <a:cubicBezTo>
                    <a:pt x="494" y="101"/>
                    <a:pt x="494" y="73"/>
                    <a:pt x="475" y="61"/>
                  </a:cubicBezTo>
                  <a:cubicBezTo>
                    <a:pt x="394" y="15"/>
                    <a:pt x="394" y="15"/>
                    <a:pt x="394" y="15"/>
                  </a:cubicBezTo>
                  <a:cubicBezTo>
                    <a:pt x="367" y="0"/>
                    <a:pt x="335" y="0"/>
                    <a:pt x="309" y="15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0" y="195"/>
                    <a:pt x="0" y="223"/>
                    <a:pt x="19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2" name="iṧļíďê">
              <a:extLst>
                <a:ext uri="{FF2B5EF4-FFF2-40B4-BE49-F238E27FC236}">
                  <a16:creationId xmlns:a16="http://schemas.microsoft.com/office/drawing/2014/main" xmlns="" id="{28E19CE6-1C10-414B-B380-5FFC22D40F23}"/>
                </a:ext>
              </a:extLst>
            </p:cNvPr>
            <p:cNvSpPr/>
            <p:nvPr/>
          </p:nvSpPr>
          <p:spPr bwMode="auto">
            <a:xfrm>
              <a:off x="7832725" y="3529013"/>
              <a:ext cx="431800" cy="250825"/>
            </a:xfrm>
            <a:custGeom>
              <a:avLst/>
              <a:gdLst>
                <a:gd name="T0" fmla="*/ 272 w 272"/>
                <a:gd name="T1" fmla="*/ 75 h 158"/>
                <a:gd name="T2" fmla="*/ 145 w 272"/>
                <a:gd name="T3" fmla="*/ 0 h 158"/>
                <a:gd name="T4" fmla="*/ 0 w 272"/>
                <a:gd name="T5" fmla="*/ 85 h 158"/>
                <a:gd name="T6" fmla="*/ 127 w 272"/>
                <a:gd name="T7" fmla="*/ 158 h 158"/>
                <a:gd name="T8" fmla="*/ 272 w 272"/>
                <a:gd name="T9" fmla="*/ 7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8">
                  <a:moveTo>
                    <a:pt x="272" y="75"/>
                  </a:moveTo>
                  <a:lnTo>
                    <a:pt x="145" y="0"/>
                  </a:lnTo>
                  <a:lnTo>
                    <a:pt x="0" y="85"/>
                  </a:lnTo>
                  <a:lnTo>
                    <a:pt x="127" y="158"/>
                  </a:lnTo>
                  <a:lnTo>
                    <a:pt x="272" y="75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3" name="ïṡļíḍè">
              <a:extLst>
                <a:ext uri="{FF2B5EF4-FFF2-40B4-BE49-F238E27FC236}">
                  <a16:creationId xmlns:a16="http://schemas.microsoft.com/office/drawing/2014/main" xmlns="" id="{E6A1337D-5DF5-481E-AB39-48770685A49E}"/>
                </a:ext>
              </a:extLst>
            </p:cNvPr>
            <p:cNvSpPr/>
            <p:nvPr/>
          </p:nvSpPr>
          <p:spPr bwMode="auto">
            <a:xfrm>
              <a:off x="8034338" y="3648076"/>
              <a:ext cx="230188" cy="952500"/>
            </a:xfrm>
            <a:custGeom>
              <a:avLst/>
              <a:gdLst>
                <a:gd name="T0" fmla="*/ 145 w 145"/>
                <a:gd name="T1" fmla="*/ 0 h 600"/>
                <a:gd name="T2" fmla="*/ 145 w 145"/>
                <a:gd name="T3" fmla="*/ 517 h 600"/>
                <a:gd name="T4" fmla="*/ 0 w 145"/>
                <a:gd name="T5" fmla="*/ 600 h 600"/>
                <a:gd name="T6" fmla="*/ 0 w 145"/>
                <a:gd name="T7" fmla="*/ 83 h 600"/>
                <a:gd name="T8" fmla="*/ 145 w 145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00">
                  <a:moveTo>
                    <a:pt x="145" y="0"/>
                  </a:moveTo>
                  <a:lnTo>
                    <a:pt x="145" y="517"/>
                  </a:lnTo>
                  <a:lnTo>
                    <a:pt x="0" y="60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D6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4" name="ï$ḻïḍe">
              <a:extLst>
                <a:ext uri="{FF2B5EF4-FFF2-40B4-BE49-F238E27FC236}">
                  <a16:creationId xmlns:a16="http://schemas.microsoft.com/office/drawing/2014/main" xmlns="" id="{0AC23C3A-7579-4A0A-863C-7FCC5744FC83}"/>
                </a:ext>
              </a:extLst>
            </p:cNvPr>
            <p:cNvSpPr/>
            <p:nvPr/>
          </p:nvSpPr>
          <p:spPr bwMode="auto">
            <a:xfrm>
              <a:off x="7832725" y="3663951"/>
              <a:ext cx="201613" cy="936625"/>
            </a:xfrm>
            <a:custGeom>
              <a:avLst/>
              <a:gdLst>
                <a:gd name="T0" fmla="*/ 127 w 127"/>
                <a:gd name="T1" fmla="*/ 590 h 590"/>
                <a:gd name="T2" fmla="*/ 0 w 127"/>
                <a:gd name="T3" fmla="*/ 517 h 590"/>
                <a:gd name="T4" fmla="*/ 0 w 127"/>
                <a:gd name="T5" fmla="*/ 0 h 590"/>
                <a:gd name="T6" fmla="*/ 127 w 127"/>
                <a:gd name="T7" fmla="*/ 73 h 590"/>
                <a:gd name="T8" fmla="*/ 127 w 127"/>
                <a:gd name="T9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90">
                  <a:moveTo>
                    <a:pt x="127" y="590"/>
                  </a:moveTo>
                  <a:lnTo>
                    <a:pt x="0" y="51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590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5" name="ïS1ïḍè">
              <a:extLst>
                <a:ext uri="{FF2B5EF4-FFF2-40B4-BE49-F238E27FC236}">
                  <a16:creationId xmlns:a16="http://schemas.microsoft.com/office/drawing/2014/main" xmlns="" id="{5976A932-FDCC-49CC-802D-D8A604D82427}"/>
                </a:ext>
              </a:extLst>
            </p:cNvPr>
            <p:cNvSpPr/>
            <p:nvPr/>
          </p:nvSpPr>
          <p:spPr bwMode="auto">
            <a:xfrm>
              <a:off x="7505700" y="3957638"/>
              <a:ext cx="431800" cy="247650"/>
            </a:xfrm>
            <a:custGeom>
              <a:avLst/>
              <a:gdLst>
                <a:gd name="T0" fmla="*/ 272 w 272"/>
                <a:gd name="T1" fmla="*/ 73 h 156"/>
                <a:gd name="T2" fmla="*/ 146 w 272"/>
                <a:gd name="T3" fmla="*/ 0 h 156"/>
                <a:gd name="T4" fmla="*/ 0 w 272"/>
                <a:gd name="T5" fmla="*/ 83 h 156"/>
                <a:gd name="T6" fmla="*/ 127 w 272"/>
                <a:gd name="T7" fmla="*/ 156 h 156"/>
                <a:gd name="T8" fmla="*/ 272 w 272"/>
                <a:gd name="T9" fmla="*/ 7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6">
                  <a:moveTo>
                    <a:pt x="272" y="73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6"/>
                  </a:lnTo>
                  <a:lnTo>
                    <a:pt x="272" y="73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6" name="íSḷîḍe">
              <a:extLst>
                <a:ext uri="{FF2B5EF4-FFF2-40B4-BE49-F238E27FC236}">
                  <a16:creationId xmlns:a16="http://schemas.microsoft.com/office/drawing/2014/main" xmlns="" id="{AB33CDE8-0406-429B-B5B1-96F7B7B2EFFD}"/>
                </a:ext>
              </a:extLst>
            </p:cNvPr>
            <p:cNvSpPr/>
            <p:nvPr/>
          </p:nvSpPr>
          <p:spPr bwMode="auto">
            <a:xfrm>
              <a:off x="7707313" y="4073526"/>
              <a:ext cx="230188" cy="714375"/>
            </a:xfrm>
            <a:custGeom>
              <a:avLst/>
              <a:gdLst>
                <a:gd name="T0" fmla="*/ 145 w 145"/>
                <a:gd name="T1" fmla="*/ 0 h 450"/>
                <a:gd name="T2" fmla="*/ 145 w 145"/>
                <a:gd name="T3" fmla="*/ 367 h 450"/>
                <a:gd name="T4" fmla="*/ 0 w 145"/>
                <a:gd name="T5" fmla="*/ 450 h 450"/>
                <a:gd name="T6" fmla="*/ 0 w 145"/>
                <a:gd name="T7" fmla="*/ 83 h 450"/>
                <a:gd name="T8" fmla="*/ 145 w 145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450">
                  <a:moveTo>
                    <a:pt x="145" y="0"/>
                  </a:moveTo>
                  <a:lnTo>
                    <a:pt x="145" y="367"/>
                  </a:lnTo>
                  <a:lnTo>
                    <a:pt x="0" y="45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7" name="iS1îdè">
              <a:extLst>
                <a:ext uri="{FF2B5EF4-FFF2-40B4-BE49-F238E27FC236}">
                  <a16:creationId xmlns:a16="http://schemas.microsoft.com/office/drawing/2014/main" xmlns="" id="{E1C00312-0272-4888-B4EE-2D443A492A77}"/>
                </a:ext>
              </a:extLst>
            </p:cNvPr>
            <p:cNvSpPr/>
            <p:nvPr/>
          </p:nvSpPr>
          <p:spPr bwMode="auto">
            <a:xfrm>
              <a:off x="7505700" y="4089401"/>
              <a:ext cx="201613" cy="698500"/>
            </a:xfrm>
            <a:custGeom>
              <a:avLst/>
              <a:gdLst>
                <a:gd name="T0" fmla="*/ 127 w 127"/>
                <a:gd name="T1" fmla="*/ 440 h 440"/>
                <a:gd name="T2" fmla="*/ 0 w 127"/>
                <a:gd name="T3" fmla="*/ 367 h 440"/>
                <a:gd name="T4" fmla="*/ 0 w 127"/>
                <a:gd name="T5" fmla="*/ 0 h 440"/>
                <a:gd name="T6" fmla="*/ 127 w 127"/>
                <a:gd name="T7" fmla="*/ 73 h 440"/>
                <a:gd name="T8" fmla="*/ 127 w 127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40">
                  <a:moveTo>
                    <a:pt x="127" y="440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44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8" name="iṧļïḋè">
              <a:extLst>
                <a:ext uri="{FF2B5EF4-FFF2-40B4-BE49-F238E27FC236}">
                  <a16:creationId xmlns:a16="http://schemas.microsoft.com/office/drawing/2014/main" xmlns="" id="{F45B627F-CB84-4552-AECC-CC2CDF74085A}"/>
                </a:ext>
              </a:extLst>
            </p:cNvPr>
            <p:cNvSpPr/>
            <p:nvPr/>
          </p:nvSpPr>
          <p:spPr bwMode="auto">
            <a:xfrm>
              <a:off x="7178675" y="4376738"/>
              <a:ext cx="433388" cy="249238"/>
            </a:xfrm>
            <a:custGeom>
              <a:avLst/>
              <a:gdLst>
                <a:gd name="T0" fmla="*/ 273 w 273"/>
                <a:gd name="T1" fmla="*/ 72 h 157"/>
                <a:gd name="T2" fmla="*/ 146 w 273"/>
                <a:gd name="T3" fmla="*/ 0 h 157"/>
                <a:gd name="T4" fmla="*/ 0 w 273"/>
                <a:gd name="T5" fmla="*/ 83 h 157"/>
                <a:gd name="T6" fmla="*/ 127 w 273"/>
                <a:gd name="T7" fmla="*/ 157 h 157"/>
                <a:gd name="T8" fmla="*/ 273 w 273"/>
                <a:gd name="T9" fmla="*/ 7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57">
                  <a:moveTo>
                    <a:pt x="273" y="72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7"/>
                  </a:lnTo>
                  <a:lnTo>
                    <a:pt x="273" y="72"/>
                  </a:lnTo>
                  <a:close/>
                </a:path>
              </a:pathLst>
            </a:custGeom>
            <a:solidFill>
              <a:srgbClr val="8D8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9" name="îS1ïḓê">
              <a:extLst>
                <a:ext uri="{FF2B5EF4-FFF2-40B4-BE49-F238E27FC236}">
                  <a16:creationId xmlns:a16="http://schemas.microsoft.com/office/drawing/2014/main" xmlns="" id="{D2B4D508-69EB-4219-92D0-7AC809746191}"/>
                </a:ext>
              </a:extLst>
            </p:cNvPr>
            <p:cNvSpPr/>
            <p:nvPr/>
          </p:nvSpPr>
          <p:spPr bwMode="auto">
            <a:xfrm>
              <a:off x="7380288" y="4491038"/>
              <a:ext cx="231775" cy="487363"/>
            </a:xfrm>
            <a:custGeom>
              <a:avLst/>
              <a:gdLst>
                <a:gd name="T0" fmla="*/ 146 w 146"/>
                <a:gd name="T1" fmla="*/ 0 h 307"/>
                <a:gd name="T2" fmla="*/ 146 w 146"/>
                <a:gd name="T3" fmla="*/ 222 h 307"/>
                <a:gd name="T4" fmla="*/ 0 w 146"/>
                <a:gd name="T5" fmla="*/ 307 h 307"/>
                <a:gd name="T6" fmla="*/ 0 w 146"/>
                <a:gd name="T7" fmla="*/ 85 h 307"/>
                <a:gd name="T8" fmla="*/ 146 w 146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07">
                  <a:moveTo>
                    <a:pt x="146" y="0"/>
                  </a:moveTo>
                  <a:lnTo>
                    <a:pt x="146" y="222"/>
                  </a:lnTo>
                  <a:lnTo>
                    <a:pt x="0" y="307"/>
                  </a:lnTo>
                  <a:lnTo>
                    <a:pt x="0" y="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0" name="ïS1íḑé">
              <a:extLst>
                <a:ext uri="{FF2B5EF4-FFF2-40B4-BE49-F238E27FC236}">
                  <a16:creationId xmlns:a16="http://schemas.microsoft.com/office/drawing/2014/main" xmlns="" id="{198E8341-4135-4709-8FFD-A4CD97B84803}"/>
                </a:ext>
              </a:extLst>
            </p:cNvPr>
            <p:cNvSpPr/>
            <p:nvPr/>
          </p:nvSpPr>
          <p:spPr bwMode="auto">
            <a:xfrm>
              <a:off x="7178675" y="4508501"/>
              <a:ext cx="201613" cy="469900"/>
            </a:xfrm>
            <a:custGeom>
              <a:avLst/>
              <a:gdLst>
                <a:gd name="T0" fmla="*/ 127 w 127"/>
                <a:gd name="T1" fmla="*/ 296 h 296"/>
                <a:gd name="T2" fmla="*/ 0 w 127"/>
                <a:gd name="T3" fmla="*/ 222 h 296"/>
                <a:gd name="T4" fmla="*/ 0 w 127"/>
                <a:gd name="T5" fmla="*/ 0 h 296"/>
                <a:gd name="T6" fmla="*/ 127 w 127"/>
                <a:gd name="T7" fmla="*/ 74 h 296"/>
                <a:gd name="T8" fmla="*/ 127 w 127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96">
                  <a:moveTo>
                    <a:pt x="127" y="296"/>
                  </a:moveTo>
                  <a:lnTo>
                    <a:pt x="0" y="222"/>
                  </a:lnTo>
                  <a:lnTo>
                    <a:pt x="0" y="0"/>
                  </a:lnTo>
                  <a:lnTo>
                    <a:pt x="127" y="74"/>
                  </a:lnTo>
                  <a:lnTo>
                    <a:pt x="127" y="296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1" name="ï$ľiďê">
              <a:extLst>
                <a:ext uri="{FF2B5EF4-FFF2-40B4-BE49-F238E27FC236}">
                  <a16:creationId xmlns:a16="http://schemas.microsoft.com/office/drawing/2014/main" xmlns="" id="{1C52660F-30E2-4BBE-B3C9-ACD7D832A3CD}"/>
                </a:ext>
              </a:extLst>
            </p:cNvPr>
            <p:cNvSpPr/>
            <p:nvPr/>
          </p:nvSpPr>
          <p:spPr bwMode="auto">
            <a:xfrm>
              <a:off x="5451475" y="1298576"/>
              <a:ext cx="1162050" cy="979488"/>
            </a:xfrm>
            <a:custGeom>
              <a:avLst/>
              <a:gdLst>
                <a:gd name="T0" fmla="*/ 0 w 732"/>
                <a:gd name="T1" fmla="*/ 0 h 617"/>
                <a:gd name="T2" fmla="*/ 732 w 732"/>
                <a:gd name="T3" fmla="*/ 419 h 617"/>
                <a:gd name="T4" fmla="*/ 732 w 732"/>
                <a:gd name="T5" fmla="*/ 617 h 617"/>
                <a:gd name="T6" fmla="*/ 0 w 732"/>
                <a:gd name="T7" fmla="*/ 195 h 617"/>
                <a:gd name="T8" fmla="*/ 0 w 732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617">
                  <a:moveTo>
                    <a:pt x="0" y="0"/>
                  </a:moveTo>
                  <a:lnTo>
                    <a:pt x="732" y="419"/>
                  </a:lnTo>
                  <a:lnTo>
                    <a:pt x="732" y="617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2" name="iśḻíḋè">
              <a:extLst>
                <a:ext uri="{FF2B5EF4-FFF2-40B4-BE49-F238E27FC236}">
                  <a16:creationId xmlns:a16="http://schemas.microsoft.com/office/drawing/2014/main" xmlns="" id="{C30EE733-A114-4F8E-97B2-63DF97003329}"/>
                </a:ext>
              </a:extLst>
            </p:cNvPr>
            <p:cNvSpPr/>
            <p:nvPr/>
          </p:nvSpPr>
          <p:spPr bwMode="auto">
            <a:xfrm>
              <a:off x="5451475" y="1239838"/>
              <a:ext cx="1262063" cy="723900"/>
            </a:xfrm>
            <a:custGeom>
              <a:avLst/>
              <a:gdLst>
                <a:gd name="T0" fmla="*/ 65 w 795"/>
                <a:gd name="T1" fmla="*/ 0 h 456"/>
                <a:gd name="T2" fmla="*/ 0 w 795"/>
                <a:gd name="T3" fmla="*/ 37 h 456"/>
                <a:gd name="T4" fmla="*/ 732 w 795"/>
                <a:gd name="T5" fmla="*/ 456 h 456"/>
                <a:gd name="T6" fmla="*/ 795 w 795"/>
                <a:gd name="T7" fmla="*/ 421 h 456"/>
                <a:gd name="T8" fmla="*/ 65 w 795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456">
                  <a:moveTo>
                    <a:pt x="65" y="0"/>
                  </a:moveTo>
                  <a:lnTo>
                    <a:pt x="0" y="37"/>
                  </a:lnTo>
                  <a:lnTo>
                    <a:pt x="732" y="456"/>
                  </a:lnTo>
                  <a:lnTo>
                    <a:pt x="795" y="42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3" name="í$lîḓé">
              <a:extLst>
                <a:ext uri="{FF2B5EF4-FFF2-40B4-BE49-F238E27FC236}">
                  <a16:creationId xmlns:a16="http://schemas.microsoft.com/office/drawing/2014/main" xmlns="" id="{1A1B040F-AB86-4C75-BD4B-AA1FBFE2CBA9}"/>
                </a:ext>
              </a:extLst>
            </p:cNvPr>
            <p:cNvSpPr/>
            <p:nvPr/>
          </p:nvSpPr>
          <p:spPr bwMode="auto">
            <a:xfrm>
              <a:off x="6613525" y="1908176"/>
              <a:ext cx="100013" cy="369888"/>
            </a:xfrm>
            <a:custGeom>
              <a:avLst/>
              <a:gdLst>
                <a:gd name="T0" fmla="*/ 0 w 63"/>
                <a:gd name="T1" fmla="*/ 233 h 233"/>
                <a:gd name="T2" fmla="*/ 63 w 63"/>
                <a:gd name="T3" fmla="*/ 197 h 233"/>
                <a:gd name="T4" fmla="*/ 63 w 63"/>
                <a:gd name="T5" fmla="*/ 0 h 233"/>
                <a:gd name="T6" fmla="*/ 0 w 63"/>
                <a:gd name="T7" fmla="*/ 35 h 233"/>
                <a:gd name="T8" fmla="*/ 0 w 63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33">
                  <a:moveTo>
                    <a:pt x="0" y="233"/>
                  </a:moveTo>
                  <a:lnTo>
                    <a:pt x="63" y="197"/>
                  </a:lnTo>
                  <a:lnTo>
                    <a:pt x="63" y="0"/>
                  </a:lnTo>
                  <a:lnTo>
                    <a:pt x="0" y="35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4" name="íSḷïḋè">
              <a:extLst>
                <a:ext uri="{FF2B5EF4-FFF2-40B4-BE49-F238E27FC236}">
                  <a16:creationId xmlns:a16="http://schemas.microsoft.com/office/drawing/2014/main" xmlns="" id="{F2D8014D-6ABD-4ACB-A297-7791DAF18ECD}"/>
                </a:ext>
              </a:extLst>
            </p:cNvPr>
            <p:cNvSpPr/>
            <p:nvPr/>
          </p:nvSpPr>
          <p:spPr bwMode="auto">
            <a:xfrm>
              <a:off x="6211888" y="2211388"/>
              <a:ext cx="1125538" cy="1538288"/>
            </a:xfrm>
            <a:custGeom>
              <a:avLst/>
              <a:gdLst>
                <a:gd name="T0" fmla="*/ 331 w 341"/>
                <a:gd name="T1" fmla="*/ 175 h 467"/>
                <a:gd name="T2" fmla="*/ 30 w 341"/>
                <a:gd name="T3" fmla="*/ 1 h 467"/>
                <a:gd name="T4" fmla="*/ 24 w 341"/>
                <a:gd name="T5" fmla="*/ 1 h 467"/>
                <a:gd name="T6" fmla="*/ 24 w 341"/>
                <a:gd name="T7" fmla="*/ 1 h 467"/>
                <a:gd name="T8" fmla="*/ 23 w 341"/>
                <a:gd name="T9" fmla="*/ 2 h 467"/>
                <a:gd name="T10" fmla="*/ 4 w 341"/>
                <a:gd name="T11" fmla="*/ 13 h 467"/>
                <a:gd name="T12" fmla="*/ 0 w 341"/>
                <a:gd name="T13" fmla="*/ 18 h 467"/>
                <a:gd name="T14" fmla="*/ 0 w 341"/>
                <a:gd name="T15" fmla="*/ 274 h 467"/>
                <a:gd name="T16" fmla="*/ 10 w 341"/>
                <a:gd name="T17" fmla="*/ 292 h 467"/>
                <a:gd name="T18" fmla="*/ 312 w 341"/>
                <a:gd name="T19" fmla="*/ 466 h 467"/>
                <a:gd name="T20" fmla="*/ 318 w 341"/>
                <a:gd name="T21" fmla="*/ 465 h 467"/>
                <a:gd name="T22" fmla="*/ 338 w 341"/>
                <a:gd name="T23" fmla="*/ 454 h 467"/>
                <a:gd name="T24" fmla="*/ 341 w 341"/>
                <a:gd name="T25" fmla="*/ 448 h 467"/>
                <a:gd name="T26" fmla="*/ 341 w 341"/>
                <a:gd name="T27" fmla="*/ 192 h 467"/>
                <a:gd name="T28" fmla="*/ 331 w 341"/>
                <a:gd name="T29" fmla="*/ 17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467">
                  <a:moveTo>
                    <a:pt x="331" y="175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2"/>
                    <a:pt x="4" y="288"/>
                    <a:pt x="10" y="292"/>
                  </a:cubicBezTo>
                  <a:cubicBezTo>
                    <a:pt x="312" y="466"/>
                    <a:pt x="312" y="466"/>
                    <a:pt x="312" y="466"/>
                  </a:cubicBezTo>
                  <a:cubicBezTo>
                    <a:pt x="314" y="467"/>
                    <a:pt x="316" y="467"/>
                    <a:pt x="318" y="465"/>
                  </a:cubicBezTo>
                  <a:cubicBezTo>
                    <a:pt x="338" y="454"/>
                    <a:pt x="338" y="454"/>
                    <a:pt x="338" y="454"/>
                  </a:cubicBezTo>
                  <a:cubicBezTo>
                    <a:pt x="340" y="453"/>
                    <a:pt x="341" y="451"/>
                    <a:pt x="341" y="448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1" y="185"/>
                    <a:pt x="338" y="179"/>
                    <a:pt x="331" y="175"/>
                  </a:cubicBezTo>
                </a:path>
              </a:pathLst>
            </a:custGeom>
            <a:solidFill>
              <a:srgbClr val="414176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5" name="íṥlïḓè">
              <a:extLst>
                <a:ext uri="{FF2B5EF4-FFF2-40B4-BE49-F238E27FC236}">
                  <a16:creationId xmlns:a16="http://schemas.microsoft.com/office/drawing/2014/main" xmlns="" id="{F9E2AD12-B4EB-4239-9D19-FD742ACD4EA4}"/>
                </a:ext>
              </a:extLst>
            </p:cNvPr>
            <p:cNvSpPr/>
            <p:nvPr/>
          </p:nvSpPr>
          <p:spPr bwMode="auto">
            <a:xfrm>
              <a:off x="6211888" y="2244726"/>
              <a:ext cx="1058863" cy="1508125"/>
            </a:xfrm>
            <a:custGeom>
              <a:avLst/>
              <a:gdLst>
                <a:gd name="T0" fmla="*/ 321 w 321"/>
                <a:gd name="T1" fmla="*/ 194 h 458"/>
                <a:gd name="T2" fmla="*/ 321 w 321"/>
                <a:gd name="T3" fmla="*/ 450 h 458"/>
                <a:gd name="T4" fmla="*/ 312 w 321"/>
                <a:gd name="T5" fmla="*/ 456 h 458"/>
                <a:gd name="T6" fmla="*/ 10 w 321"/>
                <a:gd name="T7" fmla="*/ 282 h 458"/>
                <a:gd name="T8" fmla="*/ 0 w 321"/>
                <a:gd name="T9" fmla="*/ 264 h 458"/>
                <a:gd name="T10" fmla="*/ 0 w 321"/>
                <a:gd name="T11" fmla="*/ 8 h 458"/>
                <a:gd name="T12" fmla="*/ 10 w 321"/>
                <a:gd name="T13" fmla="*/ 3 h 458"/>
                <a:gd name="T14" fmla="*/ 311 w 321"/>
                <a:gd name="T15" fmla="*/ 177 h 458"/>
                <a:gd name="T16" fmla="*/ 321 w 321"/>
                <a:gd name="T17" fmla="*/ 19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458">
                  <a:moveTo>
                    <a:pt x="321" y="194"/>
                  </a:moveTo>
                  <a:cubicBezTo>
                    <a:pt x="321" y="450"/>
                    <a:pt x="321" y="450"/>
                    <a:pt x="321" y="450"/>
                  </a:cubicBezTo>
                  <a:cubicBezTo>
                    <a:pt x="321" y="455"/>
                    <a:pt x="316" y="458"/>
                    <a:pt x="312" y="456"/>
                  </a:cubicBezTo>
                  <a:cubicBezTo>
                    <a:pt x="10" y="282"/>
                    <a:pt x="10" y="282"/>
                    <a:pt x="10" y="282"/>
                  </a:cubicBezTo>
                  <a:cubicBezTo>
                    <a:pt x="4" y="278"/>
                    <a:pt x="0" y="272"/>
                    <a:pt x="0" y="2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6" y="0"/>
                    <a:pt x="10" y="3"/>
                  </a:cubicBezTo>
                  <a:cubicBezTo>
                    <a:pt x="311" y="177"/>
                    <a:pt x="311" y="177"/>
                    <a:pt x="311" y="177"/>
                  </a:cubicBezTo>
                  <a:cubicBezTo>
                    <a:pt x="317" y="180"/>
                    <a:pt x="321" y="187"/>
                    <a:pt x="321" y="194"/>
                  </a:cubicBezTo>
                </a:path>
              </a:pathLst>
            </a:custGeom>
            <a:solidFill>
              <a:srgbClr val="3C3C73">
                <a:alpha val="9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6" name="iṧľîḓê">
              <a:extLst>
                <a:ext uri="{FF2B5EF4-FFF2-40B4-BE49-F238E27FC236}">
                  <a16:creationId xmlns:a16="http://schemas.microsoft.com/office/drawing/2014/main" xmlns="" id="{C7D5C78C-E157-4364-BCA4-9CDF13C3FAE1}"/>
                </a:ext>
              </a:extLst>
            </p:cNvPr>
            <p:cNvSpPr/>
            <p:nvPr/>
          </p:nvSpPr>
          <p:spPr bwMode="auto">
            <a:xfrm>
              <a:off x="6307138" y="2584451"/>
              <a:ext cx="868363" cy="901700"/>
            </a:xfrm>
            <a:custGeom>
              <a:avLst/>
              <a:gdLst>
                <a:gd name="T0" fmla="*/ 0 w 263"/>
                <a:gd name="T1" fmla="*/ 0 h 274"/>
                <a:gd name="T2" fmla="*/ 0 w 263"/>
                <a:gd name="T3" fmla="*/ 122 h 274"/>
                <a:gd name="T4" fmla="*/ 263 w 263"/>
                <a:gd name="T5" fmla="*/ 274 h 274"/>
                <a:gd name="T6" fmla="*/ 263 w 263"/>
                <a:gd name="T7" fmla="*/ 194 h 274"/>
                <a:gd name="T8" fmla="*/ 251 w 263"/>
                <a:gd name="T9" fmla="*/ 199 h 274"/>
                <a:gd name="T10" fmla="*/ 223 w 263"/>
                <a:gd name="T11" fmla="*/ 186 h 274"/>
                <a:gd name="T12" fmla="*/ 160 w 263"/>
                <a:gd name="T13" fmla="*/ 114 h 274"/>
                <a:gd name="T14" fmla="*/ 133 w 263"/>
                <a:gd name="T15" fmla="*/ 106 h 274"/>
                <a:gd name="T16" fmla="*/ 109 w 263"/>
                <a:gd name="T17" fmla="*/ 109 h 274"/>
                <a:gd name="T18" fmla="*/ 87 w 263"/>
                <a:gd name="T19" fmla="*/ 112 h 274"/>
                <a:gd name="T20" fmla="*/ 76 w 263"/>
                <a:gd name="T21" fmla="*/ 110 h 274"/>
                <a:gd name="T22" fmla="*/ 0 w 263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274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0" y="199"/>
                    <a:pt x="251" y="199"/>
                  </a:cubicBezTo>
                  <a:cubicBezTo>
                    <a:pt x="245" y="199"/>
                    <a:pt x="235" y="196"/>
                    <a:pt x="223" y="186"/>
                  </a:cubicBezTo>
                  <a:cubicBezTo>
                    <a:pt x="202" y="167"/>
                    <a:pt x="191" y="136"/>
                    <a:pt x="160" y="114"/>
                  </a:cubicBezTo>
                  <a:cubicBezTo>
                    <a:pt x="151" y="108"/>
                    <a:pt x="142" y="106"/>
                    <a:pt x="133" y="106"/>
                  </a:cubicBezTo>
                  <a:cubicBezTo>
                    <a:pt x="125" y="106"/>
                    <a:pt x="117" y="108"/>
                    <a:pt x="109" y="109"/>
                  </a:cubicBezTo>
                  <a:cubicBezTo>
                    <a:pt x="101" y="111"/>
                    <a:pt x="94" y="112"/>
                    <a:pt x="87" y="112"/>
                  </a:cubicBezTo>
                  <a:cubicBezTo>
                    <a:pt x="84" y="112"/>
                    <a:pt x="80" y="112"/>
                    <a:pt x="76" y="110"/>
                  </a:cubicBezTo>
                  <a:cubicBezTo>
                    <a:pt x="33" y="92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8386B"/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7" name="ïSḻïḓe">
              <a:extLst>
                <a:ext uri="{FF2B5EF4-FFF2-40B4-BE49-F238E27FC236}">
                  <a16:creationId xmlns:a16="http://schemas.microsoft.com/office/drawing/2014/main" xmlns="" id="{01317753-83AF-4865-9B7C-CBA604519E48}"/>
                </a:ext>
              </a:extLst>
            </p:cNvPr>
            <p:cNvSpPr/>
            <p:nvPr/>
          </p:nvSpPr>
          <p:spPr bwMode="auto">
            <a:xfrm>
              <a:off x="6307138" y="2520951"/>
              <a:ext cx="868363" cy="965200"/>
            </a:xfrm>
            <a:custGeom>
              <a:avLst/>
              <a:gdLst>
                <a:gd name="T0" fmla="*/ 0 w 263"/>
                <a:gd name="T1" fmla="*/ 81 h 293"/>
                <a:gd name="T2" fmla="*/ 76 w 263"/>
                <a:gd name="T3" fmla="*/ 39 h 293"/>
                <a:gd name="T4" fmla="*/ 154 w 263"/>
                <a:gd name="T5" fmla="*/ 207 h 293"/>
                <a:gd name="T6" fmla="*/ 222 w 263"/>
                <a:gd name="T7" fmla="*/ 158 h 293"/>
                <a:gd name="T8" fmla="*/ 263 w 263"/>
                <a:gd name="T9" fmla="*/ 177 h 293"/>
                <a:gd name="T10" fmla="*/ 263 w 263"/>
                <a:gd name="T11" fmla="*/ 293 h 293"/>
                <a:gd name="T12" fmla="*/ 0 w 263"/>
                <a:gd name="T13" fmla="*/ 141 h 293"/>
                <a:gd name="T14" fmla="*/ 0 w 263"/>
                <a:gd name="T15" fmla="*/ 8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293">
                  <a:moveTo>
                    <a:pt x="0" y="81"/>
                  </a:moveTo>
                  <a:cubicBezTo>
                    <a:pt x="36" y="97"/>
                    <a:pt x="52" y="0"/>
                    <a:pt x="76" y="39"/>
                  </a:cubicBezTo>
                  <a:cubicBezTo>
                    <a:pt x="99" y="77"/>
                    <a:pt x="116" y="184"/>
                    <a:pt x="154" y="207"/>
                  </a:cubicBezTo>
                  <a:cubicBezTo>
                    <a:pt x="192" y="230"/>
                    <a:pt x="208" y="167"/>
                    <a:pt x="222" y="158"/>
                  </a:cubicBezTo>
                  <a:cubicBezTo>
                    <a:pt x="236" y="150"/>
                    <a:pt x="263" y="177"/>
                    <a:pt x="263" y="177"/>
                  </a:cubicBezTo>
                  <a:cubicBezTo>
                    <a:pt x="263" y="293"/>
                    <a:pt x="263" y="293"/>
                    <a:pt x="263" y="293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0" y="81"/>
                  </a:lnTo>
                  <a:close/>
                </a:path>
              </a:pathLst>
            </a:custGeom>
            <a:gradFill>
              <a:gsLst>
                <a:gs pos="0">
                  <a:srgbClr val="E3A048">
                    <a:alpha val="95000"/>
                  </a:srgbClr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8" name="ísḷîḍé">
              <a:extLst>
                <a:ext uri="{FF2B5EF4-FFF2-40B4-BE49-F238E27FC236}">
                  <a16:creationId xmlns:a16="http://schemas.microsoft.com/office/drawing/2014/main" xmlns="" id="{E14E4D99-B5B2-41CF-A58E-F284354B2B0A}"/>
                </a:ext>
              </a:extLst>
            </p:cNvPr>
            <p:cNvSpPr/>
            <p:nvPr/>
          </p:nvSpPr>
          <p:spPr bwMode="auto">
            <a:xfrm>
              <a:off x="6297613" y="2609851"/>
              <a:ext cx="887413" cy="619125"/>
            </a:xfrm>
            <a:custGeom>
              <a:avLst/>
              <a:gdLst>
                <a:gd name="T0" fmla="*/ 268 w 269"/>
                <a:gd name="T1" fmla="*/ 148 h 188"/>
                <a:gd name="T2" fmla="*/ 256 w 269"/>
                <a:gd name="T3" fmla="*/ 138 h 188"/>
                <a:gd name="T4" fmla="*/ 244 w 269"/>
                <a:gd name="T5" fmla="*/ 131 h 188"/>
                <a:gd name="T6" fmla="*/ 231 w 269"/>
                <a:gd name="T7" fmla="*/ 127 h 188"/>
                <a:gd name="T8" fmla="*/ 224 w 269"/>
                <a:gd name="T9" fmla="*/ 129 h 188"/>
                <a:gd name="T10" fmla="*/ 218 w 269"/>
                <a:gd name="T11" fmla="*/ 134 h 188"/>
                <a:gd name="T12" fmla="*/ 210 w 269"/>
                <a:gd name="T13" fmla="*/ 148 h 188"/>
                <a:gd name="T14" fmla="*/ 193 w 269"/>
                <a:gd name="T15" fmla="*/ 171 h 188"/>
                <a:gd name="T16" fmla="*/ 184 w 269"/>
                <a:gd name="T17" fmla="*/ 180 h 188"/>
                <a:gd name="T18" fmla="*/ 173 w 269"/>
                <a:gd name="T19" fmla="*/ 183 h 188"/>
                <a:gd name="T20" fmla="*/ 158 w 269"/>
                <a:gd name="T21" fmla="*/ 178 h 188"/>
                <a:gd name="T22" fmla="*/ 134 w 269"/>
                <a:gd name="T23" fmla="*/ 148 h 188"/>
                <a:gd name="T24" fmla="*/ 106 w 269"/>
                <a:gd name="T25" fmla="*/ 75 h 188"/>
                <a:gd name="T26" fmla="*/ 81 w 269"/>
                <a:gd name="T27" fmla="*/ 10 h 188"/>
                <a:gd name="T28" fmla="*/ 75 w 269"/>
                <a:gd name="T29" fmla="*/ 3 h 188"/>
                <a:gd name="T30" fmla="*/ 68 w 269"/>
                <a:gd name="T31" fmla="*/ 0 h 188"/>
                <a:gd name="T32" fmla="*/ 60 w 269"/>
                <a:gd name="T33" fmla="*/ 3 h 188"/>
                <a:gd name="T34" fmla="*/ 49 w 269"/>
                <a:gd name="T35" fmla="*/ 16 h 188"/>
                <a:gd name="T36" fmla="*/ 31 w 269"/>
                <a:gd name="T37" fmla="*/ 41 h 188"/>
                <a:gd name="T38" fmla="*/ 21 w 269"/>
                <a:gd name="T39" fmla="*/ 50 h 188"/>
                <a:gd name="T40" fmla="*/ 11 w 269"/>
                <a:gd name="T41" fmla="*/ 54 h 188"/>
                <a:gd name="T42" fmla="*/ 4 w 269"/>
                <a:gd name="T43" fmla="*/ 52 h 188"/>
                <a:gd name="T44" fmla="*/ 1 w 269"/>
                <a:gd name="T45" fmla="*/ 53 h 188"/>
                <a:gd name="T46" fmla="*/ 2 w 269"/>
                <a:gd name="T47" fmla="*/ 57 h 188"/>
                <a:gd name="T48" fmla="*/ 11 w 269"/>
                <a:gd name="T49" fmla="*/ 59 h 188"/>
                <a:gd name="T50" fmla="*/ 30 w 269"/>
                <a:gd name="T51" fmla="*/ 50 h 188"/>
                <a:gd name="T52" fmla="*/ 51 w 269"/>
                <a:gd name="T53" fmla="*/ 21 h 188"/>
                <a:gd name="T54" fmla="*/ 60 w 269"/>
                <a:gd name="T55" fmla="*/ 9 h 188"/>
                <a:gd name="T56" fmla="*/ 64 w 269"/>
                <a:gd name="T57" fmla="*/ 6 h 188"/>
                <a:gd name="T58" fmla="*/ 68 w 269"/>
                <a:gd name="T59" fmla="*/ 5 h 188"/>
                <a:gd name="T60" fmla="*/ 72 w 269"/>
                <a:gd name="T61" fmla="*/ 7 h 188"/>
                <a:gd name="T62" fmla="*/ 77 w 269"/>
                <a:gd name="T63" fmla="*/ 13 h 188"/>
                <a:gd name="T64" fmla="*/ 93 w 269"/>
                <a:gd name="T65" fmla="*/ 52 h 188"/>
                <a:gd name="T66" fmla="*/ 119 w 269"/>
                <a:gd name="T67" fmla="*/ 128 h 188"/>
                <a:gd name="T68" fmla="*/ 136 w 269"/>
                <a:gd name="T69" fmla="*/ 161 h 188"/>
                <a:gd name="T70" fmla="*/ 156 w 269"/>
                <a:gd name="T71" fmla="*/ 182 h 188"/>
                <a:gd name="T72" fmla="*/ 173 w 269"/>
                <a:gd name="T73" fmla="*/ 188 h 188"/>
                <a:gd name="T74" fmla="*/ 192 w 269"/>
                <a:gd name="T75" fmla="*/ 180 h 188"/>
                <a:gd name="T76" fmla="*/ 212 w 269"/>
                <a:gd name="T77" fmla="*/ 153 h 188"/>
                <a:gd name="T78" fmla="*/ 220 w 269"/>
                <a:gd name="T79" fmla="*/ 140 h 188"/>
                <a:gd name="T80" fmla="*/ 226 w 269"/>
                <a:gd name="T81" fmla="*/ 134 h 188"/>
                <a:gd name="T82" fmla="*/ 231 w 269"/>
                <a:gd name="T83" fmla="*/ 132 h 188"/>
                <a:gd name="T84" fmla="*/ 242 w 269"/>
                <a:gd name="T85" fmla="*/ 135 h 188"/>
                <a:gd name="T86" fmla="*/ 258 w 269"/>
                <a:gd name="T87" fmla="*/ 145 h 188"/>
                <a:gd name="T88" fmla="*/ 263 w 269"/>
                <a:gd name="T89" fmla="*/ 150 h 188"/>
                <a:gd name="T90" fmla="*/ 264 w 269"/>
                <a:gd name="T91" fmla="*/ 151 h 188"/>
                <a:gd name="T92" fmla="*/ 265 w 269"/>
                <a:gd name="T93" fmla="*/ 152 h 188"/>
                <a:gd name="T94" fmla="*/ 268 w 269"/>
                <a:gd name="T95" fmla="*/ 152 h 188"/>
                <a:gd name="T96" fmla="*/ 268 w 269"/>
                <a:gd name="T97" fmla="*/ 14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9" h="188">
                  <a:moveTo>
                    <a:pt x="268" y="148"/>
                  </a:moveTo>
                  <a:cubicBezTo>
                    <a:pt x="268" y="148"/>
                    <a:pt x="263" y="143"/>
                    <a:pt x="256" y="138"/>
                  </a:cubicBezTo>
                  <a:cubicBezTo>
                    <a:pt x="252" y="135"/>
                    <a:pt x="248" y="133"/>
                    <a:pt x="244" y="131"/>
                  </a:cubicBezTo>
                  <a:cubicBezTo>
                    <a:pt x="240" y="129"/>
                    <a:pt x="235" y="127"/>
                    <a:pt x="231" y="127"/>
                  </a:cubicBezTo>
                  <a:cubicBezTo>
                    <a:pt x="229" y="127"/>
                    <a:pt x="226" y="128"/>
                    <a:pt x="224" y="129"/>
                  </a:cubicBezTo>
                  <a:cubicBezTo>
                    <a:pt x="222" y="131"/>
                    <a:pt x="220" y="132"/>
                    <a:pt x="218" y="134"/>
                  </a:cubicBezTo>
                  <a:cubicBezTo>
                    <a:pt x="216" y="138"/>
                    <a:pt x="213" y="143"/>
                    <a:pt x="210" y="148"/>
                  </a:cubicBezTo>
                  <a:cubicBezTo>
                    <a:pt x="205" y="156"/>
                    <a:pt x="200" y="165"/>
                    <a:pt x="193" y="171"/>
                  </a:cubicBezTo>
                  <a:cubicBezTo>
                    <a:pt x="190" y="175"/>
                    <a:pt x="187" y="178"/>
                    <a:pt x="184" y="180"/>
                  </a:cubicBezTo>
                  <a:cubicBezTo>
                    <a:pt x="180" y="182"/>
                    <a:pt x="177" y="183"/>
                    <a:pt x="173" y="183"/>
                  </a:cubicBezTo>
                  <a:cubicBezTo>
                    <a:pt x="168" y="183"/>
                    <a:pt x="164" y="181"/>
                    <a:pt x="158" y="178"/>
                  </a:cubicBezTo>
                  <a:cubicBezTo>
                    <a:pt x="149" y="173"/>
                    <a:pt x="141" y="162"/>
                    <a:pt x="134" y="148"/>
                  </a:cubicBezTo>
                  <a:cubicBezTo>
                    <a:pt x="123" y="128"/>
                    <a:pt x="115" y="101"/>
                    <a:pt x="106" y="75"/>
                  </a:cubicBezTo>
                  <a:cubicBezTo>
                    <a:pt x="98" y="49"/>
                    <a:pt x="90" y="25"/>
                    <a:pt x="81" y="10"/>
                  </a:cubicBezTo>
                  <a:cubicBezTo>
                    <a:pt x="79" y="7"/>
                    <a:pt x="77" y="5"/>
                    <a:pt x="75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65" y="0"/>
                    <a:pt x="62" y="1"/>
                    <a:pt x="60" y="3"/>
                  </a:cubicBezTo>
                  <a:cubicBezTo>
                    <a:pt x="56" y="6"/>
                    <a:pt x="52" y="11"/>
                    <a:pt x="49" y="16"/>
                  </a:cubicBezTo>
                  <a:cubicBezTo>
                    <a:pt x="43" y="24"/>
                    <a:pt x="37" y="34"/>
                    <a:pt x="31" y="41"/>
                  </a:cubicBezTo>
                  <a:cubicBezTo>
                    <a:pt x="28" y="45"/>
                    <a:pt x="25" y="48"/>
                    <a:pt x="21" y="50"/>
                  </a:cubicBezTo>
                  <a:cubicBezTo>
                    <a:pt x="18" y="53"/>
                    <a:pt x="15" y="54"/>
                    <a:pt x="11" y="54"/>
                  </a:cubicBezTo>
                  <a:cubicBezTo>
                    <a:pt x="9" y="54"/>
                    <a:pt x="7" y="53"/>
                    <a:pt x="4" y="52"/>
                  </a:cubicBezTo>
                  <a:cubicBezTo>
                    <a:pt x="3" y="52"/>
                    <a:pt x="1" y="52"/>
                    <a:pt x="1" y="53"/>
                  </a:cubicBezTo>
                  <a:cubicBezTo>
                    <a:pt x="0" y="55"/>
                    <a:pt x="1" y="56"/>
                    <a:pt x="2" y="57"/>
                  </a:cubicBezTo>
                  <a:cubicBezTo>
                    <a:pt x="5" y="58"/>
                    <a:pt x="8" y="59"/>
                    <a:pt x="11" y="59"/>
                  </a:cubicBezTo>
                  <a:cubicBezTo>
                    <a:pt x="18" y="59"/>
                    <a:pt x="25" y="55"/>
                    <a:pt x="30" y="50"/>
                  </a:cubicBezTo>
                  <a:cubicBezTo>
                    <a:pt x="38" y="42"/>
                    <a:pt x="45" y="30"/>
                    <a:pt x="51" y="21"/>
                  </a:cubicBezTo>
                  <a:cubicBezTo>
                    <a:pt x="54" y="16"/>
                    <a:pt x="57" y="12"/>
                    <a:pt x="60" y="9"/>
                  </a:cubicBezTo>
                  <a:cubicBezTo>
                    <a:pt x="62" y="8"/>
                    <a:pt x="63" y="7"/>
                    <a:pt x="64" y="6"/>
                  </a:cubicBezTo>
                  <a:cubicBezTo>
                    <a:pt x="65" y="5"/>
                    <a:pt x="67" y="5"/>
                    <a:pt x="68" y="5"/>
                  </a:cubicBezTo>
                  <a:cubicBezTo>
                    <a:pt x="69" y="5"/>
                    <a:pt x="70" y="6"/>
                    <a:pt x="72" y="7"/>
                  </a:cubicBezTo>
                  <a:cubicBezTo>
                    <a:pt x="73" y="8"/>
                    <a:pt x="75" y="10"/>
                    <a:pt x="77" y="13"/>
                  </a:cubicBezTo>
                  <a:cubicBezTo>
                    <a:pt x="82" y="22"/>
                    <a:pt x="88" y="36"/>
                    <a:pt x="93" y="52"/>
                  </a:cubicBezTo>
                  <a:cubicBezTo>
                    <a:pt x="101" y="75"/>
                    <a:pt x="110" y="103"/>
                    <a:pt x="119" y="128"/>
                  </a:cubicBezTo>
                  <a:cubicBezTo>
                    <a:pt x="124" y="140"/>
                    <a:pt x="130" y="151"/>
                    <a:pt x="136" y="161"/>
                  </a:cubicBezTo>
                  <a:cubicBezTo>
                    <a:pt x="142" y="170"/>
                    <a:pt x="148" y="178"/>
                    <a:pt x="156" y="182"/>
                  </a:cubicBezTo>
                  <a:cubicBezTo>
                    <a:pt x="162" y="186"/>
                    <a:pt x="167" y="188"/>
                    <a:pt x="173" y="188"/>
                  </a:cubicBezTo>
                  <a:cubicBezTo>
                    <a:pt x="180" y="188"/>
                    <a:pt x="187" y="184"/>
                    <a:pt x="192" y="180"/>
                  </a:cubicBezTo>
                  <a:cubicBezTo>
                    <a:pt x="200" y="173"/>
                    <a:pt x="207" y="162"/>
                    <a:pt x="212" y="153"/>
                  </a:cubicBezTo>
                  <a:cubicBezTo>
                    <a:pt x="215" y="148"/>
                    <a:pt x="218" y="144"/>
                    <a:pt x="220" y="140"/>
                  </a:cubicBezTo>
                  <a:cubicBezTo>
                    <a:pt x="222" y="137"/>
                    <a:pt x="225" y="135"/>
                    <a:pt x="226" y="134"/>
                  </a:cubicBezTo>
                  <a:cubicBezTo>
                    <a:pt x="228" y="133"/>
                    <a:pt x="229" y="132"/>
                    <a:pt x="231" y="132"/>
                  </a:cubicBezTo>
                  <a:cubicBezTo>
                    <a:pt x="234" y="132"/>
                    <a:pt x="238" y="133"/>
                    <a:pt x="242" y="135"/>
                  </a:cubicBezTo>
                  <a:cubicBezTo>
                    <a:pt x="247" y="138"/>
                    <a:pt x="253" y="142"/>
                    <a:pt x="258" y="145"/>
                  </a:cubicBezTo>
                  <a:cubicBezTo>
                    <a:pt x="260" y="147"/>
                    <a:pt x="262" y="149"/>
                    <a:pt x="263" y="150"/>
                  </a:cubicBezTo>
                  <a:cubicBezTo>
                    <a:pt x="263" y="150"/>
                    <a:pt x="264" y="151"/>
                    <a:pt x="264" y="151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3"/>
                    <a:pt x="267" y="153"/>
                    <a:pt x="268" y="152"/>
                  </a:cubicBezTo>
                  <a:cubicBezTo>
                    <a:pt x="269" y="151"/>
                    <a:pt x="269" y="149"/>
                    <a:pt x="268" y="148"/>
                  </a:cubicBez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9" name="îślíďé">
              <a:extLst>
                <a:ext uri="{FF2B5EF4-FFF2-40B4-BE49-F238E27FC236}">
                  <a16:creationId xmlns:a16="http://schemas.microsoft.com/office/drawing/2014/main" xmlns="" id="{DD97E61A-FF3F-4475-9F70-FB657998FF0D}"/>
                </a:ext>
              </a:extLst>
            </p:cNvPr>
            <p:cNvSpPr/>
            <p:nvPr/>
          </p:nvSpPr>
          <p:spPr bwMode="auto">
            <a:xfrm>
              <a:off x="6300788" y="2425701"/>
              <a:ext cx="12700" cy="639763"/>
            </a:xfrm>
            <a:custGeom>
              <a:avLst/>
              <a:gdLst>
                <a:gd name="T0" fmla="*/ 4 w 4"/>
                <a:gd name="T1" fmla="*/ 192 h 194"/>
                <a:gd name="T2" fmla="*/ 4 w 4"/>
                <a:gd name="T3" fmla="*/ 3 h 194"/>
                <a:gd name="T4" fmla="*/ 2 w 4"/>
                <a:gd name="T5" fmla="*/ 0 h 194"/>
                <a:gd name="T6" fmla="*/ 0 w 4"/>
                <a:gd name="T7" fmla="*/ 3 h 194"/>
                <a:gd name="T8" fmla="*/ 0 w 4"/>
                <a:gd name="T9" fmla="*/ 192 h 194"/>
                <a:gd name="T10" fmla="*/ 2 w 4"/>
                <a:gd name="T11" fmla="*/ 194 h 194"/>
                <a:gd name="T12" fmla="*/ 4 w 4"/>
                <a:gd name="T13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4">
                  <a:moveTo>
                    <a:pt x="4" y="192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3" y="194"/>
                    <a:pt x="4" y="193"/>
                    <a:pt x="4" y="19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0" name="ïsḻiďè">
              <a:extLst>
                <a:ext uri="{FF2B5EF4-FFF2-40B4-BE49-F238E27FC236}">
                  <a16:creationId xmlns:a16="http://schemas.microsoft.com/office/drawing/2014/main" xmlns="" id="{C04267B8-B641-49B1-9F34-70BB378EB68F}"/>
                </a:ext>
              </a:extLst>
            </p:cNvPr>
            <p:cNvSpPr/>
            <p:nvPr/>
          </p:nvSpPr>
          <p:spPr bwMode="auto">
            <a:xfrm>
              <a:off x="7169150" y="2925763"/>
              <a:ext cx="15875" cy="639763"/>
            </a:xfrm>
            <a:custGeom>
              <a:avLst/>
              <a:gdLst>
                <a:gd name="T0" fmla="*/ 0 w 5"/>
                <a:gd name="T1" fmla="*/ 3 h 194"/>
                <a:gd name="T2" fmla="*/ 0 w 5"/>
                <a:gd name="T3" fmla="*/ 192 h 194"/>
                <a:gd name="T4" fmla="*/ 2 w 5"/>
                <a:gd name="T5" fmla="*/ 194 h 194"/>
                <a:gd name="T6" fmla="*/ 5 w 5"/>
                <a:gd name="T7" fmla="*/ 192 h 194"/>
                <a:gd name="T8" fmla="*/ 5 w 5"/>
                <a:gd name="T9" fmla="*/ 3 h 194"/>
                <a:gd name="T10" fmla="*/ 2 w 5"/>
                <a:gd name="T11" fmla="*/ 0 h 194"/>
                <a:gd name="T12" fmla="*/ 0 w 5"/>
                <a:gd name="T13" fmla="*/ 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3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4" y="194"/>
                    <a:pt x="5" y="193"/>
                    <a:pt x="5" y="19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1" name="îsľíḍè">
              <a:extLst>
                <a:ext uri="{FF2B5EF4-FFF2-40B4-BE49-F238E27FC236}">
                  <a16:creationId xmlns:a16="http://schemas.microsoft.com/office/drawing/2014/main" xmlns="" id="{16151525-95F1-40A9-965E-70A25413CA0C}"/>
                </a:ext>
              </a:extLst>
            </p:cNvPr>
            <p:cNvSpPr/>
            <p:nvPr/>
          </p:nvSpPr>
          <p:spPr bwMode="auto">
            <a:xfrm>
              <a:off x="6297613" y="2573338"/>
              <a:ext cx="887413" cy="676275"/>
            </a:xfrm>
            <a:custGeom>
              <a:avLst/>
              <a:gdLst>
                <a:gd name="T0" fmla="*/ 264 w 269"/>
                <a:gd name="T1" fmla="*/ 195 h 205"/>
                <a:gd name="T2" fmla="*/ 266 w 269"/>
                <a:gd name="T3" fmla="*/ 196 h 205"/>
                <a:gd name="T4" fmla="*/ 264 w 269"/>
                <a:gd name="T5" fmla="*/ 195 h 205"/>
                <a:gd name="T6" fmla="*/ 264 w 269"/>
                <a:gd name="T7" fmla="*/ 195 h 205"/>
                <a:gd name="T8" fmla="*/ 266 w 269"/>
                <a:gd name="T9" fmla="*/ 196 h 205"/>
                <a:gd name="T10" fmla="*/ 264 w 269"/>
                <a:gd name="T11" fmla="*/ 195 h 205"/>
                <a:gd name="T12" fmla="*/ 264 w 269"/>
                <a:gd name="T13" fmla="*/ 196 h 205"/>
                <a:gd name="T14" fmla="*/ 254 w 269"/>
                <a:gd name="T15" fmla="*/ 200 h 205"/>
                <a:gd name="T16" fmla="*/ 228 w 269"/>
                <a:gd name="T17" fmla="*/ 187 h 205"/>
                <a:gd name="T18" fmla="*/ 200 w 269"/>
                <a:gd name="T19" fmla="*/ 153 h 205"/>
                <a:gd name="T20" fmla="*/ 164 w 269"/>
                <a:gd name="T21" fmla="*/ 115 h 205"/>
                <a:gd name="T22" fmla="*/ 136 w 269"/>
                <a:gd name="T23" fmla="*/ 107 h 205"/>
                <a:gd name="T24" fmla="*/ 112 w 269"/>
                <a:gd name="T25" fmla="*/ 110 h 205"/>
                <a:gd name="T26" fmla="*/ 90 w 269"/>
                <a:gd name="T27" fmla="*/ 113 h 205"/>
                <a:gd name="T28" fmla="*/ 80 w 269"/>
                <a:gd name="T29" fmla="*/ 111 h 205"/>
                <a:gd name="T30" fmla="*/ 51 w 269"/>
                <a:gd name="T31" fmla="*/ 87 h 205"/>
                <a:gd name="T32" fmla="*/ 18 w 269"/>
                <a:gd name="T33" fmla="*/ 32 h 205"/>
                <a:gd name="T34" fmla="*/ 9 w 269"/>
                <a:gd name="T35" fmla="*/ 11 h 205"/>
                <a:gd name="T36" fmla="*/ 6 w 269"/>
                <a:gd name="T37" fmla="*/ 4 h 205"/>
                <a:gd name="T38" fmla="*/ 5 w 269"/>
                <a:gd name="T39" fmla="*/ 2 h 205"/>
                <a:gd name="T40" fmla="*/ 2 w 269"/>
                <a:gd name="T41" fmla="*/ 1 h 205"/>
                <a:gd name="T42" fmla="*/ 1 w 269"/>
                <a:gd name="T43" fmla="*/ 4 h 205"/>
                <a:gd name="T44" fmla="*/ 23 w 269"/>
                <a:gd name="T45" fmla="*/ 53 h 205"/>
                <a:gd name="T46" fmla="*/ 47 w 269"/>
                <a:gd name="T47" fmla="*/ 90 h 205"/>
                <a:gd name="T48" fmla="*/ 79 w 269"/>
                <a:gd name="T49" fmla="*/ 116 h 205"/>
                <a:gd name="T50" fmla="*/ 90 w 269"/>
                <a:gd name="T51" fmla="*/ 118 h 205"/>
                <a:gd name="T52" fmla="*/ 113 w 269"/>
                <a:gd name="T53" fmla="*/ 115 h 205"/>
                <a:gd name="T54" fmla="*/ 136 w 269"/>
                <a:gd name="T55" fmla="*/ 112 h 205"/>
                <a:gd name="T56" fmla="*/ 162 w 269"/>
                <a:gd name="T57" fmla="*/ 119 h 205"/>
                <a:gd name="T58" fmla="*/ 196 w 269"/>
                <a:gd name="T59" fmla="*/ 156 h 205"/>
                <a:gd name="T60" fmla="*/ 225 w 269"/>
                <a:gd name="T61" fmla="*/ 190 h 205"/>
                <a:gd name="T62" fmla="*/ 254 w 269"/>
                <a:gd name="T63" fmla="*/ 205 h 205"/>
                <a:gd name="T64" fmla="*/ 265 w 269"/>
                <a:gd name="T65" fmla="*/ 201 h 205"/>
                <a:gd name="T66" fmla="*/ 269 w 269"/>
                <a:gd name="T67" fmla="*/ 198 h 205"/>
                <a:gd name="T68" fmla="*/ 268 w 269"/>
                <a:gd name="T69" fmla="*/ 195 h 205"/>
                <a:gd name="T70" fmla="*/ 264 w 269"/>
                <a:gd name="T71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" h="205">
                  <a:moveTo>
                    <a:pt x="264" y="195"/>
                  </a:move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6"/>
                    <a:pt x="264" y="196"/>
                  </a:cubicBezTo>
                  <a:cubicBezTo>
                    <a:pt x="263" y="197"/>
                    <a:pt x="260" y="200"/>
                    <a:pt x="254" y="200"/>
                  </a:cubicBezTo>
                  <a:cubicBezTo>
                    <a:pt x="248" y="200"/>
                    <a:pt x="240" y="197"/>
                    <a:pt x="228" y="187"/>
                  </a:cubicBezTo>
                  <a:cubicBezTo>
                    <a:pt x="217" y="178"/>
                    <a:pt x="209" y="166"/>
                    <a:pt x="200" y="153"/>
                  </a:cubicBezTo>
                  <a:cubicBezTo>
                    <a:pt x="191" y="140"/>
                    <a:pt x="180" y="126"/>
                    <a:pt x="164" y="115"/>
                  </a:cubicBezTo>
                  <a:cubicBezTo>
                    <a:pt x="155" y="109"/>
                    <a:pt x="146" y="107"/>
                    <a:pt x="136" y="107"/>
                  </a:cubicBezTo>
                  <a:cubicBezTo>
                    <a:pt x="128" y="107"/>
                    <a:pt x="119" y="108"/>
                    <a:pt x="112" y="110"/>
                  </a:cubicBezTo>
                  <a:cubicBezTo>
                    <a:pt x="104" y="111"/>
                    <a:pt x="97" y="113"/>
                    <a:pt x="90" y="113"/>
                  </a:cubicBezTo>
                  <a:cubicBezTo>
                    <a:pt x="87" y="113"/>
                    <a:pt x="83" y="112"/>
                    <a:pt x="80" y="111"/>
                  </a:cubicBezTo>
                  <a:cubicBezTo>
                    <a:pt x="70" y="107"/>
                    <a:pt x="60" y="98"/>
                    <a:pt x="51" y="87"/>
                  </a:cubicBezTo>
                  <a:cubicBezTo>
                    <a:pt x="37" y="70"/>
                    <a:pt x="26" y="49"/>
                    <a:pt x="18" y="32"/>
                  </a:cubicBezTo>
                  <a:cubicBezTo>
                    <a:pt x="14" y="24"/>
                    <a:pt x="11" y="16"/>
                    <a:pt x="9" y="11"/>
                  </a:cubicBezTo>
                  <a:cubicBezTo>
                    <a:pt x="8" y="8"/>
                    <a:pt x="7" y="6"/>
                    <a:pt x="6" y="4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" y="4"/>
                    <a:pt x="9" y="27"/>
                    <a:pt x="23" y="53"/>
                  </a:cubicBezTo>
                  <a:cubicBezTo>
                    <a:pt x="30" y="65"/>
                    <a:pt x="38" y="79"/>
                    <a:pt x="47" y="90"/>
                  </a:cubicBezTo>
                  <a:cubicBezTo>
                    <a:pt x="57" y="101"/>
                    <a:pt x="67" y="111"/>
                    <a:pt x="79" y="116"/>
                  </a:cubicBezTo>
                  <a:cubicBezTo>
                    <a:pt x="82" y="117"/>
                    <a:pt x="86" y="118"/>
                    <a:pt x="90" y="118"/>
                  </a:cubicBezTo>
                  <a:cubicBezTo>
                    <a:pt x="97" y="118"/>
                    <a:pt x="105" y="116"/>
                    <a:pt x="113" y="115"/>
                  </a:cubicBezTo>
                  <a:cubicBezTo>
                    <a:pt x="120" y="113"/>
                    <a:pt x="128" y="112"/>
                    <a:pt x="136" y="112"/>
                  </a:cubicBezTo>
                  <a:cubicBezTo>
                    <a:pt x="145" y="112"/>
                    <a:pt x="153" y="113"/>
                    <a:pt x="162" y="119"/>
                  </a:cubicBezTo>
                  <a:cubicBezTo>
                    <a:pt x="177" y="130"/>
                    <a:pt x="187" y="143"/>
                    <a:pt x="196" y="156"/>
                  </a:cubicBezTo>
                  <a:cubicBezTo>
                    <a:pt x="205" y="168"/>
                    <a:pt x="213" y="181"/>
                    <a:pt x="225" y="190"/>
                  </a:cubicBezTo>
                  <a:cubicBezTo>
                    <a:pt x="237" y="201"/>
                    <a:pt x="247" y="205"/>
                    <a:pt x="254" y="205"/>
                  </a:cubicBezTo>
                  <a:cubicBezTo>
                    <a:pt x="259" y="205"/>
                    <a:pt x="263" y="203"/>
                    <a:pt x="265" y="201"/>
                  </a:cubicBezTo>
                  <a:cubicBezTo>
                    <a:pt x="267" y="200"/>
                    <a:pt x="268" y="198"/>
                    <a:pt x="269" y="198"/>
                  </a:cubicBezTo>
                  <a:cubicBezTo>
                    <a:pt x="269" y="197"/>
                    <a:pt x="269" y="196"/>
                    <a:pt x="268" y="195"/>
                  </a:cubicBezTo>
                  <a:cubicBezTo>
                    <a:pt x="267" y="194"/>
                    <a:pt x="265" y="194"/>
                    <a:pt x="264" y="195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2" name="ïṧľíḓé">
              <a:extLst>
                <a:ext uri="{FF2B5EF4-FFF2-40B4-BE49-F238E27FC236}">
                  <a16:creationId xmlns:a16="http://schemas.microsoft.com/office/drawing/2014/main" xmlns="" id="{F828A5D8-3148-4609-9746-532B853A2156}"/>
                </a:ext>
              </a:extLst>
            </p:cNvPr>
            <p:cNvSpPr/>
            <p:nvPr/>
          </p:nvSpPr>
          <p:spPr bwMode="auto">
            <a:xfrm>
              <a:off x="6924675" y="2787651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3" name="îṥlîḍe">
              <a:extLst>
                <a:ext uri="{FF2B5EF4-FFF2-40B4-BE49-F238E27FC236}">
                  <a16:creationId xmlns:a16="http://schemas.microsoft.com/office/drawing/2014/main" xmlns="" id="{0D242325-F41E-4280-B3EE-E61B80E45099}"/>
                </a:ext>
              </a:extLst>
            </p:cNvPr>
            <p:cNvSpPr/>
            <p:nvPr/>
          </p:nvSpPr>
          <p:spPr bwMode="auto">
            <a:xfrm>
              <a:off x="6542088" y="2566988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4" name="îŝ1îḋè">
              <a:extLst>
                <a:ext uri="{FF2B5EF4-FFF2-40B4-BE49-F238E27FC236}">
                  <a16:creationId xmlns:a16="http://schemas.microsoft.com/office/drawing/2014/main" xmlns="" id="{0720CB84-CB2A-4487-ADFC-BB2FD55AB061}"/>
                </a:ext>
              </a:extLst>
            </p:cNvPr>
            <p:cNvSpPr/>
            <p:nvPr/>
          </p:nvSpPr>
          <p:spPr bwMode="auto">
            <a:xfrm>
              <a:off x="7026275" y="2873376"/>
              <a:ext cx="57150" cy="79375"/>
            </a:xfrm>
            <a:custGeom>
              <a:avLst/>
              <a:gdLst>
                <a:gd name="T0" fmla="*/ 0 w 36"/>
                <a:gd name="T1" fmla="*/ 29 h 50"/>
                <a:gd name="T2" fmla="*/ 36 w 36"/>
                <a:gd name="T3" fmla="*/ 50 h 50"/>
                <a:gd name="T4" fmla="*/ 36 w 36"/>
                <a:gd name="T5" fmla="*/ 21 h 50"/>
                <a:gd name="T6" fmla="*/ 0 w 36"/>
                <a:gd name="T7" fmla="*/ 0 h 50"/>
                <a:gd name="T8" fmla="*/ 0 w 36"/>
                <a:gd name="T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29"/>
                  </a:moveTo>
                  <a:lnTo>
                    <a:pt x="36" y="50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5" name="iṣḻïḑé">
              <a:extLst>
                <a:ext uri="{FF2B5EF4-FFF2-40B4-BE49-F238E27FC236}">
                  <a16:creationId xmlns:a16="http://schemas.microsoft.com/office/drawing/2014/main" xmlns="" id="{572A9A00-BD7A-4FC1-A014-90E111172E32}"/>
                </a:ext>
              </a:extLst>
            </p:cNvPr>
            <p:cNvSpPr/>
            <p:nvPr/>
          </p:nvSpPr>
          <p:spPr bwMode="auto">
            <a:xfrm>
              <a:off x="6980238" y="2922588"/>
              <a:ext cx="103188" cy="76200"/>
            </a:xfrm>
            <a:custGeom>
              <a:avLst/>
              <a:gdLst>
                <a:gd name="T0" fmla="*/ 0 w 65"/>
                <a:gd name="T1" fmla="*/ 11 h 48"/>
                <a:gd name="T2" fmla="*/ 65 w 65"/>
                <a:gd name="T3" fmla="*/ 48 h 48"/>
                <a:gd name="T4" fmla="*/ 65 w 65"/>
                <a:gd name="T5" fmla="*/ 38 h 48"/>
                <a:gd name="T6" fmla="*/ 0 w 65"/>
                <a:gd name="T7" fmla="*/ 0 h 48"/>
                <a:gd name="T8" fmla="*/ 0 w 65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8">
                  <a:moveTo>
                    <a:pt x="0" y="11"/>
                  </a:moveTo>
                  <a:lnTo>
                    <a:pt x="65" y="48"/>
                  </a:lnTo>
                  <a:lnTo>
                    <a:pt x="65" y="38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6" name="ïš1îḋé">
              <a:extLst>
                <a:ext uri="{FF2B5EF4-FFF2-40B4-BE49-F238E27FC236}">
                  <a16:creationId xmlns:a16="http://schemas.microsoft.com/office/drawing/2014/main" xmlns="" id="{6D80249F-B51A-4E6B-9ECE-7F0C59EEE9EB}"/>
                </a:ext>
              </a:extLst>
            </p:cNvPr>
            <p:cNvSpPr/>
            <p:nvPr/>
          </p:nvSpPr>
          <p:spPr bwMode="auto">
            <a:xfrm>
              <a:off x="6716713" y="2771776"/>
              <a:ext cx="55563" cy="79375"/>
            </a:xfrm>
            <a:custGeom>
              <a:avLst/>
              <a:gdLst>
                <a:gd name="T0" fmla="*/ 0 w 35"/>
                <a:gd name="T1" fmla="*/ 31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1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7" name="îşḷíḓé">
              <a:extLst>
                <a:ext uri="{FF2B5EF4-FFF2-40B4-BE49-F238E27FC236}">
                  <a16:creationId xmlns:a16="http://schemas.microsoft.com/office/drawing/2014/main" xmlns="" id="{E78715AE-1D97-4B83-AFC2-60CB1AE6BFAF}"/>
                </a:ext>
              </a:extLst>
            </p:cNvPr>
            <p:cNvSpPr/>
            <p:nvPr/>
          </p:nvSpPr>
          <p:spPr bwMode="auto">
            <a:xfrm>
              <a:off x="6670675" y="2820988"/>
              <a:ext cx="101600" cy="76200"/>
            </a:xfrm>
            <a:custGeom>
              <a:avLst/>
              <a:gdLst>
                <a:gd name="T0" fmla="*/ 0 w 64"/>
                <a:gd name="T1" fmla="*/ 12 h 48"/>
                <a:gd name="T2" fmla="*/ 64 w 64"/>
                <a:gd name="T3" fmla="*/ 48 h 48"/>
                <a:gd name="T4" fmla="*/ 64 w 64"/>
                <a:gd name="T5" fmla="*/ 37 h 48"/>
                <a:gd name="T6" fmla="*/ 0 w 64"/>
                <a:gd name="T7" fmla="*/ 0 h 48"/>
                <a:gd name="T8" fmla="*/ 0 w 64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">
                  <a:moveTo>
                    <a:pt x="0" y="12"/>
                  </a:moveTo>
                  <a:lnTo>
                    <a:pt x="64" y="48"/>
                  </a:lnTo>
                  <a:lnTo>
                    <a:pt x="64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8" name="iśļîḓè">
              <a:extLst>
                <a:ext uri="{FF2B5EF4-FFF2-40B4-BE49-F238E27FC236}">
                  <a16:creationId xmlns:a16="http://schemas.microsoft.com/office/drawing/2014/main" xmlns="" id="{407E01FB-7268-4E18-83E4-00C6C342FE93}"/>
                </a:ext>
              </a:extLst>
            </p:cNvPr>
            <p:cNvSpPr/>
            <p:nvPr/>
          </p:nvSpPr>
          <p:spPr bwMode="auto">
            <a:xfrm>
              <a:off x="6410325" y="2444751"/>
              <a:ext cx="55563" cy="79375"/>
            </a:xfrm>
            <a:custGeom>
              <a:avLst/>
              <a:gdLst>
                <a:gd name="T0" fmla="*/ 0 w 35"/>
                <a:gd name="T1" fmla="*/ 32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2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9" name="íśḷïḍe">
              <a:extLst>
                <a:ext uri="{FF2B5EF4-FFF2-40B4-BE49-F238E27FC236}">
                  <a16:creationId xmlns:a16="http://schemas.microsoft.com/office/drawing/2014/main" xmlns="" id="{8F0AEF06-15D6-4168-A7FE-0F9C203AF38E}"/>
                </a:ext>
              </a:extLst>
            </p:cNvPr>
            <p:cNvSpPr/>
            <p:nvPr/>
          </p:nvSpPr>
          <p:spPr bwMode="auto">
            <a:xfrm>
              <a:off x="6362700" y="2495551"/>
              <a:ext cx="103188" cy="77788"/>
            </a:xfrm>
            <a:custGeom>
              <a:avLst/>
              <a:gdLst>
                <a:gd name="T0" fmla="*/ 0 w 65"/>
                <a:gd name="T1" fmla="*/ 12 h 49"/>
                <a:gd name="T2" fmla="*/ 65 w 65"/>
                <a:gd name="T3" fmla="*/ 49 h 49"/>
                <a:gd name="T4" fmla="*/ 65 w 65"/>
                <a:gd name="T5" fmla="*/ 37 h 49"/>
                <a:gd name="T6" fmla="*/ 0 w 65"/>
                <a:gd name="T7" fmla="*/ 0 h 49"/>
                <a:gd name="T8" fmla="*/ 0 w 65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9">
                  <a:moveTo>
                    <a:pt x="0" y="12"/>
                  </a:moveTo>
                  <a:lnTo>
                    <a:pt x="65" y="49"/>
                  </a:lnTo>
                  <a:lnTo>
                    <a:pt x="65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05529" y="2709329"/>
            <a:ext cx="4225478" cy="46696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05529" y="5534610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05529" y="5830881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705529" y="768723"/>
            <a:ext cx="4156680" cy="1782876"/>
          </a:xfrm>
        </p:spPr>
        <p:txBody>
          <a:bodyPr anchor="b"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357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6CC3B62-BA0F-47DD-9DE8-D03C86E50E52}"/>
              </a:ext>
            </a:extLst>
          </p:cNvPr>
          <p:cNvGrpSpPr/>
          <p:nvPr userDrawn="1"/>
        </p:nvGrpSpPr>
        <p:grpSpPr>
          <a:xfrm>
            <a:off x="6772816" y="3839345"/>
            <a:ext cx="5419185" cy="3018656"/>
            <a:chOff x="0" y="66675"/>
            <a:chExt cx="12192001" cy="679132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AF66759D-1CE9-4D2E-8B51-F0B051152AD5}"/>
                </a:ext>
              </a:extLst>
            </p:cNvPr>
            <p:cNvGrpSpPr/>
            <p:nvPr userDrawn="1"/>
          </p:nvGrpSpPr>
          <p:grpSpPr>
            <a:xfrm>
              <a:off x="0" y="66675"/>
              <a:ext cx="12192001" cy="6791326"/>
              <a:chOff x="0" y="66675"/>
              <a:chExt cx="12192001" cy="6791326"/>
            </a:xfrm>
          </p:grpSpPr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xmlns="" id="{9D6B38D7-7801-45F1-8B44-83833AEB8143}"/>
                  </a:ext>
                </a:extLst>
              </p:cNvPr>
              <p:cNvSpPr/>
              <p:nvPr userDrawn="1"/>
            </p:nvSpPr>
            <p:spPr>
              <a:xfrm>
                <a:off x="0" y="66675"/>
                <a:ext cx="12191094" cy="6786789"/>
              </a:xfrm>
              <a:custGeom>
                <a:avLst/>
                <a:gdLst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714500 w 12211050"/>
                  <a:gd name="connsiteY23" fmla="*/ 5410200 h 6743700"/>
                  <a:gd name="connsiteX24" fmla="*/ 1657350 w 12211050"/>
                  <a:gd name="connsiteY24" fmla="*/ 5448300 h 6743700"/>
                  <a:gd name="connsiteX25" fmla="*/ 1562100 w 12211050"/>
                  <a:gd name="connsiteY25" fmla="*/ 5467350 h 6743700"/>
                  <a:gd name="connsiteX26" fmla="*/ 1485900 w 12211050"/>
                  <a:gd name="connsiteY26" fmla="*/ 5505450 h 6743700"/>
                  <a:gd name="connsiteX27" fmla="*/ 1390650 w 12211050"/>
                  <a:gd name="connsiteY27" fmla="*/ 5543550 h 6743700"/>
                  <a:gd name="connsiteX28" fmla="*/ 1333500 w 12211050"/>
                  <a:gd name="connsiteY28" fmla="*/ 5581650 h 6743700"/>
                  <a:gd name="connsiteX29" fmla="*/ 1181100 w 12211050"/>
                  <a:gd name="connsiteY29" fmla="*/ 5619750 h 6743700"/>
                  <a:gd name="connsiteX30" fmla="*/ 1104900 w 12211050"/>
                  <a:gd name="connsiteY30" fmla="*/ 5657850 h 6743700"/>
                  <a:gd name="connsiteX31" fmla="*/ 1047750 w 12211050"/>
                  <a:gd name="connsiteY31" fmla="*/ 5695950 h 6743700"/>
                  <a:gd name="connsiteX32" fmla="*/ 952500 w 12211050"/>
                  <a:gd name="connsiteY32" fmla="*/ 5715000 h 6743700"/>
                  <a:gd name="connsiteX33" fmla="*/ 742950 w 12211050"/>
                  <a:gd name="connsiteY33" fmla="*/ 5810250 h 6743700"/>
                  <a:gd name="connsiteX34" fmla="*/ 647700 w 12211050"/>
                  <a:gd name="connsiteY34" fmla="*/ 5829300 h 6743700"/>
                  <a:gd name="connsiteX35" fmla="*/ 495300 w 12211050"/>
                  <a:gd name="connsiteY35" fmla="*/ 5905500 h 6743700"/>
                  <a:gd name="connsiteX36" fmla="*/ 342900 w 12211050"/>
                  <a:gd name="connsiteY36" fmla="*/ 5962650 h 6743700"/>
                  <a:gd name="connsiteX37" fmla="*/ 285750 w 12211050"/>
                  <a:gd name="connsiteY37" fmla="*/ 5981700 h 6743700"/>
                  <a:gd name="connsiteX38" fmla="*/ 228600 w 12211050"/>
                  <a:gd name="connsiteY38" fmla="*/ 6019800 h 6743700"/>
                  <a:gd name="connsiteX39" fmla="*/ 0 w 12211050"/>
                  <a:gd name="connsiteY39" fmla="*/ 6743700 h 6743700"/>
                  <a:gd name="connsiteX40" fmla="*/ 12211050 w 12211050"/>
                  <a:gd name="connsiteY40" fmla="*/ 6743700 h 6743700"/>
                  <a:gd name="connsiteX41" fmla="*/ 12153900 w 12211050"/>
                  <a:gd name="connsiteY4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714500 w 12211050"/>
                  <a:gd name="connsiteY23" fmla="*/ 5410200 h 6743700"/>
                  <a:gd name="connsiteX24" fmla="*/ 1562100 w 12211050"/>
                  <a:gd name="connsiteY24" fmla="*/ 5467350 h 6743700"/>
                  <a:gd name="connsiteX25" fmla="*/ 1485900 w 12211050"/>
                  <a:gd name="connsiteY25" fmla="*/ 5505450 h 6743700"/>
                  <a:gd name="connsiteX26" fmla="*/ 1390650 w 12211050"/>
                  <a:gd name="connsiteY26" fmla="*/ 5543550 h 6743700"/>
                  <a:gd name="connsiteX27" fmla="*/ 1333500 w 12211050"/>
                  <a:gd name="connsiteY27" fmla="*/ 5581650 h 6743700"/>
                  <a:gd name="connsiteX28" fmla="*/ 1181100 w 12211050"/>
                  <a:gd name="connsiteY28" fmla="*/ 5619750 h 6743700"/>
                  <a:gd name="connsiteX29" fmla="*/ 1104900 w 12211050"/>
                  <a:gd name="connsiteY29" fmla="*/ 5657850 h 6743700"/>
                  <a:gd name="connsiteX30" fmla="*/ 1047750 w 12211050"/>
                  <a:gd name="connsiteY30" fmla="*/ 5695950 h 6743700"/>
                  <a:gd name="connsiteX31" fmla="*/ 952500 w 12211050"/>
                  <a:gd name="connsiteY31" fmla="*/ 5715000 h 6743700"/>
                  <a:gd name="connsiteX32" fmla="*/ 742950 w 12211050"/>
                  <a:gd name="connsiteY32" fmla="*/ 5810250 h 6743700"/>
                  <a:gd name="connsiteX33" fmla="*/ 647700 w 12211050"/>
                  <a:gd name="connsiteY33" fmla="*/ 5829300 h 6743700"/>
                  <a:gd name="connsiteX34" fmla="*/ 495300 w 12211050"/>
                  <a:gd name="connsiteY34" fmla="*/ 5905500 h 6743700"/>
                  <a:gd name="connsiteX35" fmla="*/ 342900 w 12211050"/>
                  <a:gd name="connsiteY35" fmla="*/ 5962650 h 6743700"/>
                  <a:gd name="connsiteX36" fmla="*/ 285750 w 12211050"/>
                  <a:gd name="connsiteY36" fmla="*/ 5981700 h 6743700"/>
                  <a:gd name="connsiteX37" fmla="*/ 228600 w 12211050"/>
                  <a:gd name="connsiteY37" fmla="*/ 6019800 h 6743700"/>
                  <a:gd name="connsiteX38" fmla="*/ 0 w 12211050"/>
                  <a:gd name="connsiteY38" fmla="*/ 6743700 h 6743700"/>
                  <a:gd name="connsiteX39" fmla="*/ 12211050 w 12211050"/>
                  <a:gd name="connsiteY39" fmla="*/ 6743700 h 6743700"/>
                  <a:gd name="connsiteX40" fmla="*/ 12153900 w 12211050"/>
                  <a:gd name="connsiteY4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90650 w 12211050"/>
                  <a:gd name="connsiteY25" fmla="*/ 5543550 h 6743700"/>
                  <a:gd name="connsiteX26" fmla="*/ 1333500 w 12211050"/>
                  <a:gd name="connsiteY26" fmla="*/ 5581650 h 6743700"/>
                  <a:gd name="connsiteX27" fmla="*/ 1181100 w 12211050"/>
                  <a:gd name="connsiteY27" fmla="*/ 5619750 h 6743700"/>
                  <a:gd name="connsiteX28" fmla="*/ 1104900 w 12211050"/>
                  <a:gd name="connsiteY28" fmla="*/ 5657850 h 6743700"/>
                  <a:gd name="connsiteX29" fmla="*/ 1047750 w 12211050"/>
                  <a:gd name="connsiteY29" fmla="*/ 5695950 h 6743700"/>
                  <a:gd name="connsiteX30" fmla="*/ 952500 w 12211050"/>
                  <a:gd name="connsiteY30" fmla="*/ 5715000 h 6743700"/>
                  <a:gd name="connsiteX31" fmla="*/ 742950 w 12211050"/>
                  <a:gd name="connsiteY31" fmla="*/ 5810250 h 6743700"/>
                  <a:gd name="connsiteX32" fmla="*/ 647700 w 12211050"/>
                  <a:gd name="connsiteY32" fmla="*/ 5829300 h 6743700"/>
                  <a:gd name="connsiteX33" fmla="*/ 495300 w 12211050"/>
                  <a:gd name="connsiteY33" fmla="*/ 5905500 h 6743700"/>
                  <a:gd name="connsiteX34" fmla="*/ 342900 w 12211050"/>
                  <a:gd name="connsiteY34" fmla="*/ 5962650 h 6743700"/>
                  <a:gd name="connsiteX35" fmla="*/ 285750 w 12211050"/>
                  <a:gd name="connsiteY35" fmla="*/ 5981700 h 6743700"/>
                  <a:gd name="connsiteX36" fmla="*/ 228600 w 12211050"/>
                  <a:gd name="connsiteY36" fmla="*/ 6019800 h 6743700"/>
                  <a:gd name="connsiteX37" fmla="*/ 0 w 12211050"/>
                  <a:gd name="connsiteY37" fmla="*/ 6743700 h 6743700"/>
                  <a:gd name="connsiteX38" fmla="*/ 12211050 w 12211050"/>
                  <a:gd name="connsiteY38" fmla="*/ 6743700 h 6743700"/>
                  <a:gd name="connsiteX39" fmla="*/ 12153900 w 12211050"/>
                  <a:gd name="connsiteY3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104900 w 12211050"/>
                  <a:gd name="connsiteY27" fmla="*/ 5657850 h 6743700"/>
                  <a:gd name="connsiteX28" fmla="*/ 1047750 w 12211050"/>
                  <a:gd name="connsiteY28" fmla="*/ 5695950 h 6743700"/>
                  <a:gd name="connsiteX29" fmla="*/ 952500 w 12211050"/>
                  <a:gd name="connsiteY29" fmla="*/ 5715000 h 6743700"/>
                  <a:gd name="connsiteX30" fmla="*/ 742950 w 12211050"/>
                  <a:gd name="connsiteY30" fmla="*/ 5810250 h 6743700"/>
                  <a:gd name="connsiteX31" fmla="*/ 647700 w 12211050"/>
                  <a:gd name="connsiteY31" fmla="*/ 5829300 h 6743700"/>
                  <a:gd name="connsiteX32" fmla="*/ 495300 w 12211050"/>
                  <a:gd name="connsiteY32" fmla="*/ 5905500 h 6743700"/>
                  <a:gd name="connsiteX33" fmla="*/ 342900 w 12211050"/>
                  <a:gd name="connsiteY33" fmla="*/ 5962650 h 6743700"/>
                  <a:gd name="connsiteX34" fmla="*/ 285750 w 12211050"/>
                  <a:gd name="connsiteY34" fmla="*/ 5981700 h 6743700"/>
                  <a:gd name="connsiteX35" fmla="*/ 228600 w 12211050"/>
                  <a:gd name="connsiteY35" fmla="*/ 6019800 h 6743700"/>
                  <a:gd name="connsiteX36" fmla="*/ 0 w 12211050"/>
                  <a:gd name="connsiteY36" fmla="*/ 6743700 h 6743700"/>
                  <a:gd name="connsiteX37" fmla="*/ 12211050 w 12211050"/>
                  <a:gd name="connsiteY37" fmla="*/ 6743700 h 6743700"/>
                  <a:gd name="connsiteX38" fmla="*/ 12153900 w 12211050"/>
                  <a:gd name="connsiteY3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742950 w 12211050"/>
                  <a:gd name="connsiteY29" fmla="*/ 5810250 h 6743700"/>
                  <a:gd name="connsiteX30" fmla="*/ 647700 w 12211050"/>
                  <a:gd name="connsiteY30" fmla="*/ 5829300 h 6743700"/>
                  <a:gd name="connsiteX31" fmla="*/ 495300 w 12211050"/>
                  <a:gd name="connsiteY31" fmla="*/ 5905500 h 6743700"/>
                  <a:gd name="connsiteX32" fmla="*/ 342900 w 12211050"/>
                  <a:gd name="connsiteY32" fmla="*/ 5962650 h 6743700"/>
                  <a:gd name="connsiteX33" fmla="*/ 285750 w 12211050"/>
                  <a:gd name="connsiteY33" fmla="*/ 5981700 h 6743700"/>
                  <a:gd name="connsiteX34" fmla="*/ 228600 w 12211050"/>
                  <a:gd name="connsiteY34" fmla="*/ 6019800 h 6743700"/>
                  <a:gd name="connsiteX35" fmla="*/ 0 w 12211050"/>
                  <a:gd name="connsiteY35" fmla="*/ 6743700 h 6743700"/>
                  <a:gd name="connsiteX36" fmla="*/ 12211050 w 12211050"/>
                  <a:gd name="connsiteY36" fmla="*/ 6743700 h 6743700"/>
                  <a:gd name="connsiteX37" fmla="*/ 12153900 w 12211050"/>
                  <a:gd name="connsiteY3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647700 w 12211050"/>
                  <a:gd name="connsiteY29" fmla="*/ 5829300 h 6743700"/>
                  <a:gd name="connsiteX30" fmla="*/ 495300 w 12211050"/>
                  <a:gd name="connsiteY30" fmla="*/ 5905500 h 6743700"/>
                  <a:gd name="connsiteX31" fmla="*/ 342900 w 12211050"/>
                  <a:gd name="connsiteY31" fmla="*/ 5962650 h 6743700"/>
                  <a:gd name="connsiteX32" fmla="*/ 285750 w 12211050"/>
                  <a:gd name="connsiteY32" fmla="*/ 5981700 h 6743700"/>
                  <a:gd name="connsiteX33" fmla="*/ 228600 w 12211050"/>
                  <a:gd name="connsiteY33" fmla="*/ 6019800 h 6743700"/>
                  <a:gd name="connsiteX34" fmla="*/ 0 w 12211050"/>
                  <a:gd name="connsiteY34" fmla="*/ 6743700 h 6743700"/>
                  <a:gd name="connsiteX35" fmla="*/ 12211050 w 12211050"/>
                  <a:gd name="connsiteY35" fmla="*/ 6743700 h 6743700"/>
                  <a:gd name="connsiteX36" fmla="*/ 12153900 w 12211050"/>
                  <a:gd name="connsiteY36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647700 w 12211050"/>
                  <a:gd name="connsiteY29" fmla="*/ 5829300 h 6743700"/>
                  <a:gd name="connsiteX30" fmla="*/ 495300 w 12211050"/>
                  <a:gd name="connsiteY30" fmla="*/ 5905500 h 6743700"/>
                  <a:gd name="connsiteX31" fmla="*/ 285750 w 12211050"/>
                  <a:gd name="connsiteY31" fmla="*/ 5981700 h 6743700"/>
                  <a:gd name="connsiteX32" fmla="*/ 228600 w 12211050"/>
                  <a:gd name="connsiteY32" fmla="*/ 6019800 h 6743700"/>
                  <a:gd name="connsiteX33" fmla="*/ 0 w 12211050"/>
                  <a:gd name="connsiteY33" fmla="*/ 6743700 h 6743700"/>
                  <a:gd name="connsiteX34" fmla="*/ 12211050 w 12211050"/>
                  <a:gd name="connsiteY34" fmla="*/ 6743700 h 6743700"/>
                  <a:gd name="connsiteX35" fmla="*/ 12153900 w 12211050"/>
                  <a:gd name="connsiteY35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38600 w 12211050"/>
                  <a:gd name="connsiteY18" fmla="*/ 4000500 h 6743700"/>
                  <a:gd name="connsiteX19" fmla="*/ 3981450 w 12211050"/>
                  <a:gd name="connsiteY19" fmla="*/ 4038600 h 6743700"/>
                  <a:gd name="connsiteX20" fmla="*/ 3924300 w 12211050"/>
                  <a:gd name="connsiteY20" fmla="*/ 4057650 h 6743700"/>
                  <a:gd name="connsiteX21" fmla="*/ 1866900 w 12211050"/>
                  <a:gd name="connsiteY21" fmla="*/ 5295900 h 6743700"/>
                  <a:gd name="connsiteX22" fmla="*/ 1562100 w 12211050"/>
                  <a:gd name="connsiteY22" fmla="*/ 5467350 h 6743700"/>
                  <a:gd name="connsiteX23" fmla="*/ 1485900 w 12211050"/>
                  <a:gd name="connsiteY23" fmla="*/ 5505450 h 6743700"/>
                  <a:gd name="connsiteX24" fmla="*/ 1333500 w 12211050"/>
                  <a:gd name="connsiteY24" fmla="*/ 5581650 h 6743700"/>
                  <a:gd name="connsiteX25" fmla="*/ 1181100 w 12211050"/>
                  <a:gd name="connsiteY25" fmla="*/ 5619750 h 6743700"/>
                  <a:gd name="connsiteX26" fmla="*/ 1047750 w 12211050"/>
                  <a:gd name="connsiteY26" fmla="*/ 5695950 h 6743700"/>
                  <a:gd name="connsiteX27" fmla="*/ 952500 w 12211050"/>
                  <a:gd name="connsiteY27" fmla="*/ 5715000 h 6743700"/>
                  <a:gd name="connsiteX28" fmla="*/ 647700 w 12211050"/>
                  <a:gd name="connsiteY28" fmla="*/ 5829300 h 6743700"/>
                  <a:gd name="connsiteX29" fmla="*/ 495300 w 12211050"/>
                  <a:gd name="connsiteY29" fmla="*/ 5905500 h 6743700"/>
                  <a:gd name="connsiteX30" fmla="*/ 285750 w 12211050"/>
                  <a:gd name="connsiteY30" fmla="*/ 5981700 h 6743700"/>
                  <a:gd name="connsiteX31" fmla="*/ 228600 w 12211050"/>
                  <a:gd name="connsiteY31" fmla="*/ 6019800 h 6743700"/>
                  <a:gd name="connsiteX32" fmla="*/ 0 w 12211050"/>
                  <a:gd name="connsiteY32" fmla="*/ 6743700 h 6743700"/>
                  <a:gd name="connsiteX33" fmla="*/ 12211050 w 12211050"/>
                  <a:gd name="connsiteY33" fmla="*/ 6743700 h 6743700"/>
                  <a:gd name="connsiteX34" fmla="*/ 12153900 w 12211050"/>
                  <a:gd name="connsiteY34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171950 w 12211050"/>
                  <a:gd name="connsiteY16" fmla="*/ 3962400 h 6743700"/>
                  <a:gd name="connsiteX17" fmla="*/ 4038600 w 12211050"/>
                  <a:gd name="connsiteY17" fmla="*/ 4000500 h 6743700"/>
                  <a:gd name="connsiteX18" fmla="*/ 3981450 w 12211050"/>
                  <a:gd name="connsiteY18" fmla="*/ 4038600 h 6743700"/>
                  <a:gd name="connsiteX19" fmla="*/ 3924300 w 12211050"/>
                  <a:gd name="connsiteY19" fmla="*/ 4057650 h 6743700"/>
                  <a:gd name="connsiteX20" fmla="*/ 1866900 w 12211050"/>
                  <a:gd name="connsiteY20" fmla="*/ 5295900 h 6743700"/>
                  <a:gd name="connsiteX21" fmla="*/ 1562100 w 12211050"/>
                  <a:gd name="connsiteY21" fmla="*/ 5467350 h 6743700"/>
                  <a:gd name="connsiteX22" fmla="*/ 1485900 w 12211050"/>
                  <a:gd name="connsiteY22" fmla="*/ 5505450 h 6743700"/>
                  <a:gd name="connsiteX23" fmla="*/ 1333500 w 12211050"/>
                  <a:gd name="connsiteY23" fmla="*/ 5581650 h 6743700"/>
                  <a:gd name="connsiteX24" fmla="*/ 1181100 w 12211050"/>
                  <a:gd name="connsiteY24" fmla="*/ 5619750 h 6743700"/>
                  <a:gd name="connsiteX25" fmla="*/ 1047750 w 12211050"/>
                  <a:gd name="connsiteY25" fmla="*/ 5695950 h 6743700"/>
                  <a:gd name="connsiteX26" fmla="*/ 952500 w 12211050"/>
                  <a:gd name="connsiteY26" fmla="*/ 5715000 h 6743700"/>
                  <a:gd name="connsiteX27" fmla="*/ 647700 w 12211050"/>
                  <a:gd name="connsiteY27" fmla="*/ 5829300 h 6743700"/>
                  <a:gd name="connsiteX28" fmla="*/ 495300 w 12211050"/>
                  <a:gd name="connsiteY28" fmla="*/ 5905500 h 6743700"/>
                  <a:gd name="connsiteX29" fmla="*/ 285750 w 12211050"/>
                  <a:gd name="connsiteY29" fmla="*/ 5981700 h 6743700"/>
                  <a:gd name="connsiteX30" fmla="*/ 228600 w 12211050"/>
                  <a:gd name="connsiteY30" fmla="*/ 6019800 h 6743700"/>
                  <a:gd name="connsiteX31" fmla="*/ 0 w 12211050"/>
                  <a:gd name="connsiteY31" fmla="*/ 6743700 h 6743700"/>
                  <a:gd name="connsiteX32" fmla="*/ 12211050 w 12211050"/>
                  <a:gd name="connsiteY32" fmla="*/ 6743700 h 6743700"/>
                  <a:gd name="connsiteX33" fmla="*/ 12153900 w 12211050"/>
                  <a:gd name="connsiteY33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533900 w 12211050"/>
                  <a:gd name="connsiteY13" fmla="*/ 3771900 h 6743700"/>
                  <a:gd name="connsiteX14" fmla="*/ 4457700 w 12211050"/>
                  <a:gd name="connsiteY14" fmla="*/ 3810000 h 6743700"/>
                  <a:gd name="connsiteX15" fmla="*/ 4171950 w 12211050"/>
                  <a:gd name="connsiteY15" fmla="*/ 3962400 h 6743700"/>
                  <a:gd name="connsiteX16" fmla="*/ 4038600 w 12211050"/>
                  <a:gd name="connsiteY16" fmla="*/ 4000500 h 6743700"/>
                  <a:gd name="connsiteX17" fmla="*/ 3981450 w 12211050"/>
                  <a:gd name="connsiteY17" fmla="*/ 4038600 h 6743700"/>
                  <a:gd name="connsiteX18" fmla="*/ 3924300 w 12211050"/>
                  <a:gd name="connsiteY18" fmla="*/ 4057650 h 6743700"/>
                  <a:gd name="connsiteX19" fmla="*/ 1866900 w 12211050"/>
                  <a:gd name="connsiteY19" fmla="*/ 5295900 h 6743700"/>
                  <a:gd name="connsiteX20" fmla="*/ 1562100 w 12211050"/>
                  <a:gd name="connsiteY20" fmla="*/ 5467350 h 6743700"/>
                  <a:gd name="connsiteX21" fmla="*/ 1485900 w 12211050"/>
                  <a:gd name="connsiteY21" fmla="*/ 5505450 h 6743700"/>
                  <a:gd name="connsiteX22" fmla="*/ 1333500 w 12211050"/>
                  <a:gd name="connsiteY22" fmla="*/ 5581650 h 6743700"/>
                  <a:gd name="connsiteX23" fmla="*/ 1181100 w 12211050"/>
                  <a:gd name="connsiteY23" fmla="*/ 5619750 h 6743700"/>
                  <a:gd name="connsiteX24" fmla="*/ 1047750 w 12211050"/>
                  <a:gd name="connsiteY24" fmla="*/ 5695950 h 6743700"/>
                  <a:gd name="connsiteX25" fmla="*/ 952500 w 12211050"/>
                  <a:gd name="connsiteY25" fmla="*/ 5715000 h 6743700"/>
                  <a:gd name="connsiteX26" fmla="*/ 647700 w 12211050"/>
                  <a:gd name="connsiteY26" fmla="*/ 5829300 h 6743700"/>
                  <a:gd name="connsiteX27" fmla="*/ 495300 w 12211050"/>
                  <a:gd name="connsiteY27" fmla="*/ 5905500 h 6743700"/>
                  <a:gd name="connsiteX28" fmla="*/ 285750 w 12211050"/>
                  <a:gd name="connsiteY28" fmla="*/ 5981700 h 6743700"/>
                  <a:gd name="connsiteX29" fmla="*/ 228600 w 12211050"/>
                  <a:gd name="connsiteY29" fmla="*/ 6019800 h 6743700"/>
                  <a:gd name="connsiteX30" fmla="*/ 0 w 12211050"/>
                  <a:gd name="connsiteY30" fmla="*/ 6743700 h 6743700"/>
                  <a:gd name="connsiteX31" fmla="*/ 12211050 w 12211050"/>
                  <a:gd name="connsiteY31" fmla="*/ 6743700 h 6743700"/>
                  <a:gd name="connsiteX32" fmla="*/ 12153900 w 12211050"/>
                  <a:gd name="connsiteY32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457700 w 12211050"/>
                  <a:gd name="connsiteY13" fmla="*/ 3810000 h 6743700"/>
                  <a:gd name="connsiteX14" fmla="*/ 4171950 w 12211050"/>
                  <a:gd name="connsiteY14" fmla="*/ 3962400 h 6743700"/>
                  <a:gd name="connsiteX15" fmla="*/ 4038600 w 12211050"/>
                  <a:gd name="connsiteY15" fmla="*/ 4000500 h 6743700"/>
                  <a:gd name="connsiteX16" fmla="*/ 3981450 w 12211050"/>
                  <a:gd name="connsiteY16" fmla="*/ 4038600 h 6743700"/>
                  <a:gd name="connsiteX17" fmla="*/ 3924300 w 12211050"/>
                  <a:gd name="connsiteY17" fmla="*/ 4057650 h 6743700"/>
                  <a:gd name="connsiteX18" fmla="*/ 1866900 w 12211050"/>
                  <a:gd name="connsiteY18" fmla="*/ 5295900 h 6743700"/>
                  <a:gd name="connsiteX19" fmla="*/ 1562100 w 12211050"/>
                  <a:gd name="connsiteY19" fmla="*/ 5467350 h 6743700"/>
                  <a:gd name="connsiteX20" fmla="*/ 1485900 w 12211050"/>
                  <a:gd name="connsiteY20" fmla="*/ 5505450 h 6743700"/>
                  <a:gd name="connsiteX21" fmla="*/ 1333500 w 12211050"/>
                  <a:gd name="connsiteY21" fmla="*/ 5581650 h 6743700"/>
                  <a:gd name="connsiteX22" fmla="*/ 1181100 w 12211050"/>
                  <a:gd name="connsiteY22" fmla="*/ 5619750 h 6743700"/>
                  <a:gd name="connsiteX23" fmla="*/ 1047750 w 12211050"/>
                  <a:gd name="connsiteY23" fmla="*/ 5695950 h 6743700"/>
                  <a:gd name="connsiteX24" fmla="*/ 952500 w 12211050"/>
                  <a:gd name="connsiteY24" fmla="*/ 5715000 h 6743700"/>
                  <a:gd name="connsiteX25" fmla="*/ 647700 w 12211050"/>
                  <a:gd name="connsiteY25" fmla="*/ 5829300 h 6743700"/>
                  <a:gd name="connsiteX26" fmla="*/ 495300 w 12211050"/>
                  <a:gd name="connsiteY26" fmla="*/ 5905500 h 6743700"/>
                  <a:gd name="connsiteX27" fmla="*/ 285750 w 12211050"/>
                  <a:gd name="connsiteY27" fmla="*/ 5981700 h 6743700"/>
                  <a:gd name="connsiteX28" fmla="*/ 228600 w 12211050"/>
                  <a:gd name="connsiteY28" fmla="*/ 6019800 h 6743700"/>
                  <a:gd name="connsiteX29" fmla="*/ 0 w 12211050"/>
                  <a:gd name="connsiteY29" fmla="*/ 6743700 h 6743700"/>
                  <a:gd name="connsiteX30" fmla="*/ 12211050 w 12211050"/>
                  <a:gd name="connsiteY30" fmla="*/ 6743700 h 6743700"/>
                  <a:gd name="connsiteX31" fmla="*/ 12153900 w 12211050"/>
                  <a:gd name="connsiteY3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457700 w 12211050"/>
                  <a:gd name="connsiteY12" fmla="*/ 3810000 h 6743700"/>
                  <a:gd name="connsiteX13" fmla="*/ 4171950 w 12211050"/>
                  <a:gd name="connsiteY13" fmla="*/ 3962400 h 6743700"/>
                  <a:gd name="connsiteX14" fmla="*/ 4038600 w 12211050"/>
                  <a:gd name="connsiteY14" fmla="*/ 4000500 h 6743700"/>
                  <a:gd name="connsiteX15" fmla="*/ 3981450 w 12211050"/>
                  <a:gd name="connsiteY15" fmla="*/ 4038600 h 6743700"/>
                  <a:gd name="connsiteX16" fmla="*/ 3924300 w 12211050"/>
                  <a:gd name="connsiteY16" fmla="*/ 4057650 h 6743700"/>
                  <a:gd name="connsiteX17" fmla="*/ 1866900 w 12211050"/>
                  <a:gd name="connsiteY17" fmla="*/ 5295900 h 6743700"/>
                  <a:gd name="connsiteX18" fmla="*/ 1562100 w 12211050"/>
                  <a:gd name="connsiteY18" fmla="*/ 5467350 h 6743700"/>
                  <a:gd name="connsiteX19" fmla="*/ 1485900 w 12211050"/>
                  <a:gd name="connsiteY19" fmla="*/ 5505450 h 6743700"/>
                  <a:gd name="connsiteX20" fmla="*/ 1333500 w 12211050"/>
                  <a:gd name="connsiteY20" fmla="*/ 5581650 h 6743700"/>
                  <a:gd name="connsiteX21" fmla="*/ 1181100 w 12211050"/>
                  <a:gd name="connsiteY21" fmla="*/ 5619750 h 6743700"/>
                  <a:gd name="connsiteX22" fmla="*/ 1047750 w 12211050"/>
                  <a:gd name="connsiteY22" fmla="*/ 5695950 h 6743700"/>
                  <a:gd name="connsiteX23" fmla="*/ 952500 w 12211050"/>
                  <a:gd name="connsiteY23" fmla="*/ 5715000 h 6743700"/>
                  <a:gd name="connsiteX24" fmla="*/ 647700 w 12211050"/>
                  <a:gd name="connsiteY24" fmla="*/ 5829300 h 6743700"/>
                  <a:gd name="connsiteX25" fmla="*/ 495300 w 12211050"/>
                  <a:gd name="connsiteY25" fmla="*/ 5905500 h 6743700"/>
                  <a:gd name="connsiteX26" fmla="*/ 285750 w 12211050"/>
                  <a:gd name="connsiteY26" fmla="*/ 5981700 h 6743700"/>
                  <a:gd name="connsiteX27" fmla="*/ 228600 w 12211050"/>
                  <a:gd name="connsiteY27" fmla="*/ 6019800 h 6743700"/>
                  <a:gd name="connsiteX28" fmla="*/ 0 w 12211050"/>
                  <a:gd name="connsiteY28" fmla="*/ 6743700 h 6743700"/>
                  <a:gd name="connsiteX29" fmla="*/ 12211050 w 12211050"/>
                  <a:gd name="connsiteY29" fmla="*/ 6743700 h 6743700"/>
                  <a:gd name="connsiteX30" fmla="*/ 12153900 w 12211050"/>
                  <a:gd name="connsiteY3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743450 w 12211050"/>
                  <a:gd name="connsiteY10" fmla="*/ 3695700 h 6743700"/>
                  <a:gd name="connsiteX11" fmla="*/ 4457700 w 12211050"/>
                  <a:gd name="connsiteY11" fmla="*/ 3810000 h 6743700"/>
                  <a:gd name="connsiteX12" fmla="*/ 4171950 w 12211050"/>
                  <a:gd name="connsiteY12" fmla="*/ 3962400 h 6743700"/>
                  <a:gd name="connsiteX13" fmla="*/ 4038600 w 12211050"/>
                  <a:gd name="connsiteY13" fmla="*/ 4000500 h 6743700"/>
                  <a:gd name="connsiteX14" fmla="*/ 3981450 w 12211050"/>
                  <a:gd name="connsiteY14" fmla="*/ 4038600 h 6743700"/>
                  <a:gd name="connsiteX15" fmla="*/ 3924300 w 12211050"/>
                  <a:gd name="connsiteY15" fmla="*/ 4057650 h 6743700"/>
                  <a:gd name="connsiteX16" fmla="*/ 1866900 w 12211050"/>
                  <a:gd name="connsiteY16" fmla="*/ 5295900 h 6743700"/>
                  <a:gd name="connsiteX17" fmla="*/ 1562100 w 12211050"/>
                  <a:gd name="connsiteY17" fmla="*/ 5467350 h 6743700"/>
                  <a:gd name="connsiteX18" fmla="*/ 1485900 w 12211050"/>
                  <a:gd name="connsiteY18" fmla="*/ 5505450 h 6743700"/>
                  <a:gd name="connsiteX19" fmla="*/ 1333500 w 12211050"/>
                  <a:gd name="connsiteY19" fmla="*/ 5581650 h 6743700"/>
                  <a:gd name="connsiteX20" fmla="*/ 1181100 w 12211050"/>
                  <a:gd name="connsiteY20" fmla="*/ 5619750 h 6743700"/>
                  <a:gd name="connsiteX21" fmla="*/ 1047750 w 12211050"/>
                  <a:gd name="connsiteY21" fmla="*/ 5695950 h 6743700"/>
                  <a:gd name="connsiteX22" fmla="*/ 952500 w 12211050"/>
                  <a:gd name="connsiteY22" fmla="*/ 5715000 h 6743700"/>
                  <a:gd name="connsiteX23" fmla="*/ 647700 w 12211050"/>
                  <a:gd name="connsiteY23" fmla="*/ 5829300 h 6743700"/>
                  <a:gd name="connsiteX24" fmla="*/ 495300 w 12211050"/>
                  <a:gd name="connsiteY24" fmla="*/ 5905500 h 6743700"/>
                  <a:gd name="connsiteX25" fmla="*/ 285750 w 12211050"/>
                  <a:gd name="connsiteY25" fmla="*/ 5981700 h 6743700"/>
                  <a:gd name="connsiteX26" fmla="*/ 228600 w 12211050"/>
                  <a:gd name="connsiteY26" fmla="*/ 6019800 h 6743700"/>
                  <a:gd name="connsiteX27" fmla="*/ 0 w 12211050"/>
                  <a:gd name="connsiteY27" fmla="*/ 6743700 h 6743700"/>
                  <a:gd name="connsiteX28" fmla="*/ 12211050 w 12211050"/>
                  <a:gd name="connsiteY28" fmla="*/ 6743700 h 6743700"/>
                  <a:gd name="connsiteX29" fmla="*/ 12153900 w 12211050"/>
                  <a:gd name="connsiteY2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4038600 w 12211050"/>
                  <a:gd name="connsiteY12" fmla="*/ 4000500 h 6743700"/>
                  <a:gd name="connsiteX13" fmla="*/ 3981450 w 12211050"/>
                  <a:gd name="connsiteY13" fmla="*/ 4038600 h 6743700"/>
                  <a:gd name="connsiteX14" fmla="*/ 3924300 w 12211050"/>
                  <a:gd name="connsiteY14" fmla="*/ 4057650 h 6743700"/>
                  <a:gd name="connsiteX15" fmla="*/ 1866900 w 12211050"/>
                  <a:gd name="connsiteY15" fmla="*/ 5295900 h 6743700"/>
                  <a:gd name="connsiteX16" fmla="*/ 1562100 w 12211050"/>
                  <a:gd name="connsiteY16" fmla="*/ 5467350 h 6743700"/>
                  <a:gd name="connsiteX17" fmla="*/ 1485900 w 12211050"/>
                  <a:gd name="connsiteY17" fmla="*/ 5505450 h 6743700"/>
                  <a:gd name="connsiteX18" fmla="*/ 1333500 w 12211050"/>
                  <a:gd name="connsiteY18" fmla="*/ 5581650 h 6743700"/>
                  <a:gd name="connsiteX19" fmla="*/ 1181100 w 12211050"/>
                  <a:gd name="connsiteY19" fmla="*/ 5619750 h 6743700"/>
                  <a:gd name="connsiteX20" fmla="*/ 1047750 w 12211050"/>
                  <a:gd name="connsiteY20" fmla="*/ 5695950 h 6743700"/>
                  <a:gd name="connsiteX21" fmla="*/ 952500 w 12211050"/>
                  <a:gd name="connsiteY21" fmla="*/ 5715000 h 6743700"/>
                  <a:gd name="connsiteX22" fmla="*/ 647700 w 12211050"/>
                  <a:gd name="connsiteY22" fmla="*/ 5829300 h 6743700"/>
                  <a:gd name="connsiteX23" fmla="*/ 495300 w 12211050"/>
                  <a:gd name="connsiteY23" fmla="*/ 5905500 h 6743700"/>
                  <a:gd name="connsiteX24" fmla="*/ 285750 w 12211050"/>
                  <a:gd name="connsiteY24" fmla="*/ 5981700 h 6743700"/>
                  <a:gd name="connsiteX25" fmla="*/ 228600 w 12211050"/>
                  <a:gd name="connsiteY25" fmla="*/ 6019800 h 6743700"/>
                  <a:gd name="connsiteX26" fmla="*/ 0 w 12211050"/>
                  <a:gd name="connsiteY26" fmla="*/ 6743700 h 6743700"/>
                  <a:gd name="connsiteX27" fmla="*/ 12211050 w 12211050"/>
                  <a:gd name="connsiteY27" fmla="*/ 6743700 h 6743700"/>
                  <a:gd name="connsiteX28" fmla="*/ 12153900 w 12211050"/>
                  <a:gd name="connsiteY2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4038600 w 12211050"/>
                  <a:gd name="connsiteY12" fmla="*/ 4000500 h 6743700"/>
                  <a:gd name="connsiteX13" fmla="*/ 3924300 w 12211050"/>
                  <a:gd name="connsiteY13" fmla="*/ 4057650 h 6743700"/>
                  <a:gd name="connsiteX14" fmla="*/ 1866900 w 12211050"/>
                  <a:gd name="connsiteY14" fmla="*/ 5295900 h 6743700"/>
                  <a:gd name="connsiteX15" fmla="*/ 1562100 w 12211050"/>
                  <a:gd name="connsiteY15" fmla="*/ 5467350 h 6743700"/>
                  <a:gd name="connsiteX16" fmla="*/ 1485900 w 12211050"/>
                  <a:gd name="connsiteY16" fmla="*/ 5505450 h 6743700"/>
                  <a:gd name="connsiteX17" fmla="*/ 1333500 w 12211050"/>
                  <a:gd name="connsiteY17" fmla="*/ 5581650 h 6743700"/>
                  <a:gd name="connsiteX18" fmla="*/ 1181100 w 12211050"/>
                  <a:gd name="connsiteY18" fmla="*/ 5619750 h 6743700"/>
                  <a:gd name="connsiteX19" fmla="*/ 1047750 w 12211050"/>
                  <a:gd name="connsiteY19" fmla="*/ 5695950 h 6743700"/>
                  <a:gd name="connsiteX20" fmla="*/ 952500 w 12211050"/>
                  <a:gd name="connsiteY20" fmla="*/ 5715000 h 6743700"/>
                  <a:gd name="connsiteX21" fmla="*/ 647700 w 12211050"/>
                  <a:gd name="connsiteY21" fmla="*/ 5829300 h 6743700"/>
                  <a:gd name="connsiteX22" fmla="*/ 495300 w 12211050"/>
                  <a:gd name="connsiteY22" fmla="*/ 5905500 h 6743700"/>
                  <a:gd name="connsiteX23" fmla="*/ 285750 w 12211050"/>
                  <a:gd name="connsiteY23" fmla="*/ 5981700 h 6743700"/>
                  <a:gd name="connsiteX24" fmla="*/ 228600 w 12211050"/>
                  <a:gd name="connsiteY24" fmla="*/ 6019800 h 6743700"/>
                  <a:gd name="connsiteX25" fmla="*/ 0 w 12211050"/>
                  <a:gd name="connsiteY25" fmla="*/ 6743700 h 6743700"/>
                  <a:gd name="connsiteX26" fmla="*/ 12211050 w 12211050"/>
                  <a:gd name="connsiteY26" fmla="*/ 6743700 h 6743700"/>
                  <a:gd name="connsiteX27" fmla="*/ 12153900 w 12211050"/>
                  <a:gd name="connsiteY2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3924300 w 12211050"/>
                  <a:gd name="connsiteY12" fmla="*/ 4057650 h 6743700"/>
                  <a:gd name="connsiteX13" fmla="*/ 1866900 w 12211050"/>
                  <a:gd name="connsiteY13" fmla="*/ 5295900 h 6743700"/>
                  <a:gd name="connsiteX14" fmla="*/ 1562100 w 12211050"/>
                  <a:gd name="connsiteY14" fmla="*/ 5467350 h 6743700"/>
                  <a:gd name="connsiteX15" fmla="*/ 1485900 w 12211050"/>
                  <a:gd name="connsiteY15" fmla="*/ 5505450 h 6743700"/>
                  <a:gd name="connsiteX16" fmla="*/ 1333500 w 12211050"/>
                  <a:gd name="connsiteY16" fmla="*/ 5581650 h 6743700"/>
                  <a:gd name="connsiteX17" fmla="*/ 1181100 w 12211050"/>
                  <a:gd name="connsiteY17" fmla="*/ 5619750 h 6743700"/>
                  <a:gd name="connsiteX18" fmla="*/ 1047750 w 12211050"/>
                  <a:gd name="connsiteY18" fmla="*/ 5695950 h 6743700"/>
                  <a:gd name="connsiteX19" fmla="*/ 952500 w 12211050"/>
                  <a:gd name="connsiteY19" fmla="*/ 5715000 h 6743700"/>
                  <a:gd name="connsiteX20" fmla="*/ 647700 w 12211050"/>
                  <a:gd name="connsiteY20" fmla="*/ 5829300 h 6743700"/>
                  <a:gd name="connsiteX21" fmla="*/ 495300 w 12211050"/>
                  <a:gd name="connsiteY21" fmla="*/ 5905500 h 6743700"/>
                  <a:gd name="connsiteX22" fmla="*/ 285750 w 12211050"/>
                  <a:gd name="connsiteY22" fmla="*/ 5981700 h 6743700"/>
                  <a:gd name="connsiteX23" fmla="*/ 228600 w 12211050"/>
                  <a:gd name="connsiteY23" fmla="*/ 6019800 h 6743700"/>
                  <a:gd name="connsiteX24" fmla="*/ 0 w 12211050"/>
                  <a:gd name="connsiteY24" fmla="*/ 6743700 h 6743700"/>
                  <a:gd name="connsiteX25" fmla="*/ 12211050 w 12211050"/>
                  <a:gd name="connsiteY25" fmla="*/ 6743700 h 6743700"/>
                  <a:gd name="connsiteX26" fmla="*/ 12153900 w 12211050"/>
                  <a:gd name="connsiteY26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562100 w 12211050"/>
                  <a:gd name="connsiteY13" fmla="*/ 5467350 h 6743700"/>
                  <a:gd name="connsiteX14" fmla="*/ 1485900 w 12211050"/>
                  <a:gd name="connsiteY14" fmla="*/ 5505450 h 6743700"/>
                  <a:gd name="connsiteX15" fmla="*/ 1333500 w 12211050"/>
                  <a:gd name="connsiteY15" fmla="*/ 5581650 h 6743700"/>
                  <a:gd name="connsiteX16" fmla="*/ 1181100 w 12211050"/>
                  <a:gd name="connsiteY16" fmla="*/ 5619750 h 6743700"/>
                  <a:gd name="connsiteX17" fmla="*/ 1047750 w 12211050"/>
                  <a:gd name="connsiteY17" fmla="*/ 5695950 h 6743700"/>
                  <a:gd name="connsiteX18" fmla="*/ 952500 w 12211050"/>
                  <a:gd name="connsiteY18" fmla="*/ 5715000 h 6743700"/>
                  <a:gd name="connsiteX19" fmla="*/ 647700 w 12211050"/>
                  <a:gd name="connsiteY19" fmla="*/ 5829300 h 6743700"/>
                  <a:gd name="connsiteX20" fmla="*/ 495300 w 12211050"/>
                  <a:gd name="connsiteY20" fmla="*/ 5905500 h 6743700"/>
                  <a:gd name="connsiteX21" fmla="*/ 285750 w 12211050"/>
                  <a:gd name="connsiteY21" fmla="*/ 5981700 h 6743700"/>
                  <a:gd name="connsiteX22" fmla="*/ 228600 w 12211050"/>
                  <a:gd name="connsiteY22" fmla="*/ 6019800 h 6743700"/>
                  <a:gd name="connsiteX23" fmla="*/ 0 w 12211050"/>
                  <a:gd name="connsiteY23" fmla="*/ 6743700 h 6743700"/>
                  <a:gd name="connsiteX24" fmla="*/ 12211050 w 12211050"/>
                  <a:gd name="connsiteY24" fmla="*/ 6743700 h 6743700"/>
                  <a:gd name="connsiteX25" fmla="*/ 12153900 w 12211050"/>
                  <a:gd name="connsiteY25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485900 w 12211050"/>
                  <a:gd name="connsiteY13" fmla="*/ 5505450 h 6743700"/>
                  <a:gd name="connsiteX14" fmla="*/ 1333500 w 12211050"/>
                  <a:gd name="connsiteY14" fmla="*/ 5581650 h 6743700"/>
                  <a:gd name="connsiteX15" fmla="*/ 1181100 w 12211050"/>
                  <a:gd name="connsiteY15" fmla="*/ 5619750 h 6743700"/>
                  <a:gd name="connsiteX16" fmla="*/ 1047750 w 12211050"/>
                  <a:gd name="connsiteY16" fmla="*/ 5695950 h 6743700"/>
                  <a:gd name="connsiteX17" fmla="*/ 952500 w 12211050"/>
                  <a:gd name="connsiteY17" fmla="*/ 5715000 h 6743700"/>
                  <a:gd name="connsiteX18" fmla="*/ 647700 w 12211050"/>
                  <a:gd name="connsiteY18" fmla="*/ 5829300 h 6743700"/>
                  <a:gd name="connsiteX19" fmla="*/ 495300 w 12211050"/>
                  <a:gd name="connsiteY19" fmla="*/ 5905500 h 6743700"/>
                  <a:gd name="connsiteX20" fmla="*/ 285750 w 12211050"/>
                  <a:gd name="connsiteY20" fmla="*/ 5981700 h 6743700"/>
                  <a:gd name="connsiteX21" fmla="*/ 228600 w 12211050"/>
                  <a:gd name="connsiteY21" fmla="*/ 6019800 h 6743700"/>
                  <a:gd name="connsiteX22" fmla="*/ 0 w 12211050"/>
                  <a:gd name="connsiteY22" fmla="*/ 6743700 h 6743700"/>
                  <a:gd name="connsiteX23" fmla="*/ 12211050 w 12211050"/>
                  <a:gd name="connsiteY23" fmla="*/ 6743700 h 6743700"/>
                  <a:gd name="connsiteX24" fmla="*/ 12153900 w 12211050"/>
                  <a:gd name="connsiteY24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333500 w 12211050"/>
                  <a:gd name="connsiteY13" fmla="*/ 5581650 h 6743700"/>
                  <a:gd name="connsiteX14" fmla="*/ 1181100 w 12211050"/>
                  <a:gd name="connsiteY14" fmla="*/ 5619750 h 6743700"/>
                  <a:gd name="connsiteX15" fmla="*/ 1047750 w 12211050"/>
                  <a:gd name="connsiteY15" fmla="*/ 5695950 h 6743700"/>
                  <a:gd name="connsiteX16" fmla="*/ 952500 w 12211050"/>
                  <a:gd name="connsiteY16" fmla="*/ 5715000 h 6743700"/>
                  <a:gd name="connsiteX17" fmla="*/ 647700 w 12211050"/>
                  <a:gd name="connsiteY17" fmla="*/ 5829300 h 6743700"/>
                  <a:gd name="connsiteX18" fmla="*/ 495300 w 12211050"/>
                  <a:gd name="connsiteY18" fmla="*/ 5905500 h 6743700"/>
                  <a:gd name="connsiteX19" fmla="*/ 285750 w 12211050"/>
                  <a:gd name="connsiteY19" fmla="*/ 5981700 h 6743700"/>
                  <a:gd name="connsiteX20" fmla="*/ 228600 w 12211050"/>
                  <a:gd name="connsiteY20" fmla="*/ 6019800 h 6743700"/>
                  <a:gd name="connsiteX21" fmla="*/ 0 w 12211050"/>
                  <a:gd name="connsiteY21" fmla="*/ 6743700 h 6743700"/>
                  <a:gd name="connsiteX22" fmla="*/ 12211050 w 12211050"/>
                  <a:gd name="connsiteY22" fmla="*/ 6743700 h 6743700"/>
                  <a:gd name="connsiteX23" fmla="*/ 12153900 w 12211050"/>
                  <a:gd name="connsiteY23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181100 w 12211050"/>
                  <a:gd name="connsiteY13" fmla="*/ 5619750 h 6743700"/>
                  <a:gd name="connsiteX14" fmla="*/ 1047750 w 12211050"/>
                  <a:gd name="connsiteY14" fmla="*/ 5695950 h 6743700"/>
                  <a:gd name="connsiteX15" fmla="*/ 952500 w 12211050"/>
                  <a:gd name="connsiteY15" fmla="*/ 5715000 h 6743700"/>
                  <a:gd name="connsiteX16" fmla="*/ 647700 w 12211050"/>
                  <a:gd name="connsiteY16" fmla="*/ 5829300 h 6743700"/>
                  <a:gd name="connsiteX17" fmla="*/ 495300 w 12211050"/>
                  <a:gd name="connsiteY17" fmla="*/ 5905500 h 6743700"/>
                  <a:gd name="connsiteX18" fmla="*/ 285750 w 12211050"/>
                  <a:gd name="connsiteY18" fmla="*/ 5981700 h 6743700"/>
                  <a:gd name="connsiteX19" fmla="*/ 228600 w 12211050"/>
                  <a:gd name="connsiteY19" fmla="*/ 6019800 h 6743700"/>
                  <a:gd name="connsiteX20" fmla="*/ 0 w 12211050"/>
                  <a:gd name="connsiteY20" fmla="*/ 6743700 h 6743700"/>
                  <a:gd name="connsiteX21" fmla="*/ 12211050 w 12211050"/>
                  <a:gd name="connsiteY21" fmla="*/ 6743700 h 6743700"/>
                  <a:gd name="connsiteX22" fmla="*/ 12153900 w 12211050"/>
                  <a:gd name="connsiteY22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047750 w 12211050"/>
                  <a:gd name="connsiteY13" fmla="*/ 5695950 h 6743700"/>
                  <a:gd name="connsiteX14" fmla="*/ 952500 w 12211050"/>
                  <a:gd name="connsiteY14" fmla="*/ 5715000 h 6743700"/>
                  <a:gd name="connsiteX15" fmla="*/ 647700 w 12211050"/>
                  <a:gd name="connsiteY15" fmla="*/ 5829300 h 6743700"/>
                  <a:gd name="connsiteX16" fmla="*/ 495300 w 12211050"/>
                  <a:gd name="connsiteY16" fmla="*/ 5905500 h 6743700"/>
                  <a:gd name="connsiteX17" fmla="*/ 285750 w 12211050"/>
                  <a:gd name="connsiteY17" fmla="*/ 5981700 h 6743700"/>
                  <a:gd name="connsiteX18" fmla="*/ 228600 w 12211050"/>
                  <a:gd name="connsiteY18" fmla="*/ 6019800 h 6743700"/>
                  <a:gd name="connsiteX19" fmla="*/ 0 w 12211050"/>
                  <a:gd name="connsiteY19" fmla="*/ 6743700 h 6743700"/>
                  <a:gd name="connsiteX20" fmla="*/ 12211050 w 12211050"/>
                  <a:gd name="connsiteY20" fmla="*/ 6743700 h 6743700"/>
                  <a:gd name="connsiteX21" fmla="*/ 12153900 w 12211050"/>
                  <a:gd name="connsiteY2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952500 w 12211050"/>
                  <a:gd name="connsiteY13" fmla="*/ 5715000 h 6743700"/>
                  <a:gd name="connsiteX14" fmla="*/ 647700 w 12211050"/>
                  <a:gd name="connsiteY14" fmla="*/ 5829300 h 6743700"/>
                  <a:gd name="connsiteX15" fmla="*/ 495300 w 12211050"/>
                  <a:gd name="connsiteY15" fmla="*/ 5905500 h 6743700"/>
                  <a:gd name="connsiteX16" fmla="*/ 285750 w 12211050"/>
                  <a:gd name="connsiteY16" fmla="*/ 5981700 h 6743700"/>
                  <a:gd name="connsiteX17" fmla="*/ 228600 w 12211050"/>
                  <a:gd name="connsiteY17" fmla="*/ 6019800 h 6743700"/>
                  <a:gd name="connsiteX18" fmla="*/ 0 w 12211050"/>
                  <a:gd name="connsiteY18" fmla="*/ 6743700 h 6743700"/>
                  <a:gd name="connsiteX19" fmla="*/ 12211050 w 12211050"/>
                  <a:gd name="connsiteY19" fmla="*/ 6743700 h 6743700"/>
                  <a:gd name="connsiteX20" fmla="*/ 12153900 w 12211050"/>
                  <a:gd name="connsiteY2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647700 w 12211050"/>
                  <a:gd name="connsiteY13" fmla="*/ 5829300 h 6743700"/>
                  <a:gd name="connsiteX14" fmla="*/ 495300 w 12211050"/>
                  <a:gd name="connsiteY14" fmla="*/ 5905500 h 6743700"/>
                  <a:gd name="connsiteX15" fmla="*/ 285750 w 12211050"/>
                  <a:gd name="connsiteY15" fmla="*/ 5981700 h 6743700"/>
                  <a:gd name="connsiteX16" fmla="*/ 228600 w 12211050"/>
                  <a:gd name="connsiteY16" fmla="*/ 6019800 h 6743700"/>
                  <a:gd name="connsiteX17" fmla="*/ 0 w 12211050"/>
                  <a:gd name="connsiteY17" fmla="*/ 6743700 h 6743700"/>
                  <a:gd name="connsiteX18" fmla="*/ 12211050 w 12211050"/>
                  <a:gd name="connsiteY18" fmla="*/ 6743700 h 6743700"/>
                  <a:gd name="connsiteX19" fmla="*/ 12153900 w 12211050"/>
                  <a:gd name="connsiteY1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495300 w 12211050"/>
                  <a:gd name="connsiteY13" fmla="*/ 5905500 h 6743700"/>
                  <a:gd name="connsiteX14" fmla="*/ 285750 w 12211050"/>
                  <a:gd name="connsiteY14" fmla="*/ 5981700 h 6743700"/>
                  <a:gd name="connsiteX15" fmla="*/ 228600 w 12211050"/>
                  <a:gd name="connsiteY15" fmla="*/ 6019800 h 6743700"/>
                  <a:gd name="connsiteX16" fmla="*/ 0 w 12211050"/>
                  <a:gd name="connsiteY16" fmla="*/ 6743700 h 6743700"/>
                  <a:gd name="connsiteX17" fmla="*/ 12211050 w 12211050"/>
                  <a:gd name="connsiteY17" fmla="*/ 6743700 h 6743700"/>
                  <a:gd name="connsiteX18" fmla="*/ 12153900 w 12211050"/>
                  <a:gd name="connsiteY1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285750 w 12211050"/>
                  <a:gd name="connsiteY13" fmla="*/ 5981700 h 6743700"/>
                  <a:gd name="connsiteX14" fmla="*/ 228600 w 12211050"/>
                  <a:gd name="connsiteY14" fmla="*/ 6019800 h 6743700"/>
                  <a:gd name="connsiteX15" fmla="*/ 0 w 12211050"/>
                  <a:gd name="connsiteY15" fmla="*/ 6743700 h 6743700"/>
                  <a:gd name="connsiteX16" fmla="*/ 12211050 w 12211050"/>
                  <a:gd name="connsiteY16" fmla="*/ 6743700 h 6743700"/>
                  <a:gd name="connsiteX17" fmla="*/ 12153900 w 12211050"/>
                  <a:gd name="connsiteY1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228600 w 12211050"/>
                  <a:gd name="connsiteY13" fmla="*/ 6019800 h 6743700"/>
                  <a:gd name="connsiteX14" fmla="*/ 0 w 12211050"/>
                  <a:gd name="connsiteY14" fmla="*/ 6743700 h 6743700"/>
                  <a:gd name="connsiteX15" fmla="*/ 12211050 w 12211050"/>
                  <a:gd name="connsiteY15" fmla="*/ 6743700 h 6743700"/>
                  <a:gd name="connsiteX16" fmla="*/ 12153900 w 12211050"/>
                  <a:gd name="connsiteY16" fmla="*/ 0 h 6743700"/>
                  <a:gd name="connsiteX0" fmla="*/ 12103100 w 12160250"/>
                  <a:gd name="connsiteY0" fmla="*/ 0 h 6743700"/>
                  <a:gd name="connsiteX1" fmla="*/ 8674100 w 12160250"/>
                  <a:gd name="connsiteY1" fmla="*/ 3752850 h 6743700"/>
                  <a:gd name="connsiteX2" fmla="*/ 8026400 w 12160250"/>
                  <a:gd name="connsiteY2" fmla="*/ 3810000 h 6743700"/>
                  <a:gd name="connsiteX3" fmla="*/ 7874000 w 12160250"/>
                  <a:gd name="connsiteY3" fmla="*/ 3848100 h 6743700"/>
                  <a:gd name="connsiteX4" fmla="*/ 7759700 w 12160250"/>
                  <a:gd name="connsiteY4" fmla="*/ 3886200 h 6743700"/>
                  <a:gd name="connsiteX5" fmla="*/ 7226300 w 12160250"/>
                  <a:gd name="connsiteY5" fmla="*/ 3867150 h 6743700"/>
                  <a:gd name="connsiteX6" fmla="*/ 7112000 w 12160250"/>
                  <a:gd name="connsiteY6" fmla="*/ 3848100 h 6743700"/>
                  <a:gd name="connsiteX7" fmla="*/ 6921500 w 12160250"/>
                  <a:gd name="connsiteY7" fmla="*/ 3810000 h 6743700"/>
                  <a:gd name="connsiteX8" fmla="*/ 6864350 w 12160250"/>
                  <a:gd name="connsiteY8" fmla="*/ 3810000 h 6743700"/>
                  <a:gd name="connsiteX9" fmla="*/ 4997450 w 12160250"/>
                  <a:gd name="connsiteY9" fmla="*/ 3562350 h 6743700"/>
                  <a:gd name="connsiteX10" fmla="*/ 4406900 w 12160250"/>
                  <a:gd name="connsiteY10" fmla="*/ 3810000 h 6743700"/>
                  <a:gd name="connsiteX11" fmla="*/ 3873500 w 12160250"/>
                  <a:gd name="connsiteY11" fmla="*/ 4057650 h 6743700"/>
                  <a:gd name="connsiteX12" fmla="*/ 1816100 w 12160250"/>
                  <a:gd name="connsiteY12" fmla="*/ 5295900 h 6743700"/>
                  <a:gd name="connsiteX13" fmla="*/ 177800 w 12160250"/>
                  <a:gd name="connsiteY13" fmla="*/ 6019800 h 6743700"/>
                  <a:gd name="connsiteX14" fmla="*/ 0 w 12160250"/>
                  <a:gd name="connsiteY14" fmla="*/ 6692900 h 6743700"/>
                  <a:gd name="connsiteX15" fmla="*/ 12160250 w 12160250"/>
                  <a:gd name="connsiteY15" fmla="*/ 6743700 h 6743700"/>
                  <a:gd name="connsiteX16" fmla="*/ 12103100 w 12160250"/>
                  <a:gd name="connsiteY16" fmla="*/ 0 h 6743700"/>
                  <a:gd name="connsiteX0" fmla="*/ 12050912 w 12108062"/>
                  <a:gd name="connsiteY0" fmla="*/ 0 h 6743700"/>
                  <a:gd name="connsiteX1" fmla="*/ 8621912 w 12108062"/>
                  <a:gd name="connsiteY1" fmla="*/ 3752850 h 6743700"/>
                  <a:gd name="connsiteX2" fmla="*/ 7974212 w 12108062"/>
                  <a:gd name="connsiteY2" fmla="*/ 3810000 h 6743700"/>
                  <a:gd name="connsiteX3" fmla="*/ 7821812 w 12108062"/>
                  <a:gd name="connsiteY3" fmla="*/ 3848100 h 6743700"/>
                  <a:gd name="connsiteX4" fmla="*/ 7707512 w 12108062"/>
                  <a:gd name="connsiteY4" fmla="*/ 3886200 h 6743700"/>
                  <a:gd name="connsiteX5" fmla="*/ 7174112 w 12108062"/>
                  <a:gd name="connsiteY5" fmla="*/ 3867150 h 6743700"/>
                  <a:gd name="connsiteX6" fmla="*/ 7059812 w 12108062"/>
                  <a:gd name="connsiteY6" fmla="*/ 3848100 h 6743700"/>
                  <a:gd name="connsiteX7" fmla="*/ 6869312 w 12108062"/>
                  <a:gd name="connsiteY7" fmla="*/ 3810000 h 6743700"/>
                  <a:gd name="connsiteX8" fmla="*/ 6812162 w 12108062"/>
                  <a:gd name="connsiteY8" fmla="*/ 3810000 h 6743700"/>
                  <a:gd name="connsiteX9" fmla="*/ 4945262 w 12108062"/>
                  <a:gd name="connsiteY9" fmla="*/ 3562350 h 6743700"/>
                  <a:gd name="connsiteX10" fmla="*/ 4354712 w 12108062"/>
                  <a:gd name="connsiteY10" fmla="*/ 3810000 h 6743700"/>
                  <a:gd name="connsiteX11" fmla="*/ 3821312 w 12108062"/>
                  <a:gd name="connsiteY11" fmla="*/ 4057650 h 6743700"/>
                  <a:gd name="connsiteX12" fmla="*/ 1763912 w 12108062"/>
                  <a:gd name="connsiteY12" fmla="*/ 5295900 h 6743700"/>
                  <a:gd name="connsiteX13" fmla="*/ 125612 w 12108062"/>
                  <a:gd name="connsiteY13" fmla="*/ 6019800 h 6743700"/>
                  <a:gd name="connsiteX14" fmla="*/ 62112 w 12108062"/>
                  <a:gd name="connsiteY14" fmla="*/ 6731000 h 6743700"/>
                  <a:gd name="connsiteX15" fmla="*/ 12108062 w 12108062"/>
                  <a:gd name="connsiteY15" fmla="*/ 6743700 h 6743700"/>
                  <a:gd name="connsiteX16" fmla="*/ 12050912 w 12108062"/>
                  <a:gd name="connsiteY16" fmla="*/ 0 h 6743700"/>
                  <a:gd name="connsiteX0" fmla="*/ 12101712 w 12108062"/>
                  <a:gd name="connsiteY0" fmla="*/ 0 h 6705600"/>
                  <a:gd name="connsiteX1" fmla="*/ 8621912 w 12108062"/>
                  <a:gd name="connsiteY1" fmla="*/ 3714750 h 6705600"/>
                  <a:gd name="connsiteX2" fmla="*/ 7974212 w 12108062"/>
                  <a:gd name="connsiteY2" fmla="*/ 3771900 h 6705600"/>
                  <a:gd name="connsiteX3" fmla="*/ 7821812 w 12108062"/>
                  <a:gd name="connsiteY3" fmla="*/ 3810000 h 6705600"/>
                  <a:gd name="connsiteX4" fmla="*/ 7707512 w 12108062"/>
                  <a:gd name="connsiteY4" fmla="*/ 3848100 h 6705600"/>
                  <a:gd name="connsiteX5" fmla="*/ 7174112 w 12108062"/>
                  <a:gd name="connsiteY5" fmla="*/ 3829050 h 6705600"/>
                  <a:gd name="connsiteX6" fmla="*/ 7059812 w 12108062"/>
                  <a:gd name="connsiteY6" fmla="*/ 3810000 h 6705600"/>
                  <a:gd name="connsiteX7" fmla="*/ 6869312 w 12108062"/>
                  <a:gd name="connsiteY7" fmla="*/ 3771900 h 6705600"/>
                  <a:gd name="connsiteX8" fmla="*/ 6812162 w 12108062"/>
                  <a:gd name="connsiteY8" fmla="*/ 3771900 h 6705600"/>
                  <a:gd name="connsiteX9" fmla="*/ 4945262 w 12108062"/>
                  <a:gd name="connsiteY9" fmla="*/ 3524250 h 6705600"/>
                  <a:gd name="connsiteX10" fmla="*/ 4354712 w 12108062"/>
                  <a:gd name="connsiteY10" fmla="*/ 3771900 h 6705600"/>
                  <a:gd name="connsiteX11" fmla="*/ 3821312 w 12108062"/>
                  <a:gd name="connsiteY11" fmla="*/ 4019550 h 6705600"/>
                  <a:gd name="connsiteX12" fmla="*/ 1763912 w 12108062"/>
                  <a:gd name="connsiteY12" fmla="*/ 5257800 h 6705600"/>
                  <a:gd name="connsiteX13" fmla="*/ 125612 w 12108062"/>
                  <a:gd name="connsiteY13" fmla="*/ 5981700 h 6705600"/>
                  <a:gd name="connsiteX14" fmla="*/ 62112 w 12108062"/>
                  <a:gd name="connsiteY14" fmla="*/ 6692900 h 6705600"/>
                  <a:gd name="connsiteX15" fmla="*/ 12108062 w 12108062"/>
                  <a:gd name="connsiteY15" fmla="*/ 6705600 h 6705600"/>
                  <a:gd name="connsiteX16" fmla="*/ 12101712 w 12108062"/>
                  <a:gd name="connsiteY16" fmla="*/ 0 h 6705600"/>
                  <a:gd name="connsiteX0" fmla="*/ 12101712 w 12108062"/>
                  <a:gd name="connsiteY0" fmla="*/ 0 h 6705600"/>
                  <a:gd name="connsiteX1" fmla="*/ 8621912 w 12108062"/>
                  <a:gd name="connsiteY1" fmla="*/ 3714750 h 6705600"/>
                  <a:gd name="connsiteX2" fmla="*/ 7974212 w 12108062"/>
                  <a:gd name="connsiteY2" fmla="*/ 3771900 h 6705600"/>
                  <a:gd name="connsiteX3" fmla="*/ 7821812 w 12108062"/>
                  <a:gd name="connsiteY3" fmla="*/ 3810000 h 6705600"/>
                  <a:gd name="connsiteX4" fmla="*/ 7707512 w 12108062"/>
                  <a:gd name="connsiteY4" fmla="*/ 3848100 h 6705600"/>
                  <a:gd name="connsiteX5" fmla="*/ 7174112 w 12108062"/>
                  <a:gd name="connsiteY5" fmla="*/ 3829050 h 6705600"/>
                  <a:gd name="connsiteX6" fmla="*/ 7059812 w 12108062"/>
                  <a:gd name="connsiteY6" fmla="*/ 3810000 h 6705600"/>
                  <a:gd name="connsiteX7" fmla="*/ 6869312 w 12108062"/>
                  <a:gd name="connsiteY7" fmla="*/ 3771900 h 6705600"/>
                  <a:gd name="connsiteX8" fmla="*/ 6812162 w 12108062"/>
                  <a:gd name="connsiteY8" fmla="*/ 3771900 h 6705600"/>
                  <a:gd name="connsiteX9" fmla="*/ 4945262 w 12108062"/>
                  <a:gd name="connsiteY9" fmla="*/ 3524250 h 6705600"/>
                  <a:gd name="connsiteX10" fmla="*/ 4354712 w 12108062"/>
                  <a:gd name="connsiteY10" fmla="*/ 3771900 h 6705600"/>
                  <a:gd name="connsiteX11" fmla="*/ 3821312 w 12108062"/>
                  <a:gd name="connsiteY11" fmla="*/ 4019550 h 6705600"/>
                  <a:gd name="connsiteX12" fmla="*/ 1763912 w 12108062"/>
                  <a:gd name="connsiteY12" fmla="*/ 5257800 h 6705600"/>
                  <a:gd name="connsiteX13" fmla="*/ 125612 w 12108062"/>
                  <a:gd name="connsiteY13" fmla="*/ 5981700 h 6705600"/>
                  <a:gd name="connsiteX14" fmla="*/ 62112 w 12108062"/>
                  <a:gd name="connsiteY14" fmla="*/ 6692900 h 6705600"/>
                  <a:gd name="connsiteX15" fmla="*/ 12108062 w 12108062"/>
                  <a:gd name="connsiteY15" fmla="*/ 6705600 h 6705600"/>
                  <a:gd name="connsiteX16" fmla="*/ 12101712 w 12108062"/>
                  <a:gd name="connsiteY16" fmla="*/ 0 h 6705600"/>
                  <a:gd name="connsiteX0" fmla="*/ 12101712 w 12108062"/>
                  <a:gd name="connsiteY0" fmla="*/ 0 h 6640364"/>
                  <a:gd name="connsiteX1" fmla="*/ 8621912 w 12108062"/>
                  <a:gd name="connsiteY1" fmla="*/ 3649514 h 6640364"/>
                  <a:gd name="connsiteX2" fmla="*/ 7974212 w 12108062"/>
                  <a:gd name="connsiteY2" fmla="*/ 3706664 h 6640364"/>
                  <a:gd name="connsiteX3" fmla="*/ 7821812 w 12108062"/>
                  <a:gd name="connsiteY3" fmla="*/ 3744764 h 6640364"/>
                  <a:gd name="connsiteX4" fmla="*/ 7707512 w 12108062"/>
                  <a:gd name="connsiteY4" fmla="*/ 3782864 h 6640364"/>
                  <a:gd name="connsiteX5" fmla="*/ 7174112 w 12108062"/>
                  <a:gd name="connsiteY5" fmla="*/ 3763814 h 6640364"/>
                  <a:gd name="connsiteX6" fmla="*/ 7059812 w 12108062"/>
                  <a:gd name="connsiteY6" fmla="*/ 3744764 h 6640364"/>
                  <a:gd name="connsiteX7" fmla="*/ 6869312 w 12108062"/>
                  <a:gd name="connsiteY7" fmla="*/ 3706664 h 6640364"/>
                  <a:gd name="connsiteX8" fmla="*/ 6812162 w 12108062"/>
                  <a:gd name="connsiteY8" fmla="*/ 3706664 h 6640364"/>
                  <a:gd name="connsiteX9" fmla="*/ 4945262 w 12108062"/>
                  <a:gd name="connsiteY9" fmla="*/ 3459014 h 6640364"/>
                  <a:gd name="connsiteX10" fmla="*/ 4354712 w 12108062"/>
                  <a:gd name="connsiteY10" fmla="*/ 3706664 h 6640364"/>
                  <a:gd name="connsiteX11" fmla="*/ 3821312 w 12108062"/>
                  <a:gd name="connsiteY11" fmla="*/ 3954314 h 6640364"/>
                  <a:gd name="connsiteX12" fmla="*/ 1763912 w 12108062"/>
                  <a:gd name="connsiteY12" fmla="*/ 5192564 h 6640364"/>
                  <a:gd name="connsiteX13" fmla="*/ 125612 w 12108062"/>
                  <a:gd name="connsiteY13" fmla="*/ 5916464 h 6640364"/>
                  <a:gd name="connsiteX14" fmla="*/ 62112 w 12108062"/>
                  <a:gd name="connsiteY14" fmla="*/ 6627664 h 6640364"/>
                  <a:gd name="connsiteX15" fmla="*/ 12108062 w 12108062"/>
                  <a:gd name="connsiteY15" fmla="*/ 6640364 h 6640364"/>
                  <a:gd name="connsiteX16" fmla="*/ 12101712 w 12108062"/>
                  <a:gd name="connsiteY16" fmla="*/ 0 h 664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108062" h="6640364">
                    <a:moveTo>
                      <a:pt x="12101712" y="0"/>
                    </a:moveTo>
                    <a:lnTo>
                      <a:pt x="8621912" y="3649514"/>
                    </a:lnTo>
                    <a:cubicBezTo>
                      <a:pt x="8173228" y="3739251"/>
                      <a:pt x="8751947" y="3633751"/>
                      <a:pt x="7974212" y="3706664"/>
                    </a:cubicBezTo>
                    <a:cubicBezTo>
                      <a:pt x="7922077" y="3711552"/>
                      <a:pt x="7871488" y="3728205"/>
                      <a:pt x="7821812" y="3744764"/>
                    </a:cubicBezTo>
                    <a:lnTo>
                      <a:pt x="7707512" y="3782864"/>
                    </a:lnTo>
                    <a:cubicBezTo>
                      <a:pt x="7529712" y="3776514"/>
                      <a:pt x="7351718" y="3774261"/>
                      <a:pt x="7174112" y="3763814"/>
                    </a:cubicBezTo>
                    <a:cubicBezTo>
                      <a:pt x="7135553" y="3761546"/>
                      <a:pt x="7097776" y="3751882"/>
                      <a:pt x="7059812" y="3744764"/>
                    </a:cubicBezTo>
                    <a:cubicBezTo>
                      <a:pt x="6996164" y="3732830"/>
                      <a:pt x="6934070" y="3706664"/>
                      <a:pt x="6869312" y="3706664"/>
                    </a:cubicBezTo>
                    <a:lnTo>
                      <a:pt x="6812162" y="3706664"/>
                    </a:lnTo>
                    <a:lnTo>
                      <a:pt x="4945262" y="3459014"/>
                    </a:lnTo>
                    <a:cubicBezTo>
                      <a:pt x="4535687" y="3459014"/>
                      <a:pt x="4542037" y="3624114"/>
                      <a:pt x="4354712" y="3706664"/>
                    </a:cubicBezTo>
                    <a:cubicBezTo>
                      <a:pt x="4167387" y="3789214"/>
                      <a:pt x="4253112" y="3706664"/>
                      <a:pt x="3821312" y="3954314"/>
                    </a:cubicBezTo>
                    <a:cubicBezTo>
                      <a:pt x="3389512" y="4201964"/>
                      <a:pt x="2449712" y="4779814"/>
                      <a:pt x="1763912" y="5192564"/>
                    </a:cubicBezTo>
                    <a:cubicBezTo>
                      <a:pt x="1147962" y="5519589"/>
                      <a:pt x="409245" y="5677281"/>
                      <a:pt x="125612" y="5916464"/>
                    </a:cubicBezTo>
                    <a:cubicBezTo>
                      <a:pt x="-158021" y="6155647"/>
                      <a:pt x="138312" y="6386364"/>
                      <a:pt x="62112" y="6627664"/>
                    </a:cubicBezTo>
                    <a:lnTo>
                      <a:pt x="12108062" y="6640364"/>
                    </a:lnTo>
                    <a:cubicBezTo>
                      <a:pt x="12105945" y="4405164"/>
                      <a:pt x="12103829" y="2235200"/>
                      <a:pt x="1210171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022B7"/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8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xmlns="" id="{4EA14571-7DEC-44EF-81F7-4C91734E0955}"/>
                  </a:ext>
                </a:extLst>
              </p:cNvPr>
              <p:cNvSpPr/>
              <p:nvPr userDrawn="1"/>
            </p:nvSpPr>
            <p:spPr>
              <a:xfrm>
                <a:off x="5000506" y="871848"/>
                <a:ext cx="7191495" cy="5986153"/>
              </a:xfrm>
              <a:custGeom>
                <a:avLst/>
                <a:gdLst>
                  <a:gd name="connsiteX0" fmla="*/ 3781425 w 7191495"/>
                  <a:gd name="connsiteY0" fmla="*/ 0 h 5986153"/>
                  <a:gd name="connsiteX1" fmla="*/ 7106452 w 7191495"/>
                  <a:gd name="connsiteY1" fmla="*/ 1978974 h 5986153"/>
                  <a:gd name="connsiteX2" fmla="*/ 7191495 w 7191495"/>
                  <a:gd name="connsiteY2" fmla="*/ 2155511 h 5986153"/>
                  <a:gd name="connsiteX3" fmla="*/ 7191495 w 7191495"/>
                  <a:gd name="connsiteY3" fmla="*/ 5417322 h 5986153"/>
                  <a:gd name="connsiteX4" fmla="*/ 7189961 w 7191495"/>
                  <a:gd name="connsiteY4" fmla="*/ 5420829 h 5986153"/>
                  <a:gd name="connsiteX5" fmla="*/ 6917042 w 7191495"/>
                  <a:gd name="connsiteY5" fmla="*/ 5895656 h 5986153"/>
                  <a:gd name="connsiteX6" fmla="*/ 6849369 w 7191495"/>
                  <a:gd name="connsiteY6" fmla="*/ 5986153 h 5986153"/>
                  <a:gd name="connsiteX7" fmla="*/ 713481 w 7191495"/>
                  <a:gd name="connsiteY7" fmla="*/ 5986153 h 5986153"/>
                  <a:gd name="connsiteX8" fmla="*/ 645808 w 7191495"/>
                  <a:gd name="connsiteY8" fmla="*/ 5895656 h 5986153"/>
                  <a:gd name="connsiteX9" fmla="*/ 0 w 7191495"/>
                  <a:gd name="connsiteY9" fmla="*/ 3781425 h 5986153"/>
                  <a:gd name="connsiteX10" fmla="*/ 3781425 w 7191495"/>
                  <a:gd name="connsiteY10" fmla="*/ 0 h 598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91495" h="5986153">
                    <a:moveTo>
                      <a:pt x="3781425" y="0"/>
                    </a:moveTo>
                    <a:cubicBezTo>
                      <a:pt x="5217216" y="0"/>
                      <a:pt x="6466108" y="800208"/>
                      <a:pt x="7106452" y="1978974"/>
                    </a:cubicBezTo>
                    <a:lnTo>
                      <a:pt x="7191495" y="2155511"/>
                    </a:lnTo>
                    <a:lnTo>
                      <a:pt x="7191495" y="5417322"/>
                    </a:lnTo>
                    <a:lnTo>
                      <a:pt x="7189961" y="5420829"/>
                    </a:lnTo>
                    <a:cubicBezTo>
                      <a:pt x="7110304" y="5586144"/>
                      <a:pt x="7018974" y="5744776"/>
                      <a:pt x="6917042" y="5895656"/>
                    </a:cubicBezTo>
                    <a:lnTo>
                      <a:pt x="6849369" y="5986153"/>
                    </a:lnTo>
                    <a:lnTo>
                      <a:pt x="713481" y="5986153"/>
                    </a:lnTo>
                    <a:lnTo>
                      <a:pt x="645808" y="5895656"/>
                    </a:lnTo>
                    <a:cubicBezTo>
                      <a:pt x="238079" y="5292136"/>
                      <a:pt x="0" y="4564584"/>
                      <a:pt x="0" y="3781425"/>
                    </a:cubicBezTo>
                    <a:cubicBezTo>
                      <a:pt x="0" y="1693002"/>
                      <a:pt x="1693002" y="0"/>
                      <a:pt x="37814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4000">
                    <a:schemeClr val="accent4">
                      <a:lumMod val="95000"/>
                      <a:lumOff val="5000"/>
                      <a:alpha val="28000"/>
                    </a:schemeClr>
                  </a:gs>
                  <a:gs pos="89000">
                    <a:schemeClr val="accent4">
                      <a:lumMod val="60000"/>
                      <a:alpha val="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4" name="组合 8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="" id="{94DDF400-CE36-4470-AAE4-0AA71E9C813E}"/>
                </a:ext>
              </a:extLst>
            </p:cNvPr>
            <p:cNvGrpSpPr/>
            <p:nvPr userDrawn="1"/>
          </p:nvGrpSpPr>
          <p:grpSpPr>
            <a:xfrm>
              <a:off x="6095547" y="867311"/>
              <a:ext cx="5742974" cy="5814431"/>
              <a:chOff x="3673475" y="976313"/>
              <a:chExt cx="4848226" cy="4908550"/>
            </a:xfrm>
          </p:grpSpPr>
          <p:sp>
            <p:nvSpPr>
              <p:cNvPr id="85" name="íṣlíďé">
                <a:extLst>
                  <a:ext uri="{FF2B5EF4-FFF2-40B4-BE49-F238E27FC236}">
                    <a16:creationId xmlns:a16="http://schemas.microsoft.com/office/drawing/2014/main" xmlns="" id="{511ECDF8-78CB-40C8-B401-CBDDA333C48F}"/>
                  </a:ext>
                </a:extLst>
              </p:cNvPr>
              <p:cNvSpPr/>
              <p:nvPr/>
            </p:nvSpPr>
            <p:spPr bwMode="auto">
              <a:xfrm>
                <a:off x="5680075" y="976313"/>
                <a:ext cx="1908175" cy="2744788"/>
              </a:xfrm>
              <a:custGeom>
                <a:avLst/>
                <a:gdLst>
                  <a:gd name="T0" fmla="*/ 0 w 578"/>
                  <a:gd name="T1" fmla="*/ 30 h 833"/>
                  <a:gd name="T2" fmla="*/ 0 w 578"/>
                  <a:gd name="T3" fmla="*/ 511 h 833"/>
                  <a:gd name="T4" fmla="*/ 559 w 578"/>
                  <a:gd name="T5" fmla="*/ 833 h 833"/>
                  <a:gd name="T6" fmla="*/ 578 w 578"/>
                  <a:gd name="T7" fmla="*/ 801 h 833"/>
                  <a:gd name="T8" fmla="*/ 578 w 578"/>
                  <a:gd name="T9" fmla="*/ 352 h 833"/>
                  <a:gd name="T10" fmla="*/ 538 w 578"/>
                  <a:gd name="T11" fmla="*/ 284 h 833"/>
                  <a:gd name="T12" fmla="*/ 58 w 578"/>
                  <a:gd name="T13" fmla="*/ 6 h 833"/>
                  <a:gd name="T14" fmla="*/ 21 w 578"/>
                  <a:gd name="T15" fmla="*/ 6 h 833"/>
                  <a:gd name="T16" fmla="*/ 11 w 578"/>
                  <a:gd name="T17" fmla="*/ 12 h 833"/>
                  <a:gd name="T18" fmla="*/ 11 w 578"/>
                  <a:gd name="T19" fmla="*/ 12 h 833"/>
                  <a:gd name="T20" fmla="*/ 0 w 578"/>
                  <a:gd name="T21" fmla="*/ 30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8" h="833">
                    <a:moveTo>
                      <a:pt x="0" y="30"/>
                    </a:moveTo>
                    <a:cubicBezTo>
                      <a:pt x="0" y="511"/>
                      <a:pt x="0" y="511"/>
                      <a:pt x="0" y="511"/>
                    </a:cubicBezTo>
                    <a:cubicBezTo>
                      <a:pt x="559" y="833"/>
                      <a:pt x="559" y="833"/>
                      <a:pt x="559" y="833"/>
                    </a:cubicBezTo>
                    <a:cubicBezTo>
                      <a:pt x="570" y="827"/>
                      <a:pt x="578" y="815"/>
                      <a:pt x="578" y="801"/>
                    </a:cubicBezTo>
                    <a:cubicBezTo>
                      <a:pt x="578" y="352"/>
                      <a:pt x="578" y="352"/>
                      <a:pt x="578" y="352"/>
                    </a:cubicBezTo>
                    <a:cubicBezTo>
                      <a:pt x="578" y="324"/>
                      <a:pt x="563" y="298"/>
                      <a:pt x="538" y="284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46" y="0"/>
                      <a:pt x="32" y="0"/>
                      <a:pt x="21" y="6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5" y="15"/>
                      <a:pt x="0" y="22"/>
                      <a:pt x="0" y="30"/>
                    </a:cubicBezTo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isļíḓé">
                <a:extLst>
                  <a:ext uri="{FF2B5EF4-FFF2-40B4-BE49-F238E27FC236}">
                    <a16:creationId xmlns:a16="http://schemas.microsoft.com/office/drawing/2014/main" xmlns="" id="{602E5B4F-53AF-4F7F-99A0-C745642675D8}"/>
                  </a:ext>
                </a:extLst>
              </p:cNvPr>
              <p:cNvSpPr/>
              <p:nvPr/>
            </p:nvSpPr>
            <p:spPr bwMode="auto">
              <a:xfrm>
                <a:off x="5716588" y="976313"/>
                <a:ext cx="1871663" cy="2744788"/>
              </a:xfrm>
              <a:custGeom>
                <a:avLst/>
                <a:gdLst>
                  <a:gd name="T0" fmla="*/ 548 w 567"/>
                  <a:gd name="T1" fmla="*/ 362 h 833"/>
                  <a:gd name="T2" fmla="*/ 509 w 567"/>
                  <a:gd name="T3" fmla="*/ 295 h 833"/>
                  <a:gd name="T4" fmla="*/ 509 w 567"/>
                  <a:gd name="T5" fmla="*/ 295 h 833"/>
                  <a:gd name="T6" fmla="*/ 20 w 567"/>
                  <a:gd name="T7" fmla="*/ 12 h 833"/>
                  <a:gd name="T8" fmla="*/ 0 w 567"/>
                  <a:gd name="T9" fmla="*/ 12 h 833"/>
                  <a:gd name="T10" fmla="*/ 0 w 567"/>
                  <a:gd name="T11" fmla="*/ 12 h 833"/>
                  <a:gd name="T12" fmla="*/ 10 w 567"/>
                  <a:gd name="T13" fmla="*/ 6 h 833"/>
                  <a:gd name="T14" fmla="*/ 47 w 567"/>
                  <a:gd name="T15" fmla="*/ 6 h 833"/>
                  <a:gd name="T16" fmla="*/ 527 w 567"/>
                  <a:gd name="T17" fmla="*/ 284 h 833"/>
                  <a:gd name="T18" fmla="*/ 567 w 567"/>
                  <a:gd name="T19" fmla="*/ 352 h 833"/>
                  <a:gd name="T20" fmla="*/ 567 w 567"/>
                  <a:gd name="T21" fmla="*/ 801 h 833"/>
                  <a:gd name="T22" fmla="*/ 548 w 567"/>
                  <a:gd name="T23" fmla="*/ 833 h 833"/>
                  <a:gd name="T24" fmla="*/ 548 w 567"/>
                  <a:gd name="T25" fmla="*/ 363 h 833"/>
                  <a:gd name="T26" fmla="*/ 548 w 567"/>
                  <a:gd name="T27" fmla="*/ 362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7" h="833">
                    <a:moveTo>
                      <a:pt x="548" y="362"/>
                    </a:moveTo>
                    <a:cubicBezTo>
                      <a:pt x="548" y="335"/>
                      <a:pt x="533" y="309"/>
                      <a:pt x="509" y="295"/>
                    </a:cubicBezTo>
                    <a:cubicBezTo>
                      <a:pt x="509" y="295"/>
                      <a:pt x="509" y="295"/>
                      <a:pt x="509" y="295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3" y="9"/>
                      <a:pt x="6" y="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21" y="0"/>
                      <a:pt x="35" y="0"/>
                      <a:pt x="47" y="6"/>
                    </a:cubicBezTo>
                    <a:cubicBezTo>
                      <a:pt x="527" y="284"/>
                      <a:pt x="527" y="284"/>
                      <a:pt x="527" y="284"/>
                    </a:cubicBezTo>
                    <a:cubicBezTo>
                      <a:pt x="552" y="298"/>
                      <a:pt x="567" y="324"/>
                      <a:pt x="567" y="352"/>
                    </a:cubicBezTo>
                    <a:cubicBezTo>
                      <a:pt x="567" y="801"/>
                      <a:pt x="567" y="801"/>
                      <a:pt x="567" y="801"/>
                    </a:cubicBezTo>
                    <a:cubicBezTo>
                      <a:pt x="567" y="815"/>
                      <a:pt x="559" y="827"/>
                      <a:pt x="548" y="833"/>
                    </a:cubicBezTo>
                    <a:cubicBezTo>
                      <a:pt x="548" y="363"/>
                      <a:pt x="548" y="363"/>
                      <a:pt x="548" y="363"/>
                    </a:cubicBezTo>
                    <a:lnTo>
                      <a:pt x="548" y="362"/>
                    </a:lnTo>
                    <a:close/>
                  </a:path>
                </a:pathLst>
              </a:custGeom>
              <a:solidFill>
                <a:srgbClr val="303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îsļïdê">
                <a:extLst>
                  <a:ext uri="{FF2B5EF4-FFF2-40B4-BE49-F238E27FC236}">
                    <a16:creationId xmlns:a16="http://schemas.microsoft.com/office/drawing/2014/main" xmlns="" id="{B8C84964-ECA1-40B0-8E43-8DE194EC1CE4}"/>
                  </a:ext>
                </a:extLst>
              </p:cNvPr>
              <p:cNvSpPr/>
              <p:nvPr/>
            </p:nvSpPr>
            <p:spPr bwMode="auto">
              <a:xfrm>
                <a:off x="5735638" y="1087438"/>
                <a:ext cx="1727200" cy="2482850"/>
              </a:xfrm>
              <a:custGeom>
                <a:avLst/>
                <a:gdLst>
                  <a:gd name="T0" fmla="*/ 1088 w 1088"/>
                  <a:gd name="T1" fmla="*/ 626 h 1564"/>
                  <a:gd name="T2" fmla="*/ 1088 w 1088"/>
                  <a:gd name="T3" fmla="*/ 1564 h 1564"/>
                  <a:gd name="T4" fmla="*/ 0 w 1088"/>
                  <a:gd name="T5" fmla="*/ 938 h 1564"/>
                  <a:gd name="T6" fmla="*/ 0 w 1088"/>
                  <a:gd name="T7" fmla="*/ 0 h 1564"/>
                  <a:gd name="T8" fmla="*/ 1088 w 1088"/>
                  <a:gd name="T9" fmla="*/ 626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8" h="1564">
                    <a:moveTo>
                      <a:pt x="1088" y="626"/>
                    </a:moveTo>
                    <a:lnTo>
                      <a:pt x="1088" y="1564"/>
                    </a:lnTo>
                    <a:lnTo>
                      <a:pt x="0" y="938"/>
                    </a:lnTo>
                    <a:lnTo>
                      <a:pt x="0" y="0"/>
                    </a:lnTo>
                    <a:lnTo>
                      <a:pt x="1088" y="626"/>
                    </a:lnTo>
                    <a:close/>
                  </a:path>
                </a:pathLst>
              </a:custGeom>
              <a:solidFill>
                <a:srgbClr val="706FD3">
                  <a:alpha val="68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iŝḷiḓê">
                <a:extLst>
                  <a:ext uri="{FF2B5EF4-FFF2-40B4-BE49-F238E27FC236}">
                    <a16:creationId xmlns:a16="http://schemas.microsoft.com/office/drawing/2014/main" xmlns="" id="{9583DC8C-0E45-4849-AA74-5392D311CE65}"/>
                  </a:ext>
                </a:extLst>
              </p:cNvPr>
              <p:cNvSpPr/>
              <p:nvPr/>
            </p:nvSpPr>
            <p:spPr bwMode="auto">
              <a:xfrm>
                <a:off x="5735638" y="1216026"/>
                <a:ext cx="1638300" cy="1657350"/>
              </a:xfrm>
              <a:custGeom>
                <a:avLst/>
                <a:gdLst>
                  <a:gd name="T0" fmla="*/ 142 w 1032"/>
                  <a:gd name="T1" fmla="*/ 0 h 1044"/>
                  <a:gd name="T2" fmla="*/ 0 w 1032"/>
                  <a:gd name="T3" fmla="*/ 108 h 1044"/>
                  <a:gd name="T4" fmla="*/ 0 w 1032"/>
                  <a:gd name="T5" fmla="*/ 857 h 1044"/>
                  <a:gd name="T6" fmla="*/ 326 w 1032"/>
                  <a:gd name="T7" fmla="*/ 1044 h 1044"/>
                  <a:gd name="T8" fmla="*/ 1032 w 1032"/>
                  <a:gd name="T9" fmla="*/ 512 h 1044"/>
                  <a:gd name="T10" fmla="*/ 142 w 1032"/>
                  <a:gd name="T11" fmla="*/ 0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2" h="1044">
                    <a:moveTo>
                      <a:pt x="142" y="0"/>
                    </a:moveTo>
                    <a:lnTo>
                      <a:pt x="0" y="108"/>
                    </a:lnTo>
                    <a:lnTo>
                      <a:pt x="0" y="857"/>
                    </a:lnTo>
                    <a:lnTo>
                      <a:pt x="326" y="1044"/>
                    </a:lnTo>
                    <a:lnTo>
                      <a:pt x="1032" y="512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iṥḻïḓè">
                <a:extLst>
                  <a:ext uri="{FF2B5EF4-FFF2-40B4-BE49-F238E27FC236}">
                    <a16:creationId xmlns:a16="http://schemas.microsoft.com/office/drawing/2014/main" xmlns="" id="{278C2F82-BFFD-4CE6-9F5A-EB375FA4C1AE}"/>
                  </a:ext>
                </a:extLst>
              </p:cNvPr>
              <p:cNvSpPr/>
              <p:nvPr/>
            </p:nvSpPr>
            <p:spPr bwMode="auto">
              <a:xfrm>
                <a:off x="6521451" y="2319338"/>
                <a:ext cx="941388" cy="1181100"/>
              </a:xfrm>
              <a:custGeom>
                <a:avLst/>
                <a:gdLst>
                  <a:gd name="T0" fmla="*/ 593 w 593"/>
                  <a:gd name="T1" fmla="*/ 686 h 744"/>
                  <a:gd name="T2" fmla="*/ 593 w 593"/>
                  <a:gd name="T3" fmla="*/ 0 h 744"/>
                  <a:gd name="T4" fmla="*/ 0 w 593"/>
                  <a:gd name="T5" fmla="*/ 447 h 744"/>
                  <a:gd name="T6" fmla="*/ 518 w 593"/>
                  <a:gd name="T7" fmla="*/ 744 h 744"/>
                  <a:gd name="T8" fmla="*/ 593 w 593"/>
                  <a:gd name="T9" fmla="*/ 686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3" h="744">
                    <a:moveTo>
                      <a:pt x="593" y="686"/>
                    </a:moveTo>
                    <a:lnTo>
                      <a:pt x="593" y="0"/>
                    </a:lnTo>
                    <a:lnTo>
                      <a:pt x="0" y="447"/>
                    </a:lnTo>
                    <a:lnTo>
                      <a:pt x="518" y="744"/>
                    </a:lnTo>
                    <a:lnTo>
                      <a:pt x="593" y="686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îşļiḓe">
                <a:extLst>
                  <a:ext uri="{FF2B5EF4-FFF2-40B4-BE49-F238E27FC236}">
                    <a16:creationId xmlns:a16="http://schemas.microsoft.com/office/drawing/2014/main" xmlns="" id="{550CF22E-61AB-4BBE-A727-E34DE361DF16}"/>
                  </a:ext>
                </a:extLst>
              </p:cNvPr>
              <p:cNvSpPr/>
              <p:nvPr/>
            </p:nvSpPr>
            <p:spPr bwMode="auto">
              <a:xfrm>
                <a:off x="4217988" y="2547938"/>
                <a:ext cx="1230313" cy="420688"/>
              </a:xfrm>
              <a:custGeom>
                <a:avLst/>
                <a:gdLst>
                  <a:gd name="T0" fmla="*/ 373 w 373"/>
                  <a:gd name="T1" fmla="*/ 0 h 128"/>
                  <a:gd name="T2" fmla="*/ 373 w 373"/>
                  <a:gd name="T3" fmla="*/ 0 h 128"/>
                  <a:gd name="T4" fmla="*/ 309 w 373"/>
                  <a:gd name="T5" fmla="*/ 84 h 128"/>
                  <a:gd name="T6" fmla="*/ 160 w 373"/>
                  <a:gd name="T7" fmla="*/ 121 h 128"/>
                  <a:gd name="T8" fmla="*/ 46 w 373"/>
                  <a:gd name="T9" fmla="*/ 95 h 128"/>
                  <a:gd name="T10" fmla="*/ 0 w 373"/>
                  <a:gd name="T11" fmla="*/ 31 h 128"/>
                  <a:gd name="T12" fmla="*/ 0 w 373"/>
                  <a:gd name="T13" fmla="*/ 31 h 128"/>
                  <a:gd name="T14" fmla="*/ 0 w 373"/>
                  <a:gd name="T15" fmla="*/ 1 h 128"/>
                  <a:gd name="T16" fmla="*/ 0 w 373"/>
                  <a:gd name="T17" fmla="*/ 38 h 128"/>
                  <a:gd name="T18" fmla="*/ 0 w 373"/>
                  <a:gd name="T19" fmla="*/ 38 h 128"/>
                  <a:gd name="T20" fmla="*/ 46 w 373"/>
                  <a:gd name="T21" fmla="*/ 101 h 128"/>
                  <a:gd name="T22" fmla="*/ 160 w 373"/>
                  <a:gd name="T23" fmla="*/ 128 h 128"/>
                  <a:gd name="T24" fmla="*/ 309 w 373"/>
                  <a:gd name="T25" fmla="*/ 90 h 128"/>
                  <a:gd name="T26" fmla="*/ 373 w 373"/>
                  <a:gd name="T27" fmla="*/ 6 h 128"/>
                  <a:gd name="T28" fmla="*/ 373 w 373"/>
                  <a:gd name="T29" fmla="*/ 6 h 128"/>
                  <a:gd name="T30" fmla="*/ 373 w 373"/>
                  <a:gd name="T3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3" h="128">
                    <a:moveTo>
                      <a:pt x="373" y="0"/>
                    </a:moveTo>
                    <a:cubicBezTo>
                      <a:pt x="373" y="0"/>
                      <a:pt x="373" y="0"/>
                      <a:pt x="373" y="0"/>
                    </a:cubicBezTo>
                    <a:cubicBezTo>
                      <a:pt x="372" y="29"/>
                      <a:pt x="351" y="60"/>
                      <a:pt x="309" y="84"/>
                    </a:cubicBezTo>
                    <a:cubicBezTo>
                      <a:pt x="266" y="108"/>
                      <a:pt x="212" y="121"/>
                      <a:pt x="160" y="121"/>
                    </a:cubicBezTo>
                    <a:cubicBezTo>
                      <a:pt x="117" y="121"/>
                      <a:pt x="76" y="112"/>
                      <a:pt x="46" y="95"/>
                    </a:cubicBezTo>
                    <a:cubicBezTo>
                      <a:pt x="16" y="78"/>
                      <a:pt x="1" y="55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" y="62"/>
                      <a:pt x="16" y="84"/>
                      <a:pt x="46" y="101"/>
                    </a:cubicBezTo>
                    <a:cubicBezTo>
                      <a:pt x="76" y="119"/>
                      <a:pt x="117" y="128"/>
                      <a:pt x="160" y="128"/>
                    </a:cubicBezTo>
                    <a:cubicBezTo>
                      <a:pt x="212" y="128"/>
                      <a:pt x="266" y="115"/>
                      <a:pt x="309" y="90"/>
                    </a:cubicBezTo>
                    <a:cubicBezTo>
                      <a:pt x="351" y="66"/>
                      <a:pt x="372" y="36"/>
                      <a:pt x="373" y="6"/>
                    </a:cubicBezTo>
                    <a:cubicBezTo>
                      <a:pt x="373" y="6"/>
                      <a:pt x="373" y="6"/>
                      <a:pt x="373" y="6"/>
                    </a:cubicBezTo>
                    <a:cubicBezTo>
                      <a:pt x="373" y="0"/>
                      <a:pt x="373" y="0"/>
                      <a:pt x="373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iśļîḍe">
                <a:extLst>
                  <a:ext uri="{FF2B5EF4-FFF2-40B4-BE49-F238E27FC236}">
                    <a16:creationId xmlns:a16="http://schemas.microsoft.com/office/drawing/2014/main" xmlns="" id="{92E81EB2-58C6-4268-B39D-88B60AB29FDD}"/>
                  </a:ext>
                </a:extLst>
              </p:cNvPr>
              <p:cNvSpPr/>
              <p:nvPr/>
            </p:nvSpPr>
            <p:spPr bwMode="auto">
              <a:xfrm>
                <a:off x="4217988" y="2168526"/>
                <a:ext cx="1230313" cy="820738"/>
              </a:xfrm>
              <a:custGeom>
                <a:avLst/>
                <a:gdLst>
                  <a:gd name="T0" fmla="*/ 373 w 373"/>
                  <a:gd name="T1" fmla="*/ 79 h 249"/>
                  <a:gd name="T2" fmla="*/ 368 w 373"/>
                  <a:gd name="T3" fmla="*/ 79 h 249"/>
                  <a:gd name="T4" fmla="*/ 328 w 373"/>
                  <a:gd name="T5" fmla="*/ 39 h 249"/>
                  <a:gd name="T6" fmla="*/ 64 w 373"/>
                  <a:gd name="T7" fmla="*/ 49 h 249"/>
                  <a:gd name="T8" fmla="*/ 6 w 373"/>
                  <a:gd name="T9" fmla="*/ 108 h 249"/>
                  <a:gd name="T10" fmla="*/ 0 w 373"/>
                  <a:gd name="T11" fmla="*/ 109 h 249"/>
                  <a:gd name="T12" fmla="*/ 0 w 373"/>
                  <a:gd name="T13" fmla="*/ 146 h 249"/>
                  <a:gd name="T14" fmla="*/ 0 w 373"/>
                  <a:gd name="T15" fmla="*/ 146 h 249"/>
                  <a:gd name="T16" fmla="*/ 46 w 373"/>
                  <a:gd name="T17" fmla="*/ 210 h 249"/>
                  <a:gd name="T18" fmla="*/ 309 w 373"/>
                  <a:gd name="T19" fmla="*/ 199 h 249"/>
                  <a:gd name="T20" fmla="*/ 373 w 373"/>
                  <a:gd name="T21" fmla="*/ 115 h 249"/>
                  <a:gd name="T22" fmla="*/ 373 w 373"/>
                  <a:gd name="T23" fmla="*/ 115 h 249"/>
                  <a:gd name="T24" fmla="*/ 373 w 373"/>
                  <a:gd name="T25" fmla="*/ 7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249">
                    <a:moveTo>
                      <a:pt x="373" y="79"/>
                    </a:moveTo>
                    <a:cubicBezTo>
                      <a:pt x="368" y="79"/>
                      <a:pt x="368" y="79"/>
                      <a:pt x="368" y="79"/>
                    </a:cubicBezTo>
                    <a:cubicBezTo>
                      <a:pt x="361" y="64"/>
                      <a:pt x="348" y="50"/>
                      <a:pt x="328" y="39"/>
                    </a:cubicBezTo>
                    <a:cubicBezTo>
                      <a:pt x="260" y="0"/>
                      <a:pt x="142" y="4"/>
                      <a:pt x="64" y="49"/>
                    </a:cubicBezTo>
                    <a:cubicBezTo>
                      <a:pt x="35" y="67"/>
                      <a:pt x="15" y="87"/>
                      <a:pt x="6" y="108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" y="170"/>
                      <a:pt x="16" y="193"/>
                      <a:pt x="46" y="210"/>
                    </a:cubicBezTo>
                    <a:cubicBezTo>
                      <a:pt x="113" y="249"/>
                      <a:pt x="231" y="244"/>
                      <a:pt x="309" y="199"/>
                    </a:cubicBezTo>
                    <a:cubicBezTo>
                      <a:pt x="351" y="175"/>
                      <a:pt x="372" y="144"/>
                      <a:pt x="373" y="115"/>
                    </a:cubicBezTo>
                    <a:cubicBezTo>
                      <a:pt x="373" y="115"/>
                      <a:pt x="373" y="115"/>
                      <a:pt x="373" y="115"/>
                    </a:cubicBezTo>
                    <a:cubicBezTo>
                      <a:pt x="373" y="79"/>
                      <a:pt x="373" y="79"/>
                      <a:pt x="373" y="79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íslîďê">
                <a:extLst>
                  <a:ext uri="{FF2B5EF4-FFF2-40B4-BE49-F238E27FC236}">
                    <a16:creationId xmlns:a16="http://schemas.microsoft.com/office/drawing/2014/main" xmlns="" id="{8CB3B8F2-8EDC-4783-8546-9DFA3075E3B3}"/>
                  </a:ext>
                </a:extLst>
              </p:cNvPr>
              <p:cNvSpPr/>
              <p:nvPr/>
            </p:nvSpPr>
            <p:spPr bwMode="auto">
              <a:xfrm>
                <a:off x="4144963" y="2082801"/>
                <a:ext cx="1376363" cy="790575"/>
              </a:xfrm>
              <a:custGeom>
                <a:avLst/>
                <a:gdLst>
                  <a:gd name="T0" fmla="*/ 331 w 417"/>
                  <a:gd name="T1" fmla="*/ 191 h 240"/>
                  <a:gd name="T2" fmla="*/ 68 w 417"/>
                  <a:gd name="T3" fmla="*/ 201 h 240"/>
                  <a:gd name="T4" fmla="*/ 86 w 417"/>
                  <a:gd name="T5" fmla="*/ 49 h 240"/>
                  <a:gd name="T6" fmla="*/ 350 w 417"/>
                  <a:gd name="T7" fmla="*/ 39 h 240"/>
                  <a:gd name="T8" fmla="*/ 331 w 417"/>
                  <a:gd name="T9" fmla="*/ 19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40">
                    <a:moveTo>
                      <a:pt x="331" y="191"/>
                    </a:moveTo>
                    <a:cubicBezTo>
                      <a:pt x="253" y="236"/>
                      <a:pt x="135" y="240"/>
                      <a:pt x="68" y="201"/>
                    </a:cubicBezTo>
                    <a:cubicBezTo>
                      <a:pt x="0" y="162"/>
                      <a:pt x="9" y="94"/>
                      <a:pt x="86" y="49"/>
                    </a:cubicBezTo>
                    <a:cubicBezTo>
                      <a:pt x="164" y="4"/>
                      <a:pt x="282" y="0"/>
                      <a:pt x="350" y="39"/>
                    </a:cubicBezTo>
                    <a:cubicBezTo>
                      <a:pt x="417" y="78"/>
                      <a:pt x="409" y="146"/>
                      <a:pt x="331" y="191"/>
                    </a:cubicBezTo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íş1ïḓe">
                <a:extLst>
                  <a:ext uri="{FF2B5EF4-FFF2-40B4-BE49-F238E27FC236}">
                    <a16:creationId xmlns:a16="http://schemas.microsoft.com/office/drawing/2014/main" xmlns="" id="{9E7B11FA-C28E-47CE-9EA8-BB698D969BAF}"/>
                  </a:ext>
                </a:extLst>
              </p:cNvPr>
              <p:cNvSpPr/>
              <p:nvPr/>
            </p:nvSpPr>
            <p:spPr bwMode="auto">
              <a:xfrm>
                <a:off x="5680075" y="2659063"/>
                <a:ext cx="1844675" cy="1062038"/>
              </a:xfrm>
              <a:custGeom>
                <a:avLst/>
                <a:gdLst>
                  <a:gd name="T0" fmla="*/ 0 w 1162"/>
                  <a:gd name="T1" fmla="*/ 0 h 669"/>
                  <a:gd name="T2" fmla="*/ 17 w 1162"/>
                  <a:gd name="T3" fmla="*/ 46 h 669"/>
                  <a:gd name="T4" fmla="*/ 1075 w 1162"/>
                  <a:gd name="T5" fmla="*/ 662 h 669"/>
                  <a:gd name="T6" fmla="*/ 1162 w 1162"/>
                  <a:gd name="T7" fmla="*/ 669 h 669"/>
                  <a:gd name="T8" fmla="*/ 1123 w 1162"/>
                  <a:gd name="T9" fmla="*/ 621 h 669"/>
                  <a:gd name="T10" fmla="*/ 39 w 1162"/>
                  <a:gd name="T11" fmla="*/ 0 h 669"/>
                  <a:gd name="T12" fmla="*/ 0 w 1162"/>
                  <a:gd name="T13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2" h="669">
                    <a:moveTo>
                      <a:pt x="0" y="0"/>
                    </a:moveTo>
                    <a:lnTo>
                      <a:pt x="17" y="46"/>
                    </a:lnTo>
                    <a:lnTo>
                      <a:pt x="1075" y="662"/>
                    </a:lnTo>
                    <a:lnTo>
                      <a:pt x="1162" y="669"/>
                    </a:lnTo>
                    <a:lnTo>
                      <a:pt x="1123" y="621"/>
                    </a:lnTo>
                    <a:lnTo>
                      <a:pt x="3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i$ḻíḋè">
                <a:extLst>
                  <a:ext uri="{FF2B5EF4-FFF2-40B4-BE49-F238E27FC236}">
                    <a16:creationId xmlns:a16="http://schemas.microsoft.com/office/drawing/2014/main" xmlns="" id="{7DF4DFBE-2792-4073-85F7-347C58BF9EE6}"/>
                  </a:ext>
                </a:extLst>
              </p:cNvPr>
              <p:cNvSpPr/>
              <p:nvPr/>
            </p:nvSpPr>
            <p:spPr bwMode="auto">
              <a:xfrm>
                <a:off x="5680075" y="2659063"/>
                <a:ext cx="1844675" cy="1062038"/>
              </a:xfrm>
              <a:custGeom>
                <a:avLst/>
                <a:gdLst>
                  <a:gd name="T0" fmla="*/ 0 w 1162"/>
                  <a:gd name="T1" fmla="*/ 0 h 669"/>
                  <a:gd name="T2" fmla="*/ 17 w 1162"/>
                  <a:gd name="T3" fmla="*/ 46 h 669"/>
                  <a:gd name="T4" fmla="*/ 1075 w 1162"/>
                  <a:gd name="T5" fmla="*/ 662 h 669"/>
                  <a:gd name="T6" fmla="*/ 1162 w 1162"/>
                  <a:gd name="T7" fmla="*/ 669 h 669"/>
                  <a:gd name="T8" fmla="*/ 1123 w 1162"/>
                  <a:gd name="T9" fmla="*/ 621 h 669"/>
                  <a:gd name="T10" fmla="*/ 39 w 1162"/>
                  <a:gd name="T11" fmla="*/ 0 h 669"/>
                  <a:gd name="T12" fmla="*/ 0 w 1162"/>
                  <a:gd name="T13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2" h="669">
                    <a:moveTo>
                      <a:pt x="0" y="0"/>
                    </a:moveTo>
                    <a:lnTo>
                      <a:pt x="17" y="46"/>
                    </a:lnTo>
                    <a:lnTo>
                      <a:pt x="1075" y="662"/>
                    </a:lnTo>
                    <a:lnTo>
                      <a:pt x="1162" y="669"/>
                    </a:lnTo>
                    <a:lnTo>
                      <a:pt x="1123" y="621"/>
                    </a:lnTo>
                    <a:lnTo>
                      <a:pt x="3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ïṡľiḓê">
                <a:extLst>
                  <a:ext uri="{FF2B5EF4-FFF2-40B4-BE49-F238E27FC236}">
                    <a16:creationId xmlns:a16="http://schemas.microsoft.com/office/drawing/2014/main" xmlns="" id="{71C0CC6D-A93A-4591-AFC1-2D4C5D486B0B}"/>
                  </a:ext>
                </a:extLst>
              </p:cNvPr>
              <p:cNvSpPr/>
              <p:nvPr/>
            </p:nvSpPr>
            <p:spPr bwMode="auto">
              <a:xfrm>
                <a:off x="4273550" y="2659063"/>
                <a:ext cx="3251200" cy="2020888"/>
              </a:xfrm>
              <a:custGeom>
                <a:avLst/>
                <a:gdLst>
                  <a:gd name="T0" fmla="*/ 0 w 985"/>
                  <a:gd name="T1" fmla="*/ 257 h 613"/>
                  <a:gd name="T2" fmla="*/ 10 w 985"/>
                  <a:gd name="T3" fmla="*/ 240 h 613"/>
                  <a:gd name="T4" fmla="*/ 427 w 985"/>
                  <a:gd name="T5" fmla="*/ 0 h 613"/>
                  <a:gd name="T6" fmla="*/ 985 w 985"/>
                  <a:gd name="T7" fmla="*/ 322 h 613"/>
                  <a:gd name="T8" fmla="*/ 949 w 985"/>
                  <a:gd name="T9" fmla="*/ 384 h 613"/>
                  <a:gd name="T10" fmla="*/ 577 w 985"/>
                  <a:gd name="T11" fmla="*/ 599 h 613"/>
                  <a:gd name="T12" fmla="*/ 499 w 985"/>
                  <a:gd name="T13" fmla="*/ 599 h 613"/>
                  <a:gd name="T14" fmla="*/ 41 w 985"/>
                  <a:gd name="T15" fmla="*/ 334 h 613"/>
                  <a:gd name="T16" fmla="*/ 0 w 985"/>
                  <a:gd name="T17" fmla="*/ 263 h 613"/>
                  <a:gd name="T18" fmla="*/ 0 w 985"/>
                  <a:gd name="T19" fmla="*/ 257 h 613"/>
                  <a:gd name="T20" fmla="*/ 0 w 985"/>
                  <a:gd name="T21" fmla="*/ 25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5" h="613">
                    <a:moveTo>
                      <a:pt x="0" y="257"/>
                    </a:moveTo>
                    <a:cubicBezTo>
                      <a:pt x="0" y="251"/>
                      <a:pt x="3" y="244"/>
                      <a:pt x="10" y="240"/>
                    </a:cubicBezTo>
                    <a:cubicBezTo>
                      <a:pt x="427" y="0"/>
                      <a:pt x="427" y="0"/>
                      <a:pt x="427" y="0"/>
                    </a:cubicBezTo>
                    <a:cubicBezTo>
                      <a:pt x="985" y="322"/>
                      <a:pt x="985" y="322"/>
                      <a:pt x="985" y="322"/>
                    </a:cubicBezTo>
                    <a:cubicBezTo>
                      <a:pt x="985" y="348"/>
                      <a:pt x="971" y="371"/>
                      <a:pt x="949" y="384"/>
                    </a:cubicBezTo>
                    <a:cubicBezTo>
                      <a:pt x="577" y="599"/>
                      <a:pt x="577" y="599"/>
                      <a:pt x="577" y="599"/>
                    </a:cubicBezTo>
                    <a:cubicBezTo>
                      <a:pt x="553" y="613"/>
                      <a:pt x="523" y="613"/>
                      <a:pt x="499" y="599"/>
                    </a:cubicBezTo>
                    <a:cubicBezTo>
                      <a:pt x="41" y="334"/>
                      <a:pt x="41" y="334"/>
                      <a:pt x="41" y="334"/>
                    </a:cubicBezTo>
                    <a:cubicBezTo>
                      <a:pt x="16" y="320"/>
                      <a:pt x="0" y="293"/>
                      <a:pt x="0" y="263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7"/>
                      <a:pt x="0" y="257"/>
                      <a:pt x="0" y="257"/>
                    </a:cubicBezTo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iṥľíḓê">
                <a:extLst>
                  <a:ext uri="{FF2B5EF4-FFF2-40B4-BE49-F238E27FC236}">
                    <a16:creationId xmlns:a16="http://schemas.microsoft.com/office/drawing/2014/main" xmlns="" id="{DFF16789-F0EF-4A38-9F75-A8A344A40A6E}"/>
                  </a:ext>
                </a:extLst>
              </p:cNvPr>
              <p:cNvSpPr/>
              <p:nvPr/>
            </p:nvSpPr>
            <p:spPr bwMode="auto">
              <a:xfrm>
                <a:off x="4273550" y="3543301"/>
                <a:ext cx="3251200" cy="1158875"/>
              </a:xfrm>
              <a:custGeom>
                <a:avLst/>
                <a:gdLst>
                  <a:gd name="T0" fmla="*/ 0 w 985"/>
                  <a:gd name="T1" fmla="*/ 0 h 352"/>
                  <a:gd name="T2" fmla="*/ 0 w 985"/>
                  <a:gd name="T3" fmla="*/ 6 h 352"/>
                  <a:gd name="T4" fmla="*/ 41 w 985"/>
                  <a:gd name="T5" fmla="*/ 77 h 352"/>
                  <a:gd name="T6" fmla="*/ 499 w 985"/>
                  <a:gd name="T7" fmla="*/ 341 h 352"/>
                  <a:gd name="T8" fmla="*/ 538 w 985"/>
                  <a:gd name="T9" fmla="*/ 352 h 352"/>
                  <a:gd name="T10" fmla="*/ 577 w 985"/>
                  <a:gd name="T11" fmla="*/ 341 h 352"/>
                  <a:gd name="T12" fmla="*/ 949 w 985"/>
                  <a:gd name="T13" fmla="*/ 126 h 352"/>
                  <a:gd name="T14" fmla="*/ 985 w 985"/>
                  <a:gd name="T15" fmla="*/ 65 h 352"/>
                  <a:gd name="T16" fmla="*/ 984 w 985"/>
                  <a:gd name="T17" fmla="*/ 65 h 352"/>
                  <a:gd name="T18" fmla="*/ 949 w 985"/>
                  <a:gd name="T19" fmla="*/ 116 h 352"/>
                  <a:gd name="T20" fmla="*/ 577 w 985"/>
                  <a:gd name="T21" fmla="*/ 331 h 352"/>
                  <a:gd name="T22" fmla="*/ 538 w 985"/>
                  <a:gd name="T23" fmla="*/ 341 h 352"/>
                  <a:gd name="T24" fmla="*/ 499 w 985"/>
                  <a:gd name="T25" fmla="*/ 331 h 352"/>
                  <a:gd name="T26" fmla="*/ 41 w 985"/>
                  <a:gd name="T27" fmla="*/ 66 h 352"/>
                  <a:gd name="T28" fmla="*/ 1 w 985"/>
                  <a:gd name="T29" fmla="*/ 5 h 352"/>
                  <a:gd name="T30" fmla="*/ 0 w 985"/>
                  <a:gd name="T31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5" h="352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35"/>
                      <a:pt x="16" y="62"/>
                      <a:pt x="41" y="77"/>
                    </a:cubicBezTo>
                    <a:cubicBezTo>
                      <a:pt x="499" y="341"/>
                      <a:pt x="499" y="341"/>
                      <a:pt x="499" y="341"/>
                    </a:cubicBezTo>
                    <a:cubicBezTo>
                      <a:pt x="511" y="348"/>
                      <a:pt x="525" y="352"/>
                      <a:pt x="538" y="352"/>
                    </a:cubicBezTo>
                    <a:cubicBezTo>
                      <a:pt x="552" y="352"/>
                      <a:pt x="565" y="348"/>
                      <a:pt x="577" y="341"/>
                    </a:cubicBezTo>
                    <a:cubicBezTo>
                      <a:pt x="949" y="126"/>
                      <a:pt x="949" y="126"/>
                      <a:pt x="949" y="126"/>
                    </a:cubicBezTo>
                    <a:cubicBezTo>
                      <a:pt x="971" y="114"/>
                      <a:pt x="985" y="90"/>
                      <a:pt x="985" y="65"/>
                    </a:cubicBezTo>
                    <a:cubicBezTo>
                      <a:pt x="984" y="65"/>
                      <a:pt x="984" y="65"/>
                      <a:pt x="984" y="65"/>
                    </a:cubicBezTo>
                    <a:cubicBezTo>
                      <a:pt x="981" y="86"/>
                      <a:pt x="968" y="105"/>
                      <a:pt x="949" y="116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5" y="338"/>
                      <a:pt x="552" y="341"/>
                      <a:pt x="538" y="341"/>
                    </a:cubicBezTo>
                    <a:cubicBezTo>
                      <a:pt x="525" y="341"/>
                      <a:pt x="511" y="338"/>
                      <a:pt x="499" y="331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18" y="53"/>
                      <a:pt x="3" y="30"/>
                      <a:pt x="1" y="5"/>
                    </a:cubicBezTo>
                    <a:cubicBezTo>
                      <a:pt x="0" y="3"/>
                      <a:pt x="0" y="2"/>
                      <a:pt x="0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íṥlïďé">
                <a:extLst>
                  <a:ext uri="{FF2B5EF4-FFF2-40B4-BE49-F238E27FC236}">
                    <a16:creationId xmlns:a16="http://schemas.microsoft.com/office/drawing/2014/main" xmlns="" id="{6B4D2AA2-20C9-42C3-AEEC-0F3D1AEF49F4}"/>
                  </a:ext>
                </a:extLst>
              </p:cNvPr>
              <p:cNvSpPr/>
              <p:nvPr/>
            </p:nvSpPr>
            <p:spPr bwMode="auto">
              <a:xfrm>
                <a:off x="4276725" y="3559176"/>
                <a:ext cx="3244850" cy="1106488"/>
              </a:xfrm>
              <a:custGeom>
                <a:avLst/>
                <a:gdLst>
                  <a:gd name="T0" fmla="*/ 0 w 983"/>
                  <a:gd name="T1" fmla="*/ 0 h 336"/>
                  <a:gd name="T2" fmla="*/ 40 w 983"/>
                  <a:gd name="T3" fmla="*/ 61 h 336"/>
                  <a:gd name="T4" fmla="*/ 498 w 983"/>
                  <a:gd name="T5" fmla="*/ 326 h 336"/>
                  <a:gd name="T6" fmla="*/ 537 w 983"/>
                  <a:gd name="T7" fmla="*/ 336 h 336"/>
                  <a:gd name="T8" fmla="*/ 576 w 983"/>
                  <a:gd name="T9" fmla="*/ 326 h 336"/>
                  <a:gd name="T10" fmla="*/ 948 w 983"/>
                  <a:gd name="T11" fmla="*/ 111 h 336"/>
                  <a:gd name="T12" fmla="*/ 983 w 983"/>
                  <a:gd name="T13" fmla="*/ 60 h 336"/>
                  <a:gd name="T14" fmla="*/ 576 w 983"/>
                  <a:gd name="T15" fmla="*/ 295 h 336"/>
                  <a:gd name="T16" fmla="*/ 537 w 983"/>
                  <a:gd name="T17" fmla="*/ 306 h 336"/>
                  <a:gd name="T18" fmla="*/ 498 w 983"/>
                  <a:gd name="T19" fmla="*/ 295 h 336"/>
                  <a:gd name="T20" fmla="*/ 9 w 983"/>
                  <a:gd name="T21" fmla="*/ 13 h 336"/>
                  <a:gd name="T22" fmla="*/ 0 w 983"/>
                  <a:gd name="T2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3" h="336">
                    <a:moveTo>
                      <a:pt x="0" y="0"/>
                    </a:moveTo>
                    <a:cubicBezTo>
                      <a:pt x="2" y="25"/>
                      <a:pt x="17" y="48"/>
                      <a:pt x="40" y="61"/>
                    </a:cubicBezTo>
                    <a:cubicBezTo>
                      <a:pt x="498" y="326"/>
                      <a:pt x="498" y="326"/>
                      <a:pt x="498" y="326"/>
                    </a:cubicBezTo>
                    <a:cubicBezTo>
                      <a:pt x="510" y="333"/>
                      <a:pt x="524" y="336"/>
                      <a:pt x="537" y="336"/>
                    </a:cubicBezTo>
                    <a:cubicBezTo>
                      <a:pt x="551" y="336"/>
                      <a:pt x="564" y="333"/>
                      <a:pt x="576" y="326"/>
                    </a:cubicBezTo>
                    <a:cubicBezTo>
                      <a:pt x="948" y="111"/>
                      <a:pt x="948" y="111"/>
                      <a:pt x="948" y="111"/>
                    </a:cubicBezTo>
                    <a:cubicBezTo>
                      <a:pt x="967" y="100"/>
                      <a:pt x="980" y="81"/>
                      <a:pt x="983" y="60"/>
                    </a:cubicBezTo>
                    <a:cubicBezTo>
                      <a:pt x="576" y="295"/>
                      <a:pt x="576" y="295"/>
                      <a:pt x="576" y="295"/>
                    </a:cubicBezTo>
                    <a:cubicBezTo>
                      <a:pt x="564" y="302"/>
                      <a:pt x="551" y="306"/>
                      <a:pt x="537" y="306"/>
                    </a:cubicBezTo>
                    <a:cubicBezTo>
                      <a:pt x="524" y="306"/>
                      <a:pt x="510" y="302"/>
                      <a:pt x="498" y="295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4" y="10"/>
                      <a:pt x="1" y="5"/>
                      <a:pt x="0" y="0"/>
                    </a:cubicBezTo>
                  </a:path>
                </a:pathLst>
              </a:custGeom>
              <a:solidFill>
                <a:srgbClr val="A9A9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îṣḷiḑê">
                <a:extLst>
                  <a:ext uri="{FF2B5EF4-FFF2-40B4-BE49-F238E27FC236}">
                    <a16:creationId xmlns:a16="http://schemas.microsoft.com/office/drawing/2014/main" xmlns="" id="{A86A3029-EDCC-4987-9DEA-9E25AD5AF3C3}"/>
                  </a:ext>
                </a:extLst>
              </p:cNvPr>
              <p:cNvSpPr/>
              <p:nvPr/>
            </p:nvSpPr>
            <p:spPr bwMode="auto">
              <a:xfrm>
                <a:off x="4273550" y="3509963"/>
                <a:ext cx="3251200" cy="1169988"/>
              </a:xfrm>
              <a:custGeom>
                <a:avLst/>
                <a:gdLst>
                  <a:gd name="T0" fmla="*/ 10 w 985"/>
                  <a:gd name="T1" fmla="*/ 17 h 355"/>
                  <a:gd name="T2" fmla="*/ 499 w 985"/>
                  <a:gd name="T3" fmla="*/ 300 h 355"/>
                  <a:gd name="T4" fmla="*/ 577 w 985"/>
                  <a:gd name="T5" fmla="*/ 300 h 355"/>
                  <a:gd name="T6" fmla="*/ 985 w 985"/>
                  <a:gd name="T7" fmla="*/ 64 h 355"/>
                  <a:gd name="T8" fmla="*/ 949 w 985"/>
                  <a:gd name="T9" fmla="*/ 126 h 355"/>
                  <a:gd name="T10" fmla="*/ 577 w 985"/>
                  <a:gd name="T11" fmla="*/ 341 h 355"/>
                  <a:gd name="T12" fmla="*/ 499 w 985"/>
                  <a:gd name="T13" fmla="*/ 341 h 355"/>
                  <a:gd name="T14" fmla="*/ 41 w 985"/>
                  <a:gd name="T15" fmla="*/ 76 h 355"/>
                  <a:gd name="T16" fmla="*/ 0 w 985"/>
                  <a:gd name="T17" fmla="*/ 5 h 355"/>
                  <a:gd name="T18" fmla="*/ 0 w 985"/>
                  <a:gd name="T19" fmla="*/ 0 h 355"/>
                  <a:gd name="T20" fmla="*/ 10 w 985"/>
                  <a:gd name="T21" fmla="*/ 1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5" h="355">
                    <a:moveTo>
                      <a:pt x="10" y="17"/>
                    </a:moveTo>
                    <a:cubicBezTo>
                      <a:pt x="499" y="300"/>
                      <a:pt x="499" y="300"/>
                      <a:pt x="499" y="300"/>
                    </a:cubicBezTo>
                    <a:cubicBezTo>
                      <a:pt x="523" y="314"/>
                      <a:pt x="553" y="314"/>
                      <a:pt x="577" y="300"/>
                    </a:cubicBezTo>
                    <a:cubicBezTo>
                      <a:pt x="985" y="64"/>
                      <a:pt x="985" y="64"/>
                      <a:pt x="985" y="64"/>
                    </a:cubicBezTo>
                    <a:cubicBezTo>
                      <a:pt x="985" y="90"/>
                      <a:pt x="971" y="113"/>
                      <a:pt x="949" y="126"/>
                    </a:cubicBezTo>
                    <a:cubicBezTo>
                      <a:pt x="577" y="341"/>
                      <a:pt x="577" y="341"/>
                      <a:pt x="577" y="341"/>
                    </a:cubicBezTo>
                    <a:cubicBezTo>
                      <a:pt x="553" y="355"/>
                      <a:pt x="523" y="355"/>
                      <a:pt x="499" y="341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16" y="62"/>
                      <a:pt x="0" y="3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4"/>
                      <a:pt x="10" y="17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íṧ1îḋè">
                <a:extLst>
                  <a:ext uri="{FF2B5EF4-FFF2-40B4-BE49-F238E27FC236}">
                    <a16:creationId xmlns:a16="http://schemas.microsoft.com/office/drawing/2014/main" xmlns="" id="{87A39C22-FA7F-42E9-8E27-B3C3F86FB8E9}"/>
                  </a:ext>
                </a:extLst>
              </p:cNvPr>
              <p:cNvSpPr/>
              <p:nvPr/>
            </p:nvSpPr>
            <p:spPr bwMode="auto">
              <a:xfrm>
                <a:off x="4273550" y="3506788"/>
                <a:ext cx="0" cy="3175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iŝḻiďe">
                <a:extLst>
                  <a:ext uri="{FF2B5EF4-FFF2-40B4-BE49-F238E27FC236}">
                    <a16:creationId xmlns:a16="http://schemas.microsoft.com/office/drawing/2014/main" xmlns="" id="{95CAD827-6BD2-4930-B2EB-09581A593537}"/>
                  </a:ext>
                </a:extLst>
              </p:cNvPr>
              <p:cNvSpPr/>
              <p:nvPr/>
            </p:nvSpPr>
            <p:spPr bwMode="auto">
              <a:xfrm>
                <a:off x="6799263" y="3663951"/>
                <a:ext cx="317500" cy="198438"/>
              </a:xfrm>
              <a:custGeom>
                <a:avLst/>
                <a:gdLst>
                  <a:gd name="T0" fmla="*/ 56 w 200"/>
                  <a:gd name="T1" fmla="*/ 0 h 125"/>
                  <a:gd name="T2" fmla="*/ 200 w 200"/>
                  <a:gd name="T3" fmla="*/ 83 h 125"/>
                  <a:gd name="T4" fmla="*/ 200 w 200"/>
                  <a:gd name="T5" fmla="*/ 92 h 125"/>
                  <a:gd name="T6" fmla="*/ 145 w 200"/>
                  <a:gd name="T7" fmla="*/ 125 h 125"/>
                  <a:gd name="T8" fmla="*/ 0 w 200"/>
                  <a:gd name="T9" fmla="*/ 40 h 125"/>
                  <a:gd name="T10" fmla="*/ 0 w 200"/>
                  <a:gd name="T11" fmla="*/ 31 h 125"/>
                  <a:gd name="T12" fmla="*/ 56 w 200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5">
                    <a:moveTo>
                      <a:pt x="56" y="0"/>
                    </a:moveTo>
                    <a:lnTo>
                      <a:pt x="200" y="83"/>
                    </a:lnTo>
                    <a:lnTo>
                      <a:pt x="200" y="92"/>
                    </a:lnTo>
                    <a:lnTo>
                      <a:pt x="145" y="125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îslíḑè">
                <a:extLst>
                  <a:ext uri="{FF2B5EF4-FFF2-40B4-BE49-F238E27FC236}">
                    <a16:creationId xmlns:a16="http://schemas.microsoft.com/office/drawing/2014/main" xmlns="" id="{5D92196F-BA16-4F9F-AF11-2ED0BC61FB3C}"/>
                  </a:ext>
                </a:extLst>
              </p:cNvPr>
              <p:cNvSpPr/>
              <p:nvPr/>
            </p:nvSpPr>
            <p:spPr bwMode="auto">
              <a:xfrm>
                <a:off x="6799263" y="3713163"/>
                <a:ext cx="317500" cy="149225"/>
              </a:xfrm>
              <a:custGeom>
                <a:avLst/>
                <a:gdLst>
                  <a:gd name="T0" fmla="*/ 145 w 200"/>
                  <a:gd name="T1" fmla="*/ 86 h 94"/>
                  <a:gd name="T2" fmla="*/ 200 w 200"/>
                  <a:gd name="T3" fmla="*/ 52 h 94"/>
                  <a:gd name="T4" fmla="*/ 200 w 200"/>
                  <a:gd name="T5" fmla="*/ 61 h 94"/>
                  <a:gd name="T6" fmla="*/ 145 w 200"/>
                  <a:gd name="T7" fmla="*/ 94 h 94"/>
                  <a:gd name="T8" fmla="*/ 0 w 200"/>
                  <a:gd name="T9" fmla="*/ 9 h 94"/>
                  <a:gd name="T10" fmla="*/ 0 w 200"/>
                  <a:gd name="T11" fmla="*/ 0 h 94"/>
                  <a:gd name="T12" fmla="*/ 145 w 200"/>
                  <a:gd name="T13" fmla="*/ 8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4">
                    <a:moveTo>
                      <a:pt x="145" y="86"/>
                    </a:moveTo>
                    <a:lnTo>
                      <a:pt x="200" y="52"/>
                    </a:lnTo>
                    <a:lnTo>
                      <a:pt x="200" y="61"/>
                    </a:lnTo>
                    <a:lnTo>
                      <a:pt x="145" y="9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íšliḋè">
                <a:extLst>
                  <a:ext uri="{FF2B5EF4-FFF2-40B4-BE49-F238E27FC236}">
                    <a16:creationId xmlns:a16="http://schemas.microsoft.com/office/drawing/2014/main" xmlns="" id="{AD0469F4-A1D8-4BAD-AB30-D0BBB41EC7C6}"/>
                  </a:ext>
                </a:extLst>
              </p:cNvPr>
              <p:cNvSpPr/>
              <p:nvPr/>
            </p:nvSpPr>
            <p:spPr bwMode="auto">
              <a:xfrm>
                <a:off x="6646863" y="3730626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îśľíḓé">
                <a:extLst>
                  <a:ext uri="{FF2B5EF4-FFF2-40B4-BE49-F238E27FC236}">
                    <a16:creationId xmlns:a16="http://schemas.microsoft.com/office/drawing/2014/main" xmlns="" id="{417378AC-38BB-41E2-8619-68D814438243}"/>
                  </a:ext>
                </a:extLst>
              </p:cNvPr>
              <p:cNvSpPr/>
              <p:nvPr/>
            </p:nvSpPr>
            <p:spPr bwMode="auto">
              <a:xfrm>
                <a:off x="6646863" y="3802063"/>
                <a:ext cx="354013" cy="146050"/>
              </a:xfrm>
              <a:custGeom>
                <a:avLst/>
                <a:gdLst>
                  <a:gd name="T0" fmla="*/ 146 w 223"/>
                  <a:gd name="T1" fmla="*/ 84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4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îṧḷîḓe">
                <a:extLst>
                  <a:ext uri="{FF2B5EF4-FFF2-40B4-BE49-F238E27FC236}">
                    <a16:creationId xmlns:a16="http://schemas.microsoft.com/office/drawing/2014/main" xmlns="" id="{4FFA9200-8F46-4084-BC7D-7542E889A8A0}"/>
                  </a:ext>
                </a:extLst>
              </p:cNvPr>
              <p:cNvSpPr/>
              <p:nvPr/>
            </p:nvSpPr>
            <p:spPr bwMode="auto">
              <a:xfrm>
                <a:off x="6389688" y="3581401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6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6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6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îṩľïḍê">
                <a:extLst>
                  <a:ext uri="{FF2B5EF4-FFF2-40B4-BE49-F238E27FC236}">
                    <a16:creationId xmlns:a16="http://schemas.microsoft.com/office/drawing/2014/main" xmlns="" id="{C942111F-3D8A-402D-9A27-9C970465CA8F}"/>
                  </a:ext>
                </a:extLst>
              </p:cNvPr>
              <p:cNvSpPr/>
              <p:nvPr/>
            </p:nvSpPr>
            <p:spPr bwMode="auto">
              <a:xfrm>
                <a:off x="6389688" y="3654426"/>
                <a:ext cx="354013" cy="144463"/>
              </a:xfrm>
              <a:custGeom>
                <a:avLst/>
                <a:gdLst>
                  <a:gd name="T0" fmla="*/ 146 w 223"/>
                  <a:gd name="T1" fmla="*/ 83 h 91"/>
                  <a:gd name="T2" fmla="*/ 223 w 223"/>
                  <a:gd name="T3" fmla="*/ 40 h 91"/>
                  <a:gd name="T4" fmla="*/ 223 w 223"/>
                  <a:gd name="T5" fmla="*/ 46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ïṡḷídê">
                <a:extLst>
                  <a:ext uri="{FF2B5EF4-FFF2-40B4-BE49-F238E27FC236}">
                    <a16:creationId xmlns:a16="http://schemas.microsoft.com/office/drawing/2014/main" xmlns="" id="{BBA04629-CCD8-4B91-BDF3-C8F8E55180F2}"/>
                  </a:ext>
                </a:extLst>
              </p:cNvPr>
              <p:cNvSpPr/>
              <p:nvPr/>
            </p:nvSpPr>
            <p:spPr bwMode="auto">
              <a:xfrm>
                <a:off x="6148388" y="3617913"/>
                <a:ext cx="354013" cy="214313"/>
              </a:xfrm>
              <a:custGeom>
                <a:avLst/>
                <a:gdLst>
                  <a:gd name="T0" fmla="*/ 77 w 223"/>
                  <a:gd name="T1" fmla="*/ 0 h 135"/>
                  <a:gd name="T2" fmla="*/ 223 w 223"/>
                  <a:gd name="T3" fmla="*/ 83 h 135"/>
                  <a:gd name="T4" fmla="*/ 223 w 223"/>
                  <a:gd name="T5" fmla="*/ 92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4 h 135"/>
                  <a:gd name="T12" fmla="*/ 77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2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iṡ1íḑé">
                <a:extLst>
                  <a:ext uri="{FF2B5EF4-FFF2-40B4-BE49-F238E27FC236}">
                    <a16:creationId xmlns:a16="http://schemas.microsoft.com/office/drawing/2014/main" xmlns="" id="{08CD2D74-E2BB-490A-BFF0-596411A90FC2}"/>
                  </a:ext>
                </a:extLst>
              </p:cNvPr>
              <p:cNvSpPr/>
              <p:nvPr/>
            </p:nvSpPr>
            <p:spPr bwMode="auto">
              <a:xfrm>
                <a:off x="6148388" y="3687763"/>
                <a:ext cx="354013" cy="144463"/>
              </a:xfrm>
              <a:custGeom>
                <a:avLst/>
                <a:gdLst>
                  <a:gd name="T0" fmla="*/ 146 w 223"/>
                  <a:gd name="T1" fmla="*/ 85 h 91"/>
                  <a:gd name="T2" fmla="*/ 223 w 223"/>
                  <a:gd name="T3" fmla="*/ 39 h 91"/>
                  <a:gd name="T4" fmla="*/ 223 w 223"/>
                  <a:gd name="T5" fmla="*/ 48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8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î$ļïďê">
                <a:extLst>
                  <a:ext uri="{FF2B5EF4-FFF2-40B4-BE49-F238E27FC236}">
                    <a16:creationId xmlns:a16="http://schemas.microsoft.com/office/drawing/2014/main" xmlns="" id="{803E04B8-AD8A-4796-8542-BA64E79C54C0}"/>
                  </a:ext>
                </a:extLst>
              </p:cNvPr>
              <p:cNvSpPr/>
              <p:nvPr/>
            </p:nvSpPr>
            <p:spPr bwMode="auto">
              <a:xfrm>
                <a:off x="5967413" y="3684588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1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5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1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iṣ1íḍe">
                <a:extLst>
                  <a:ext uri="{FF2B5EF4-FFF2-40B4-BE49-F238E27FC236}">
                    <a16:creationId xmlns:a16="http://schemas.microsoft.com/office/drawing/2014/main" xmlns="" id="{834CEBA2-D669-41A1-85DD-C279F3BAC3B8}"/>
                  </a:ext>
                </a:extLst>
              </p:cNvPr>
              <p:cNvSpPr/>
              <p:nvPr/>
            </p:nvSpPr>
            <p:spPr bwMode="auto">
              <a:xfrm>
                <a:off x="5967413" y="3756026"/>
                <a:ext cx="352425" cy="146050"/>
              </a:xfrm>
              <a:custGeom>
                <a:avLst/>
                <a:gdLst>
                  <a:gd name="T0" fmla="*/ 145 w 222"/>
                  <a:gd name="T1" fmla="*/ 83 h 92"/>
                  <a:gd name="T2" fmla="*/ 222 w 222"/>
                  <a:gd name="T3" fmla="*/ 40 h 92"/>
                  <a:gd name="T4" fmla="*/ 222 w 222"/>
                  <a:gd name="T5" fmla="*/ 46 h 92"/>
                  <a:gd name="T6" fmla="*/ 145 w 222"/>
                  <a:gd name="T7" fmla="*/ 92 h 92"/>
                  <a:gd name="T8" fmla="*/ 0 w 222"/>
                  <a:gd name="T9" fmla="*/ 9 h 92"/>
                  <a:gd name="T10" fmla="*/ 0 w 222"/>
                  <a:gd name="T11" fmla="*/ 0 h 92"/>
                  <a:gd name="T12" fmla="*/ 145 w 222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2">
                    <a:moveTo>
                      <a:pt x="145" y="83"/>
                    </a:moveTo>
                    <a:lnTo>
                      <a:pt x="222" y="40"/>
                    </a:lnTo>
                    <a:lnTo>
                      <a:pt x="222" y="46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işľíḑe">
                <a:extLst>
                  <a:ext uri="{FF2B5EF4-FFF2-40B4-BE49-F238E27FC236}">
                    <a16:creationId xmlns:a16="http://schemas.microsoft.com/office/drawing/2014/main" xmlns="" id="{6FC12198-9D93-4957-93A5-D4F07CCE5AA0}"/>
                  </a:ext>
                </a:extLst>
              </p:cNvPr>
              <p:cNvSpPr/>
              <p:nvPr/>
            </p:nvSpPr>
            <p:spPr bwMode="auto">
              <a:xfrm>
                <a:off x="5710238" y="3535363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2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6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2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ïṩļiḋê">
                <a:extLst>
                  <a:ext uri="{FF2B5EF4-FFF2-40B4-BE49-F238E27FC236}">
                    <a16:creationId xmlns:a16="http://schemas.microsoft.com/office/drawing/2014/main" xmlns="" id="{0427CC2E-BBC3-4F19-BF7B-DAD7325DBE03}"/>
                  </a:ext>
                </a:extLst>
              </p:cNvPr>
              <p:cNvSpPr/>
              <p:nvPr/>
            </p:nvSpPr>
            <p:spPr bwMode="auto">
              <a:xfrm>
                <a:off x="5710238" y="3608388"/>
                <a:ext cx="352425" cy="144463"/>
              </a:xfrm>
              <a:custGeom>
                <a:avLst/>
                <a:gdLst>
                  <a:gd name="T0" fmla="*/ 145 w 222"/>
                  <a:gd name="T1" fmla="*/ 83 h 91"/>
                  <a:gd name="T2" fmla="*/ 222 w 222"/>
                  <a:gd name="T3" fmla="*/ 39 h 91"/>
                  <a:gd name="T4" fmla="*/ 222 w 222"/>
                  <a:gd name="T5" fmla="*/ 46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3"/>
                    </a:moveTo>
                    <a:lnTo>
                      <a:pt x="222" y="39"/>
                    </a:lnTo>
                    <a:lnTo>
                      <a:pt x="222" y="46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îṩ1îḋè">
                <a:extLst>
                  <a:ext uri="{FF2B5EF4-FFF2-40B4-BE49-F238E27FC236}">
                    <a16:creationId xmlns:a16="http://schemas.microsoft.com/office/drawing/2014/main" xmlns="" id="{4F66B43D-8EDC-49F3-B29E-D3C29984B71A}"/>
                  </a:ext>
                </a:extLst>
              </p:cNvPr>
              <p:cNvSpPr/>
              <p:nvPr/>
            </p:nvSpPr>
            <p:spPr bwMode="auto">
              <a:xfrm>
                <a:off x="5445125" y="3387726"/>
                <a:ext cx="354013" cy="214313"/>
              </a:xfrm>
              <a:custGeom>
                <a:avLst/>
                <a:gdLst>
                  <a:gd name="T0" fmla="*/ 79 w 223"/>
                  <a:gd name="T1" fmla="*/ 0 h 135"/>
                  <a:gd name="T2" fmla="*/ 223 w 223"/>
                  <a:gd name="T3" fmla="*/ 83 h 135"/>
                  <a:gd name="T4" fmla="*/ 223 w 223"/>
                  <a:gd name="T5" fmla="*/ 91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4 h 135"/>
                  <a:gd name="T12" fmla="*/ 79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9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î$lidé">
                <a:extLst>
                  <a:ext uri="{FF2B5EF4-FFF2-40B4-BE49-F238E27FC236}">
                    <a16:creationId xmlns:a16="http://schemas.microsoft.com/office/drawing/2014/main" xmlns="" id="{198F4386-8403-425F-94F0-F499471EA061}"/>
                  </a:ext>
                </a:extLst>
              </p:cNvPr>
              <p:cNvSpPr/>
              <p:nvPr/>
            </p:nvSpPr>
            <p:spPr bwMode="auto">
              <a:xfrm>
                <a:off x="5445125" y="3457576"/>
                <a:ext cx="354013" cy="144463"/>
              </a:xfrm>
              <a:custGeom>
                <a:avLst/>
                <a:gdLst>
                  <a:gd name="T0" fmla="*/ 146 w 223"/>
                  <a:gd name="T1" fmla="*/ 85 h 91"/>
                  <a:gd name="T2" fmla="*/ 223 w 223"/>
                  <a:gd name="T3" fmla="*/ 39 h 91"/>
                  <a:gd name="T4" fmla="*/ 223 w 223"/>
                  <a:gd name="T5" fmla="*/ 47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7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íšļíḓé">
                <a:extLst>
                  <a:ext uri="{FF2B5EF4-FFF2-40B4-BE49-F238E27FC236}">
                    <a16:creationId xmlns:a16="http://schemas.microsoft.com/office/drawing/2014/main" xmlns="" id="{185E0111-43B2-45E6-995A-6A67794566AD}"/>
                  </a:ext>
                </a:extLst>
              </p:cNvPr>
              <p:cNvSpPr/>
              <p:nvPr/>
            </p:nvSpPr>
            <p:spPr bwMode="auto">
              <a:xfrm>
                <a:off x="5891213" y="3470276"/>
                <a:ext cx="354013" cy="214313"/>
              </a:xfrm>
              <a:custGeom>
                <a:avLst/>
                <a:gdLst>
                  <a:gd name="T0" fmla="*/ 77 w 223"/>
                  <a:gd name="T1" fmla="*/ 0 h 135"/>
                  <a:gd name="T2" fmla="*/ 223 w 223"/>
                  <a:gd name="T3" fmla="*/ 83 h 135"/>
                  <a:gd name="T4" fmla="*/ 223 w 223"/>
                  <a:gd name="T5" fmla="*/ 91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3 h 135"/>
                  <a:gd name="T12" fmla="*/ 77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ïṣḻîde">
                <a:extLst>
                  <a:ext uri="{FF2B5EF4-FFF2-40B4-BE49-F238E27FC236}">
                    <a16:creationId xmlns:a16="http://schemas.microsoft.com/office/drawing/2014/main" xmlns="" id="{BCC688DC-65E2-4EDC-867E-FB18657646E2}"/>
                  </a:ext>
                </a:extLst>
              </p:cNvPr>
              <p:cNvSpPr/>
              <p:nvPr/>
            </p:nvSpPr>
            <p:spPr bwMode="auto">
              <a:xfrm>
                <a:off x="5891213" y="3538538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8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8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íšḷïḍe">
                <a:extLst>
                  <a:ext uri="{FF2B5EF4-FFF2-40B4-BE49-F238E27FC236}">
                    <a16:creationId xmlns:a16="http://schemas.microsoft.com/office/drawing/2014/main" xmlns="" id="{3779D4EE-04E9-4106-A27B-C5AB6ED7399F}"/>
                  </a:ext>
                </a:extLst>
              </p:cNvPr>
              <p:cNvSpPr/>
              <p:nvPr/>
            </p:nvSpPr>
            <p:spPr bwMode="auto">
              <a:xfrm>
                <a:off x="5630863" y="3317876"/>
                <a:ext cx="352425" cy="214313"/>
              </a:xfrm>
              <a:custGeom>
                <a:avLst/>
                <a:gdLst>
                  <a:gd name="T0" fmla="*/ 77 w 222"/>
                  <a:gd name="T1" fmla="*/ 0 h 135"/>
                  <a:gd name="T2" fmla="*/ 222 w 222"/>
                  <a:gd name="T3" fmla="*/ 83 h 135"/>
                  <a:gd name="T4" fmla="*/ 222 w 222"/>
                  <a:gd name="T5" fmla="*/ 92 h 135"/>
                  <a:gd name="T6" fmla="*/ 145 w 222"/>
                  <a:gd name="T7" fmla="*/ 135 h 135"/>
                  <a:gd name="T8" fmla="*/ 0 w 222"/>
                  <a:gd name="T9" fmla="*/ 52 h 135"/>
                  <a:gd name="T10" fmla="*/ 0 w 222"/>
                  <a:gd name="T11" fmla="*/ 44 h 135"/>
                  <a:gd name="T12" fmla="*/ 77 w 222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5">
                    <a:moveTo>
                      <a:pt x="77" y="0"/>
                    </a:moveTo>
                    <a:lnTo>
                      <a:pt x="222" y="83"/>
                    </a:lnTo>
                    <a:lnTo>
                      <a:pt x="222" y="92"/>
                    </a:lnTo>
                    <a:lnTo>
                      <a:pt x="145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iṡḻîḋè">
                <a:extLst>
                  <a:ext uri="{FF2B5EF4-FFF2-40B4-BE49-F238E27FC236}">
                    <a16:creationId xmlns:a16="http://schemas.microsoft.com/office/drawing/2014/main" xmlns="" id="{FD1C38D0-C5AF-4DD2-822A-978181DCB21A}"/>
                  </a:ext>
                </a:extLst>
              </p:cNvPr>
              <p:cNvSpPr/>
              <p:nvPr/>
            </p:nvSpPr>
            <p:spPr bwMode="auto">
              <a:xfrm>
                <a:off x="5630863" y="3387726"/>
                <a:ext cx="352425" cy="144463"/>
              </a:xfrm>
              <a:custGeom>
                <a:avLst/>
                <a:gdLst>
                  <a:gd name="T0" fmla="*/ 145 w 222"/>
                  <a:gd name="T1" fmla="*/ 85 h 91"/>
                  <a:gd name="T2" fmla="*/ 222 w 222"/>
                  <a:gd name="T3" fmla="*/ 39 h 91"/>
                  <a:gd name="T4" fmla="*/ 222 w 222"/>
                  <a:gd name="T5" fmla="*/ 48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5"/>
                    </a:moveTo>
                    <a:lnTo>
                      <a:pt x="222" y="39"/>
                    </a:lnTo>
                    <a:lnTo>
                      <a:pt x="222" y="48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ïṥľïḓè">
                <a:extLst>
                  <a:ext uri="{FF2B5EF4-FFF2-40B4-BE49-F238E27FC236}">
                    <a16:creationId xmlns:a16="http://schemas.microsoft.com/office/drawing/2014/main" xmlns="" id="{806BF22F-2FF0-48D0-8B3B-D3EA98552852}"/>
                  </a:ext>
                </a:extLst>
              </p:cNvPr>
              <p:cNvSpPr/>
              <p:nvPr/>
            </p:nvSpPr>
            <p:spPr bwMode="auto">
              <a:xfrm>
                <a:off x="5368925" y="3170238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3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2 h 137"/>
                  <a:gd name="T10" fmla="*/ 0 w 223"/>
                  <a:gd name="T11" fmla="*/ 44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ïSḻîďé">
                <a:extLst>
                  <a:ext uri="{FF2B5EF4-FFF2-40B4-BE49-F238E27FC236}">
                    <a16:creationId xmlns:a16="http://schemas.microsoft.com/office/drawing/2014/main" xmlns="" id="{20B2207E-5C94-4EBB-987B-5AD70E4F8C25}"/>
                  </a:ext>
                </a:extLst>
              </p:cNvPr>
              <p:cNvSpPr/>
              <p:nvPr/>
            </p:nvSpPr>
            <p:spPr bwMode="auto">
              <a:xfrm>
                <a:off x="5368925" y="3240088"/>
                <a:ext cx="354013" cy="147638"/>
              </a:xfrm>
              <a:custGeom>
                <a:avLst/>
                <a:gdLst>
                  <a:gd name="T0" fmla="*/ 146 w 223"/>
                  <a:gd name="T1" fmla="*/ 85 h 93"/>
                  <a:gd name="T2" fmla="*/ 223 w 223"/>
                  <a:gd name="T3" fmla="*/ 39 h 93"/>
                  <a:gd name="T4" fmla="*/ 223 w 223"/>
                  <a:gd name="T5" fmla="*/ 47 h 93"/>
                  <a:gd name="T6" fmla="*/ 146 w 223"/>
                  <a:gd name="T7" fmla="*/ 93 h 93"/>
                  <a:gd name="T8" fmla="*/ 0 w 223"/>
                  <a:gd name="T9" fmla="*/ 8 h 93"/>
                  <a:gd name="T10" fmla="*/ 0 w 223"/>
                  <a:gd name="T11" fmla="*/ 0 h 93"/>
                  <a:gd name="T12" fmla="*/ 146 w 223"/>
                  <a:gd name="T13" fmla="*/ 8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3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7"/>
                    </a:lnTo>
                    <a:lnTo>
                      <a:pt x="146" y="93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íṥļïḋé">
                <a:extLst>
                  <a:ext uri="{FF2B5EF4-FFF2-40B4-BE49-F238E27FC236}">
                    <a16:creationId xmlns:a16="http://schemas.microsoft.com/office/drawing/2014/main" xmlns="" id="{0588DE2A-E611-43A9-81D5-C9DC749C5B97}"/>
                  </a:ext>
                </a:extLst>
              </p:cNvPr>
              <p:cNvSpPr/>
              <p:nvPr/>
            </p:nvSpPr>
            <p:spPr bwMode="auto">
              <a:xfrm>
                <a:off x="6132513" y="3433763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1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6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1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işľïdè">
                <a:extLst>
                  <a:ext uri="{FF2B5EF4-FFF2-40B4-BE49-F238E27FC236}">
                    <a16:creationId xmlns:a16="http://schemas.microsoft.com/office/drawing/2014/main" xmlns="" id="{73D57A77-DEFE-417F-94FC-994FD064F579}"/>
                  </a:ext>
                </a:extLst>
              </p:cNvPr>
              <p:cNvSpPr/>
              <p:nvPr/>
            </p:nvSpPr>
            <p:spPr bwMode="auto">
              <a:xfrm>
                <a:off x="6132513" y="3506788"/>
                <a:ext cx="352425" cy="144463"/>
              </a:xfrm>
              <a:custGeom>
                <a:avLst/>
                <a:gdLst>
                  <a:gd name="T0" fmla="*/ 145 w 222"/>
                  <a:gd name="T1" fmla="*/ 83 h 91"/>
                  <a:gd name="T2" fmla="*/ 222 w 222"/>
                  <a:gd name="T3" fmla="*/ 39 h 91"/>
                  <a:gd name="T4" fmla="*/ 222 w 222"/>
                  <a:gd name="T5" fmla="*/ 45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3"/>
                    </a:moveTo>
                    <a:lnTo>
                      <a:pt x="222" y="39"/>
                    </a:lnTo>
                    <a:lnTo>
                      <a:pt x="222" y="45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îṣḷiďé">
                <a:extLst>
                  <a:ext uri="{FF2B5EF4-FFF2-40B4-BE49-F238E27FC236}">
                    <a16:creationId xmlns:a16="http://schemas.microsoft.com/office/drawing/2014/main" xmlns="" id="{2F3B9E08-D9E9-4790-A506-06E4E1D5524A}"/>
                  </a:ext>
                </a:extLst>
              </p:cNvPr>
              <p:cNvSpPr/>
              <p:nvPr/>
            </p:nvSpPr>
            <p:spPr bwMode="auto">
              <a:xfrm>
                <a:off x="5872163" y="3286126"/>
                <a:ext cx="352425" cy="214313"/>
              </a:xfrm>
              <a:custGeom>
                <a:avLst/>
                <a:gdLst>
                  <a:gd name="T0" fmla="*/ 79 w 222"/>
                  <a:gd name="T1" fmla="*/ 0 h 135"/>
                  <a:gd name="T2" fmla="*/ 222 w 222"/>
                  <a:gd name="T3" fmla="*/ 83 h 135"/>
                  <a:gd name="T4" fmla="*/ 222 w 222"/>
                  <a:gd name="T5" fmla="*/ 91 h 135"/>
                  <a:gd name="T6" fmla="*/ 145 w 222"/>
                  <a:gd name="T7" fmla="*/ 135 h 135"/>
                  <a:gd name="T8" fmla="*/ 0 w 222"/>
                  <a:gd name="T9" fmla="*/ 52 h 135"/>
                  <a:gd name="T10" fmla="*/ 0 w 222"/>
                  <a:gd name="T11" fmla="*/ 43 h 135"/>
                  <a:gd name="T12" fmla="*/ 79 w 222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5">
                    <a:moveTo>
                      <a:pt x="79" y="0"/>
                    </a:moveTo>
                    <a:lnTo>
                      <a:pt x="222" y="83"/>
                    </a:lnTo>
                    <a:lnTo>
                      <a:pt x="222" y="91"/>
                    </a:lnTo>
                    <a:lnTo>
                      <a:pt x="145" y="135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îšļiḑè">
                <a:extLst>
                  <a:ext uri="{FF2B5EF4-FFF2-40B4-BE49-F238E27FC236}">
                    <a16:creationId xmlns:a16="http://schemas.microsoft.com/office/drawing/2014/main" xmlns="" id="{CBCF4649-A4ED-4A47-9ABE-CAAB4D952F94}"/>
                  </a:ext>
                </a:extLst>
              </p:cNvPr>
              <p:cNvSpPr/>
              <p:nvPr/>
            </p:nvSpPr>
            <p:spPr bwMode="auto">
              <a:xfrm>
                <a:off x="5872163" y="3354388"/>
                <a:ext cx="352425" cy="146050"/>
              </a:xfrm>
              <a:custGeom>
                <a:avLst/>
                <a:gdLst>
                  <a:gd name="T0" fmla="*/ 145 w 222"/>
                  <a:gd name="T1" fmla="*/ 85 h 92"/>
                  <a:gd name="T2" fmla="*/ 222 w 222"/>
                  <a:gd name="T3" fmla="*/ 40 h 92"/>
                  <a:gd name="T4" fmla="*/ 222 w 222"/>
                  <a:gd name="T5" fmla="*/ 48 h 92"/>
                  <a:gd name="T6" fmla="*/ 145 w 222"/>
                  <a:gd name="T7" fmla="*/ 92 h 92"/>
                  <a:gd name="T8" fmla="*/ 0 w 222"/>
                  <a:gd name="T9" fmla="*/ 9 h 92"/>
                  <a:gd name="T10" fmla="*/ 0 w 222"/>
                  <a:gd name="T11" fmla="*/ 0 h 92"/>
                  <a:gd name="T12" fmla="*/ 145 w 222"/>
                  <a:gd name="T13" fmla="*/ 8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2">
                    <a:moveTo>
                      <a:pt x="145" y="85"/>
                    </a:moveTo>
                    <a:lnTo>
                      <a:pt x="222" y="40"/>
                    </a:lnTo>
                    <a:lnTo>
                      <a:pt x="222" y="48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í$ḻîḓe">
                <a:extLst>
                  <a:ext uri="{FF2B5EF4-FFF2-40B4-BE49-F238E27FC236}">
                    <a16:creationId xmlns:a16="http://schemas.microsoft.com/office/drawing/2014/main" xmlns="" id="{B2BF3CF1-8B4E-40D8-A06C-C95697A9C669}"/>
                  </a:ext>
                </a:extLst>
              </p:cNvPr>
              <p:cNvSpPr/>
              <p:nvPr/>
            </p:nvSpPr>
            <p:spPr bwMode="auto">
              <a:xfrm>
                <a:off x="5613400" y="3133726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6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iŝ1iḍê">
                <a:extLst>
                  <a:ext uri="{FF2B5EF4-FFF2-40B4-BE49-F238E27FC236}">
                    <a16:creationId xmlns:a16="http://schemas.microsoft.com/office/drawing/2014/main" xmlns="" id="{1B400C3A-A91F-4F31-BCA6-F26D9B346937}"/>
                  </a:ext>
                </a:extLst>
              </p:cNvPr>
              <p:cNvSpPr/>
              <p:nvPr/>
            </p:nvSpPr>
            <p:spPr bwMode="auto">
              <a:xfrm>
                <a:off x="5613400" y="3206751"/>
                <a:ext cx="354013" cy="144463"/>
              </a:xfrm>
              <a:custGeom>
                <a:avLst/>
                <a:gdLst>
                  <a:gd name="T0" fmla="*/ 146 w 223"/>
                  <a:gd name="T1" fmla="*/ 83 h 91"/>
                  <a:gd name="T2" fmla="*/ 223 w 223"/>
                  <a:gd name="T3" fmla="*/ 39 h 91"/>
                  <a:gd name="T4" fmla="*/ 223 w 223"/>
                  <a:gd name="T5" fmla="*/ 46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3"/>
                    </a:moveTo>
                    <a:lnTo>
                      <a:pt x="223" y="39"/>
                    </a:lnTo>
                    <a:lnTo>
                      <a:pt x="223" y="46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íṡ1iḍè">
                <a:extLst>
                  <a:ext uri="{FF2B5EF4-FFF2-40B4-BE49-F238E27FC236}">
                    <a16:creationId xmlns:a16="http://schemas.microsoft.com/office/drawing/2014/main" xmlns="" id="{45A8C83F-8829-420C-922B-40AC2EB485C7}"/>
                  </a:ext>
                </a:extLst>
              </p:cNvPr>
              <p:cNvSpPr/>
              <p:nvPr/>
            </p:nvSpPr>
            <p:spPr bwMode="auto">
              <a:xfrm>
                <a:off x="5353050" y="2986088"/>
                <a:ext cx="354013" cy="217488"/>
              </a:xfrm>
              <a:custGeom>
                <a:avLst/>
                <a:gdLst>
                  <a:gd name="T0" fmla="*/ 79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9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9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iṧľiḋe">
                <a:extLst>
                  <a:ext uri="{FF2B5EF4-FFF2-40B4-BE49-F238E27FC236}">
                    <a16:creationId xmlns:a16="http://schemas.microsoft.com/office/drawing/2014/main" xmlns="" id="{570B7504-DF9E-49CB-89EB-A090D5499170}"/>
                  </a:ext>
                </a:extLst>
              </p:cNvPr>
              <p:cNvSpPr/>
              <p:nvPr/>
            </p:nvSpPr>
            <p:spPr bwMode="auto">
              <a:xfrm>
                <a:off x="5353050" y="3057526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îṧ1ídê">
                <a:extLst>
                  <a:ext uri="{FF2B5EF4-FFF2-40B4-BE49-F238E27FC236}">
                    <a16:creationId xmlns:a16="http://schemas.microsoft.com/office/drawing/2014/main" xmlns="" id="{CA9CA8CB-E02A-41F8-B2F1-8E9796B9D09D}"/>
                  </a:ext>
                </a:extLst>
              </p:cNvPr>
              <p:cNvSpPr/>
              <p:nvPr/>
            </p:nvSpPr>
            <p:spPr bwMode="auto">
              <a:xfrm>
                <a:off x="6410325" y="3767138"/>
                <a:ext cx="441325" cy="266700"/>
              </a:xfrm>
              <a:custGeom>
                <a:avLst/>
                <a:gdLst>
                  <a:gd name="T0" fmla="*/ 0 w 278"/>
                  <a:gd name="T1" fmla="*/ 43 h 168"/>
                  <a:gd name="T2" fmla="*/ 76 w 278"/>
                  <a:gd name="T3" fmla="*/ 0 h 168"/>
                  <a:gd name="T4" fmla="*/ 278 w 278"/>
                  <a:gd name="T5" fmla="*/ 116 h 168"/>
                  <a:gd name="T6" fmla="*/ 278 w 278"/>
                  <a:gd name="T7" fmla="*/ 124 h 168"/>
                  <a:gd name="T8" fmla="*/ 201 w 278"/>
                  <a:gd name="T9" fmla="*/ 168 h 168"/>
                  <a:gd name="T10" fmla="*/ 0 w 278"/>
                  <a:gd name="T11" fmla="*/ 52 h 168"/>
                  <a:gd name="T12" fmla="*/ 0 w 278"/>
                  <a:gd name="T13" fmla="*/ 43 h 168"/>
                  <a:gd name="T14" fmla="*/ 0 w 278"/>
                  <a:gd name="T15" fmla="*/ 4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168">
                    <a:moveTo>
                      <a:pt x="0" y="43"/>
                    </a:moveTo>
                    <a:lnTo>
                      <a:pt x="76" y="0"/>
                    </a:lnTo>
                    <a:lnTo>
                      <a:pt x="278" y="116"/>
                    </a:lnTo>
                    <a:lnTo>
                      <a:pt x="278" y="124"/>
                    </a:lnTo>
                    <a:lnTo>
                      <a:pt x="201" y="168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iśḻíḑe">
                <a:extLst>
                  <a:ext uri="{FF2B5EF4-FFF2-40B4-BE49-F238E27FC236}">
                    <a16:creationId xmlns:a16="http://schemas.microsoft.com/office/drawing/2014/main" xmlns="" id="{84A571C1-427A-43EC-8FA2-451716C36D82}"/>
                  </a:ext>
                </a:extLst>
              </p:cNvPr>
              <p:cNvSpPr/>
              <p:nvPr/>
            </p:nvSpPr>
            <p:spPr bwMode="auto">
              <a:xfrm>
                <a:off x="6410325" y="3835401"/>
                <a:ext cx="441325" cy="198438"/>
              </a:xfrm>
              <a:custGeom>
                <a:avLst/>
                <a:gdLst>
                  <a:gd name="T0" fmla="*/ 278 w 278"/>
                  <a:gd name="T1" fmla="*/ 73 h 125"/>
                  <a:gd name="T2" fmla="*/ 278 w 278"/>
                  <a:gd name="T3" fmla="*/ 81 h 125"/>
                  <a:gd name="T4" fmla="*/ 201 w 278"/>
                  <a:gd name="T5" fmla="*/ 125 h 125"/>
                  <a:gd name="T6" fmla="*/ 0 w 278"/>
                  <a:gd name="T7" fmla="*/ 9 h 125"/>
                  <a:gd name="T8" fmla="*/ 0 w 278"/>
                  <a:gd name="T9" fmla="*/ 0 h 125"/>
                  <a:gd name="T10" fmla="*/ 201 w 278"/>
                  <a:gd name="T11" fmla="*/ 116 h 125"/>
                  <a:gd name="T12" fmla="*/ 278 w 278"/>
                  <a:gd name="T13" fmla="*/ 7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8" h="125">
                    <a:moveTo>
                      <a:pt x="278" y="73"/>
                    </a:moveTo>
                    <a:lnTo>
                      <a:pt x="278" y="81"/>
                    </a:lnTo>
                    <a:lnTo>
                      <a:pt x="201" y="125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201" y="116"/>
                    </a:lnTo>
                    <a:lnTo>
                      <a:pt x="278" y="7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ïṩ1íḓè">
                <a:extLst>
                  <a:ext uri="{FF2B5EF4-FFF2-40B4-BE49-F238E27FC236}">
                    <a16:creationId xmlns:a16="http://schemas.microsoft.com/office/drawing/2014/main" xmlns="" id="{EFF3B811-6687-4573-A241-1CE632374666}"/>
                  </a:ext>
                </a:extLst>
              </p:cNvPr>
              <p:cNvSpPr/>
              <p:nvPr/>
            </p:nvSpPr>
            <p:spPr bwMode="auto">
              <a:xfrm>
                <a:off x="6224588" y="3835401"/>
                <a:ext cx="476250" cy="287338"/>
              </a:xfrm>
              <a:custGeom>
                <a:avLst/>
                <a:gdLst>
                  <a:gd name="T0" fmla="*/ 0 w 300"/>
                  <a:gd name="T1" fmla="*/ 44 h 181"/>
                  <a:gd name="T2" fmla="*/ 77 w 300"/>
                  <a:gd name="T3" fmla="*/ 0 h 181"/>
                  <a:gd name="T4" fmla="*/ 300 w 300"/>
                  <a:gd name="T5" fmla="*/ 129 h 181"/>
                  <a:gd name="T6" fmla="*/ 300 w 300"/>
                  <a:gd name="T7" fmla="*/ 135 h 181"/>
                  <a:gd name="T8" fmla="*/ 223 w 300"/>
                  <a:gd name="T9" fmla="*/ 181 h 181"/>
                  <a:gd name="T10" fmla="*/ 0 w 300"/>
                  <a:gd name="T11" fmla="*/ 52 h 181"/>
                  <a:gd name="T12" fmla="*/ 0 w 300"/>
                  <a:gd name="T13" fmla="*/ 44 h 181"/>
                  <a:gd name="T14" fmla="*/ 0 w 300"/>
                  <a:gd name="T15" fmla="*/ 4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0" h="181">
                    <a:moveTo>
                      <a:pt x="0" y="44"/>
                    </a:moveTo>
                    <a:lnTo>
                      <a:pt x="77" y="0"/>
                    </a:lnTo>
                    <a:lnTo>
                      <a:pt x="300" y="129"/>
                    </a:lnTo>
                    <a:lnTo>
                      <a:pt x="300" y="135"/>
                    </a:lnTo>
                    <a:lnTo>
                      <a:pt x="223" y="181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íṥlïḑé">
                <a:extLst>
                  <a:ext uri="{FF2B5EF4-FFF2-40B4-BE49-F238E27FC236}">
                    <a16:creationId xmlns:a16="http://schemas.microsoft.com/office/drawing/2014/main" xmlns="" id="{0BDB521C-1C07-4E4A-8CE1-FF3348E66BE4}"/>
                  </a:ext>
                </a:extLst>
              </p:cNvPr>
              <p:cNvSpPr/>
              <p:nvPr/>
            </p:nvSpPr>
            <p:spPr bwMode="auto">
              <a:xfrm>
                <a:off x="6224588" y="3905251"/>
                <a:ext cx="476250" cy="217488"/>
              </a:xfrm>
              <a:custGeom>
                <a:avLst/>
                <a:gdLst>
                  <a:gd name="T0" fmla="*/ 300 w 300"/>
                  <a:gd name="T1" fmla="*/ 85 h 137"/>
                  <a:gd name="T2" fmla="*/ 300 w 300"/>
                  <a:gd name="T3" fmla="*/ 91 h 137"/>
                  <a:gd name="T4" fmla="*/ 223 w 300"/>
                  <a:gd name="T5" fmla="*/ 137 h 137"/>
                  <a:gd name="T6" fmla="*/ 0 w 300"/>
                  <a:gd name="T7" fmla="*/ 8 h 137"/>
                  <a:gd name="T8" fmla="*/ 0 w 300"/>
                  <a:gd name="T9" fmla="*/ 0 h 137"/>
                  <a:gd name="T10" fmla="*/ 223 w 300"/>
                  <a:gd name="T11" fmla="*/ 129 h 137"/>
                  <a:gd name="T12" fmla="*/ 300 w 300"/>
                  <a:gd name="T13" fmla="*/ 8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137">
                    <a:moveTo>
                      <a:pt x="300" y="85"/>
                    </a:moveTo>
                    <a:lnTo>
                      <a:pt x="300" y="91"/>
                    </a:lnTo>
                    <a:lnTo>
                      <a:pt x="223" y="137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223" y="129"/>
                    </a:lnTo>
                    <a:lnTo>
                      <a:pt x="300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îṩľidê">
                <a:extLst>
                  <a:ext uri="{FF2B5EF4-FFF2-40B4-BE49-F238E27FC236}">
                    <a16:creationId xmlns:a16="http://schemas.microsoft.com/office/drawing/2014/main" xmlns="" id="{8856A64F-B9EB-4FF7-9EEA-8A714F3D18E3}"/>
                  </a:ext>
                </a:extLst>
              </p:cNvPr>
              <p:cNvSpPr/>
              <p:nvPr/>
            </p:nvSpPr>
            <p:spPr bwMode="auto">
              <a:xfrm>
                <a:off x="6224588" y="3905251"/>
                <a:ext cx="1588" cy="1588"/>
              </a:xfrm>
              <a:prstGeom prst="rect">
                <a:avLst/>
              </a:pr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ïśḻïde">
                <a:extLst>
                  <a:ext uri="{FF2B5EF4-FFF2-40B4-BE49-F238E27FC236}">
                    <a16:creationId xmlns:a16="http://schemas.microsoft.com/office/drawing/2014/main" xmlns="" id="{48ADDB00-0D8A-4AF0-A22C-A1AF54FC6FF6}"/>
                  </a:ext>
                </a:extLst>
              </p:cNvPr>
              <p:cNvSpPr/>
              <p:nvPr/>
            </p:nvSpPr>
            <p:spPr bwMode="auto">
              <a:xfrm>
                <a:off x="6197600" y="3990976"/>
                <a:ext cx="350838" cy="217488"/>
              </a:xfrm>
              <a:custGeom>
                <a:avLst/>
                <a:gdLst>
                  <a:gd name="T0" fmla="*/ 77 w 221"/>
                  <a:gd name="T1" fmla="*/ 0 h 137"/>
                  <a:gd name="T2" fmla="*/ 221 w 221"/>
                  <a:gd name="T3" fmla="*/ 85 h 137"/>
                  <a:gd name="T4" fmla="*/ 221 w 221"/>
                  <a:gd name="T5" fmla="*/ 91 h 137"/>
                  <a:gd name="T6" fmla="*/ 146 w 221"/>
                  <a:gd name="T7" fmla="*/ 137 h 137"/>
                  <a:gd name="T8" fmla="*/ 0 w 221"/>
                  <a:gd name="T9" fmla="*/ 54 h 137"/>
                  <a:gd name="T10" fmla="*/ 0 w 221"/>
                  <a:gd name="T11" fmla="*/ 45 h 137"/>
                  <a:gd name="T12" fmla="*/ 77 w 221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137">
                    <a:moveTo>
                      <a:pt x="77" y="0"/>
                    </a:moveTo>
                    <a:lnTo>
                      <a:pt x="221" y="85"/>
                    </a:lnTo>
                    <a:lnTo>
                      <a:pt x="221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ïşļiḓe">
                <a:extLst>
                  <a:ext uri="{FF2B5EF4-FFF2-40B4-BE49-F238E27FC236}">
                    <a16:creationId xmlns:a16="http://schemas.microsoft.com/office/drawing/2014/main" xmlns="" id="{1D22FC02-3AEA-4B22-8AE9-0DAF111CFADF}"/>
                  </a:ext>
                </a:extLst>
              </p:cNvPr>
              <p:cNvSpPr/>
              <p:nvPr/>
            </p:nvSpPr>
            <p:spPr bwMode="auto">
              <a:xfrm>
                <a:off x="6197600" y="4062413"/>
                <a:ext cx="350838" cy="146050"/>
              </a:xfrm>
              <a:custGeom>
                <a:avLst/>
                <a:gdLst>
                  <a:gd name="T0" fmla="*/ 144 w 221"/>
                  <a:gd name="T1" fmla="*/ 83 h 92"/>
                  <a:gd name="T2" fmla="*/ 221 w 221"/>
                  <a:gd name="T3" fmla="*/ 40 h 92"/>
                  <a:gd name="T4" fmla="*/ 221 w 221"/>
                  <a:gd name="T5" fmla="*/ 46 h 92"/>
                  <a:gd name="T6" fmla="*/ 146 w 221"/>
                  <a:gd name="T7" fmla="*/ 92 h 92"/>
                  <a:gd name="T8" fmla="*/ 0 w 221"/>
                  <a:gd name="T9" fmla="*/ 9 h 92"/>
                  <a:gd name="T10" fmla="*/ 0 w 221"/>
                  <a:gd name="T11" fmla="*/ 0 h 92"/>
                  <a:gd name="T12" fmla="*/ 144 w 221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92">
                    <a:moveTo>
                      <a:pt x="144" y="83"/>
                    </a:moveTo>
                    <a:lnTo>
                      <a:pt x="221" y="40"/>
                    </a:lnTo>
                    <a:lnTo>
                      <a:pt x="221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4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isḻiḍê">
                <a:extLst>
                  <a:ext uri="{FF2B5EF4-FFF2-40B4-BE49-F238E27FC236}">
                    <a16:creationId xmlns:a16="http://schemas.microsoft.com/office/drawing/2014/main" xmlns="" id="{FCBCEE4B-F9A7-40EA-9E66-7ADA69719620}"/>
                  </a:ext>
                </a:extLst>
              </p:cNvPr>
              <p:cNvSpPr/>
              <p:nvPr/>
            </p:nvSpPr>
            <p:spPr bwMode="auto">
              <a:xfrm>
                <a:off x="5937250" y="3841751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3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4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íŝ1ïḓé">
                <a:extLst>
                  <a:ext uri="{FF2B5EF4-FFF2-40B4-BE49-F238E27FC236}">
                    <a16:creationId xmlns:a16="http://schemas.microsoft.com/office/drawing/2014/main" xmlns="" id="{5CA6B7A9-6B34-41C4-9A2C-CFD388DAED90}"/>
                  </a:ext>
                </a:extLst>
              </p:cNvPr>
              <p:cNvSpPr/>
              <p:nvPr/>
            </p:nvSpPr>
            <p:spPr bwMode="auto">
              <a:xfrm>
                <a:off x="5937250" y="3911601"/>
                <a:ext cx="354013" cy="147638"/>
              </a:xfrm>
              <a:custGeom>
                <a:avLst/>
                <a:gdLst>
                  <a:gd name="T0" fmla="*/ 146 w 223"/>
                  <a:gd name="T1" fmla="*/ 85 h 93"/>
                  <a:gd name="T2" fmla="*/ 223 w 223"/>
                  <a:gd name="T3" fmla="*/ 39 h 93"/>
                  <a:gd name="T4" fmla="*/ 223 w 223"/>
                  <a:gd name="T5" fmla="*/ 48 h 93"/>
                  <a:gd name="T6" fmla="*/ 146 w 223"/>
                  <a:gd name="T7" fmla="*/ 93 h 93"/>
                  <a:gd name="T8" fmla="*/ 0 w 223"/>
                  <a:gd name="T9" fmla="*/ 10 h 93"/>
                  <a:gd name="T10" fmla="*/ 0 w 223"/>
                  <a:gd name="T11" fmla="*/ 0 h 93"/>
                  <a:gd name="T12" fmla="*/ 146 w 223"/>
                  <a:gd name="T13" fmla="*/ 8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3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8"/>
                    </a:lnTo>
                    <a:lnTo>
                      <a:pt x="146" y="93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ïṧlîḓé">
                <a:extLst>
                  <a:ext uri="{FF2B5EF4-FFF2-40B4-BE49-F238E27FC236}">
                    <a16:creationId xmlns:a16="http://schemas.microsoft.com/office/drawing/2014/main" xmlns="" id="{370D4395-6DD8-4CD7-9897-3EE870B2523A}"/>
                  </a:ext>
                </a:extLst>
              </p:cNvPr>
              <p:cNvSpPr/>
              <p:nvPr/>
            </p:nvSpPr>
            <p:spPr bwMode="auto">
              <a:xfrm>
                <a:off x="5164138" y="3394076"/>
                <a:ext cx="868363" cy="514350"/>
              </a:xfrm>
              <a:custGeom>
                <a:avLst/>
                <a:gdLst>
                  <a:gd name="T0" fmla="*/ 77 w 547"/>
                  <a:gd name="T1" fmla="*/ 0 h 324"/>
                  <a:gd name="T2" fmla="*/ 547 w 547"/>
                  <a:gd name="T3" fmla="*/ 272 h 324"/>
                  <a:gd name="T4" fmla="*/ 547 w 547"/>
                  <a:gd name="T5" fmla="*/ 280 h 324"/>
                  <a:gd name="T6" fmla="*/ 470 w 547"/>
                  <a:gd name="T7" fmla="*/ 324 h 324"/>
                  <a:gd name="T8" fmla="*/ 0 w 547"/>
                  <a:gd name="T9" fmla="*/ 52 h 324"/>
                  <a:gd name="T10" fmla="*/ 0 w 547"/>
                  <a:gd name="T11" fmla="*/ 44 h 324"/>
                  <a:gd name="T12" fmla="*/ 77 w 547"/>
                  <a:gd name="T13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7" h="324">
                    <a:moveTo>
                      <a:pt x="77" y="0"/>
                    </a:moveTo>
                    <a:lnTo>
                      <a:pt x="547" y="272"/>
                    </a:lnTo>
                    <a:lnTo>
                      <a:pt x="547" y="280"/>
                    </a:lnTo>
                    <a:lnTo>
                      <a:pt x="470" y="324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îS1ïḍè">
                <a:extLst>
                  <a:ext uri="{FF2B5EF4-FFF2-40B4-BE49-F238E27FC236}">
                    <a16:creationId xmlns:a16="http://schemas.microsoft.com/office/drawing/2014/main" xmlns="" id="{EBD13D7B-D246-4196-B954-330E6CA9B8AD}"/>
                  </a:ext>
                </a:extLst>
              </p:cNvPr>
              <p:cNvSpPr/>
              <p:nvPr/>
            </p:nvSpPr>
            <p:spPr bwMode="auto">
              <a:xfrm>
                <a:off x="5164138" y="3463926"/>
                <a:ext cx="868363" cy="444500"/>
              </a:xfrm>
              <a:custGeom>
                <a:avLst/>
                <a:gdLst>
                  <a:gd name="T0" fmla="*/ 470 w 547"/>
                  <a:gd name="T1" fmla="*/ 274 h 280"/>
                  <a:gd name="T2" fmla="*/ 547 w 547"/>
                  <a:gd name="T3" fmla="*/ 228 h 280"/>
                  <a:gd name="T4" fmla="*/ 547 w 547"/>
                  <a:gd name="T5" fmla="*/ 236 h 280"/>
                  <a:gd name="T6" fmla="*/ 470 w 547"/>
                  <a:gd name="T7" fmla="*/ 280 h 280"/>
                  <a:gd name="T8" fmla="*/ 0 w 547"/>
                  <a:gd name="T9" fmla="*/ 8 h 280"/>
                  <a:gd name="T10" fmla="*/ 0 w 547"/>
                  <a:gd name="T11" fmla="*/ 0 h 280"/>
                  <a:gd name="T12" fmla="*/ 470 w 547"/>
                  <a:gd name="T13" fmla="*/ 274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7" h="280">
                    <a:moveTo>
                      <a:pt x="470" y="274"/>
                    </a:moveTo>
                    <a:lnTo>
                      <a:pt x="547" y="228"/>
                    </a:lnTo>
                    <a:lnTo>
                      <a:pt x="547" y="236"/>
                    </a:lnTo>
                    <a:lnTo>
                      <a:pt x="470" y="28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70" y="27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işľiḍê">
                <a:extLst>
                  <a:ext uri="{FF2B5EF4-FFF2-40B4-BE49-F238E27FC236}">
                    <a16:creationId xmlns:a16="http://schemas.microsoft.com/office/drawing/2014/main" xmlns="" id="{34E6BADC-504B-4A21-8454-7969B56A5394}"/>
                  </a:ext>
                </a:extLst>
              </p:cNvPr>
              <p:cNvSpPr/>
              <p:nvPr/>
            </p:nvSpPr>
            <p:spPr bwMode="auto">
              <a:xfrm>
                <a:off x="4903788" y="3246438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ïśḷiḑè">
                <a:extLst>
                  <a:ext uri="{FF2B5EF4-FFF2-40B4-BE49-F238E27FC236}">
                    <a16:creationId xmlns:a16="http://schemas.microsoft.com/office/drawing/2014/main" xmlns="" id="{5CFAF654-ED4D-44E7-93A6-AC9790FDC52B}"/>
                  </a:ext>
                </a:extLst>
              </p:cNvPr>
              <p:cNvSpPr/>
              <p:nvPr/>
            </p:nvSpPr>
            <p:spPr bwMode="auto">
              <a:xfrm>
                <a:off x="4903788" y="3317876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îṥ1íďè">
                <a:extLst>
                  <a:ext uri="{FF2B5EF4-FFF2-40B4-BE49-F238E27FC236}">
                    <a16:creationId xmlns:a16="http://schemas.microsoft.com/office/drawing/2014/main" xmlns="" id="{6F81DB8A-DB4D-4F94-A32C-98D5DE30E88A}"/>
                  </a:ext>
                </a:extLst>
              </p:cNvPr>
              <p:cNvSpPr/>
              <p:nvPr/>
            </p:nvSpPr>
            <p:spPr bwMode="auto">
              <a:xfrm>
                <a:off x="6542088" y="3516313"/>
                <a:ext cx="315913" cy="193675"/>
              </a:xfrm>
              <a:custGeom>
                <a:avLst/>
                <a:gdLst>
                  <a:gd name="T0" fmla="*/ 56 w 199"/>
                  <a:gd name="T1" fmla="*/ 0 h 122"/>
                  <a:gd name="T2" fmla="*/ 199 w 199"/>
                  <a:gd name="T3" fmla="*/ 83 h 122"/>
                  <a:gd name="T4" fmla="*/ 199 w 199"/>
                  <a:gd name="T5" fmla="*/ 91 h 122"/>
                  <a:gd name="T6" fmla="*/ 145 w 199"/>
                  <a:gd name="T7" fmla="*/ 122 h 122"/>
                  <a:gd name="T8" fmla="*/ 0 w 199"/>
                  <a:gd name="T9" fmla="*/ 39 h 122"/>
                  <a:gd name="T10" fmla="*/ 0 w 199"/>
                  <a:gd name="T11" fmla="*/ 31 h 122"/>
                  <a:gd name="T12" fmla="*/ 56 w 199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122">
                    <a:moveTo>
                      <a:pt x="56" y="0"/>
                    </a:moveTo>
                    <a:lnTo>
                      <a:pt x="199" y="83"/>
                    </a:lnTo>
                    <a:lnTo>
                      <a:pt x="199" y="91"/>
                    </a:lnTo>
                    <a:lnTo>
                      <a:pt x="145" y="122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ïSļíďe">
                <a:extLst>
                  <a:ext uri="{FF2B5EF4-FFF2-40B4-BE49-F238E27FC236}">
                    <a16:creationId xmlns:a16="http://schemas.microsoft.com/office/drawing/2014/main" xmlns="" id="{582A8A28-736A-4D8D-8023-2ADCE7FFC899}"/>
                  </a:ext>
                </a:extLst>
              </p:cNvPr>
              <p:cNvSpPr/>
              <p:nvPr/>
            </p:nvSpPr>
            <p:spPr bwMode="auto">
              <a:xfrm>
                <a:off x="6542088" y="3565526"/>
                <a:ext cx="315913" cy="144463"/>
              </a:xfrm>
              <a:custGeom>
                <a:avLst/>
                <a:gdLst>
                  <a:gd name="T0" fmla="*/ 145 w 199"/>
                  <a:gd name="T1" fmla="*/ 85 h 91"/>
                  <a:gd name="T2" fmla="*/ 199 w 199"/>
                  <a:gd name="T3" fmla="*/ 52 h 91"/>
                  <a:gd name="T4" fmla="*/ 199 w 199"/>
                  <a:gd name="T5" fmla="*/ 60 h 91"/>
                  <a:gd name="T6" fmla="*/ 145 w 199"/>
                  <a:gd name="T7" fmla="*/ 91 h 91"/>
                  <a:gd name="T8" fmla="*/ 0 w 199"/>
                  <a:gd name="T9" fmla="*/ 8 h 91"/>
                  <a:gd name="T10" fmla="*/ 0 w 199"/>
                  <a:gd name="T11" fmla="*/ 0 h 91"/>
                  <a:gd name="T12" fmla="*/ 145 w 199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1">
                    <a:moveTo>
                      <a:pt x="145" y="85"/>
                    </a:moveTo>
                    <a:lnTo>
                      <a:pt x="199" y="52"/>
                    </a:lnTo>
                    <a:lnTo>
                      <a:pt x="199" y="60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ïṡliḑê">
                <a:extLst>
                  <a:ext uri="{FF2B5EF4-FFF2-40B4-BE49-F238E27FC236}">
                    <a16:creationId xmlns:a16="http://schemas.microsoft.com/office/drawing/2014/main" xmlns="" id="{3B3D2402-122A-429E-8C0D-0D1C056CDF58}"/>
                  </a:ext>
                </a:extLst>
              </p:cNvPr>
              <p:cNvSpPr/>
              <p:nvPr/>
            </p:nvSpPr>
            <p:spPr bwMode="auto">
              <a:xfrm>
                <a:off x="6280150" y="3363913"/>
                <a:ext cx="320675" cy="198438"/>
              </a:xfrm>
              <a:custGeom>
                <a:avLst/>
                <a:gdLst>
                  <a:gd name="T0" fmla="*/ 57 w 202"/>
                  <a:gd name="T1" fmla="*/ 0 h 125"/>
                  <a:gd name="T2" fmla="*/ 202 w 202"/>
                  <a:gd name="T3" fmla="*/ 86 h 125"/>
                  <a:gd name="T4" fmla="*/ 202 w 202"/>
                  <a:gd name="T5" fmla="*/ 94 h 125"/>
                  <a:gd name="T6" fmla="*/ 146 w 202"/>
                  <a:gd name="T7" fmla="*/ 125 h 125"/>
                  <a:gd name="T8" fmla="*/ 0 w 202"/>
                  <a:gd name="T9" fmla="*/ 42 h 125"/>
                  <a:gd name="T10" fmla="*/ 0 w 202"/>
                  <a:gd name="T11" fmla="*/ 34 h 125"/>
                  <a:gd name="T12" fmla="*/ 57 w 202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125">
                    <a:moveTo>
                      <a:pt x="57" y="0"/>
                    </a:moveTo>
                    <a:lnTo>
                      <a:pt x="202" y="86"/>
                    </a:lnTo>
                    <a:lnTo>
                      <a:pt x="202" y="94"/>
                    </a:lnTo>
                    <a:lnTo>
                      <a:pt x="146" y="125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isḷîďè">
                <a:extLst>
                  <a:ext uri="{FF2B5EF4-FFF2-40B4-BE49-F238E27FC236}">
                    <a16:creationId xmlns:a16="http://schemas.microsoft.com/office/drawing/2014/main" xmlns="" id="{14029EC9-6E43-4003-8AF6-F54EF32B12B5}"/>
                  </a:ext>
                </a:extLst>
              </p:cNvPr>
              <p:cNvSpPr/>
              <p:nvPr/>
            </p:nvSpPr>
            <p:spPr bwMode="auto">
              <a:xfrm>
                <a:off x="6280150" y="3417888"/>
                <a:ext cx="320675" cy="144463"/>
              </a:xfrm>
              <a:custGeom>
                <a:avLst/>
                <a:gdLst>
                  <a:gd name="T0" fmla="*/ 146 w 202"/>
                  <a:gd name="T1" fmla="*/ 83 h 91"/>
                  <a:gd name="T2" fmla="*/ 202 w 202"/>
                  <a:gd name="T3" fmla="*/ 52 h 91"/>
                  <a:gd name="T4" fmla="*/ 202 w 202"/>
                  <a:gd name="T5" fmla="*/ 60 h 91"/>
                  <a:gd name="T6" fmla="*/ 146 w 202"/>
                  <a:gd name="T7" fmla="*/ 91 h 91"/>
                  <a:gd name="T8" fmla="*/ 0 w 202"/>
                  <a:gd name="T9" fmla="*/ 8 h 91"/>
                  <a:gd name="T10" fmla="*/ 0 w 202"/>
                  <a:gd name="T11" fmla="*/ 0 h 91"/>
                  <a:gd name="T12" fmla="*/ 146 w 20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91">
                    <a:moveTo>
                      <a:pt x="146" y="83"/>
                    </a:moveTo>
                    <a:lnTo>
                      <a:pt x="202" y="52"/>
                    </a:lnTo>
                    <a:lnTo>
                      <a:pt x="202" y="60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î$ľidè">
                <a:extLst>
                  <a:ext uri="{FF2B5EF4-FFF2-40B4-BE49-F238E27FC236}">
                    <a16:creationId xmlns:a16="http://schemas.microsoft.com/office/drawing/2014/main" xmlns="" id="{D9091AF6-EC53-4573-B58C-6C52526A3427}"/>
                  </a:ext>
                </a:extLst>
              </p:cNvPr>
              <p:cNvSpPr/>
              <p:nvPr/>
            </p:nvSpPr>
            <p:spPr bwMode="auto">
              <a:xfrm>
                <a:off x="6022975" y="3216276"/>
                <a:ext cx="317500" cy="198438"/>
              </a:xfrm>
              <a:custGeom>
                <a:avLst/>
                <a:gdLst>
                  <a:gd name="T0" fmla="*/ 54 w 200"/>
                  <a:gd name="T1" fmla="*/ 0 h 125"/>
                  <a:gd name="T2" fmla="*/ 200 w 200"/>
                  <a:gd name="T3" fmla="*/ 83 h 125"/>
                  <a:gd name="T4" fmla="*/ 200 w 200"/>
                  <a:gd name="T5" fmla="*/ 91 h 125"/>
                  <a:gd name="T6" fmla="*/ 144 w 200"/>
                  <a:gd name="T7" fmla="*/ 125 h 125"/>
                  <a:gd name="T8" fmla="*/ 0 w 200"/>
                  <a:gd name="T9" fmla="*/ 40 h 125"/>
                  <a:gd name="T10" fmla="*/ 0 w 200"/>
                  <a:gd name="T11" fmla="*/ 31 h 125"/>
                  <a:gd name="T12" fmla="*/ 54 w 200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5">
                    <a:moveTo>
                      <a:pt x="54" y="0"/>
                    </a:moveTo>
                    <a:lnTo>
                      <a:pt x="200" y="83"/>
                    </a:lnTo>
                    <a:lnTo>
                      <a:pt x="200" y="91"/>
                    </a:lnTo>
                    <a:lnTo>
                      <a:pt x="144" y="125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iš1ïďe">
                <a:extLst>
                  <a:ext uri="{FF2B5EF4-FFF2-40B4-BE49-F238E27FC236}">
                    <a16:creationId xmlns:a16="http://schemas.microsoft.com/office/drawing/2014/main" xmlns="" id="{DE7E975E-1065-4654-95C7-B84C0025EDF0}"/>
                  </a:ext>
                </a:extLst>
              </p:cNvPr>
              <p:cNvSpPr/>
              <p:nvPr/>
            </p:nvSpPr>
            <p:spPr bwMode="auto">
              <a:xfrm>
                <a:off x="6022975" y="3265488"/>
                <a:ext cx="317500" cy="149225"/>
              </a:xfrm>
              <a:custGeom>
                <a:avLst/>
                <a:gdLst>
                  <a:gd name="T0" fmla="*/ 144 w 200"/>
                  <a:gd name="T1" fmla="*/ 85 h 94"/>
                  <a:gd name="T2" fmla="*/ 200 w 200"/>
                  <a:gd name="T3" fmla="*/ 52 h 94"/>
                  <a:gd name="T4" fmla="*/ 200 w 200"/>
                  <a:gd name="T5" fmla="*/ 60 h 94"/>
                  <a:gd name="T6" fmla="*/ 144 w 200"/>
                  <a:gd name="T7" fmla="*/ 94 h 94"/>
                  <a:gd name="T8" fmla="*/ 0 w 200"/>
                  <a:gd name="T9" fmla="*/ 9 h 94"/>
                  <a:gd name="T10" fmla="*/ 0 w 200"/>
                  <a:gd name="T11" fmla="*/ 0 h 94"/>
                  <a:gd name="T12" fmla="*/ 144 w 200"/>
                  <a:gd name="T13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4">
                    <a:moveTo>
                      <a:pt x="144" y="85"/>
                    </a:moveTo>
                    <a:lnTo>
                      <a:pt x="200" y="52"/>
                    </a:lnTo>
                    <a:lnTo>
                      <a:pt x="200" y="60"/>
                    </a:lnTo>
                    <a:lnTo>
                      <a:pt x="144" y="9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4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îslîdè">
                <a:extLst>
                  <a:ext uri="{FF2B5EF4-FFF2-40B4-BE49-F238E27FC236}">
                    <a16:creationId xmlns:a16="http://schemas.microsoft.com/office/drawing/2014/main" xmlns="" id="{8C5C15FF-65A5-4C71-90DA-83DAFBF2EC3C}"/>
                  </a:ext>
                </a:extLst>
              </p:cNvPr>
              <p:cNvSpPr/>
              <p:nvPr/>
            </p:nvSpPr>
            <p:spPr bwMode="auto">
              <a:xfrm>
                <a:off x="5765800" y="3068638"/>
                <a:ext cx="317500" cy="193675"/>
              </a:xfrm>
              <a:custGeom>
                <a:avLst/>
                <a:gdLst>
                  <a:gd name="T0" fmla="*/ 54 w 200"/>
                  <a:gd name="T1" fmla="*/ 0 h 122"/>
                  <a:gd name="T2" fmla="*/ 200 w 200"/>
                  <a:gd name="T3" fmla="*/ 83 h 122"/>
                  <a:gd name="T4" fmla="*/ 200 w 200"/>
                  <a:gd name="T5" fmla="*/ 91 h 122"/>
                  <a:gd name="T6" fmla="*/ 146 w 200"/>
                  <a:gd name="T7" fmla="*/ 122 h 122"/>
                  <a:gd name="T8" fmla="*/ 0 w 200"/>
                  <a:gd name="T9" fmla="*/ 39 h 122"/>
                  <a:gd name="T10" fmla="*/ 0 w 200"/>
                  <a:gd name="T11" fmla="*/ 31 h 122"/>
                  <a:gd name="T12" fmla="*/ 54 w 200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2">
                    <a:moveTo>
                      <a:pt x="54" y="0"/>
                    </a:moveTo>
                    <a:lnTo>
                      <a:pt x="200" y="83"/>
                    </a:lnTo>
                    <a:lnTo>
                      <a:pt x="200" y="91"/>
                    </a:lnTo>
                    <a:lnTo>
                      <a:pt x="146" y="122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îš1íḋe">
                <a:extLst>
                  <a:ext uri="{FF2B5EF4-FFF2-40B4-BE49-F238E27FC236}">
                    <a16:creationId xmlns:a16="http://schemas.microsoft.com/office/drawing/2014/main" xmlns="" id="{A6A03E01-6E14-43B3-A33B-D272EC457979}"/>
                  </a:ext>
                </a:extLst>
              </p:cNvPr>
              <p:cNvSpPr/>
              <p:nvPr/>
            </p:nvSpPr>
            <p:spPr bwMode="auto">
              <a:xfrm>
                <a:off x="5765800" y="3117851"/>
                <a:ext cx="317500" cy="144463"/>
              </a:xfrm>
              <a:custGeom>
                <a:avLst/>
                <a:gdLst>
                  <a:gd name="T0" fmla="*/ 143 w 200"/>
                  <a:gd name="T1" fmla="*/ 85 h 91"/>
                  <a:gd name="T2" fmla="*/ 200 w 200"/>
                  <a:gd name="T3" fmla="*/ 52 h 91"/>
                  <a:gd name="T4" fmla="*/ 200 w 200"/>
                  <a:gd name="T5" fmla="*/ 60 h 91"/>
                  <a:gd name="T6" fmla="*/ 146 w 200"/>
                  <a:gd name="T7" fmla="*/ 91 h 91"/>
                  <a:gd name="T8" fmla="*/ 0 w 200"/>
                  <a:gd name="T9" fmla="*/ 8 h 91"/>
                  <a:gd name="T10" fmla="*/ 0 w 200"/>
                  <a:gd name="T11" fmla="*/ 0 h 91"/>
                  <a:gd name="T12" fmla="*/ 143 w 200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1">
                    <a:moveTo>
                      <a:pt x="143" y="85"/>
                    </a:moveTo>
                    <a:lnTo>
                      <a:pt x="200" y="52"/>
                    </a:lnTo>
                    <a:lnTo>
                      <a:pt x="200" y="60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3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îṧḷïďé">
                <a:extLst>
                  <a:ext uri="{FF2B5EF4-FFF2-40B4-BE49-F238E27FC236}">
                    <a16:creationId xmlns:a16="http://schemas.microsoft.com/office/drawing/2014/main" xmlns="" id="{F0C10859-FF61-46AD-9872-3B9ECB13FE78}"/>
                  </a:ext>
                </a:extLst>
              </p:cNvPr>
              <p:cNvSpPr/>
              <p:nvPr/>
            </p:nvSpPr>
            <p:spPr bwMode="auto">
              <a:xfrm>
                <a:off x="5505450" y="2919413"/>
                <a:ext cx="319088" cy="195263"/>
              </a:xfrm>
              <a:custGeom>
                <a:avLst/>
                <a:gdLst>
                  <a:gd name="T0" fmla="*/ 56 w 201"/>
                  <a:gd name="T1" fmla="*/ 0 h 123"/>
                  <a:gd name="T2" fmla="*/ 201 w 201"/>
                  <a:gd name="T3" fmla="*/ 83 h 123"/>
                  <a:gd name="T4" fmla="*/ 201 w 201"/>
                  <a:gd name="T5" fmla="*/ 92 h 123"/>
                  <a:gd name="T6" fmla="*/ 145 w 201"/>
                  <a:gd name="T7" fmla="*/ 123 h 123"/>
                  <a:gd name="T8" fmla="*/ 0 w 201"/>
                  <a:gd name="T9" fmla="*/ 40 h 123"/>
                  <a:gd name="T10" fmla="*/ 0 w 201"/>
                  <a:gd name="T11" fmla="*/ 31 h 123"/>
                  <a:gd name="T12" fmla="*/ 56 w 201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3">
                    <a:moveTo>
                      <a:pt x="56" y="0"/>
                    </a:moveTo>
                    <a:lnTo>
                      <a:pt x="201" y="83"/>
                    </a:lnTo>
                    <a:lnTo>
                      <a:pt x="201" y="92"/>
                    </a:lnTo>
                    <a:lnTo>
                      <a:pt x="145" y="123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ïsļîďé">
                <a:extLst>
                  <a:ext uri="{FF2B5EF4-FFF2-40B4-BE49-F238E27FC236}">
                    <a16:creationId xmlns:a16="http://schemas.microsoft.com/office/drawing/2014/main" xmlns="" id="{F478E5C9-0E18-49D7-BFD3-9AB06CC48637}"/>
                  </a:ext>
                </a:extLst>
              </p:cNvPr>
              <p:cNvSpPr/>
              <p:nvPr/>
            </p:nvSpPr>
            <p:spPr bwMode="auto">
              <a:xfrm>
                <a:off x="5505450" y="2968626"/>
                <a:ext cx="319088" cy="146050"/>
              </a:xfrm>
              <a:custGeom>
                <a:avLst/>
                <a:gdLst>
                  <a:gd name="T0" fmla="*/ 145 w 201"/>
                  <a:gd name="T1" fmla="*/ 86 h 92"/>
                  <a:gd name="T2" fmla="*/ 201 w 201"/>
                  <a:gd name="T3" fmla="*/ 52 h 92"/>
                  <a:gd name="T4" fmla="*/ 201 w 201"/>
                  <a:gd name="T5" fmla="*/ 61 h 92"/>
                  <a:gd name="T6" fmla="*/ 145 w 201"/>
                  <a:gd name="T7" fmla="*/ 92 h 92"/>
                  <a:gd name="T8" fmla="*/ 0 w 201"/>
                  <a:gd name="T9" fmla="*/ 9 h 92"/>
                  <a:gd name="T10" fmla="*/ 0 w 201"/>
                  <a:gd name="T11" fmla="*/ 0 h 92"/>
                  <a:gd name="T12" fmla="*/ 145 w 201"/>
                  <a:gd name="T13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92">
                    <a:moveTo>
                      <a:pt x="145" y="86"/>
                    </a:moveTo>
                    <a:lnTo>
                      <a:pt x="201" y="52"/>
                    </a:lnTo>
                    <a:lnTo>
                      <a:pt x="201" y="61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iṣḻiḋe">
                <a:extLst>
                  <a:ext uri="{FF2B5EF4-FFF2-40B4-BE49-F238E27FC236}">
                    <a16:creationId xmlns:a16="http://schemas.microsoft.com/office/drawing/2014/main" xmlns="" id="{FF7E2DBC-F9F4-4544-9B15-80F8FF2D4D93}"/>
                  </a:ext>
                </a:extLst>
              </p:cNvPr>
              <p:cNvSpPr/>
              <p:nvPr/>
            </p:nvSpPr>
            <p:spPr bwMode="auto">
              <a:xfrm>
                <a:off x="5053013" y="3071813"/>
                <a:ext cx="488950" cy="382588"/>
              </a:xfrm>
              <a:custGeom>
                <a:avLst/>
                <a:gdLst>
                  <a:gd name="T0" fmla="*/ 0 w 308"/>
                  <a:gd name="T1" fmla="*/ 99 h 241"/>
                  <a:gd name="T2" fmla="*/ 172 w 308"/>
                  <a:gd name="T3" fmla="*/ 0 h 241"/>
                  <a:gd name="T4" fmla="*/ 260 w 308"/>
                  <a:gd name="T5" fmla="*/ 52 h 241"/>
                  <a:gd name="T6" fmla="*/ 260 w 308"/>
                  <a:gd name="T7" fmla="*/ 60 h 241"/>
                  <a:gd name="T8" fmla="*/ 174 w 308"/>
                  <a:gd name="T9" fmla="*/ 112 h 241"/>
                  <a:gd name="T10" fmla="*/ 308 w 308"/>
                  <a:gd name="T11" fmla="*/ 189 h 241"/>
                  <a:gd name="T12" fmla="*/ 308 w 308"/>
                  <a:gd name="T13" fmla="*/ 189 h 241"/>
                  <a:gd name="T14" fmla="*/ 308 w 308"/>
                  <a:gd name="T15" fmla="*/ 197 h 241"/>
                  <a:gd name="T16" fmla="*/ 233 w 308"/>
                  <a:gd name="T17" fmla="*/ 241 h 241"/>
                  <a:gd name="T18" fmla="*/ 0 w 308"/>
                  <a:gd name="T19" fmla="*/ 108 h 241"/>
                  <a:gd name="T20" fmla="*/ 0 w 308"/>
                  <a:gd name="T21" fmla="*/ 99 h 241"/>
                  <a:gd name="T22" fmla="*/ 0 w 308"/>
                  <a:gd name="T23" fmla="*/ 99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8" h="241">
                    <a:moveTo>
                      <a:pt x="0" y="99"/>
                    </a:moveTo>
                    <a:lnTo>
                      <a:pt x="172" y="0"/>
                    </a:lnTo>
                    <a:lnTo>
                      <a:pt x="260" y="52"/>
                    </a:lnTo>
                    <a:lnTo>
                      <a:pt x="260" y="60"/>
                    </a:lnTo>
                    <a:lnTo>
                      <a:pt x="174" y="112"/>
                    </a:lnTo>
                    <a:lnTo>
                      <a:pt x="308" y="189"/>
                    </a:lnTo>
                    <a:lnTo>
                      <a:pt x="308" y="189"/>
                    </a:lnTo>
                    <a:lnTo>
                      <a:pt x="308" y="197"/>
                    </a:lnTo>
                    <a:lnTo>
                      <a:pt x="233" y="241"/>
                    </a:lnTo>
                    <a:lnTo>
                      <a:pt x="0" y="108"/>
                    </a:lnTo>
                    <a:lnTo>
                      <a:pt x="0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iSľïḑè">
                <a:extLst>
                  <a:ext uri="{FF2B5EF4-FFF2-40B4-BE49-F238E27FC236}">
                    <a16:creationId xmlns:a16="http://schemas.microsoft.com/office/drawing/2014/main" xmlns="" id="{29D13F92-13F5-43C4-A663-14A8BDA9C7B7}"/>
                  </a:ext>
                </a:extLst>
              </p:cNvPr>
              <p:cNvSpPr/>
              <p:nvPr/>
            </p:nvSpPr>
            <p:spPr bwMode="auto">
              <a:xfrm>
                <a:off x="4921250" y="3605213"/>
                <a:ext cx="969963" cy="557213"/>
              </a:xfrm>
              <a:custGeom>
                <a:avLst/>
                <a:gdLst>
                  <a:gd name="T0" fmla="*/ 611 w 611"/>
                  <a:gd name="T1" fmla="*/ 241 h 351"/>
                  <a:gd name="T2" fmla="*/ 191 w 611"/>
                  <a:gd name="T3" fmla="*/ 0 h 351"/>
                  <a:gd name="T4" fmla="*/ 0 w 611"/>
                  <a:gd name="T5" fmla="*/ 108 h 351"/>
                  <a:gd name="T6" fmla="*/ 420 w 611"/>
                  <a:gd name="T7" fmla="*/ 351 h 351"/>
                  <a:gd name="T8" fmla="*/ 611 w 611"/>
                  <a:gd name="T9" fmla="*/ 24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1" h="351">
                    <a:moveTo>
                      <a:pt x="611" y="241"/>
                    </a:moveTo>
                    <a:lnTo>
                      <a:pt x="191" y="0"/>
                    </a:lnTo>
                    <a:lnTo>
                      <a:pt x="0" y="108"/>
                    </a:lnTo>
                    <a:lnTo>
                      <a:pt x="420" y="351"/>
                    </a:lnTo>
                    <a:lnTo>
                      <a:pt x="611" y="24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îśḻiďe">
                <a:extLst>
                  <a:ext uri="{FF2B5EF4-FFF2-40B4-BE49-F238E27FC236}">
                    <a16:creationId xmlns:a16="http://schemas.microsoft.com/office/drawing/2014/main" xmlns="" id="{25C8446C-5D4C-44FC-A1BA-629DB2B97239}"/>
                  </a:ext>
                </a:extLst>
              </p:cNvPr>
              <p:cNvSpPr/>
              <p:nvPr/>
            </p:nvSpPr>
            <p:spPr bwMode="auto">
              <a:xfrm>
                <a:off x="5316538" y="3154363"/>
                <a:ext cx="149225" cy="95250"/>
              </a:xfrm>
              <a:custGeom>
                <a:avLst/>
                <a:gdLst>
                  <a:gd name="T0" fmla="*/ 0 w 94"/>
                  <a:gd name="T1" fmla="*/ 56 h 60"/>
                  <a:gd name="T2" fmla="*/ 94 w 94"/>
                  <a:gd name="T3" fmla="*/ 0 h 60"/>
                  <a:gd name="T4" fmla="*/ 94 w 94"/>
                  <a:gd name="T5" fmla="*/ 8 h 60"/>
                  <a:gd name="T6" fmla="*/ 8 w 94"/>
                  <a:gd name="T7" fmla="*/ 60 h 60"/>
                  <a:gd name="T8" fmla="*/ 0 w 94"/>
                  <a:gd name="T9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0">
                    <a:moveTo>
                      <a:pt x="0" y="56"/>
                    </a:moveTo>
                    <a:lnTo>
                      <a:pt x="94" y="0"/>
                    </a:lnTo>
                    <a:lnTo>
                      <a:pt x="94" y="8"/>
                    </a:lnTo>
                    <a:lnTo>
                      <a:pt x="8" y="6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íśḻíḑe">
                <a:extLst>
                  <a:ext uri="{FF2B5EF4-FFF2-40B4-BE49-F238E27FC236}">
                    <a16:creationId xmlns:a16="http://schemas.microsoft.com/office/drawing/2014/main" xmlns="" id="{3636B0BC-B86E-4618-810D-99995CBE6384}"/>
                  </a:ext>
                </a:extLst>
              </p:cNvPr>
              <p:cNvSpPr/>
              <p:nvPr/>
            </p:nvSpPr>
            <p:spPr bwMode="auto">
              <a:xfrm>
                <a:off x="5053013" y="3228976"/>
                <a:ext cx="488950" cy="225425"/>
              </a:xfrm>
              <a:custGeom>
                <a:avLst/>
                <a:gdLst>
                  <a:gd name="T0" fmla="*/ 231 w 308"/>
                  <a:gd name="T1" fmla="*/ 135 h 142"/>
                  <a:gd name="T2" fmla="*/ 231 w 308"/>
                  <a:gd name="T3" fmla="*/ 133 h 142"/>
                  <a:gd name="T4" fmla="*/ 231 w 308"/>
                  <a:gd name="T5" fmla="*/ 133 h 142"/>
                  <a:gd name="T6" fmla="*/ 308 w 308"/>
                  <a:gd name="T7" fmla="*/ 90 h 142"/>
                  <a:gd name="T8" fmla="*/ 308 w 308"/>
                  <a:gd name="T9" fmla="*/ 98 h 142"/>
                  <a:gd name="T10" fmla="*/ 233 w 308"/>
                  <a:gd name="T11" fmla="*/ 142 h 142"/>
                  <a:gd name="T12" fmla="*/ 0 w 308"/>
                  <a:gd name="T13" fmla="*/ 9 h 142"/>
                  <a:gd name="T14" fmla="*/ 0 w 308"/>
                  <a:gd name="T15" fmla="*/ 0 h 142"/>
                  <a:gd name="T16" fmla="*/ 62 w 308"/>
                  <a:gd name="T17" fmla="*/ 36 h 142"/>
                  <a:gd name="T18" fmla="*/ 231 w 308"/>
                  <a:gd name="T19" fmla="*/ 13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142">
                    <a:moveTo>
                      <a:pt x="231" y="135"/>
                    </a:moveTo>
                    <a:lnTo>
                      <a:pt x="231" y="133"/>
                    </a:lnTo>
                    <a:lnTo>
                      <a:pt x="231" y="133"/>
                    </a:lnTo>
                    <a:lnTo>
                      <a:pt x="308" y="90"/>
                    </a:lnTo>
                    <a:lnTo>
                      <a:pt x="308" y="98"/>
                    </a:lnTo>
                    <a:lnTo>
                      <a:pt x="233" y="1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2" y="36"/>
                    </a:lnTo>
                    <a:lnTo>
                      <a:pt x="231" y="13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îsḻîďé">
                <a:extLst>
                  <a:ext uri="{FF2B5EF4-FFF2-40B4-BE49-F238E27FC236}">
                    <a16:creationId xmlns:a16="http://schemas.microsoft.com/office/drawing/2014/main" xmlns="" id="{CA269B60-37AE-4018-9F51-755196A57861}"/>
                  </a:ext>
                </a:extLst>
              </p:cNvPr>
              <p:cNvSpPr/>
              <p:nvPr/>
            </p:nvSpPr>
            <p:spPr bwMode="auto">
              <a:xfrm>
                <a:off x="5741988" y="1585913"/>
                <a:ext cx="1631950" cy="1274763"/>
              </a:xfrm>
              <a:custGeom>
                <a:avLst/>
                <a:gdLst>
                  <a:gd name="T0" fmla="*/ 0 w 1028"/>
                  <a:gd name="T1" fmla="*/ 631 h 803"/>
                  <a:gd name="T2" fmla="*/ 296 w 1028"/>
                  <a:gd name="T3" fmla="*/ 803 h 803"/>
                  <a:gd name="T4" fmla="*/ 296 w 1028"/>
                  <a:gd name="T5" fmla="*/ 803 h 803"/>
                  <a:gd name="T6" fmla="*/ 0 w 1028"/>
                  <a:gd name="T7" fmla="*/ 631 h 803"/>
                  <a:gd name="T8" fmla="*/ 531 w 1028"/>
                  <a:gd name="T9" fmla="*/ 0 h 803"/>
                  <a:gd name="T10" fmla="*/ 1028 w 1028"/>
                  <a:gd name="T11" fmla="*/ 286 h 803"/>
                  <a:gd name="T12" fmla="*/ 1028 w 1028"/>
                  <a:gd name="T13" fmla="*/ 286 h 803"/>
                  <a:gd name="T14" fmla="*/ 531 w 1028"/>
                  <a:gd name="T15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8" h="803">
                    <a:moveTo>
                      <a:pt x="0" y="631"/>
                    </a:moveTo>
                    <a:lnTo>
                      <a:pt x="296" y="803"/>
                    </a:lnTo>
                    <a:lnTo>
                      <a:pt x="296" y="803"/>
                    </a:lnTo>
                    <a:lnTo>
                      <a:pt x="0" y="631"/>
                    </a:lnTo>
                    <a:close/>
                    <a:moveTo>
                      <a:pt x="531" y="0"/>
                    </a:moveTo>
                    <a:lnTo>
                      <a:pt x="1028" y="286"/>
                    </a:lnTo>
                    <a:lnTo>
                      <a:pt x="1028" y="286"/>
                    </a:lnTo>
                    <a:lnTo>
                      <a:pt x="531" y="0"/>
                    </a:lnTo>
                    <a:close/>
                  </a:path>
                </a:pathLst>
              </a:custGeom>
              <a:solidFill>
                <a:srgbClr val="5A5A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îşlîḑè">
                <a:extLst>
                  <a:ext uri="{FF2B5EF4-FFF2-40B4-BE49-F238E27FC236}">
                    <a16:creationId xmlns:a16="http://schemas.microsoft.com/office/drawing/2014/main" xmlns="" id="{30A6084A-7292-40F9-9BA2-607916A8E03B}"/>
                  </a:ext>
                </a:extLst>
              </p:cNvPr>
              <p:cNvSpPr/>
              <p:nvPr/>
            </p:nvSpPr>
            <p:spPr bwMode="auto">
              <a:xfrm>
                <a:off x="5741988" y="1585913"/>
                <a:ext cx="1631950" cy="1274763"/>
              </a:xfrm>
              <a:custGeom>
                <a:avLst/>
                <a:gdLst>
                  <a:gd name="T0" fmla="*/ 0 w 1028"/>
                  <a:gd name="T1" fmla="*/ 631 h 803"/>
                  <a:gd name="T2" fmla="*/ 296 w 1028"/>
                  <a:gd name="T3" fmla="*/ 803 h 803"/>
                  <a:gd name="T4" fmla="*/ 296 w 1028"/>
                  <a:gd name="T5" fmla="*/ 803 h 803"/>
                  <a:gd name="T6" fmla="*/ 0 w 1028"/>
                  <a:gd name="T7" fmla="*/ 631 h 803"/>
                  <a:gd name="T8" fmla="*/ 531 w 1028"/>
                  <a:gd name="T9" fmla="*/ 0 h 803"/>
                  <a:gd name="T10" fmla="*/ 1028 w 1028"/>
                  <a:gd name="T11" fmla="*/ 286 h 803"/>
                  <a:gd name="T12" fmla="*/ 1028 w 1028"/>
                  <a:gd name="T13" fmla="*/ 286 h 803"/>
                  <a:gd name="T14" fmla="*/ 531 w 1028"/>
                  <a:gd name="T15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8" h="803">
                    <a:moveTo>
                      <a:pt x="0" y="631"/>
                    </a:moveTo>
                    <a:lnTo>
                      <a:pt x="296" y="803"/>
                    </a:lnTo>
                    <a:lnTo>
                      <a:pt x="296" y="803"/>
                    </a:lnTo>
                    <a:lnTo>
                      <a:pt x="0" y="631"/>
                    </a:lnTo>
                    <a:moveTo>
                      <a:pt x="531" y="0"/>
                    </a:moveTo>
                    <a:lnTo>
                      <a:pt x="1028" y="286"/>
                    </a:lnTo>
                    <a:lnTo>
                      <a:pt x="1028" y="286"/>
                    </a:lnTo>
                    <a:lnTo>
                      <a:pt x="5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íṥļïḋe">
                <a:extLst>
                  <a:ext uri="{FF2B5EF4-FFF2-40B4-BE49-F238E27FC236}">
                    <a16:creationId xmlns:a16="http://schemas.microsoft.com/office/drawing/2014/main" xmlns="" id="{0653940E-A740-468E-801F-340A647853CD}"/>
                  </a:ext>
                </a:extLst>
              </p:cNvPr>
              <p:cNvSpPr/>
              <p:nvPr/>
            </p:nvSpPr>
            <p:spPr bwMode="auto">
              <a:xfrm>
                <a:off x="4530725" y="2103438"/>
                <a:ext cx="604838" cy="438150"/>
              </a:xfrm>
              <a:custGeom>
                <a:avLst/>
                <a:gdLst>
                  <a:gd name="T0" fmla="*/ 183 w 183"/>
                  <a:gd name="T1" fmla="*/ 6 h 133"/>
                  <a:gd name="T2" fmla="*/ 141 w 183"/>
                  <a:gd name="T3" fmla="*/ 9 h 133"/>
                  <a:gd name="T4" fmla="*/ 45 w 183"/>
                  <a:gd name="T5" fmla="*/ 16 h 133"/>
                  <a:gd name="T6" fmla="*/ 0 w 183"/>
                  <a:gd name="T7" fmla="*/ 19 h 133"/>
                  <a:gd name="T8" fmla="*/ 0 w 183"/>
                  <a:gd name="T9" fmla="*/ 81 h 133"/>
                  <a:gd name="T10" fmla="*/ 1 w 183"/>
                  <a:gd name="T11" fmla="*/ 81 h 133"/>
                  <a:gd name="T12" fmla="*/ 23 w 183"/>
                  <a:gd name="T13" fmla="*/ 114 h 133"/>
                  <a:gd name="T14" fmla="*/ 151 w 183"/>
                  <a:gd name="T15" fmla="*/ 108 h 133"/>
                  <a:gd name="T16" fmla="*/ 183 w 183"/>
                  <a:gd name="T17" fmla="*/ 66 h 133"/>
                  <a:gd name="T18" fmla="*/ 183 w 183"/>
                  <a:gd name="T19" fmla="*/ 66 h 133"/>
                  <a:gd name="T20" fmla="*/ 183 w 183"/>
                  <a:gd name="T21" fmla="*/ 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133">
                    <a:moveTo>
                      <a:pt x="183" y="6"/>
                    </a:moveTo>
                    <a:cubicBezTo>
                      <a:pt x="141" y="9"/>
                      <a:pt x="141" y="9"/>
                      <a:pt x="141" y="9"/>
                    </a:cubicBezTo>
                    <a:cubicBezTo>
                      <a:pt x="112" y="0"/>
                      <a:pt x="75" y="3"/>
                      <a:pt x="45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" y="81"/>
                      <a:pt x="1" y="81"/>
                      <a:pt x="1" y="81"/>
                    </a:cubicBezTo>
                    <a:cubicBezTo>
                      <a:pt x="0" y="93"/>
                      <a:pt x="8" y="105"/>
                      <a:pt x="23" y="114"/>
                    </a:cubicBezTo>
                    <a:cubicBezTo>
                      <a:pt x="56" y="133"/>
                      <a:pt x="113" y="130"/>
                      <a:pt x="151" y="108"/>
                    </a:cubicBezTo>
                    <a:cubicBezTo>
                      <a:pt x="173" y="96"/>
                      <a:pt x="183" y="80"/>
                      <a:pt x="183" y="66"/>
                    </a:cubicBezTo>
                    <a:cubicBezTo>
                      <a:pt x="183" y="66"/>
                      <a:pt x="183" y="66"/>
                      <a:pt x="183" y="66"/>
                    </a:cubicBezTo>
                    <a:lnTo>
                      <a:pt x="183" y="6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îṣlíḍé">
                <a:extLst>
                  <a:ext uri="{FF2B5EF4-FFF2-40B4-BE49-F238E27FC236}">
                    <a16:creationId xmlns:a16="http://schemas.microsoft.com/office/drawing/2014/main" xmlns="" id="{4BD06981-DF4B-4BA1-8B0E-F6B1DC87375E}"/>
                  </a:ext>
                </a:extLst>
              </p:cNvPr>
              <p:cNvSpPr/>
              <p:nvPr/>
            </p:nvSpPr>
            <p:spPr bwMode="auto">
              <a:xfrm>
                <a:off x="5075238" y="2178051"/>
                <a:ext cx="142875" cy="431800"/>
              </a:xfrm>
              <a:custGeom>
                <a:avLst/>
                <a:gdLst>
                  <a:gd name="T0" fmla="*/ 6 w 43"/>
                  <a:gd name="T1" fmla="*/ 32 h 131"/>
                  <a:gd name="T2" fmla="*/ 0 w 43"/>
                  <a:gd name="T3" fmla="*/ 15 h 131"/>
                  <a:gd name="T4" fmla="*/ 6 w 43"/>
                  <a:gd name="T5" fmla="*/ 0 h 131"/>
                  <a:gd name="T6" fmla="*/ 28 w 43"/>
                  <a:gd name="T7" fmla="*/ 18 h 131"/>
                  <a:gd name="T8" fmla="*/ 43 w 43"/>
                  <a:gd name="T9" fmla="*/ 52 h 131"/>
                  <a:gd name="T10" fmla="*/ 43 w 43"/>
                  <a:gd name="T11" fmla="*/ 113 h 131"/>
                  <a:gd name="T12" fmla="*/ 42 w 43"/>
                  <a:gd name="T13" fmla="*/ 119 h 131"/>
                  <a:gd name="T14" fmla="*/ 38 w 43"/>
                  <a:gd name="T15" fmla="*/ 131 h 131"/>
                  <a:gd name="T16" fmla="*/ 20 w 43"/>
                  <a:gd name="T17" fmla="*/ 75 h 131"/>
                  <a:gd name="T18" fmla="*/ 6 w 43"/>
                  <a:gd name="T19" fmla="*/ 51 h 131"/>
                  <a:gd name="T20" fmla="*/ 6 w 43"/>
                  <a:gd name="T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31">
                    <a:moveTo>
                      <a:pt x="6" y="3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8" y="27"/>
                      <a:pt x="43" y="39"/>
                      <a:pt x="43" y="52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43" y="115"/>
                      <a:pt x="43" y="117"/>
                      <a:pt x="42" y="119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6" y="51"/>
                      <a:pt x="6" y="51"/>
                      <a:pt x="6" y="51"/>
                    </a:cubicBezTo>
                    <a:lnTo>
                      <a:pt x="6" y="32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îṥlîḋé">
                <a:extLst>
                  <a:ext uri="{FF2B5EF4-FFF2-40B4-BE49-F238E27FC236}">
                    <a16:creationId xmlns:a16="http://schemas.microsoft.com/office/drawing/2014/main" xmlns="" id="{B9C2839D-50B8-4DA3-BCE4-C174BCF351B9}"/>
                  </a:ext>
                </a:extLst>
              </p:cNvPr>
              <p:cNvSpPr/>
              <p:nvPr/>
            </p:nvSpPr>
            <p:spPr bwMode="auto">
              <a:xfrm>
                <a:off x="4408488" y="2178051"/>
                <a:ext cx="142875" cy="431800"/>
              </a:xfrm>
              <a:custGeom>
                <a:avLst/>
                <a:gdLst>
                  <a:gd name="T0" fmla="*/ 37 w 43"/>
                  <a:gd name="T1" fmla="*/ 32 h 131"/>
                  <a:gd name="T2" fmla="*/ 43 w 43"/>
                  <a:gd name="T3" fmla="*/ 15 h 131"/>
                  <a:gd name="T4" fmla="*/ 37 w 43"/>
                  <a:gd name="T5" fmla="*/ 0 h 131"/>
                  <a:gd name="T6" fmla="*/ 15 w 43"/>
                  <a:gd name="T7" fmla="*/ 18 h 131"/>
                  <a:gd name="T8" fmla="*/ 0 w 43"/>
                  <a:gd name="T9" fmla="*/ 52 h 131"/>
                  <a:gd name="T10" fmla="*/ 0 w 43"/>
                  <a:gd name="T11" fmla="*/ 113 h 131"/>
                  <a:gd name="T12" fmla="*/ 1 w 43"/>
                  <a:gd name="T13" fmla="*/ 119 h 131"/>
                  <a:gd name="T14" fmla="*/ 5 w 43"/>
                  <a:gd name="T15" fmla="*/ 131 h 131"/>
                  <a:gd name="T16" fmla="*/ 23 w 43"/>
                  <a:gd name="T17" fmla="*/ 75 h 131"/>
                  <a:gd name="T18" fmla="*/ 37 w 43"/>
                  <a:gd name="T19" fmla="*/ 51 h 131"/>
                  <a:gd name="T20" fmla="*/ 37 w 43"/>
                  <a:gd name="T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31">
                    <a:moveTo>
                      <a:pt x="37" y="32"/>
                    </a:moveTo>
                    <a:cubicBezTo>
                      <a:pt x="43" y="15"/>
                      <a:pt x="43" y="15"/>
                      <a:pt x="43" y="15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5" y="27"/>
                      <a:pt x="0" y="39"/>
                      <a:pt x="0" y="5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5"/>
                      <a:pt x="0" y="117"/>
                      <a:pt x="1" y="119"/>
                    </a:cubicBezTo>
                    <a:cubicBezTo>
                      <a:pt x="5" y="131"/>
                      <a:pt x="5" y="131"/>
                      <a:pt x="5" y="131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37" y="51"/>
                      <a:pt x="37" y="51"/>
                      <a:pt x="37" y="51"/>
                    </a:cubicBezTo>
                    <a:lnTo>
                      <a:pt x="37" y="32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îṧ1ïḍe">
                <a:extLst>
                  <a:ext uri="{FF2B5EF4-FFF2-40B4-BE49-F238E27FC236}">
                    <a16:creationId xmlns:a16="http://schemas.microsoft.com/office/drawing/2014/main" xmlns="" id="{0590CA18-4BB1-43D3-B04D-4E7226B42E9A}"/>
                  </a:ext>
                </a:extLst>
              </p:cNvPr>
              <p:cNvSpPr/>
              <p:nvPr/>
            </p:nvSpPr>
            <p:spPr bwMode="auto">
              <a:xfrm>
                <a:off x="4530725" y="1111251"/>
                <a:ext cx="604838" cy="1228725"/>
              </a:xfrm>
              <a:custGeom>
                <a:avLst/>
                <a:gdLst>
                  <a:gd name="T0" fmla="*/ 183 w 183"/>
                  <a:gd name="T1" fmla="*/ 185 h 373"/>
                  <a:gd name="T2" fmla="*/ 119 w 183"/>
                  <a:gd name="T3" fmla="*/ 20 h 373"/>
                  <a:gd name="T4" fmla="*/ 116 w 183"/>
                  <a:gd name="T5" fmla="*/ 15 h 373"/>
                  <a:gd name="T6" fmla="*/ 64 w 183"/>
                  <a:gd name="T7" fmla="*/ 16 h 373"/>
                  <a:gd name="T8" fmla="*/ 60 w 183"/>
                  <a:gd name="T9" fmla="*/ 21 h 373"/>
                  <a:gd name="T10" fmla="*/ 0 w 183"/>
                  <a:gd name="T11" fmla="*/ 181 h 373"/>
                  <a:gd name="T12" fmla="*/ 0 w 183"/>
                  <a:gd name="T13" fmla="*/ 320 h 373"/>
                  <a:gd name="T14" fmla="*/ 1 w 183"/>
                  <a:gd name="T15" fmla="*/ 320 h 373"/>
                  <a:gd name="T16" fmla="*/ 23 w 183"/>
                  <a:gd name="T17" fmla="*/ 354 h 373"/>
                  <a:gd name="T18" fmla="*/ 151 w 183"/>
                  <a:gd name="T19" fmla="*/ 348 h 373"/>
                  <a:gd name="T20" fmla="*/ 183 w 183"/>
                  <a:gd name="T21" fmla="*/ 307 h 373"/>
                  <a:gd name="T22" fmla="*/ 183 w 183"/>
                  <a:gd name="T23" fmla="*/ 307 h 373"/>
                  <a:gd name="T24" fmla="*/ 183 w 183"/>
                  <a:gd name="T25" fmla="*/ 185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3" h="373">
                    <a:moveTo>
                      <a:pt x="183" y="185"/>
                    </a:moveTo>
                    <a:cubicBezTo>
                      <a:pt x="183" y="124"/>
                      <a:pt x="160" y="65"/>
                      <a:pt x="119" y="20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2" y="0"/>
                      <a:pt x="77" y="0"/>
                      <a:pt x="64" y="16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22" y="65"/>
                      <a:pt x="0" y="122"/>
                      <a:pt x="0" y="181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1" y="320"/>
                      <a:pt x="1" y="320"/>
                      <a:pt x="1" y="320"/>
                    </a:cubicBezTo>
                    <a:cubicBezTo>
                      <a:pt x="0" y="333"/>
                      <a:pt x="7" y="345"/>
                      <a:pt x="23" y="354"/>
                    </a:cubicBezTo>
                    <a:cubicBezTo>
                      <a:pt x="56" y="373"/>
                      <a:pt x="113" y="370"/>
                      <a:pt x="151" y="348"/>
                    </a:cubicBezTo>
                    <a:cubicBezTo>
                      <a:pt x="172" y="336"/>
                      <a:pt x="183" y="321"/>
                      <a:pt x="183" y="307"/>
                    </a:cubicBezTo>
                    <a:cubicBezTo>
                      <a:pt x="183" y="307"/>
                      <a:pt x="183" y="307"/>
                      <a:pt x="183" y="307"/>
                    </a:cubicBezTo>
                    <a:lnTo>
                      <a:pt x="183" y="185"/>
                    </a:ln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iṥ1ïḍé">
                <a:extLst>
                  <a:ext uri="{FF2B5EF4-FFF2-40B4-BE49-F238E27FC236}">
                    <a16:creationId xmlns:a16="http://schemas.microsoft.com/office/drawing/2014/main" xmlns="" id="{7D8EFE9A-EE2F-4125-90A5-C1DF02844B0A}"/>
                  </a:ext>
                </a:extLst>
              </p:cNvPr>
              <p:cNvSpPr/>
              <p:nvPr/>
            </p:nvSpPr>
            <p:spPr bwMode="auto">
              <a:xfrm>
                <a:off x="4689475" y="1631951"/>
                <a:ext cx="257175" cy="257175"/>
              </a:xfrm>
              <a:prstGeom prst="ellipse">
                <a:avLst/>
              </a:pr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iSḷíḓè">
                <a:extLst>
                  <a:ext uri="{FF2B5EF4-FFF2-40B4-BE49-F238E27FC236}">
                    <a16:creationId xmlns:a16="http://schemas.microsoft.com/office/drawing/2014/main" xmlns="" id="{30912DBA-5110-43B1-813A-1C3414386677}"/>
                  </a:ext>
                </a:extLst>
              </p:cNvPr>
              <p:cNvSpPr/>
              <p:nvPr/>
            </p:nvSpPr>
            <p:spPr bwMode="auto">
              <a:xfrm>
                <a:off x="4729163" y="1671638"/>
                <a:ext cx="177800" cy="177800"/>
              </a:xfrm>
              <a:prstGeom prst="ellipse">
                <a:avLst/>
              </a:pr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îṩ1ïḓê">
                <a:extLst>
                  <a:ext uri="{FF2B5EF4-FFF2-40B4-BE49-F238E27FC236}">
                    <a16:creationId xmlns:a16="http://schemas.microsoft.com/office/drawing/2014/main" xmlns="" id="{EC1882CB-5C6C-4491-B196-88AE5DF83032}"/>
                  </a:ext>
                </a:extLst>
              </p:cNvPr>
              <p:cNvSpPr/>
              <p:nvPr/>
            </p:nvSpPr>
            <p:spPr bwMode="auto">
              <a:xfrm>
                <a:off x="4425950" y="2227263"/>
                <a:ext cx="125413" cy="382588"/>
              </a:xfrm>
              <a:custGeom>
                <a:avLst/>
                <a:gdLst>
                  <a:gd name="T0" fmla="*/ 38 w 38"/>
                  <a:gd name="T1" fmla="*/ 0 h 116"/>
                  <a:gd name="T2" fmla="*/ 16 w 38"/>
                  <a:gd name="T3" fmla="*/ 18 h 116"/>
                  <a:gd name="T4" fmla="*/ 0 w 38"/>
                  <a:gd name="T5" fmla="*/ 52 h 116"/>
                  <a:gd name="T6" fmla="*/ 0 w 38"/>
                  <a:gd name="T7" fmla="*/ 116 h 116"/>
                  <a:gd name="T8" fmla="*/ 38 w 38"/>
                  <a:gd name="T9" fmla="*/ 51 h 116"/>
                  <a:gd name="T10" fmla="*/ 38 w 38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6">
                    <a:moveTo>
                      <a:pt x="38" y="0"/>
                    </a:moveTo>
                    <a:cubicBezTo>
                      <a:pt x="16" y="18"/>
                      <a:pt x="16" y="18"/>
                      <a:pt x="16" y="18"/>
                    </a:cubicBezTo>
                    <a:cubicBezTo>
                      <a:pt x="6" y="27"/>
                      <a:pt x="0" y="39"/>
                      <a:pt x="0" y="5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38" y="51"/>
                      <a:pt x="38" y="51"/>
                      <a:pt x="38" y="51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ïṡḷiďè">
                <a:extLst>
                  <a:ext uri="{FF2B5EF4-FFF2-40B4-BE49-F238E27FC236}">
                    <a16:creationId xmlns:a16="http://schemas.microsoft.com/office/drawing/2014/main" xmlns="" id="{76C1ACD5-F5B4-4608-ACED-A1B5A3D88CA1}"/>
                  </a:ext>
                </a:extLst>
              </p:cNvPr>
              <p:cNvSpPr/>
              <p:nvPr/>
            </p:nvSpPr>
            <p:spPr bwMode="auto">
              <a:xfrm>
                <a:off x="5075238" y="2227263"/>
                <a:ext cx="125413" cy="382588"/>
              </a:xfrm>
              <a:custGeom>
                <a:avLst/>
                <a:gdLst>
                  <a:gd name="T0" fmla="*/ 0 w 38"/>
                  <a:gd name="T1" fmla="*/ 0 h 116"/>
                  <a:gd name="T2" fmla="*/ 22 w 38"/>
                  <a:gd name="T3" fmla="*/ 18 h 116"/>
                  <a:gd name="T4" fmla="*/ 38 w 38"/>
                  <a:gd name="T5" fmla="*/ 52 h 116"/>
                  <a:gd name="T6" fmla="*/ 38 w 38"/>
                  <a:gd name="T7" fmla="*/ 116 h 116"/>
                  <a:gd name="T8" fmla="*/ 0 w 38"/>
                  <a:gd name="T9" fmla="*/ 51 h 116"/>
                  <a:gd name="T10" fmla="*/ 0 w 38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6">
                    <a:moveTo>
                      <a:pt x="0" y="0"/>
                    </a:moveTo>
                    <a:cubicBezTo>
                      <a:pt x="22" y="18"/>
                      <a:pt x="22" y="18"/>
                      <a:pt x="22" y="18"/>
                    </a:cubicBezTo>
                    <a:cubicBezTo>
                      <a:pt x="32" y="27"/>
                      <a:pt x="38" y="39"/>
                      <a:pt x="38" y="52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ísḷîďê">
                <a:extLst>
                  <a:ext uri="{FF2B5EF4-FFF2-40B4-BE49-F238E27FC236}">
                    <a16:creationId xmlns:a16="http://schemas.microsoft.com/office/drawing/2014/main" xmlns="" id="{FE7B80AA-22EC-44D5-B48A-1A33E19F7DE6}"/>
                  </a:ext>
                </a:extLst>
              </p:cNvPr>
              <p:cNvSpPr/>
              <p:nvPr/>
            </p:nvSpPr>
            <p:spPr bwMode="auto">
              <a:xfrm>
                <a:off x="3873500" y="1565276"/>
                <a:ext cx="204788" cy="303213"/>
              </a:xfrm>
              <a:custGeom>
                <a:avLst/>
                <a:gdLst>
                  <a:gd name="T0" fmla="*/ 59 w 62"/>
                  <a:gd name="T1" fmla="*/ 31 h 92"/>
                  <a:gd name="T2" fmla="*/ 59 w 62"/>
                  <a:gd name="T3" fmla="*/ 17 h 92"/>
                  <a:gd name="T4" fmla="*/ 22 w 62"/>
                  <a:gd name="T5" fmla="*/ 9 h 92"/>
                  <a:gd name="T6" fmla="*/ 9 w 62"/>
                  <a:gd name="T7" fmla="*/ 56 h 92"/>
                  <a:gd name="T8" fmla="*/ 0 w 62"/>
                  <a:gd name="T9" fmla="*/ 92 h 92"/>
                  <a:gd name="T10" fmla="*/ 29 w 62"/>
                  <a:gd name="T11" fmla="*/ 77 h 92"/>
                  <a:gd name="T12" fmla="*/ 55 w 62"/>
                  <a:gd name="T13" fmla="*/ 67 h 92"/>
                  <a:gd name="T14" fmla="*/ 59 w 62"/>
                  <a:gd name="T15" fmla="*/ 3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92">
                    <a:moveTo>
                      <a:pt x="59" y="31"/>
                    </a:moveTo>
                    <a:cubicBezTo>
                      <a:pt x="59" y="31"/>
                      <a:pt x="62" y="23"/>
                      <a:pt x="59" y="17"/>
                    </a:cubicBezTo>
                    <a:cubicBezTo>
                      <a:pt x="55" y="10"/>
                      <a:pt x="36" y="0"/>
                      <a:pt x="22" y="9"/>
                    </a:cubicBezTo>
                    <a:cubicBezTo>
                      <a:pt x="8" y="18"/>
                      <a:pt x="9" y="45"/>
                      <a:pt x="9" y="56"/>
                    </a:cubicBezTo>
                    <a:cubicBezTo>
                      <a:pt x="10" y="67"/>
                      <a:pt x="0" y="92"/>
                      <a:pt x="0" y="92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55" y="67"/>
                      <a:pt x="55" y="67"/>
                      <a:pt x="55" y="67"/>
                    </a:cubicBezTo>
                    <a:lnTo>
                      <a:pt x="59" y="3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íŝ1íḓé">
                <a:extLst>
                  <a:ext uri="{FF2B5EF4-FFF2-40B4-BE49-F238E27FC236}">
                    <a16:creationId xmlns:a16="http://schemas.microsoft.com/office/drawing/2014/main" xmlns="" id="{52767228-BA25-4E93-B829-CD5320E39D3C}"/>
                  </a:ext>
                </a:extLst>
              </p:cNvPr>
              <p:cNvSpPr/>
              <p:nvPr/>
            </p:nvSpPr>
            <p:spPr bwMode="auto">
              <a:xfrm>
                <a:off x="4059238" y="1785938"/>
                <a:ext cx="131763" cy="234950"/>
              </a:xfrm>
              <a:custGeom>
                <a:avLst/>
                <a:gdLst>
                  <a:gd name="T0" fmla="*/ 0 w 40"/>
                  <a:gd name="T1" fmla="*/ 0 h 71"/>
                  <a:gd name="T2" fmla="*/ 39 w 40"/>
                  <a:gd name="T3" fmla="*/ 58 h 71"/>
                  <a:gd name="T4" fmla="*/ 25 w 40"/>
                  <a:gd name="T5" fmla="*/ 71 h 71"/>
                  <a:gd name="T6" fmla="*/ 6 w 40"/>
                  <a:gd name="T7" fmla="*/ 64 h 71"/>
                  <a:gd name="T8" fmla="*/ 0 w 40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0" y="0"/>
                    </a:moveTo>
                    <a:cubicBezTo>
                      <a:pt x="0" y="0"/>
                      <a:pt x="40" y="44"/>
                      <a:pt x="39" y="58"/>
                    </a:cubicBezTo>
                    <a:cubicBezTo>
                      <a:pt x="38" y="71"/>
                      <a:pt x="25" y="71"/>
                      <a:pt x="25" y="71"/>
                    </a:cubicBezTo>
                    <a:cubicBezTo>
                      <a:pt x="6" y="64"/>
                      <a:pt x="6" y="64"/>
                      <a:pt x="6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iṧlïdè">
                <a:extLst>
                  <a:ext uri="{FF2B5EF4-FFF2-40B4-BE49-F238E27FC236}">
                    <a16:creationId xmlns:a16="http://schemas.microsoft.com/office/drawing/2014/main" xmlns="" id="{A21B5B40-BC2C-4AE1-9F15-0EBAE7C3CB3B}"/>
                  </a:ext>
                </a:extLst>
              </p:cNvPr>
              <p:cNvSpPr/>
              <p:nvPr/>
            </p:nvSpPr>
            <p:spPr bwMode="auto">
              <a:xfrm>
                <a:off x="3943350" y="2587626"/>
                <a:ext cx="106363" cy="104775"/>
              </a:xfrm>
              <a:custGeom>
                <a:avLst/>
                <a:gdLst>
                  <a:gd name="T0" fmla="*/ 17 w 32"/>
                  <a:gd name="T1" fmla="*/ 4 h 32"/>
                  <a:gd name="T2" fmla="*/ 31 w 32"/>
                  <a:gd name="T3" fmla="*/ 26 h 32"/>
                  <a:gd name="T4" fmla="*/ 9 w 32"/>
                  <a:gd name="T5" fmla="*/ 22 h 32"/>
                  <a:gd name="T6" fmla="*/ 0 w 32"/>
                  <a:gd name="T7" fmla="*/ 8 h 32"/>
                  <a:gd name="T8" fmla="*/ 5 w 32"/>
                  <a:gd name="T9" fmla="*/ 0 h 32"/>
                  <a:gd name="T10" fmla="*/ 17 w 32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17" y="4"/>
                    </a:moveTo>
                    <a:cubicBezTo>
                      <a:pt x="17" y="4"/>
                      <a:pt x="32" y="19"/>
                      <a:pt x="31" y="26"/>
                    </a:cubicBezTo>
                    <a:cubicBezTo>
                      <a:pt x="30" y="32"/>
                      <a:pt x="17" y="31"/>
                      <a:pt x="9" y="22"/>
                    </a:cubicBezTo>
                    <a:cubicBezTo>
                      <a:pt x="0" y="13"/>
                      <a:pt x="0" y="12"/>
                      <a:pt x="0" y="8"/>
                    </a:cubicBezTo>
                    <a:cubicBezTo>
                      <a:pt x="0" y="3"/>
                      <a:pt x="5" y="0"/>
                      <a:pt x="5" y="0"/>
                    </a:cubicBez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ïsḷidé">
                <a:extLst>
                  <a:ext uri="{FF2B5EF4-FFF2-40B4-BE49-F238E27FC236}">
                    <a16:creationId xmlns:a16="http://schemas.microsoft.com/office/drawing/2014/main" xmlns="" id="{13DC1E4C-630E-46A9-ABCE-79FC27D19F3E}"/>
                  </a:ext>
                </a:extLst>
              </p:cNvPr>
              <p:cNvSpPr/>
              <p:nvPr/>
            </p:nvSpPr>
            <p:spPr bwMode="auto">
              <a:xfrm>
                <a:off x="3916363" y="2366963"/>
                <a:ext cx="90488" cy="246063"/>
              </a:xfrm>
              <a:custGeom>
                <a:avLst/>
                <a:gdLst>
                  <a:gd name="T0" fmla="*/ 3 w 27"/>
                  <a:gd name="T1" fmla="*/ 3 h 75"/>
                  <a:gd name="T2" fmla="*/ 1 w 27"/>
                  <a:gd name="T3" fmla="*/ 25 h 75"/>
                  <a:gd name="T4" fmla="*/ 10 w 27"/>
                  <a:gd name="T5" fmla="*/ 69 h 75"/>
                  <a:gd name="T6" fmla="*/ 14 w 27"/>
                  <a:gd name="T7" fmla="*/ 74 h 75"/>
                  <a:gd name="T8" fmla="*/ 20 w 27"/>
                  <a:gd name="T9" fmla="*/ 74 h 75"/>
                  <a:gd name="T10" fmla="*/ 25 w 27"/>
                  <a:gd name="T11" fmla="*/ 71 h 75"/>
                  <a:gd name="T12" fmla="*/ 27 w 27"/>
                  <a:gd name="T13" fmla="*/ 0 h 75"/>
                  <a:gd name="T14" fmla="*/ 3 w 27"/>
                  <a:gd name="T15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75">
                    <a:moveTo>
                      <a:pt x="3" y="3"/>
                    </a:moveTo>
                    <a:cubicBezTo>
                      <a:pt x="3" y="3"/>
                      <a:pt x="1" y="16"/>
                      <a:pt x="1" y="25"/>
                    </a:cubicBezTo>
                    <a:cubicBezTo>
                      <a:pt x="0" y="33"/>
                      <a:pt x="8" y="60"/>
                      <a:pt x="10" y="69"/>
                    </a:cubicBezTo>
                    <a:cubicBezTo>
                      <a:pt x="11" y="71"/>
                      <a:pt x="12" y="73"/>
                      <a:pt x="14" y="74"/>
                    </a:cubicBezTo>
                    <a:cubicBezTo>
                      <a:pt x="16" y="74"/>
                      <a:pt x="19" y="75"/>
                      <a:pt x="20" y="74"/>
                    </a:cubicBezTo>
                    <a:cubicBezTo>
                      <a:pt x="22" y="74"/>
                      <a:pt x="25" y="71"/>
                      <a:pt x="25" y="71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îš1iḓe">
                <a:extLst>
                  <a:ext uri="{FF2B5EF4-FFF2-40B4-BE49-F238E27FC236}">
                    <a16:creationId xmlns:a16="http://schemas.microsoft.com/office/drawing/2014/main" xmlns="" id="{B5289933-8961-4BC2-998E-4CD99E706DD0}"/>
                  </a:ext>
                </a:extLst>
              </p:cNvPr>
              <p:cNvSpPr/>
              <p:nvPr/>
            </p:nvSpPr>
            <p:spPr bwMode="auto">
              <a:xfrm>
                <a:off x="4029075" y="2551113"/>
                <a:ext cx="109538" cy="104775"/>
              </a:xfrm>
              <a:custGeom>
                <a:avLst/>
                <a:gdLst>
                  <a:gd name="T0" fmla="*/ 18 w 33"/>
                  <a:gd name="T1" fmla="*/ 4 h 32"/>
                  <a:gd name="T2" fmla="*/ 31 w 33"/>
                  <a:gd name="T3" fmla="*/ 26 h 32"/>
                  <a:gd name="T4" fmla="*/ 9 w 33"/>
                  <a:gd name="T5" fmla="*/ 22 h 32"/>
                  <a:gd name="T6" fmla="*/ 0 w 33"/>
                  <a:gd name="T7" fmla="*/ 7 h 32"/>
                  <a:gd name="T8" fmla="*/ 6 w 33"/>
                  <a:gd name="T9" fmla="*/ 0 h 32"/>
                  <a:gd name="T10" fmla="*/ 18 w 33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2">
                    <a:moveTo>
                      <a:pt x="18" y="4"/>
                    </a:moveTo>
                    <a:cubicBezTo>
                      <a:pt x="18" y="4"/>
                      <a:pt x="33" y="19"/>
                      <a:pt x="31" y="26"/>
                    </a:cubicBezTo>
                    <a:cubicBezTo>
                      <a:pt x="30" y="32"/>
                      <a:pt x="18" y="31"/>
                      <a:pt x="9" y="22"/>
                    </a:cubicBezTo>
                    <a:cubicBezTo>
                      <a:pt x="0" y="12"/>
                      <a:pt x="0" y="12"/>
                      <a:pt x="0" y="7"/>
                    </a:cubicBezTo>
                    <a:cubicBezTo>
                      <a:pt x="0" y="3"/>
                      <a:pt x="6" y="0"/>
                      <a:pt x="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íSļîḍe">
                <a:extLst>
                  <a:ext uri="{FF2B5EF4-FFF2-40B4-BE49-F238E27FC236}">
                    <a16:creationId xmlns:a16="http://schemas.microsoft.com/office/drawing/2014/main" xmlns="" id="{C9785DA0-1A74-4C02-BD07-085F8D987ECE}"/>
                  </a:ext>
                </a:extLst>
              </p:cNvPr>
              <p:cNvSpPr/>
              <p:nvPr/>
            </p:nvSpPr>
            <p:spPr bwMode="auto">
              <a:xfrm>
                <a:off x="4006850" y="2330451"/>
                <a:ext cx="88900" cy="246063"/>
              </a:xfrm>
              <a:custGeom>
                <a:avLst/>
                <a:gdLst>
                  <a:gd name="T0" fmla="*/ 2 w 27"/>
                  <a:gd name="T1" fmla="*/ 3 h 75"/>
                  <a:gd name="T2" fmla="*/ 0 w 27"/>
                  <a:gd name="T3" fmla="*/ 25 h 75"/>
                  <a:gd name="T4" fmla="*/ 9 w 27"/>
                  <a:gd name="T5" fmla="*/ 69 h 75"/>
                  <a:gd name="T6" fmla="*/ 14 w 27"/>
                  <a:gd name="T7" fmla="*/ 74 h 75"/>
                  <a:gd name="T8" fmla="*/ 19 w 27"/>
                  <a:gd name="T9" fmla="*/ 74 h 75"/>
                  <a:gd name="T10" fmla="*/ 25 w 27"/>
                  <a:gd name="T11" fmla="*/ 71 h 75"/>
                  <a:gd name="T12" fmla="*/ 27 w 27"/>
                  <a:gd name="T13" fmla="*/ 0 h 75"/>
                  <a:gd name="T14" fmla="*/ 2 w 27"/>
                  <a:gd name="T15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75">
                    <a:moveTo>
                      <a:pt x="2" y="3"/>
                    </a:moveTo>
                    <a:cubicBezTo>
                      <a:pt x="2" y="3"/>
                      <a:pt x="0" y="16"/>
                      <a:pt x="0" y="25"/>
                    </a:cubicBezTo>
                    <a:cubicBezTo>
                      <a:pt x="0" y="33"/>
                      <a:pt x="7" y="60"/>
                      <a:pt x="9" y="69"/>
                    </a:cubicBezTo>
                    <a:cubicBezTo>
                      <a:pt x="10" y="71"/>
                      <a:pt x="12" y="73"/>
                      <a:pt x="14" y="74"/>
                    </a:cubicBezTo>
                    <a:cubicBezTo>
                      <a:pt x="16" y="74"/>
                      <a:pt x="18" y="75"/>
                      <a:pt x="19" y="74"/>
                    </a:cubicBezTo>
                    <a:cubicBezTo>
                      <a:pt x="22" y="74"/>
                      <a:pt x="25" y="71"/>
                      <a:pt x="25" y="71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ïṣ1ïde">
                <a:extLst>
                  <a:ext uri="{FF2B5EF4-FFF2-40B4-BE49-F238E27FC236}">
                    <a16:creationId xmlns:a16="http://schemas.microsoft.com/office/drawing/2014/main" xmlns="" id="{D29BAF9D-BE01-4BA8-82EF-E45C5099059B}"/>
                  </a:ext>
                </a:extLst>
              </p:cNvPr>
              <p:cNvSpPr/>
              <p:nvPr/>
            </p:nvSpPr>
            <p:spPr bwMode="auto">
              <a:xfrm>
                <a:off x="3873500" y="2138363"/>
                <a:ext cx="228600" cy="250825"/>
              </a:xfrm>
              <a:custGeom>
                <a:avLst/>
                <a:gdLst>
                  <a:gd name="T0" fmla="*/ 69 w 69"/>
                  <a:gd name="T1" fmla="*/ 14 h 76"/>
                  <a:gd name="T2" fmla="*/ 68 w 69"/>
                  <a:gd name="T3" fmla="*/ 58 h 76"/>
                  <a:gd name="T4" fmla="*/ 47 w 69"/>
                  <a:gd name="T5" fmla="*/ 71 h 76"/>
                  <a:gd name="T6" fmla="*/ 8 w 69"/>
                  <a:gd name="T7" fmla="*/ 73 h 76"/>
                  <a:gd name="T8" fmla="*/ 0 w 69"/>
                  <a:gd name="T9" fmla="*/ 21 h 76"/>
                  <a:gd name="T10" fmla="*/ 69 w 69"/>
                  <a:gd name="T11" fmla="*/ 1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76">
                    <a:moveTo>
                      <a:pt x="69" y="14"/>
                    </a:moveTo>
                    <a:cubicBezTo>
                      <a:pt x="68" y="58"/>
                      <a:pt x="68" y="58"/>
                      <a:pt x="68" y="58"/>
                    </a:cubicBezTo>
                    <a:cubicBezTo>
                      <a:pt x="68" y="58"/>
                      <a:pt x="62" y="67"/>
                      <a:pt x="47" y="71"/>
                    </a:cubicBezTo>
                    <a:cubicBezTo>
                      <a:pt x="33" y="76"/>
                      <a:pt x="8" y="73"/>
                      <a:pt x="8" y="73"/>
                    </a:cubicBezTo>
                    <a:cubicBezTo>
                      <a:pt x="8" y="73"/>
                      <a:pt x="0" y="30"/>
                      <a:pt x="0" y="21"/>
                    </a:cubicBezTo>
                    <a:cubicBezTo>
                      <a:pt x="0" y="11"/>
                      <a:pt x="67" y="0"/>
                      <a:pt x="69" y="14"/>
                    </a:cubicBez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isḷíḓê">
                <a:extLst>
                  <a:ext uri="{FF2B5EF4-FFF2-40B4-BE49-F238E27FC236}">
                    <a16:creationId xmlns:a16="http://schemas.microsoft.com/office/drawing/2014/main" xmlns="" id="{4980733E-9223-401B-9719-9B846FBD698E}"/>
                  </a:ext>
                </a:extLst>
              </p:cNvPr>
              <p:cNvSpPr/>
              <p:nvPr/>
            </p:nvSpPr>
            <p:spPr bwMode="auto">
              <a:xfrm>
                <a:off x="3851275" y="1760538"/>
                <a:ext cx="260350" cy="509588"/>
              </a:xfrm>
              <a:custGeom>
                <a:avLst/>
                <a:gdLst>
                  <a:gd name="T0" fmla="*/ 55 w 79"/>
                  <a:gd name="T1" fmla="*/ 0 h 155"/>
                  <a:gd name="T2" fmla="*/ 66 w 79"/>
                  <a:gd name="T3" fmla="*/ 10 h 155"/>
                  <a:gd name="T4" fmla="*/ 74 w 79"/>
                  <a:gd name="T5" fmla="*/ 45 h 155"/>
                  <a:gd name="T6" fmla="*/ 69 w 79"/>
                  <a:gd name="T7" fmla="*/ 72 h 155"/>
                  <a:gd name="T8" fmla="*/ 79 w 79"/>
                  <a:gd name="T9" fmla="*/ 125 h 155"/>
                  <a:gd name="T10" fmla="*/ 63 w 79"/>
                  <a:gd name="T11" fmla="*/ 137 h 155"/>
                  <a:gd name="T12" fmla="*/ 53 w 79"/>
                  <a:gd name="T13" fmla="*/ 130 h 155"/>
                  <a:gd name="T14" fmla="*/ 38 w 79"/>
                  <a:gd name="T15" fmla="*/ 152 h 155"/>
                  <a:gd name="T16" fmla="*/ 0 w 79"/>
                  <a:gd name="T17" fmla="*/ 137 h 155"/>
                  <a:gd name="T18" fmla="*/ 5 w 79"/>
                  <a:gd name="T19" fmla="*/ 103 h 155"/>
                  <a:gd name="T20" fmla="*/ 11 w 79"/>
                  <a:gd name="T21" fmla="*/ 83 h 155"/>
                  <a:gd name="T22" fmla="*/ 0 w 79"/>
                  <a:gd name="T23" fmla="*/ 25 h 155"/>
                  <a:gd name="T24" fmla="*/ 30 w 79"/>
                  <a:gd name="T25" fmla="*/ 7 h 155"/>
                  <a:gd name="T26" fmla="*/ 55 w 79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" h="155">
                    <a:moveTo>
                      <a:pt x="55" y="0"/>
                    </a:moveTo>
                    <a:cubicBezTo>
                      <a:pt x="55" y="0"/>
                      <a:pt x="63" y="3"/>
                      <a:pt x="66" y="10"/>
                    </a:cubicBezTo>
                    <a:cubicBezTo>
                      <a:pt x="69" y="16"/>
                      <a:pt x="72" y="37"/>
                      <a:pt x="74" y="45"/>
                    </a:cubicBezTo>
                    <a:cubicBezTo>
                      <a:pt x="76" y="52"/>
                      <a:pt x="69" y="64"/>
                      <a:pt x="69" y="72"/>
                    </a:cubicBezTo>
                    <a:cubicBezTo>
                      <a:pt x="69" y="81"/>
                      <a:pt x="79" y="122"/>
                      <a:pt x="79" y="125"/>
                    </a:cubicBezTo>
                    <a:cubicBezTo>
                      <a:pt x="79" y="127"/>
                      <a:pt x="68" y="134"/>
                      <a:pt x="63" y="137"/>
                    </a:cubicBezTo>
                    <a:cubicBezTo>
                      <a:pt x="59" y="139"/>
                      <a:pt x="53" y="130"/>
                      <a:pt x="53" y="130"/>
                    </a:cubicBezTo>
                    <a:cubicBezTo>
                      <a:pt x="53" y="130"/>
                      <a:pt x="50" y="149"/>
                      <a:pt x="38" y="152"/>
                    </a:cubicBezTo>
                    <a:cubicBezTo>
                      <a:pt x="26" y="155"/>
                      <a:pt x="0" y="137"/>
                      <a:pt x="0" y="137"/>
                    </a:cubicBezTo>
                    <a:cubicBezTo>
                      <a:pt x="0" y="137"/>
                      <a:pt x="2" y="114"/>
                      <a:pt x="5" y="103"/>
                    </a:cubicBezTo>
                    <a:cubicBezTo>
                      <a:pt x="9" y="92"/>
                      <a:pt x="11" y="83"/>
                      <a:pt x="11" y="8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2" y="11"/>
                      <a:pt x="30" y="7"/>
                    </a:cubicBezTo>
                    <a:cubicBezTo>
                      <a:pt x="49" y="3"/>
                      <a:pt x="55" y="0"/>
                      <a:pt x="55" y="0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î$líḋê">
                <a:extLst>
                  <a:ext uri="{FF2B5EF4-FFF2-40B4-BE49-F238E27FC236}">
                    <a16:creationId xmlns:a16="http://schemas.microsoft.com/office/drawing/2014/main" xmlns="" id="{09DEEEF3-78D8-455E-B9C6-D26AF6DF91D4}"/>
                  </a:ext>
                </a:extLst>
              </p:cNvPr>
              <p:cNvSpPr/>
              <p:nvPr/>
            </p:nvSpPr>
            <p:spPr bwMode="auto">
              <a:xfrm>
                <a:off x="3943350" y="1717676"/>
                <a:ext cx="69850" cy="114300"/>
              </a:xfrm>
              <a:custGeom>
                <a:avLst/>
                <a:gdLst>
                  <a:gd name="T0" fmla="*/ 44 w 44"/>
                  <a:gd name="T1" fmla="*/ 33 h 72"/>
                  <a:gd name="T2" fmla="*/ 40 w 44"/>
                  <a:gd name="T3" fmla="*/ 58 h 72"/>
                  <a:gd name="T4" fmla="*/ 40 w 44"/>
                  <a:gd name="T5" fmla="*/ 72 h 72"/>
                  <a:gd name="T6" fmla="*/ 0 w 44"/>
                  <a:gd name="T7" fmla="*/ 48 h 72"/>
                  <a:gd name="T8" fmla="*/ 2 w 44"/>
                  <a:gd name="T9" fmla="*/ 0 h 72"/>
                  <a:gd name="T10" fmla="*/ 44 w 44"/>
                  <a:gd name="T11" fmla="*/ 3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72">
                    <a:moveTo>
                      <a:pt x="44" y="33"/>
                    </a:moveTo>
                    <a:lnTo>
                      <a:pt x="40" y="58"/>
                    </a:lnTo>
                    <a:lnTo>
                      <a:pt x="40" y="72"/>
                    </a:lnTo>
                    <a:lnTo>
                      <a:pt x="0" y="48"/>
                    </a:lnTo>
                    <a:lnTo>
                      <a:pt x="2" y="0"/>
                    </a:lnTo>
                    <a:lnTo>
                      <a:pt x="44" y="33"/>
                    </a:lnTo>
                    <a:close/>
                  </a:path>
                </a:pathLst>
              </a:custGeom>
              <a:solidFill>
                <a:srgbClr val="674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îṡ1ide">
                <a:extLst>
                  <a:ext uri="{FF2B5EF4-FFF2-40B4-BE49-F238E27FC236}">
                    <a16:creationId xmlns:a16="http://schemas.microsoft.com/office/drawing/2014/main" xmlns="" id="{9F80A27E-43EB-4A28-9DD2-AA5F02988BC8}"/>
                  </a:ext>
                </a:extLst>
              </p:cNvPr>
              <p:cNvSpPr/>
              <p:nvPr/>
            </p:nvSpPr>
            <p:spPr bwMode="auto">
              <a:xfrm>
                <a:off x="3940175" y="1638301"/>
                <a:ext cx="131763" cy="144463"/>
              </a:xfrm>
              <a:custGeom>
                <a:avLst/>
                <a:gdLst>
                  <a:gd name="T0" fmla="*/ 39 w 40"/>
                  <a:gd name="T1" fmla="*/ 6 h 44"/>
                  <a:gd name="T2" fmla="*/ 36 w 40"/>
                  <a:gd name="T3" fmla="*/ 33 h 44"/>
                  <a:gd name="T4" fmla="*/ 23 w 40"/>
                  <a:gd name="T5" fmla="*/ 44 h 44"/>
                  <a:gd name="T6" fmla="*/ 3 w 40"/>
                  <a:gd name="T7" fmla="*/ 31 h 44"/>
                  <a:gd name="T8" fmla="*/ 7 w 40"/>
                  <a:gd name="T9" fmla="*/ 21 h 44"/>
                  <a:gd name="T10" fmla="*/ 26 w 40"/>
                  <a:gd name="T11" fmla="*/ 3 h 44"/>
                  <a:gd name="T12" fmla="*/ 39 w 40"/>
                  <a:gd name="T1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4">
                    <a:moveTo>
                      <a:pt x="39" y="6"/>
                    </a:moveTo>
                    <a:cubicBezTo>
                      <a:pt x="39" y="6"/>
                      <a:pt x="40" y="27"/>
                      <a:pt x="36" y="33"/>
                    </a:cubicBezTo>
                    <a:cubicBezTo>
                      <a:pt x="32" y="38"/>
                      <a:pt x="29" y="44"/>
                      <a:pt x="23" y="44"/>
                    </a:cubicBezTo>
                    <a:cubicBezTo>
                      <a:pt x="18" y="44"/>
                      <a:pt x="7" y="36"/>
                      <a:pt x="3" y="31"/>
                    </a:cubicBezTo>
                    <a:cubicBezTo>
                      <a:pt x="0" y="25"/>
                      <a:pt x="6" y="25"/>
                      <a:pt x="7" y="21"/>
                    </a:cubicBezTo>
                    <a:cubicBezTo>
                      <a:pt x="9" y="17"/>
                      <a:pt x="16" y="6"/>
                      <a:pt x="26" y="3"/>
                    </a:cubicBezTo>
                    <a:cubicBezTo>
                      <a:pt x="35" y="0"/>
                      <a:pt x="39" y="0"/>
                      <a:pt x="39" y="6"/>
                    </a:cubicBez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5" name="ï$ḻiďé">
                <a:extLst>
                  <a:ext uri="{FF2B5EF4-FFF2-40B4-BE49-F238E27FC236}">
                    <a16:creationId xmlns:a16="http://schemas.microsoft.com/office/drawing/2014/main" xmlns="" id="{AB10FA3F-F310-4189-A908-B420F6F36A3D}"/>
                  </a:ext>
                </a:extLst>
              </p:cNvPr>
              <p:cNvSpPr/>
              <p:nvPr/>
            </p:nvSpPr>
            <p:spPr bwMode="auto">
              <a:xfrm>
                <a:off x="4002088" y="1868488"/>
                <a:ext cx="185738" cy="263525"/>
              </a:xfrm>
              <a:custGeom>
                <a:avLst/>
                <a:gdLst>
                  <a:gd name="T0" fmla="*/ 2 w 56"/>
                  <a:gd name="T1" fmla="*/ 79 h 80"/>
                  <a:gd name="T2" fmla="*/ 39 w 56"/>
                  <a:gd name="T3" fmla="*/ 67 h 80"/>
                  <a:gd name="T4" fmla="*/ 42 w 56"/>
                  <a:gd name="T5" fmla="*/ 63 h 80"/>
                  <a:gd name="T6" fmla="*/ 56 w 56"/>
                  <a:gd name="T7" fmla="*/ 2 h 80"/>
                  <a:gd name="T8" fmla="*/ 54 w 56"/>
                  <a:gd name="T9" fmla="*/ 0 h 80"/>
                  <a:gd name="T10" fmla="*/ 17 w 56"/>
                  <a:gd name="T11" fmla="*/ 13 h 80"/>
                  <a:gd name="T12" fmla="*/ 14 w 56"/>
                  <a:gd name="T13" fmla="*/ 16 h 80"/>
                  <a:gd name="T14" fmla="*/ 0 w 56"/>
                  <a:gd name="T15" fmla="*/ 77 h 80"/>
                  <a:gd name="T16" fmla="*/ 2 w 56"/>
                  <a:gd name="T17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0">
                    <a:moveTo>
                      <a:pt x="2" y="79"/>
                    </a:move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5"/>
                      <a:pt x="42" y="63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0"/>
                      <a:pt x="2" y="79"/>
                    </a:cubicBezTo>
                    <a:close/>
                  </a:path>
                </a:pathLst>
              </a:custGeom>
              <a:solidFill>
                <a:srgbClr val="B37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6" name="iṡľiďé">
                <a:extLst>
                  <a:ext uri="{FF2B5EF4-FFF2-40B4-BE49-F238E27FC236}">
                    <a16:creationId xmlns:a16="http://schemas.microsoft.com/office/drawing/2014/main" xmlns="" id="{94C51D58-DC93-4F2F-874F-8ED859647849}"/>
                  </a:ext>
                </a:extLst>
              </p:cNvPr>
              <p:cNvSpPr/>
              <p:nvPr/>
            </p:nvSpPr>
            <p:spPr bwMode="auto">
              <a:xfrm>
                <a:off x="4084638" y="1868488"/>
                <a:ext cx="69850" cy="49213"/>
              </a:xfrm>
              <a:custGeom>
                <a:avLst/>
                <a:gdLst>
                  <a:gd name="T0" fmla="*/ 0 w 44"/>
                  <a:gd name="T1" fmla="*/ 31 h 31"/>
                  <a:gd name="T2" fmla="*/ 40 w 44"/>
                  <a:gd name="T3" fmla="*/ 17 h 31"/>
                  <a:gd name="T4" fmla="*/ 44 w 44"/>
                  <a:gd name="T5" fmla="*/ 0 h 31"/>
                  <a:gd name="T6" fmla="*/ 5 w 44"/>
                  <a:gd name="T7" fmla="*/ 13 h 31"/>
                  <a:gd name="T8" fmla="*/ 0 w 44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1">
                    <a:moveTo>
                      <a:pt x="0" y="31"/>
                    </a:moveTo>
                    <a:lnTo>
                      <a:pt x="40" y="17"/>
                    </a:lnTo>
                    <a:lnTo>
                      <a:pt x="44" y="0"/>
                    </a:lnTo>
                    <a:lnTo>
                      <a:pt x="5" y="13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AA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is1îḓê">
                <a:extLst>
                  <a:ext uri="{FF2B5EF4-FFF2-40B4-BE49-F238E27FC236}">
                    <a16:creationId xmlns:a16="http://schemas.microsoft.com/office/drawing/2014/main" xmlns="" id="{53F11EBD-2E17-46EC-9300-BE9C9567D7A7}"/>
                  </a:ext>
                </a:extLst>
              </p:cNvPr>
              <p:cNvSpPr/>
              <p:nvPr/>
            </p:nvSpPr>
            <p:spPr bwMode="auto">
              <a:xfrm>
                <a:off x="3833813" y="1828801"/>
                <a:ext cx="215900" cy="290513"/>
              </a:xfrm>
              <a:custGeom>
                <a:avLst/>
                <a:gdLst>
                  <a:gd name="T0" fmla="*/ 5 w 65"/>
                  <a:gd name="T1" fmla="*/ 4 h 88"/>
                  <a:gd name="T2" fmla="*/ 3 w 65"/>
                  <a:gd name="T3" fmla="*/ 25 h 88"/>
                  <a:gd name="T4" fmla="*/ 27 w 65"/>
                  <a:gd name="T5" fmla="*/ 85 h 88"/>
                  <a:gd name="T6" fmla="*/ 65 w 65"/>
                  <a:gd name="T7" fmla="*/ 77 h 88"/>
                  <a:gd name="T8" fmla="*/ 63 w 65"/>
                  <a:gd name="T9" fmla="*/ 60 h 88"/>
                  <a:gd name="T10" fmla="*/ 39 w 65"/>
                  <a:gd name="T11" fmla="*/ 66 h 88"/>
                  <a:gd name="T12" fmla="*/ 17 w 65"/>
                  <a:gd name="T13" fmla="*/ 8 h 88"/>
                  <a:gd name="T14" fmla="*/ 5 w 65"/>
                  <a:gd name="T15" fmla="*/ 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88">
                    <a:moveTo>
                      <a:pt x="5" y="4"/>
                    </a:moveTo>
                    <a:cubicBezTo>
                      <a:pt x="5" y="4"/>
                      <a:pt x="0" y="10"/>
                      <a:pt x="3" y="25"/>
                    </a:cubicBezTo>
                    <a:cubicBezTo>
                      <a:pt x="5" y="40"/>
                      <a:pt x="18" y="82"/>
                      <a:pt x="27" y="85"/>
                    </a:cubicBezTo>
                    <a:cubicBezTo>
                      <a:pt x="36" y="88"/>
                      <a:pt x="65" y="77"/>
                      <a:pt x="65" y="77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9" y="66"/>
                      <a:pt x="24" y="16"/>
                      <a:pt x="17" y="8"/>
                    </a:cubicBezTo>
                    <a:cubicBezTo>
                      <a:pt x="9" y="0"/>
                      <a:pt x="5" y="4"/>
                      <a:pt x="5" y="4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is1iḑé">
                <a:extLst>
                  <a:ext uri="{FF2B5EF4-FFF2-40B4-BE49-F238E27FC236}">
                    <a16:creationId xmlns:a16="http://schemas.microsoft.com/office/drawing/2014/main" xmlns="" id="{6C0AA59D-437B-4AF3-B857-DA0476E45442}"/>
                  </a:ext>
                </a:extLst>
              </p:cNvPr>
              <p:cNvSpPr/>
              <p:nvPr/>
            </p:nvSpPr>
            <p:spPr bwMode="auto">
              <a:xfrm>
                <a:off x="4041775" y="2003426"/>
                <a:ext cx="69850" cy="79375"/>
              </a:xfrm>
              <a:custGeom>
                <a:avLst/>
                <a:gdLst>
                  <a:gd name="T0" fmla="*/ 0 w 21"/>
                  <a:gd name="T1" fmla="*/ 7 h 24"/>
                  <a:gd name="T2" fmla="*/ 6 w 21"/>
                  <a:gd name="T3" fmla="*/ 1 h 24"/>
                  <a:gd name="T4" fmla="*/ 6 w 21"/>
                  <a:gd name="T5" fmla="*/ 6 h 24"/>
                  <a:gd name="T6" fmla="*/ 17 w 21"/>
                  <a:gd name="T7" fmla="*/ 4 h 24"/>
                  <a:gd name="T8" fmla="*/ 12 w 21"/>
                  <a:gd name="T9" fmla="*/ 20 h 24"/>
                  <a:gd name="T10" fmla="*/ 2 w 21"/>
                  <a:gd name="T11" fmla="*/ 24 h 24"/>
                  <a:gd name="T12" fmla="*/ 0 w 21"/>
                  <a:gd name="T13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4">
                    <a:moveTo>
                      <a:pt x="0" y="7"/>
                    </a:moveTo>
                    <a:cubicBezTo>
                      <a:pt x="0" y="7"/>
                      <a:pt x="3" y="0"/>
                      <a:pt x="6" y="1"/>
                    </a:cubicBezTo>
                    <a:cubicBezTo>
                      <a:pt x="9" y="1"/>
                      <a:pt x="6" y="6"/>
                      <a:pt x="6" y="6"/>
                    </a:cubicBezTo>
                    <a:cubicBezTo>
                      <a:pt x="6" y="6"/>
                      <a:pt x="14" y="2"/>
                      <a:pt x="17" y="4"/>
                    </a:cubicBezTo>
                    <a:cubicBezTo>
                      <a:pt x="21" y="6"/>
                      <a:pt x="21" y="14"/>
                      <a:pt x="12" y="20"/>
                    </a:cubicBezTo>
                    <a:cubicBezTo>
                      <a:pt x="7" y="23"/>
                      <a:pt x="2" y="24"/>
                      <a:pt x="2" y="24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ïşḻîďe">
                <a:extLst>
                  <a:ext uri="{FF2B5EF4-FFF2-40B4-BE49-F238E27FC236}">
                    <a16:creationId xmlns:a16="http://schemas.microsoft.com/office/drawing/2014/main" xmlns="" id="{1930DFB4-A612-4C7F-ACBB-DD7493236822}"/>
                  </a:ext>
                </a:extLst>
              </p:cNvPr>
              <p:cNvSpPr/>
              <p:nvPr/>
            </p:nvSpPr>
            <p:spPr bwMode="auto">
              <a:xfrm>
                <a:off x="3933825" y="1697038"/>
                <a:ext cx="36513" cy="46038"/>
              </a:xfrm>
              <a:custGeom>
                <a:avLst/>
                <a:gdLst>
                  <a:gd name="T0" fmla="*/ 10 w 11"/>
                  <a:gd name="T1" fmla="*/ 5 h 14"/>
                  <a:gd name="T2" fmla="*/ 2 w 11"/>
                  <a:gd name="T3" fmla="*/ 3 h 14"/>
                  <a:gd name="T4" fmla="*/ 7 w 11"/>
                  <a:gd name="T5" fmla="*/ 14 h 14"/>
                  <a:gd name="T6" fmla="*/ 10 w 11"/>
                  <a:gd name="T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4">
                    <a:moveTo>
                      <a:pt x="10" y="5"/>
                    </a:moveTo>
                    <a:cubicBezTo>
                      <a:pt x="10" y="5"/>
                      <a:pt x="4" y="0"/>
                      <a:pt x="2" y="3"/>
                    </a:cubicBezTo>
                    <a:cubicBezTo>
                      <a:pt x="0" y="7"/>
                      <a:pt x="4" y="14"/>
                      <a:pt x="7" y="14"/>
                    </a:cubicBezTo>
                    <a:cubicBezTo>
                      <a:pt x="11" y="14"/>
                      <a:pt x="10" y="5"/>
                      <a:pt x="10" y="5"/>
                    </a:cubicBez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iŝļidê">
                <a:extLst>
                  <a:ext uri="{FF2B5EF4-FFF2-40B4-BE49-F238E27FC236}">
                    <a16:creationId xmlns:a16="http://schemas.microsoft.com/office/drawing/2014/main" xmlns="" id="{E060593B-5BDA-4C7B-A25C-F22DA8678054}"/>
                  </a:ext>
                </a:extLst>
              </p:cNvPr>
              <p:cNvSpPr/>
              <p:nvPr/>
            </p:nvSpPr>
            <p:spPr bwMode="auto">
              <a:xfrm>
                <a:off x="4013200" y="3578226"/>
                <a:ext cx="184150" cy="131763"/>
              </a:xfrm>
              <a:custGeom>
                <a:avLst/>
                <a:gdLst>
                  <a:gd name="T0" fmla="*/ 55 w 56"/>
                  <a:gd name="T1" fmla="*/ 24 h 40"/>
                  <a:gd name="T2" fmla="*/ 53 w 56"/>
                  <a:gd name="T3" fmla="*/ 34 h 40"/>
                  <a:gd name="T4" fmla="*/ 40 w 56"/>
                  <a:gd name="T5" fmla="*/ 38 h 40"/>
                  <a:gd name="T6" fmla="*/ 25 w 56"/>
                  <a:gd name="T7" fmla="*/ 27 h 40"/>
                  <a:gd name="T8" fmla="*/ 1 w 56"/>
                  <a:gd name="T9" fmla="*/ 7 h 40"/>
                  <a:gd name="T10" fmla="*/ 42 w 56"/>
                  <a:gd name="T11" fmla="*/ 11 h 40"/>
                  <a:gd name="T12" fmla="*/ 55 w 56"/>
                  <a:gd name="T13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40">
                    <a:moveTo>
                      <a:pt x="55" y="24"/>
                    </a:moveTo>
                    <a:cubicBezTo>
                      <a:pt x="55" y="24"/>
                      <a:pt x="56" y="28"/>
                      <a:pt x="53" y="34"/>
                    </a:cubicBezTo>
                    <a:cubicBezTo>
                      <a:pt x="51" y="40"/>
                      <a:pt x="45" y="40"/>
                      <a:pt x="40" y="38"/>
                    </a:cubicBezTo>
                    <a:cubicBezTo>
                      <a:pt x="34" y="35"/>
                      <a:pt x="30" y="29"/>
                      <a:pt x="25" y="27"/>
                    </a:cubicBezTo>
                    <a:cubicBezTo>
                      <a:pt x="20" y="26"/>
                      <a:pt x="0" y="14"/>
                      <a:pt x="1" y="7"/>
                    </a:cubicBezTo>
                    <a:cubicBezTo>
                      <a:pt x="2" y="0"/>
                      <a:pt x="34" y="6"/>
                      <a:pt x="42" y="11"/>
                    </a:cubicBezTo>
                    <a:cubicBezTo>
                      <a:pt x="50" y="16"/>
                      <a:pt x="55" y="24"/>
                      <a:pt x="55" y="24"/>
                    </a:cubicBez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is1iḋè">
                <a:extLst>
                  <a:ext uri="{FF2B5EF4-FFF2-40B4-BE49-F238E27FC236}">
                    <a16:creationId xmlns:a16="http://schemas.microsoft.com/office/drawing/2014/main" xmlns="" id="{F1BD4863-69B7-4174-9A53-E48CF180173E}"/>
                  </a:ext>
                </a:extLst>
              </p:cNvPr>
              <p:cNvSpPr/>
              <p:nvPr/>
            </p:nvSpPr>
            <p:spPr bwMode="auto">
              <a:xfrm>
                <a:off x="4127500" y="3335338"/>
                <a:ext cx="531813" cy="328613"/>
              </a:xfrm>
              <a:custGeom>
                <a:avLst/>
                <a:gdLst>
                  <a:gd name="T0" fmla="*/ 161 w 161"/>
                  <a:gd name="T1" fmla="*/ 11 h 100"/>
                  <a:gd name="T2" fmla="*/ 156 w 161"/>
                  <a:gd name="T3" fmla="*/ 39 h 100"/>
                  <a:gd name="T4" fmla="*/ 107 w 161"/>
                  <a:gd name="T5" fmla="*/ 53 h 100"/>
                  <a:gd name="T6" fmla="*/ 50 w 161"/>
                  <a:gd name="T7" fmla="*/ 37 h 100"/>
                  <a:gd name="T8" fmla="*/ 20 w 161"/>
                  <a:gd name="T9" fmla="*/ 98 h 100"/>
                  <a:gd name="T10" fmla="*/ 19 w 161"/>
                  <a:gd name="T11" fmla="*/ 98 h 100"/>
                  <a:gd name="T12" fmla="*/ 0 w 161"/>
                  <a:gd name="T13" fmla="*/ 84 h 100"/>
                  <a:gd name="T14" fmla="*/ 38 w 161"/>
                  <a:gd name="T15" fmla="*/ 5 h 100"/>
                  <a:gd name="T16" fmla="*/ 106 w 161"/>
                  <a:gd name="T17" fmla="*/ 5 h 100"/>
                  <a:gd name="T18" fmla="*/ 161 w 161"/>
                  <a:gd name="T19" fmla="*/ 1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00">
                    <a:moveTo>
                      <a:pt x="161" y="11"/>
                    </a:moveTo>
                    <a:cubicBezTo>
                      <a:pt x="161" y="11"/>
                      <a:pt x="161" y="32"/>
                      <a:pt x="156" y="39"/>
                    </a:cubicBezTo>
                    <a:cubicBezTo>
                      <a:pt x="150" y="45"/>
                      <a:pt x="129" y="59"/>
                      <a:pt x="107" y="53"/>
                    </a:cubicBezTo>
                    <a:cubicBezTo>
                      <a:pt x="84" y="47"/>
                      <a:pt x="50" y="37"/>
                      <a:pt x="50" y="37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0" y="100"/>
                      <a:pt x="2" y="93"/>
                      <a:pt x="0" y="84"/>
                    </a:cubicBezTo>
                    <a:cubicBezTo>
                      <a:pt x="0" y="84"/>
                      <a:pt x="24" y="10"/>
                      <a:pt x="38" y="5"/>
                    </a:cubicBezTo>
                    <a:cubicBezTo>
                      <a:pt x="52" y="0"/>
                      <a:pt x="106" y="5"/>
                      <a:pt x="106" y="5"/>
                    </a:cubicBezTo>
                    <a:lnTo>
                      <a:pt x="161" y="11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îṥlîḋe">
                <a:extLst>
                  <a:ext uri="{FF2B5EF4-FFF2-40B4-BE49-F238E27FC236}">
                    <a16:creationId xmlns:a16="http://schemas.microsoft.com/office/drawing/2014/main" xmlns="" id="{EA630CDB-D280-4EBF-907B-9B625A224106}"/>
                  </a:ext>
                </a:extLst>
              </p:cNvPr>
              <p:cNvSpPr/>
              <p:nvPr/>
            </p:nvSpPr>
            <p:spPr bwMode="auto">
              <a:xfrm>
                <a:off x="4181475" y="3025776"/>
                <a:ext cx="330200" cy="338138"/>
              </a:xfrm>
              <a:custGeom>
                <a:avLst/>
                <a:gdLst>
                  <a:gd name="T0" fmla="*/ 97 w 100"/>
                  <a:gd name="T1" fmla="*/ 66 h 103"/>
                  <a:gd name="T2" fmla="*/ 64 w 100"/>
                  <a:gd name="T3" fmla="*/ 47 h 103"/>
                  <a:gd name="T4" fmla="*/ 11 w 100"/>
                  <a:gd name="T5" fmla="*/ 77 h 103"/>
                  <a:gd name="T6" fmla="*/ 63 w 100"/>
                  <a:gd name="T7" fmla="*/ 2 h 103"/>
                  <a:gd name="T8" fmla="*/ 61 w 100"/>
                  <a:gd name="T9" fmla="*/ 1 h 103"/>
                  <a:gd name="T10" fmla="*/ 55 w 100"/>
                  <a:gd name="T11" fmla="*/ 1 h 103"/>
                  <a:gd name="T12" fmla="*/ 3 w 100"/>
                  <a:gd name="T13" fmla="*/ 31 h 103"/>
                  <a:gd name="T14" fmla="*/ 0 w 100"/>
                  <a:gd name="T15" fmla="*/ 36 h 103"/>
                  <a:gd name="T16" fmla="*/ 0 w 100"/>
                  <a:gd name="T17" fmla="*/ 77 h 103"/>
                  <a:gd name="T18" fmla="*/ 3 w 100"/>
                  <a:gd name="T19" fmla="*/ 82 h 103"/>
                  <a:gd name="T20" fmla="*/ 39 w 100"/>
                  <a:gd name="T21" fmla="*/ 102 h 103"/>
                  <a:gd name="T22" fmla="*/ 44 w 100"/>
                  <a:gd name="T23" fmla="*/ 102 h 103"/>
                  <a:gd name="T24" fmla="*/ 99 w 100"/>
                  <a:gd name="T25" fmla="*/ 70 h 103"/>
                  <a:gd name="T26" fmla="*/ 100 w 100"/>
                  <a:gd name="T27" fmla="*/ 69 h 103"/>
                  <a:gd name="T28" fmla="*/ 100 w 100"/>
                  <a:gd name="T29" fmla="*/ 69 h 103"/>
                  <a:gd name="T30" fmla="*/ 100 w 100"/>
                  <a:gd name="T31" fmla="*/ 66 h 103"/>
                  <a:gd name="T32" fmla="*/ 97 w 100"/>
                  <a:gd name="T33" fmla="*/ 6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3">
                    <a:moveTo>
                      <a:pt x="97" y="66"/>
                    </a:moveTo>
                    <a:cubicBezTo>
                      <a:pt x="64" y="47"/>
                      <a:pt x="64" y="47"/>
                      <a:pt x="64" y="47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59" y="0"/>
                      <a:pt x="57" y="0"/>
                      <a:pt x="55" y="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2" y="32"/>
                      <a:pt x="0" y="34"/>
                      <a:pt x="0" y="3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1"/>
                      <a:pt x="3" y="82"/>
                    </a:cubicBezTo>
                    <a:cubicBezTo>
                      <a:pt x="39" y="102"/>
                      <a:pt x="39" y="102"/>
                      <a:pt x="39" y="102"/>
                    </a:cubicBezTo>
                    <a:cubicBezTo>
                      <a:pt x="40" y="103"/>
                      <a:pt x="42" y="103"/>
                      <a:pt x="44" y="102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100" y="70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7" y="66"/>
                      <a:pt x="97" y="66"/>
                      <a:pt x="97" y="66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îsļidê">
                <a:extLst>
                  <a:ext uri="{FF2B5EF4-FFF2-40B4-BE49-F238E27FC236}">
                    <a16:creationId xmlns:a16="http://schemas.microsoft.com/office/drawing/2014/main" xmlns="" id="{73FEEF69-F89D-4014-869B-CE2F0F3A7EA8}"/>
                  </a:ext>
                </a:extLst>
              </p:cNvPr>
              <p:cNvSpPr/>
              <p:nvPr/>
            </p:nvSpPr>
            <p:spPr bwMode="auto">
              <a:xfrm>
                <a:off x="4194175" y="3170238"/>
                <a:ext cx="317500" cy="184150"/>
              </a:xfrm>
              <a:custGeom>
                <a:avLst/>
                <a:gdLst>
                  <a:gd name="T0" fmla="*/ 0 w 96"/>
                  <a:gd name="T1" fmla="*/ 34 h 56"/>
                  <a:gd name="T2" fmla="*/ 35 w 96"/>
                  <a:gd name="T3" fmla="*/ 55 h 56"/>
                  <a:gd name="T4" fmla="*/ 40 w 96"/>
                  <a:gd name="T5" fmla="*/ 55 h 56"/>
                  <a:gd name="T6" fmla="*/ 95 w 96"/>
                  <a:gd name="T7" fmla="*/ 23 h 56"/>
                  <a:gd name="T8" fmla="*/ 95 w 96"/>
                  <a:gd name="T9" fmla="*/ 20 h 56"/>
                  <a:gd name="T10" fmla="*/ 60 w 96"/>
                  <a:gd name="T11" fmla="*/ 0 h 56"/>
                  <a:gd name="T12" fmla="*/ 0 w 96"/>
                  <a:gd name="T13" fmla="*/ 3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56">
                    <a:moveTo>
                      <a:pt x="0" y="34"/>
                    </a:moveTo>
                    <a:cubicBezTo>
                      <a:pt x="35" y="55"/>
                      <a:pt x="35" y="55"/>
                      <a:pt x="35" y="55"/>
                    </a:cubicBezTo>
                    <a:cubicBezTo>
                      <a:pt x="36" y="56"/>
                      <a:pt x="38" y="56"/>
                      <a:pt x="40" y="55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2"/>
                      <a:pt x="96" y="21"/>
                      <a:pt x="95" y="2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34"/>
                      <a:pt x="0" y="34"/>
                      <a:pt x="0" y="34"/>
                    </a:cubicBezTo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ïŝļiḋe">
                <a:extLst>
                  <a:ext uri="{FF2B5EF4-FFF2-40B4-BE49-F238E27FC236}">
                    <a16:creationId xmlns:a16="http://schemas.microsoft.com/office/drawing/2014/main" xmlns="" id="{5637BA0E-1B57-47A4-9D2E-9213CD92353D}"/>
                  </a:ext>
                </a:extLst>
              </p:cNvPr>
              <p:cNvSpPr/>
              <p:nvPr/>
            </p:nvSpPr>
            <p:spPr bwMode="auto">
              <a:xfrm>
                <a:off x="4194175" y="3028951"/>
                <a:ext cx="198438" cy="254000"/>
              </a:xfrm>
              <a:custGeom>
                <a:avLst/>
                <a:gdLst>
                  <a:gd name="T0" fmla="*/ 0 w 60"/>
                  <a:gd name="T1" fmla="*/ 77 h 77"/>
                  <a:gd name="T2" fmla="*/ 0 w 60"/>
                  <a:gd name="T3" fmla="*/ 37 h 77"/>
                  <a:gd name="T4" fmla="*/ 2 w 60"/>
                  <a:gd name="T5" fmla="*/ 32 h 77"/>
                  <a:gd name="T6" fmla="*/ 56 w 60"/>
                  <a:gd name="T7" fmla="*/ 1 h 77"/>
                  <a:gd name="T8" fmla="*/ 60 w 60"/>
                  <a:gd name="T9" fmla="*/ 3 h 77"/>
                  <a:gd name="T10" fmla="*/ 60 w 60"/>
                  <a:gd name="T11" fmla="*/ 43 h 77"/>
                  <a:gd name="T12" fmla="*/ 0 w 60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77">
                    <a:moveTo>
                      <a:pt x="0" y="77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5"/>
                      <a:pt x="1" y="33"/>
                      <a:pt x="2" y="3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8" y="0"/>
                      <a:pt x="60" y="1"/>
                      <a:pt x="60" y="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0" y="77"/>
                      <a:pt x="0" y="77"/>
                      <a:pt x="0" y="77"/>
                    </a:cubicBezTo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ïṡľíďè">
                <a:extLst>
                  <a:ext uri="{FF2B5EF4-FFF2-40B4-BE49-F238E27FC236}">
                    <a16:creationId xmlns:a16="http://schemas.microsoft.com/office/drawing/2014/main" xmlns="" id="{86F97DD8-939E-4735-AF37-70B07792B39D}"/>
                  </a:ext>
                </a:extLst>
              </p:cNvPr>
              <p:cNvSpPr/>
              <p:nvPr/>
            </p:nvSpPr>
            <p:spPr bwMode="auto">
              <a:xfrm>
                <a:off x="4203700" y="3044826"/>
                <a:ext cx="179388" cy="220663"/>
              </a:xfrm>
              <a:custGeom>
                <a:avLst/>
                <a:gdLst>
                  <a:gd name="T0" fmla="*/ 0 w 54"/>
                  <a:gd name="T1" fmla="*/ 67 h 67"/>
                  <a:gd name="T2" fmla="*/ 0 w 54"/>
                  <a:gd name="T3" fmla="*/ 33 h 67"/>
                  <a:gd name="T4" fmla="*/ 2 w 54"/>
                  <a:gd name="T5" fmla="*/ 30 h 67"/>
                  <a:gd name="T6" fmla="*/ 51 w 54"/>
                  <a:gd name="T7" fmla="*/ 1 h 67"/>
                  <a:gd name="T8" fmla="*/ 54 w 54"/>
                  <a:gd name="T9" fmla="*/ 3 h 67"/>
                  <a:gd name="T10" fmla="*/ 54 w 54"/>
                  <a:gd name="T11" fmla="*/ 35 h 67"/>
                  <a:gd name="T12" fmla="*/ 0 w 54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67">
                    <a:moveTo>
                      <a:pt x="0" y="67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2"/>
                      <a:pt x="0" y="31"/>
                      <a:pt x="2" y="3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0"/>
                      <a:pt x="54" y="1"/>
                      <a:pt x="54" y="3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0" y="67"/>
                      <a:pt x="0" y="67"/>
                      <a:pt x="0" y="67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ïs1iḍé">
                <a:extLst>
                  <a:ext uri="{FF2B5EF4-FFF2-40B4-BE49-F238E27FC236}">
                    <a16:creationId xmlns:a16="http://schemas.microsoft.com/office/drawing/2014/main" xmlns="" id="{87D7999F-8E49-4F36-BDA3-4977B0C51E74}"/>
                  </a:ext>
                </a:extLst>
              </p:cNvPr>
              <p:cNvSpPr/>
              <p:nvPr/>
            </p:nvSpPr>
            <p:spPr bwMode="auto">
              <a:xfrm>
                <a:off x="4221163" y="3182938"/>
                <a:ext cx="227013" cy="131763"/>
              </a:xfrm>
              <a:custGeom>
                <a:avLst/>
                <a:gdLst>
                  <a:gd name="T0" fmla="*/ 0 w 143"/>
                  <a:gd name="T1" fmla="*/ 61 h 83"/>
                  <a:gd name="T2" fmla="*/ 106 w 143"/>
                  <a:gd name="T3" fmla="*/ 0 h 83"/>
                  <a:gd name="T4" fmla="*/ 143 w 143"/>
                  <a:gd name="T5" fmla="*/ 21 h 83"/>
                  <a:gd name="T6" fmla="*/ 37 w 143"/>
                  <a:gd name="T7" fmla="*/ 83 h 83"/>
                  <a:gd name="T8" fmla="*/ 0 w 143"/>
                  <a:gd name="T9" fmla="*/ 6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83">
                    <a:moveTo>
                      <a:pt x="0" y="61"/>
                    </a:moveTo>
                    <a:lnTo>
                      <a:pt x="106" y="0"/>
                    </a:lnTo>
                    <a:lnTo>
                      <a:pt x="143" y="21"/>
                    </a:lnTo>
                    <a:lnTo>
                      <a:pt x="37" y="83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7" name="ïşḻîḍe">
                <a:extLst>
                  <a:ext uri="{FF2B5EF4-FFF2-40B4-BE49-F238E27FC236}">
                    <a16:creationId xmlns:a16="http://schemas.microsoft.com/office/drawing/2014/main" xmlns="" id="{1BE4991F-134A-42C8-8068-45B49335897B}"/>
                  </a:ext>
                </a:extLst>
              </p:cNvPr>
              <p:cNvSpPr/>
              <p:nvPr/>
            </p:nvSpPr>
            <p:spPr bwMode="auto">
              <a:xfrm>
                <a:off x="4349750" y="3259138"/>
                <a:ext cx="76200" cy="46038"/>
              </a:xfrm>
              <a:custGeom>
                <a:avLst/>
                <a:gdLst>
                  <a:gd name="T0" fmla="*/ 0 w 48"/>
                  <a:gd name="T1" fmla="*/ 19 h 29"/>
                  <a:gd name="T2" fmla="*/ 31 w 48"/>
                  <a:gd name="T3" fmla="*/ 0 h 29"/>
                  <a:gd name="T4" fmla="*/ 48 w 48"/>
                  <a:gd name="T5" fmla="*/ 10 h 29"/>
                  <a:gd name="T6" fmla="*/ 19 w 48"/>
                  <a:gd name="T7" fmla="*/ 29 h 29"/>
                  <a:gd name="T8" fmla="*/ 0 w 48"/>
                  <a:gd name="T9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9">
                    <a:moveTo>
                      <a:pt x="0" y="19"/>
                    </a:moveTo>
                    <a:lnTo>
                      <a:pt x="31" y="0"/>
                    </a:lnTo>
                    <a:lnTo>
                      <a:pt x="48" y="10"/>
                    </a:lnTo>
                    <a:lnTo>
                      <a:pt x="19" y="2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íSḷïdê">
                <a:extLst>
                  <a:ext uri="{FF2B5EF4-FFF2-40B4-BE49-F238E27FC236}">
                    <a16:creationId xmlns:a16="http://schemas.microsoft.com/office/drawing/2014/main" xmlns="" id="{6AC54FA6-503B-4A9D-A042-14E45129BFB7}"/>
                  </a:ext>
                </a:extLst>
              </p:cNvPr>
              <p:cNvSpPr/>
              <p:nvPr/>
            </p:nvSpPr>
            <p:spPr bwMode="auto">
              <a:xfrm>
                <a:off x="4203700" y="3236913"/>
                <a:ext cx="50800" cy="28575"/>
              </a:xfrm>
              <a:custGeom>
                <a:avLst/>
                <a:gdLst>
                  <a:gd name="T0" fmla="*/ 32 w 32"/>
                  <a:gd name="T1" fmla="*/ 0 h 18"/>
                  <a:gd name="T2" fmla="*/ 0 w 32"/>
                  <a:gd name="T3" fmla="*/ 18 h 18"/>
                  <a:gd name="T4" fmla="*/ 32 w 3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8">
                    <a:moveTo>
                      <a:pt x="32" y="0"/>
                    </a:moveTo>
                    <a:lnTo>
                      <a:pt x="0" y="1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595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9" name="íşḷîdè">
                <a:extLst>
                  <a:ext uri="{FF2B5EF4-FFF2-40B4-BE49-F238E27FC236}">
                    <a16:creationId xmlns:a16="http://schemas.microsoft.com/office/drawing/2014/main" xmlns="" id="{7BF91118-EDAE-4FDB-86D6-077E9FECAB59}"/>
                  </a:ext>
                </a:extLst>
              </p:cNvPr>
              <p:cNvSpPr/>
              <p:nvPr/>
            </p:nvSpPr>
            <p:spPr bwMode="auto">
              <a:xfrm>
                <a:off x="4203700" y="3236913"/>
                <a:ext cx="50800" cy="28575"/>
              </a:xfrm>
              <a:custGeom>
                <a:avLst/>
                <a:gdLst>
                  <a:gd name="T0" fmla="*/ 32 w 32"/>
                  <a:gd name="T1" fmla="*/ 0 h 18"/>
                  <a:gd name="T2" fmla="*/ 0 w 32"/>
                  <a:gd name="T3" fmla="*/ 18 h 18"/>
                  <a:gd name="T4" fmla="*/ 32 w 3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8">
                    <a:moveTo>
                      <a:pt x="32" y="0"/>
                    </a:moveTo>
                    <a:lnTo>
                      <a:pt x="0" y="18"/>
                    </a:lnTo>
                    <a:lnTo>
                      <a:pt x="3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0" name="işḻiḋê">
                <a:extLst>
                  <a:ext uri="{FF2B5EF4-FFF2-40B4-BE49-F238E27FC236}">
                    <a16:creationId xmlns:a16="http://schemas.microsoft.com/office/drawing/2014/main" xmlns="" id="{22E45961-2F0C-4E12-A88B-CAC69D419018}"/>
                  </a:ext>
                </a:extLst>
              </p:cNvPr>
              <p:cNvSpPr/>
              <p:nvPr/>
            </p:nvSpPr>
            <p:spPr bwMode="auto">
              <a:xfrm>
                <a:off x="4203700" y="3065463"/>
                <a:ext cx="142875" cy="200025"/>
              </a:xfrm>
              <a:custGeom>
                <a:avLst/>
                <a:gdLst>
                  <a:gd name="T0" fmla="*/ 90 w 90"/>
                  <a:gd name="T1" fmla="*/ 0 h 126"/>
                  <a:gd name="T2" fmla="*/ 15 w 90"/>
                  <a:gd name="T3" fmla="*/ 43 h 126"/>
                  <a:gd name="T4" fmla="*/ 0 w 90"/>
                  <a:gd name="T5" fmla="*/ 72 h 126"/>
                  <a:gd name="T6" fmla="*/ 0 w 90"/>
                  <a:gd name="T7" fmla="*/ 126 h 126"/>
                  <a:gd name="T8" fmla="*/ 32 w 90"/>
                  <a:gd name="T9" fmla="*/ 108 h 126"/>
                  <a:gd name="T10" fmla="*/ 90 w 90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26">
                    <a:moveTo>
                      <a:pt x="90" y="0"/>
                    </a:moveTo>
                    <a:lnTo>
                      <a:pt x="15" y="43"/>
                    </a:lnTo>
                    <a:lnTo>
                      <a:pt x="0" y="72"/>
                    </a:lnTo>
                    <a:lnTo>
                      <a:pt x="0" y="126"/>
                    </a:lnTo>
                    <a:lnTo>
                      <a:pt x="32" y="108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7E7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1" name="ïśļïḓe">
                <a:extLst>
                  <a:ext uri="{FF2B5EF4-FFF2-40B4-BE49-F238E27FC236}">
                    <a16:creationId xmlns:a16="http://schemas.microsoft.com/office/drawing/2014/main" xmlns="" id="{8A80E8E1-CCB3-4355-A103-8688126FD257}"/>
                  </a:ext>
                </a:extLst>
              </p:cNvPr>
              <p:cNvSpPr/>
              <p:nvPr/>
            </p:nvSpPr>
            <p:spPr bwMode="auto">
              <a:xfrm>
                <a:off x="4203700" y="3065463"/>
                <a:ext cx="142875" cy="200025"/>
              </a:xfrm>
              <a:custGeom>
                <a:avLst/>
                <a:gdLst>
                  <a:gd name="T0" fmla="*/ 90 w 90"/>
                  <a:gd name="T1" fmla="*/ 0 h 126"/>
                  <a:gd name="T2" fmla="*/ 15 w 90"/>
                  <a:gd name="T3" fmla="*/ 43 h 126"/>
                  <a:gd name="T4" fmla="*/ 0 w 90"/>
                  <a:gd name="T5" fmla="*/ 72 h 126"/>
                  <a:gd name="T6" fmla="*/ 0 w 90"/>
                  <a:gd name="T7" fmla="*/ 126 h 126"/>
                  <a:gd name="T8" fmla="*/ 32 w 90"/>
                  <a:gd name="T9" fmla="*/ 108 h 126"/>
                  <a:gd name="T10" fmla="*/ 90 w 90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26">
                    <a:moveTo>
                      <a:pt x="90" y="0"/>
                    </a:moveTo>
                    <a:lnTo>
                      <a:pt x="15" y="43"/>
                    </a:lnTo>
                    <a:lnTo>
                      <a:pt x="0" y="72"/>
                    </a:lnTo>
                    <a:lnTo>
                      <a:pt x="0" y="126"/>
                    </a:lnTo>
                    <a:lnTo>
                      <a:pt x="32" y="108"/>
                    </a:lnTo>
                    <a:lnTo>
                      <a:pt x="9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2" name="ïṥḷïḍe">
                <a:extLst>
                  <a:ext uri="{FF2B5EF4-FFF2-40B4-BE49-F238E27FC236}">
                    <a16:creationId xmlns:a16="http://schemas.microsoft.com/office/drawing/2014/main" xmlns="" id="{BB4D5966-5833-4E0B-8A79-6905D2ACCD21}"/>
                  </a:ext>
                </a:extLst>
              </p:cNvPr>
              <p:cNvSpPr/>
              <p:nvPr/>
            </p:nvSpPr>
            <p:spPr bwMode="auto">
              <a:xfrm>
                <a:off x="4300538" y="3054351"/>
                <a:ext cx="82550" cy="155575"/>
              </a:xfrm>
              <a:custGeom>
                <a:avLst/>
                <a:gdLst>
                  <a:gd name="T0" fmla="*/ 20 w 25"/>
                  <a:gd name="T1" fmla="*/ 36 h 47"/>
                  <a:gd name="T2" fmla="*/ 0 w 25"/>
                  <a:gd name="T3" fmla="*/ 47 h 47"/>
                  <a:gd name="T4" fmla="*/ 20 w 25"/>
                  <a:gd name="T5" fmla="*/ 36 h 47"/>
                  <a:gd name="T6" fmla="*/ 20 w 25"/>
                  <a:gd name="T7" fmla="*/ 36 h 47"/>
                  <a:gd name="T8" fmla="*/ 25 w 25"/>
                  <a:gd name="T9" fmla="*/ 0 h 47"/>
                  <a:gd name="T10" fmla="*/ 25 w 25"/>
                  <a:gd name="T11" fmla="*/ 0 h 47"/>
                  <a:gd name="T12" fmla="*/ 25 w 25"/>
                  <a:gd name="T13" fmla="*/ 25 h 47"/>
                  <a:gd name="T14" fmla="*/ 25 w 25"/>
                  <a:gd name="T15" fmla="*/ 0 h 47"/>
                  <a:gd name="T16" fmla="*/ 25 w 25"/>
                  <a:gd name="T17" fmla="*/ 0 h 47"/>
                  <a:gd name="T18" fmla="*/ 25 w 25"/>
                  <a:gd name="T19" fmla="*/ 0 h 47"/>
                  <a:gd name="T20" fmla="*/ 25 w 25"/>
                  <a:gd name="T21" fmla="*/ 0 h 47"/>
                  <a:gd name="T22" fmla="*/ 25 w 25"/>
                  <a:gd name="T23" fmla="*/ 0 h 47"/>
                  <a:gd name="T24" fmla="*/ 25 w 25"/>
                  <a:gd name="T25" fmla="*/ 0 h 47"/>
                  <a:gd name="T26" fmla="*/ 25 w 25"/>
                  <a:gd name="T27" fmla="*/ 0 h 47"/>
                  <a:gd name="T28" fmla="*/ 25 w 25"/>
                  <a:gd name="T29" fmla="*/ 0 h 47"/>
                  <a:gd name="T30" fmla="*/ 25 w 25"/>
                  <a:gd name="T31" fmla="*/ 0 h 47"/>
                  <a:gd name="T32" fmla="*/ 25 w 25"/>
                  <a:gd name="T33" fmla="*/ 0 h 47"/>
                  <a:gd name="T34" fmla="*/ 25 w 25"/>
                  <a:gd name="T3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47">
                    <a:moveTo>
                      <a:pt x="20" y="36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595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iślîḓe">
                <a:extLst>
                  <a:ext uri="{FF2B5EF4-FFF2-40B4-BE49-F238E27FC236}">
                    <a16:creationId xmlns:a16="http://schemas.microsoft.com/office/drawing/2014/main" xmlns="" id="{7BA7578F-1F02-409C-9D9C-05EAEDB9223B}"/>
                  </a:ext>
                </a:extLst>
              </p:cNvPr>
              <p:cNvSpPr/>
              <p:nvPr/>
            </p:nvSpPr>
            <p:spPr bwMode="auto">
              <a:xfrm>
                <a:off x="4289425" y="3048001"/>
                <a:ext cx="93663" cy="168275"/>
              </a:xfrm>
              <a:custGeom>
                <a:avLst/>
                <a:gdLst>
                  <a:gd name="T0" fmla="*/ 27 w 28"/>
                  <a:gd name="T1" fmla="*/ 0 h 51"/>
                  <a:gd name="T2" fmla="*/ 0 w 28"/>
                  <a:gd name="T3" fmla="*/ 51 h 51"/>
                  <a:gd name="T4" fmla="*/ 3 w 28"/>
                  <a:gd name="T5" fmla="*/ 49 h 51"/>
                  <a:gd name="T6" fmla="*/ 23 w 28"/>
                  <a:gd name="T7" fmla="*/ 38 h 51"/>
                  <a:gd name="T8" fmla="*/ 28 w 28"/>
                  <a:gd name="T9" fmla="*/ 27 h 51"/>
                  <a:gd name="T10" fmla="*/ 28 w 28"/>
                  <a:gd name="T11" fmla="*/ 2 h 51"/>
                  <a:gd name="T12" fmla="*/ 28 w 28"/>
                  <a:gd name="T13" fmla="*/ 2 h 51"/>
                  <a:gd name="T14" fmla="*/ 28 w 28"/>
                  <a:gd name="T15" fmla="*/ 2 h 51"/>
                  <a:gd name="T16" fmla="*/ 28 w 28"/>
                  <a:gd name="T17" fmla="*/ 2 h 51"/>
                  <a:gd name="T18" fmla="*/ 28 w 28"/>
                  <a:gd name="T19" fmla="*/ 2 h 51"/>
                  <a:gd name="T20" fmla="*/ 28 w 28"/>
                  <a:gd name="T21" fmla="*/ 2 h 51"/>
                  <a:gd name="T22" fmla="*/ 28 w 28"/>
                  <a:gd name="T23" fmla="*/ 2 h 51"/>
                  <a:gd name="T24" fmla="*/ 28 w 28"/>
                  <a:gd name="T25" fmla="*/ 2 h 51"/>
                  <a:gd name="T26" fmla="*/ 27 w 28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51">
                    <a:moveTo>
                      <a:pt x="27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7" y="0"/>
                    </a:cubicBezTo>
                  </a:path>
                </a:pathLst>
              </a:custGeom>
              <a:solidFill>
                <a:srgbClr val="7E7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4" name="íşľîḓê">
                <a:extLst>
                  <a:ext uri="{FF2B5EF4-FFF2-40B4-BE49-F238E27FC236}">
                    <a16:creationId xmlns:a16="http://schemas.microsoft.com/office/drawing/2014/main" xmlns="" id="{CA7C15AE-152F-4484-B850-0B73EED7B30D}"/>
                  </a:ext>
                </a:extLst>
              </p:cNvPr>
              <p:cNvSpPr/>
              <p:nvPr/>
            </p:nvSpPr>
            <p:spPr bwMode="auto">
              <a:xfrm>
                <a:off x="4368800" y="3173413"/>
                <a:ext cx="82550" cy="92075"/>
              </a:xfrm>
              <a:custGeom>
                <a:avLst/>
                <a:gdLst>
                  <a:gd name="T0" fmla="*/ 25 w 25"/>
                  <a:gd name="T1" fmla="*/ 7 h 28"/>
                  <a:gd name="T2" fmla="*/ 14 w 25"/>
                  <a:gd name="T3" fmla="*/ 0 h 28"/>
                  <a:gd name="T4" fmla="*/ 0 w 25"/>
                  <a:gd name="T5" fmla="*/ 16 h 28"/>
                  <a:gd name="T6" fmla="*/ 3 w 25"/>
                  <a:gd name="T7" fmla="*/ 22 h 28"/>
                  <a:gd name="T8" fmla="*/ 6 w 25"/>
                  <a:gd name="T9" fmla="*/ 20 h 28"/>
                  <a:gd name="T10" fmla="*/ 9 w 25"/>
                  <a:gd name="T11" fmla="*/ 22 h 28"/>
                  <a:gd name="T12" fmla="*/ 18 w 25"/>
                  <a:gd name="T13" fmla="*/ 28 h 28"/>
                  <a:gd name="T14" fmla="*/ 25 w 25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8">
                    <a:moveTo>
                      <a:pt x="25" y="7"/>
                    </a:moveTo>
                    <a:cubicBezTo>
                      <a:pt x="25" y="7"/>
                      <a:pt x="19" y="1"/>
                      <a:pt x="14" y="0"/>
                    </a:cubicBezTo>
                    <a:cubicBezTo>
                      <a:pt x="9" y="0"/>
                      <a:pt x="0" y="11"/>
                      <a:pt x="0" y="16"/>
                    </a:cubicBezTo>
                    <a:cubicBezTo>
                      <a:pt x="0" y="22"/>
                      <a:pt x="2" y="22"/>
                      <a:pt x="3" y="22"/>
                    </a:cubicBezTo>
                    <a:cubicBezTo>
                      <a:pt x="5" y="22"/>
                      <a:pt x="6" y="20"/>
                      <a:pt x="6" y="20"/>
                    </a:cubicBezTo>
                    <a:cubicBezTo>
                      <a:pt x="6" y="20"/>
                      <a:pt x="8" y="21"/>
                      <a:pt x="9" y="22"/>
                    </a:cubicBezTo>
                    <a:cubicBezTo>
                      <a:pt x="10" y="24"/>
                      <a:pt x="11" y="28"/>
                      <a:pt x="18" y="28"/>
                    </a:cubicBezTo>
                    <a:cubicBezTo>
                      <a:pt x="25" y="27"/>
                      <a:pt x="25" y="7"/>
                      <a:pt x="25" y="7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5" name="îṡ1ïdè">
                <a:extLst>
                  <a:ext uri="{FF2B5EF4-FFF2-40B4-BE49-F238E27FC236}">
                    <a16:creationId xmlns:a16="http://schemas.microsoft.com/office/drawing/2014/main" xmlns="" id="{9F25B859-E395-4597-A3CC-BC27CA1D12D7}"/>
                  </a:ext>
                </a:extLst>
              </p:cNvPr>
              <p:cNvSpPr/>
              <p:nvPr/>
            </p:nvSpPr>
            <p:spPr bwMode="auto">
              <a:xfrm>
                <a:off x="4422775" y="3001963"/>
                <a:ext cx="190500" cy="284163"/>
              </a:xfrm>
              <a:custGeom>
                <a:avLst/>
                <a:gdLst>
                  <a:gd name="T0" fmla="*/ 9 w 58"/>
                  <a:gd name="T1" fmla="*/ 59 h 86"/>
                  <a:gd name="T2" fmla="*/ 2 w 58"/>
                  <a:gd name="T3" fmla="*/ 65 h 86"/>
                  <a:gd name="T4" fmla="*/ 2 w 58"/>
                  <a:gd name="T5" fmla="*/ 80 h 86"/>
                  <a:gd name="T6" fmla="*/ 41 w 58"/>
                  <a:gd name="T7" fmla="*/ 82 h 86"/>
                  <a:gd name="T8" fmla="*/ 56 w 58"/>
                  <a:gd name="T9" fmla="*/ 25 h 86"/>
                  <a:gd name="T10" fmla="*/ 40 w 58"/>
                  <a:gd name="T11" fmla="*/ 1 h 86"/>
                  <a:gd name="T12" fmla="*/ 29 w 58"/>
                  <a:gd name="T13" fmla="*/ 18 h 86"/>
                  <a:gd name="T14" fmla="*/ 26 w 58"/>
                  <a:gd name="T15" fmla="*/ 56 h 86"/>
                  <a:gd name="T16" fmla="*/ 9 w 58"/>
                  <a:gd name="T17" fmla="*/ 5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86">
                    <a:moveTo>
                      <a:pt x="9" y="59"/>
                    </a:moveTo>
                    <a:cubicBezTo>
                      <a:pt x="9" y="59"/>
                      <a:pt x="5" y="59"/>
                      <a:pt x="2" y="65"/>
                    </a:cubicBezTo>
                    <a:cubicBezTo>
                      <a:pt x="0" y="71"/>
                      <a:pt x="2" y="80"/>
                      <a:pt x="2" y="80"/>
                    </a:cubicBezTo>
                    <a:cubicBezTo>
                      <a:pt x="2" y="80"/>
                      <a:pt x="34" y="86"/>
                      <a:pt x="41" y="82"/>
                    </a:cubicBezTo>
                    <a:cubicBezTo>
                      <a:pt x="48" y="78"/>
                      <a:pt x="58" y="45"/>
                      <a:pt x="56" y="25"/>
                    </a:cubicBezTo>
                    <a:cubicBezTo>
                      <a:pt x="54" y="4"/>
                      <a:pt x="48" y="0"/>
                      <a:pt x="40" y="1"/>
                    </a:cubicBezTo>
                    <a:cubicBezTo>
                      <a:pt x="32" y="2"/>
                      <a:pt x="29" y="6"/>
                      <a:pt x="29" y="18"/>
                    </a:cubicBezTo>
                    <a:cubicBezTo>
                      <a:pt x="28" y="29"/>
                      <a:pt x="28" y="53"/>
                      <a:pt x="26" y="56"/>
                    </a:cubicBezTo>
                    <a:cubicBezTo>
                      <a:pt x="24" y="60"/>
                      <a:pt x="9" y="59"/>
                      <a:pt x="9" y="59"/>
                    </a:cubicBez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îŝḷïďe">
                <a:extLst>
                  <a:ext uri="{FF2B5EF4-FFF2-40B4-BE49-F238E27FC236}">
                    <a16:creationId xmlns:a16="http://schemas.microsoft.com/office/drawing/2014/main" xmlns="" id="{0920E9BC-19B4-4388-8997-3F96259D7F89}"/>
                  </a:ext>
                </a:extLst>
              </p:cNvPr>
              <p:cNvSpPr/>
              <p:nvPr/>
            </p:nvSpPr>
            <p:spPr bwMode="auto">
              <a:xfrm>
                <a:off x="4260850" y="3249613"/>
                <a:ext cx="82550" cy="95250"/>
              </a:xfrm>
              <a:custGeom>
                <a:avLst/>
                <a:gdLst>
                  <a:gd name="T0" fmla="*/ 25 w 25"/>
                  <a:gd name="T1" fmla="*/ 7 h 29"/>
                  <a:gd name="T2" fmla="*/ 14 w 25"/>
                  <a:gd name="T3" fmla="*/ 0 h 29"/>
                  <a:gd name="T4" fmla="*/ 0 w 25"/>
                  <a:gd name="T5" fmla="*/ 16 h 29"/>
                  <a:gd name="T6" fmla="*/ 3 w 25"/>
                  <a:gd name="T7" fmla="*/ 22 h 29"/>
                  <a:gd name="T8" fmla="*/ 6 w 25"/>
                  <a:gd name="T9" fmla="*/ 20 h 29"/>
                  <a:gd name="T10" fmla="*/ 9 w 25"/>
                  <a:gd name="T11" fmla="*/ 22 h 29"/>
                  <a:gd name="T12" fmla="*/ 18 w 25"/>
                  <a:gd name="T13" fmla="*/ 28 h 29"/>
                  <a:gd name="T14" fmla="*/ 25 w 25"/>
                  <a:gd name="T1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9">
                    <a:moveTo>
                      <a:pt x="25" y="7"/>
                    </a:moveTo>
                    <a:cubicBezTo>
                      <a:pt x="25" y="7"/>
                      <a:pt x="19" y="1"/>
                      <a:pt x="14" y="0"/>
                    </a:cubicBezTo>
                    <a:cubicBezTo>
                      <a:pt x="9" y="0"/>
                      <a:pt x="0" y="11"/>
                      <a:pt x="0" y="16"/>
                    </a:cubicBezTo>
                    <a:cubicBezTo>
                      <a:pt x="0" y="22"/>
                      <a:pt x="2" y="22"/>
                      <a:pt x="3" y="22"/>
                    </a:cubicBezTo>
                    <a:cubicBezTo>
                      <a:pt x="5" y="22"/>
                      <a:pt x="6" y="20"/>
                      <a:pt x="6" y="20"/>
                    </a:cubicBezTo>
                    <a:cubicBezTo>
                      <a:pt x="6" y="20"/>
                      <a:pt x="8" y="21"/>
                      <a:pt x="9" y="22"/>
                    </a:cubicBezTo>
                    <a:cubicBezTo>
                      <a:pt x="10" y="24"/>
                      <a:pt x="11" y="29"/>
                      <a:pt x="18" y="28"/>
                    </a:cubicBezTo>
                    <a:cubicBezTo>
                      <a:pt x="25" y="27"/>
                      <a:pt x="25" y="7"/>
                      <a:pt x="25" y="7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íṥlîďé">
                <a:extLst>
                  <a:ext uri="{FF2B5EF4-FFF2-40B4-BE49-F238E27FC236}">
                    <a16:creationId xmlns:a16="http://schemas.microsoft.com/office/drawing/2014/main" xmlns="" id="{D329FD23-5BF1-42C7-BF58-8BBE2EE865E2}"/>
                  </a:ext>
                </a:extLst>
              </p:cNvPr>
              <p:cNvSpPr/>
              <p:nvPr/>
            </p:nvSpPr>
            <p:spPr bwMode="auto">
              <a:xfrm>
                <a:off x="4405313" y="2995613"/>
                <a:ext cx="260350" cy="441325"/>
              </a:xfrm>
              <a:custGeom>
                <a:avLst/>
                <a:gdLst>
                  <a:gd name="T0" fmla="*/ 20 w 79"/>
                  <a:gd name="T1" fmla="*/ 15 h 134"/>
                  <a:gd name="T2" fmla="*/ 3 w 79"/>
                  <a:gd name="T3" fmla="*/ 31 h 134"/>
                  <a:gd name="T4" fmla="*/ 8 w 79"/>
                  <a:gd name="T5" fmla="*/ 90 h 134"/>
                  <a:gd name="T6" fmla="*/ 7 w 79"/>
                  <a:gd name="T7" fmla="*/ 120 h 134"/>
                  <a:gd name="T8" fmla="*/ 50 w 79"/>
                  <a:gd name="T9" fmla="*/ 130 h 134"/>
                  <a:gd name="T10" fmla="*/ 79 w 79"/>
                  <a:gd name="T11" fmla="*/ 110 h 134"/>
                  <a:gd name="T12" fmla="*/ 78 w 79"/>
                  <a:gd name="T13" fmla="*/ 80 h 134"/>
                  <a:gd name="T14" fmla="*/ 76 w 79"/>
                  <a:gd name="T15" fmla="*/ 16 h 134"/>
                  <a:gd name="T16" fmla="*/ 50 w 79"/>
                  <a:gd name="T17" fmla="*/ 1 h 134"/>
                  <a:gd name="T18" fmla="*/ 20 w 79"/>
                  <a:gd name="T19" fmla="*/ 1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134">
                    <a:moveTo>
                      <a:pt x="20" y="15"/>
                    </a:moveTo>
                    <a:cubicBezTo>
                      <a:pt x="20" y="15"/>
                      <a:pt x="7" y="23"/>
                      <a:pt x="3" y="31"/>
                    </a:cubicBezTo>
                    <a:cubicBezTo>
                      <a:pt x="0" y="39"/>
                      <a:pt x="9" y="73"/>
                      <a:pt x="8" y="90"/>
                    </a:cubicBezTo>
                    <a:cubicBezTo>
                      <a:pt x="7" y="106"/>
                      <a:pt x="4" y="114"/>
                      <a:pt x="7" y="120"/>
                    </a:cubicBezTo>
                    <a:cubicBezTo>
                      <a:pt x="11" y="127"/>
                      <a:pt x="34" y="134"/>
                      <a:pt x="50" y="130"/>
                    </a:cubicBezTo>
                    <a:cubicBezTo>
                      <a:pt x="67" y="126"/>
                      <a:pt x="79" y="115"/>
                      <a:pt x="79" y="110"/>
                    </a:cubicBezTo>
                    <a:cubicBezTo>
                      <a:pt x="79" y="104"/>
                      <a:pt x="78" y="89"/>
                      <a:pt x="78" y="80"/>
                    </a:cubicBezTo>
                    <a:cubicBezTo>
                      <a:pt x="78" y="71"/>
                      <a:pt x="79" y="31"/>
                      <a:pt x="76" y="16"/>
                    </a:cubicBezTo>
                    <a:cubicBezTo>
                      <a:pt x="72" y="2"/>
                      <a:pt x="54" y="0"/>
                      <a:pt x="50" y="1"/>
                    </a:cubicBezTo>
                    <a:cubicBezTo>
                      <a:pt x="46" y="2"/>
                      <a:pt x="20" y="15"/>
                      <a:pt x="20" y="15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8" name="iṣļîḑê">
                <a:extLst>
                  <a:ext uri="{FF2B5EF4-FFF2-40B4-BE49-F238E27FC236}">
                    <a16:creationId xmlns:a16="http://schemas.microsoft.com/office/drawing/2014/main" xmlns="" id="{68AF704B-6A95-4C7F-9E05-D5AAF0877D11}"/>
                  </a:ext>
                </a:extLst>
              </p:cNvPr>
              <p:cNvSpPr/>
              <p:nvPr/>
            </p:nvSpPr>
            <p:spPr bwMode="auto">
              <a:xfrm>
                <a:off x="4429125" y="2830513"/>
                <a:ext cx="141288" cy="223838"/>
              </a:xfrm>
              <a:custGeom>
                <a:avLst/>
                <a:gdLst>
                  <a:gd name="T0" fmla="*/ 4 w 43"/>
                  <a:gd name="T1" fmla="*/ 10 h 68"/>
                  <a:gd name="T2" fmla="*/ 4 w 43"/>
                  <a:gd name="T3" fmla="*/ 50 h 68"/>
                  <a:gd name="T4" fmla="*/ 13 w 43"/>
                  <a:gd name="T5" fmla="*/ 56 h 68"/>
                  <a:gd name="T6" fmla="*/ 13 w 43"/>
                  <a:gd name="T7" fmla="*/ 65 h 68"/>
                  <a:gd name="T8" fmla="*/ 30 w 43"/>
                  <a:gd name="T9" fmla="*/ 65 h 68"/>
                  <a:gd name="T10" fmla="*/ 43 w 43"/>
                  <a:gd name="T11" fmla="*/ 57 h 68"/>
                  <a:gd name="T12" fmla="*/ 43 w 43"/>
                  <a:gd name="T13" fmla="*/ 0 h 68"/>
                  <a:gd name="T14" fmla="*/ 4 w 43"/>
                  <a:gd name="T15" fmla="*/ 1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8">
                    <a:moveTo>
                      <a:pt x="4" y="10"/>
                    </a:moveTo>
                    <a:cubicBezTo>
                      <a:pt x="4" y="10"/>
                      <a:pt x="0" y="45"/>
                      <a:pt x="4" y="50"/>
                    </a:cubicBezTo>
                    <a:cubicBezTo>
                      <a:pt x="8" y="55"/>
                      <a:pt x="13" y="56"/>
                      <a:pt x="13" y="56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3" y="65"/>
                      <a:pt x="20" y="68"/>
                      <a:pt x="30" y="65"/>
                    </a:cubicBezTo>
                    <a:cubicBezTo>
                      <a:pt x="41" y="62"/>
                      <a:pt x="43" y="57"/>
                      <a:pt x="43" y="57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iṥlïḓè">
                <a:extLst>
                  <a:ext uri="{FF2B5EF4-FFF2-40B4-BE49-F238E27FC236}">
                    <a16:creationId xmlns:a16="http://schemas.microsoft.com/office/drawing/2014/main" xmlns="" id="{0E449C1F-A8BC-4112-80A5-99550BEEE405}"/>
                  </a:ext>
                </a:extLst>
              </p:cNvPr>
              <p:cNvSpPr/>
              <p:nvPr/>
            </p:nvSpPr>
            <p:spPr bwMode="auto">
              <a:xfrm>
                <a:off x="4425950" y="2751138"/>
                <a:ext cx="220663" cy="274638"/>
              </a:xfrm>
              <a:custGeom>
                <a:avLst/>
                <a:gdLst>
                  <a:gd name="T0" fmla="*/ 5 w 67"/>
                  <a:gd name="T1" fmla="*/ 34 h 83"/>
                  <a:gd name="T2" fmla="*/ 1 w 67"/>
                  <a:gd name="T3" fmla="*/ 26 h 83"/>
                  <a:gd name="T4" fmla="*/ 5 w 67"/>
                  <a:gd name="T5" fmla="*/ 6 h 83"/>
                  <a:gd name="T6" fmla="*/ 11 w 67"/>
                  <a:gd name="T7" fmla="*/ 6 h 83"/>
                  <a:gd name="T8" fmla="*/ 16 w 67"/>
                  <a:gd name="T9" fmla="*/ 2 h 83"/>
                  <a:gd name="T10" fmla="*/ 21 w 67"/>
                  <a:gd name="T11" fmla="*/ 4 h 83"/>
                  <a:gd name="T12" fmla="*/ 25 w 67"/>
                  <a:gd name="T13" fmla="*/ 1 h 83"/>
                  <a:gd name="T14" fmla="*/ 30 w 67"/>
                  <a:gd name="T15" fmla="*/ 3 h 83"/>
                  <a:gd name="T16" fmla="*/ 60 w 67"/>
                  <a:gd name="T17" fmla="*/ 20 h 83"/>
                  <a:gd name="T18" fmla="*/ 57 w 67"/>
                  <a:gd name="T19" fmla="*/ 72 h 83"/>
                  <a:gd name="T20" fmla="*/ 30 w 67"/>
                  <a:gd name="T21" fmla="*/ 80 h 83"/>
                  <a:gd name="T22" fmla="*/ 16 w 67"/>
                  <a:gd name="T23" fmla="*/ 59 h 83"/>
                  <a:gd name="T24" fmla="*/ 11 w 67"/>
                  <a:gd name="T25" fmla="*/ 57 h 83"/>
                  <a:gd name="T26" fmla="*/ 11 w 67"/>
                  <a:gd name="T27" fmla="*/ 36 h 83"/>
                  <a:gd name="T28" fmla="*/ 5 w 67"/>
                  <a:gd name="T29" fmla="*/ 3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83">
                    <a:moveTo>
                      <a:pt x="5" y="34"/>
                    </a:moveTo>
                    <a:cubicBezTo>
                      <a:pt x="5" y="34"/>
                      <a:pt x="2" y="32"/>
                      <a:pt x="1" y="26"/>
                    </a:cubicBezTo>
                    <a:cubicBezTo>
                      <a:pt x="0" y="21"/>
                      <a:pt x="1" y="8"/>
                      <a:pt x="5" y="6"/>
                    </a:cubicBezTo>
                    <a:cubicBezTo>
                      <a:pt x="8" y="4"/>
                      <a:pt x="11" y="6"/>
                      <a:pt x="11" y="6"/>
                    </a:cubicBezTo>
                    <a:cubicBezTo>
                      <a:pt x="11" y="6"/>
                      <a:pt x="13" y="2"/>
                      <a:pt x="16" y="2"/>
                    </a:cubicBezTo>
                    <a:cubicBezTo>
                      <a:pt x="19" y="1"/>
                      <a:pt x="21" y="4"/>
                      <a:pt x="21" y="4"/>
                    </a:cubicBezTo>
                    <a:cubicBezTo>
                      <a:pt x="21" y="4"/>
                      <a:pt x="22" y="0"/>
                      <a:pt x="25" y="1"/>
                    </a:cubicBezTo>
                    <a:cubicBezTo>
                      <a:pt x="28" y="1"/>
                      <a:pt x="30" y="3"/>
                      <a:pt x="30" y="3"/>
                    </a:cubicBezTo>
                    <a:cubicBezTo>
                      <a:pt x="30" y="3"/>
                      <a:pt x="53" y="4"/>
                      <a:pt x="60" y="20"/>
                    </a:cubicBezTo>
                    <a:cubicBezTo>
                      <a:pt x="67" y="36"/>
                      <a:pt x="64" y="64"/>
                      <a:pt x="57" y="72"/>
                    </a:cubicBezTo>
                    <a:cubicBezTo>
                      <a:pt x="49" y="80"/>
                      <a:pt x="37" y="83"/>
                      <a:pt x="30" y="80"/>
                    </a:cubicBezTo>
                    <a:cubicBezTo>
                      <a:pt x="23" y="78"/>
                      <a:pt x="16" y="59"/>
                      <a:pt x="16" y="59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0" name="î$ľîḋè">
                <a:extLst>
                  <a:ext uri="{FF2B5EF4-FFF2-40B4-BE49-F238E27FC236}">
                    <a16:creationId xmlns:a16="http://schemas.microsoft.com/office/drawing/2014/main" xmlns="" id="{FAEF7210-CDE4-45DF-B133-9157EBBB153D}"/>
                  </a:ext>
                </a:extLst>
              </p:cNvPr>
              <p:cNvSpPr/>
              <p:nvPr/>
            </p:nvSpPr>
            <p:spPr bwMode="auto">
              <a:xfrm>
                <a:off x="4478338" y="2897188"/>
                <a:ext cx="33338" cy="71438"/>
              </a:xfrm>
              <a:custGeom>
                <a:avLst/>
                <a:gdLst>
                  <a:gd name="T0" fmla="*/ 0 w 10"/>
                  <a:gd name="T1" fmla="*/ 15 h 22"/>
                  <a:gd name="T2" fmla="*/ 0 w 10"/>
                  <a:gd name="T3" fmla="*/ 0 h 22"/>
                  <a:gd name="T4" fmla="*/ 9 w 10"/>
                  <a:gd name="T5" fmla="*/ 7 h 22"/>
                  <a:gd name="T6" fmla="*/ 3 w 10"/>
                  <a:gd name="T7" fmla="*/ 21 h 22"/>
                  <a:gd name="T8" fmla="*/ 0 w 10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2">
                    <a:moveTo>
                      <a:pt x="0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9" y="1"/>
                      <a:pt x="9" y="7"/>
                    </a:cubicBezTo>
                    <a:cubicBezTo>
                      <a:pt x="10" y="12"/>
                      <a:pt x="8" y="20"/>
                      <a:pt x="3" y="21"/>
                    </a:cubicBezTo>
                    <a:cubicBezTo>
                      <a:pt x="0" y="22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1" name="isľídé">
                <a:extLst>
                  <a:ext uri="{FF2B5EF4-FFF2-40B4-BE49-F238E27FC236}">
                    <a16:creationId xmlns:a16="http://schemas.microsoft.com/office/drawing/2014/main" xmlns="" id="{EBAF2724-2477-4123-879D-3D2A399C64A5}"/>
                  </a:ext>
                </a:extLst>
              </p:cNvPr>
              <p:cNvSpPr/>
              <p:nvPr/>
            </p:nvSpPr>
            <p:spPr bwMode="auto">
              <a:xfrm>
                <a:off x="4313238" y="3078163"/>
                <a:ext cx="192088" cy="282575"/>
              </a:xfrm>
              <a:custGeom>
                <a:avLst/>
                <a:gdLst>
                  <a:gd name="T0" fmla="*/ 9 w 58"/>
                  <a:gd name="T1" fmla="*/ 59 h 86"/>
                  <a:gd name="T2" fmla="*/ 2 w 58"/>
                  <a:gd name="T3" fmla="*/ 65 h 86"/>
                  <a:gd name="T4" fmla="*/ 2 w 58"/>
                  <a:gd name="T5" fmla="*/ 80 h 86"/>
                  <a:gd name="T6" fmla="*/ 41 w 58"/>
                  <a:gd name="T7" fmla="*/ 82 h 86"/>
                  <a:gd name="T8" fmla="*/ 56 w 58"/>
                  <a:gd name="T9" fmla="*/ 25 h 86"/>
                  <a:gd name="T10" fmla="*/ 40 w 58"/>
                  <a:gd name="T11" fmla="*/ 1 h 86"/>
                  <a:gd name="T12" fmla="*/ 29 w 58"/>
                  <a:gd name="T13" fmla="*/ 18 h 86"/>
                  <a:gd name="T14" fmla="*/ 26 w 58"/>
                  <a:gd name="T15" fmla="*/ 56 h 86"/>
                  <a:gd name="T16" fmla="*/ 9 w 58"/>
                  <a:gd name="T17" fmla="*/ 5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86">
                    <a:moveTo>
                      <a:pt x="9" y="59"/>
                    </a:moveTo>
                    <a:cubicBezTo>
                      <a:pt x="9" y="59"/>
                      <a:pt x="5" y="59"/>
                      <a:pt x="2" y="65"/>
                    </a:cubicBezTo>
                    <a:cubicBezTo>
                      <a:pt x="0" y="71"/>
                      <a:pt x="2" y="80"/>
                      <a:pt x="2" y="80"/>
                    </a:cubicBezTo>
                    <a:cubicBezTo>
                      <a:pt x="2" y="80"/>
                      <a:pt x="34" y="86"/>
                      <a:pt x="41" y="82"/>
                    </a:cubicBezTo>
                    <a:cubicBezTo>
                      <a:pt x="48" y="78"/>
                      <a:pt x="58" y="45"/>
                      <a:pt x="56" y="25"/>
                    </a:cubicBezTo>
                    <a:cubicBezTo>
                      <a:pt x="54" y="5"/>
                      <a:pt x="48" y="0"/>
                      <a:pt x="40" y="1"/>
                    </a:cubicBezTo>
                    <a:cubicBezTo>
                      <a:pt x="32" y="3"/>
                      <a:pt x="30" y="6"/>
                      <a:pt x="29" y="18"/>
                    </a:cubicBezTo>
                    <a:cubicBezTo>
                      <a:pt x="28" y="29"/>
                      <a:pt x="28" y="53"/>
                      <a:pt x="26" y="56"/>
                    </a:cubicBezTo>
                    <a:cubicBezTo>
                      <a:pt x="24" y="60"/>
                      <a:pt x="9" y="59"/>
                      <a:pt x="9" y="59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íSľiḋè">
                <a:extLst>
                  <a:ext uri="{FF2B5EF4-FFF2-40B4-BE49-F238E27FC236}">
                    <a16:creationId xmlns:a16="http://schemas.microsoft.com/office/drawing/2014/main" xmlns="" id="{18C00324-C2A2-4E35-9849-B73A6F611560}"/>
                  </a:ext>
                </a:extLst>
              </p:cNvPr>
              <p:cNvSpPr/>
              <p:nvPr/>
            </p:nvSpPr>
            <p:spPr bwMode="auto">
              <a:xfrm>
                <a:off x="3673475" y="4171951"/>
                <a:ext cx="1630363" cy="949325"/>
              </a:xfrm>
              <a:custGeom>
                <a:avLst/>
                <a:gdLst>
                  <a:gd name="T0" fmla="*/ 143 w 494"/>
                  <a:gd name="T1" fmla="*/ 0 h 288"/>
                  <a:gd name="T2" fmla="*/ 100 w 494"/>
                  <a:gd name="T3" fmla="*/ 11 h 288"/>
                  <a:gd name="T4" fmla="*/ 19 w 494"/>
                  <a:gd name="T5" fmla="*/ 58 h 288"/>
                  <a:gd name="T6" fmla="*/ 19 w 494"/>
                  <a:gd name="T7" fmla="*/ 108 h 288"/>
                  <a:gd name="T8" fmla="*/ 309 w 494"/>
                  <a:gd name="T9" fmla="*/ 277 h 288"/>
                  <a:gd name="T10" fmla="*/ 352 w 494"/>
                  <a:gd name="T11" fmla="*/ 288 h 288"/>
                  <a:gd name="T12" fmla="*/ 394 w 494"/>
                  <a:gd name="T13" fmla="*/ 277 h 288"/>
                  <a:gd name="T14" fmla="*/ 475 w 494"/>
                  <a:gd name="T15" fmla="*/ 230 h 288"/>
                  <a:gd name="T16" fmla="*/ 475 w 494"/>
                  <a:gd name="T17" fmla="*/ 180 h 288"/>
                  <a:gd name="T18" fmla="*/ 185 w 494"/>
                  <a:gd name="T19" fmla="*/ 11 h 288"/>
                  <a:gd name="T20" fmla="*/ 143 w 494"/>
                  <a:gd name="T2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4" h="288">
                    <a:moveTo>
                      <a:pt x="143" y="0"/>
                    </a:moveTo>
                    <a:cubicBezTo>
                      <a:pt x="128" y="0"/>
                      <a:pt x="113" y="3"/>
                      <a:pt x="100" y="1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0" y="69"/>
                      <a:pt x="0" y="97"/>
                      <a:pt x="19" y="108"/>
                    </a:cubicBezTo>
                    <a:cubicBezTo>
                      <a:pt x="309" y="277"/>
                      <a:pt x="309" y="277"/>
                      <a:pt x="309" y="277"/>
                    </a:cubicBezTo>
                    <a:cubicBezTo>
                      <a:pt x="322" y="284"/>
                      <a:pt x="337" y="288"/>
                      <a:pt x="352" y="288"/>
                    </a:cubicBezTo>
                    <a:cubicBezTo>
                      <a:pt x="366" y="288"/>
                      <a:pt x="381" y="284"/>
                      <a:pt x="394" y="277"/>
                    </a:cubicBezTo>
                    <a:cubicBezTo>
                      <a:pt x="475" y="230"/>
                      <a:pt x="475" y="230"/>
                      <a:pt x="475" y="230"/>
                    </a:cubicBezTo>
                    <a:cubicBezTo>
                      <a:pt x="494" y="219"/>
                      <a:pt x="494" y="191"/>
                      <a:pt x="475" y="180"/>
                    </a:cubicBezTo>
                    <a:cubicBezTo>
                      <a:pt x="185" y="11"/>
                      <a:pt x="185" y="11"/>
                      <a:pt x="185" y="11"/>
                    </a:cubicBezTo>
                    <a:cubicBezTo>
                      <a:pt x="172" y="3"/>
                      <a:pt x="157" y="0"/>
                      <a:pt x="143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ïṧ1ïḑe">
                <a:extLst>
                  <a:ext uri="{FF2B5EF4-FFF2-40B4-BE49-F238E27FC236}">
                    <a16:creationId xmlns:a16="http://schemas.microsoft.com/office/drawing/2014/main" xmlns="" id="{8CC20164-6B30-49B8-8322-705B2C0A11B4}"/>
                  </a:ext>
                </a:extLst>
              </p:cNvPr>
              <p:cNvSpPr/>
              <p:nvPr/>
            </p:nvSpPr>
            <p:spPr bwMode="auto">
              <a:xfrm>
                <a:off x="3689350" y="4141788"/>
                <a:ext cx="1597025" cy="976313"/>
              </a:xfrm>
              <a:custGeom>
                <a:avLst/>
                <a:gdLst>
                  <a:gd name="T0" fmla="*/ 15 w 484"/>
                  <a:gd name="T1" fmla="*/ 61 h 296"/>
                  <a:gd name="T2" fmla="*/ 95 w 484"/>
                  <a:gd name="T3" fmla="*/ 15 h 296"/>
                  <a:gd name="T4" fmla="*/ 180 w 484"/>
                  <a:gd name="T5" fmla="*/ 15 h 296"/>
                  <a:gd name="T6" fmla="*/ 413 w 484"/>
                  <a:gd name="T7" fmla="*/ 151 h 296"/>
                  <a:gd name="T8" fmla="*/ 484 w 484"/>
                  <a:gd name="T9" fmla="*/ 178 h 296"/>
                  <a:gd name="T10" fmla="*/ 484 w 484"/>
                  <a:gd name="T11" fmla="*/ 209 h 296"/>
                  <a:gd name="T12" fmla="*/ 470 w 484"/>
                  <a:gd name="T13" fmla="*/ 234 h 296"/>
                  <a:gd name="T14" fmla="*/ 389 w 484"/>
                  <a:gd name="T15" fmla="*/ 281 h 296"/>
                  <a:gd name="T16" fmla="*/ 304 w 484"/>
                  <a:gd name="T17" fmla="*/ 281 h 296"/>
                  <a:gd name="T18" fmla="*/ 14 w 484"/>
                  <a:gd name="T19" fmla="*/ 112 h 296"/>
                  <a:gd name="T20" fmla="*/ 0 w 484"/>
                  <a:gd name="T21" fmla="*/ 87 h 296"/>
                  <a:gd name="T22" fmla="*/ 0 w 484"/>
                  <a:gd name="T23" fmla="*/ 87 h 296"/>
                  <a:gd name="T24" fmla="*/ 0 w 484"/>
                  <a:gd name="T25" fmla="*/ 56 h 296"/>
                  <a:gd name="T26" fmla="*/ 15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15" y="61"/>
                    </a:moveTo>
                    <a:cubicBezTo>
                      <a:pt x="95" y="15"/>
                      <a:pt x="95" y="15"/>
                      <a:pt x="95" y="15"/>
                    </a:cubicBezTo>
                    <a:cubicBezTo>
                      <a:pt x="122" y="0"/>
                      <a:pt x="154" y="0"/>
                      <a:pt x="180" y="15"/>
                    </a:cubicBezTo>
                    <a:cubicBezTo>
                      <a:pt x="413" y="151"/>
                      <a:pt x="413" y="151"/>
                      <a:pt x="413" y="151"/>
                    </a:cubicBezTo>
                    <a:cubicBezTo>
                      <a:pt x="484" y="178"/>
                      <a:pt x="484" y="178"/>
                      <a:pt x="484" y="178"/>
                    </a:cubicBezTo>
                    <a:cubicBezTo>
                      <a:pt x="484" y="209"/>
                      <a:pt x="484" y="209"/>
                      <a:pt x="484" y="209"/>
                    </a:cubicBezTo>
                    <a:cubicBezTo>
                      <a:pt x="484" y="219"/>
                      <a:pt x="480" y="228"/>
                      <a:pt x="470" y="234"/>
                    </a:cubicBezTo>
                    <a:cubicBezTo>
                      <a:pt x="389" y="281"/>
                      <a:pt x="389" y="281"/>
                      <a:pt x="389" y="281"/>
                    </a:cubicBezTo>
                    <a:cubicBezTo>
                      <a:pt x="363" y="296"/>
                      <a:pt x="330" y="296"/>
                      <a:pt x="304" y="281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5" y="107"/>
                      <a:pt x="0" y="9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5" y="61"/>
                    </a:lnTo>
                    <a:close/>
                  </a:path>
                </a:pathLst>
              </a:custGeom>
              <a:solidFill>
                <a:srgbClr val="B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íşḷiḓè">
                <a:extLst>
                  <a:ext uri="{FF2B5EF4-FFF2-40B4-BE49-F238E27FC236}">
                    <a16:creationId xmlns:a16="http://schemas.microsoft.com/office/drawing/2014/main" xmlns="" id="{72A67FB3-9836-4298-A6D3-62069F327D37}"/>
                  </a:ext>
                </a:extLst>
              </p:cNvPr>
              <p:cNvSpPr/>
              <p:nvPr/>
            </p:nvSpPr>
            <p:spPr bwMode="auto">
              <a:xfrm>
                <a:off x="3689350" y="4141788"/>
                <a:ext cx="1597025" cy="976313"/>
              </a:xfrm>
              <a:custGeom>
                <a:avLst/>
                <a:gdLst>
                  <a:gd name="T0" fmla="*/ 15 w 484"/>
                  <a:gd name="T1" fmla="*/ 61 h 296"/>
                  <a:gd name="T2" fmla="*/ 95 w 484"/>
                  <a:gd name="T3" fmla="*/ 15 h 296"/>
                  <a:gd name="T4" fmla="*/ 180 w 484"/>
                  <a:gd name="T5" fmla="*/ 15 h 296"/>
                  <a:gd name="T6" fmla="*/ 413 w 484"/>
                  <a:gd name="T7" fmla="*/ 151 h 296"/>
                  <a:gd name="T8" fmla="*/ 484 w 484"/>
                  <a:gd name="T9" fmla="*/ 178 h 296"/>
                  <a:gd name="T10" fmla="*/ 484 w 484"/>
                  <a:gd name="T11" fmla="*/ 209 h 296"/>
                  <a:gd name="T12" fmla="*/ 470 w 484"/>
                  <a:gd name="T13" fmla="*/ 234 h 296"/>
                  <a:gd name="T14" fmla="*/ 389 w 484"/>
                  <a:gd name="T15" fmla="*/ 281 h 296"/>
                  <a:gd name="T16" fmla="*/ 304 w 484"/>
                  <a:gd name="T17" fmla="*/ 281 h 296"/>
                  <a:gd name="T18" fmla="*/ 14 w 484"/>
                  <a:gd name="T19" fmla="*/ 112 h 296"/>
                  <a:gd name="T20" fmla="*/ 0 w 484"/>
                  <a:gd name="T21" fmla="*/ 87 h 296"/>
                  <a:gd name="T22" fmla="*/ 0 w 484"/>
                  <a:gd name="T23" fmla="*/ 87 h 296"/>
                  <a:gd name="T24" fmla="*/ 0 w 484"/>
                  <a:gd name="T25" fmla="*/ 56 h 296"/>
                  <a:gd name="T26" fmla="*/ 15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15" y="61"/>
                    </a:moveTo>
                    <a:cubicBezTo>
                      <a:pt x="95" y="15"/>
                      <a:pt x="95" y="15"/>
                      <a:pt x="95" y="15"/>
                    </a:cubicBezTo>
                    <a:cubicBezTo>
                      <a:pt x="122" y="0"/>
                      <a:pt x="154" y="0"/>
                      <a:pt x="180" y="15"/>
                    </a:cubicBezTo>
                    <a:cubicBezTo>
                      <a:pt x="413" y="151"/>
                      <a:pt x="413" y="151"/>
                      <a:pt x="413" y="151"/>
                    </a:cubicBezTo>
                    <a:cubicBezTo>
                      <a:pt x="484" y="178"/>
                      <a:pt x="484" y="178"/>
                      <a:pt x="484" y="178"/>
                    </a:cubicBezTo>
                    <a:cubicBezTo>
                      <a:pt x="484" y="209"/>
                      <a:pt x="484" y="209"/>
                      <a:pt x="484" y="209"/>
                    </a:cubicBezTo>
                    <a:cubicBezTo>
                      <a:pt x="484" y="219"/>
                      <a:pt x="480" y="228"/>
                      <a:pt x="470" y="234"/>
                    </a:cubicBezTo>
                    <a:cubicBezTo>
                      <a:pt x="389" y="281"/>
                      <a:pt x="389" y="281"/>
                      <a:pt x="389" y="281"/>
                    </a:cubicBezTo>
                    <a:cubicBezTo>
                      <a:pt x="363" y="296"/>
                      <a:pt x="330" y="296"/>
                      <a:pt x="304" y="281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5" y="107"/>
                      <a:pt x="0" y="9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5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íşḻíḍé">
                <a:extLst>
                  <a:ext uri="{FF2B5EF4-FFF2-40B4-BE49-F238E27FC236}">
                    <a16:creationId xmlns:a16="http://schemas.microsoft.com/office/drawing/2014/main" xmlns="" id="{4F25B040-0DD7-49D2-941F-4F2F6D129385}"/>
                  </a:ext>
                </a:extLst>
              </p:cNvPr>
              <p:cNvSpPr/>
              <p:nvPr/>
            </p:nvSpPr>
            <p:spPr bwMode="auto">
              <a:xfrm>
                <a:off x="3673475" y="4040188"/>
                <a:ext cx="1630363" cy="974725"/>
              </a:xfrm>
              <a:custGeom>
                <a:avLst/>
                <a:gdLst>
                  <a:gd name="T0" fmla="*/ 475 w 494"/>
                  <a:gd name="T1" fmla="*/ 234 h 296"/>
                  <a:gd name="T2" fmla="*/ 394 w 494"/>
                  <a:gd name="T3" fmla="*/ 281 h 296"/>
                  <a:gd name="T4" fmla="*/ 309 w 494"/>
                  <a:gd name="T5" fmla="*/ 281 h 296"/>
                  <a:gd name="T6" fmla="*/ 19 w 494"/>
                  <a:gd name="T7" fmla="*/ 112 h 296"/>
                  <a:gd name="T8" fmla="*/ 19 w 494"/>
                  <a:gd name="T9" fmla="*/ 62 h 296"/>
                  <a:gd name="T10" fmla="*/ 100 w 494"/>
                  <a:gd name="T11" fmla="*/ 15 h 296"/>
                  <a:gd name="T12" fmla="*/ 185 w 494"/>
                  <a:gd name="T13" fmla="*/ 15 h 296"/>
                  <a:gd name="T14" fmla="*/ 475 w 494"/>
                  <a:gd name="T15" fmla="*/ 183 h 296"/>
                  <a:gd name="T16" fmla="*/ 475 w 494"/>
                  <a:gd name="T17" fmla="*/ 2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4" h="296">
                    <a:moveTo>
                      <a:pt x="475" y="234"/>
                    </a:moveTo>
                    <a:cubicBezTo>
                      <a:pt x="394" y="281"/>
                      <a:pt x="394" y="281"/>
                      <a:pt x="394" y="281"/>
                    </a:cubicBezTo>
                    <a:cubicBezTo>
                      <a:pt x="368" y="296"/>
                      <a:pt x="335" y="296"/>
                      <a:pt x="309" y="281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0" y="101"/>
                      <a:pt x="0" y="73"/>
                      <a:pt x="19" y="62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27" y="0"/>
                      <a:pt x="159" y="0"/>
                      <a:pt x="185" y="15"/>
                    </a:cubicBezTo>
                    <a:cubicBezTo>
                      <a:pt x="475" y="183"/>
                      <a:pt x="475" y="183"/>
                      <a:pt x="475" y="183"/>
                    </a:cubicBezTo>
                    <a:cubicBezTo>
                      <a:pt x="494" y="195"/>
                      <a:pt x="494" y="223"/>
                      <a:pt x="475" y="234"/>
                    </a:cubicBez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îṧlïḍê">
                <a:extLst>
                  <a:ext uri="{FF2B5EF4-FFF2-40B4-BE49-F238E27FC236}">
                    <a16:creationId xmlns:a16="http://schemas.microsoft.com/office/drawing/2014/main" xmlns="" id="{BBD12B55-6F31-4E76-A18F-0CBF5E8FF162}"/>
                  </a:ext>
                </a:extLst>
              </p:cNvPr>
              <p:cNvSpPr/>
              <p:nvPr/>
            </p:nvSpPr>
            <p:spPr bwMode="auto">
              <a:xfrm>
                <a:off x="4065588" y="3694113"/>
                <a:ext cx="1069975" cy="1081088"/>
              </a:xfrm>
              <a:custGeom>
                <a:avLst/>
                <a:gdLst>
                  <a:gd name="T0" fmla="*/ 0 w 324"/>
                  <a:gd name="T1" fmla="*/ 141 h 328"/>
                  <a:gd name="T2" fmla="*/ 0 w 324"/>
                  <a:gd name="T3" fmla="*/ 16 h 328"/>
                  <a:gd name="T4" fmla="*/ 42 w 324"/>
                  <a:gd name="T5" fmla="*/ 9 h 328"/>
                  <a:gd name="T6" fmla="*/ 94 w 324"/>
                  <a:gd name="T7" fmla="*/ 78 h 328"/>
                  <a:gd name="T8" fmla="*/ 152 w 324"/>
                  <a:gd name="T9" fmla="*/ 44 h 328"/>
                  <a:gd name="T10" fmla="*/ 196 w 324"/>
                  <a:gd name="T11" fmla="*/ 190 h 328"/>
                  <a:gd name="T12" fmla="*/ 243 w 324"/>
                  <a:gd name="T13" fmla="*/ 153 h 328"/>
                  <a:gd name="T14" fmla="*/ 292 w 324"/>
                  <a:gd name="T15" fmla="*/ 198 h 328"/>
                  <a:gd name="T16" fmla="*/ 324 w 324"/>
                  <a:gd name="T17" fmla="*/ 189 h 328"/>
                  <a:gd name="T18" fmla="*/ 324 w 324"/>
                  <a:gd name="T19" fmla="*/ 328 h 328"/>
                  <a:gd name="T20" fmla="*/ 0 w 324"/>
                  <a:gd name="T21" fmla="*/ 14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4" h="328">
                    <a:moveTo>
                      <a:pt x="0" y="141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24" y="0"/>
                      <a:pt x="42" y="9"/>
                    </a:cubicBezTo>
                    <a:cubicBezTo>
                      <a:pt x="60" y="18"/>
                      <a:pt x="73" y="64"/>
                      <a:pt x="94" y="78"/>
                    </a:cubicBezTo>
                    <a:cubicBezTo>
                      <a:pt x="116" y="92"/>
                      <a:pt x="128" y="34"/>
                      <a:pt x="152" y="44"/>
                    </a:cubicBezTo>
                    <a:cubicBezTo>
                      <a:pt x="175" y="54"/>
                      <a:pt x="179" y="170"/>
                      <a:pt x="196" y="190"/>
                    </a:cubicBezTo>
                    <a:cubicBezTo>
                      <a:pt x="214" y="210"/>
                      <a:pt x="231" y="154"/>
                      <a:pt x="243" y="153"/>
                    </a:cubicBezTo>
                    <a:cubicBezTo>
                      <a:pt x="254" y="153"/>
                      <a:pt x="270" y="195"/>
                      <a:pt x="292" y="198"/>
                    </a:cubicBezTo>
                    <a:cubicBezTo>
                      <a:pt x="313" y="202"/>
                      <a:pt x="324" y="189"/>
                      <a:pt x="324" y="189"/>
                    </a:cubicBezTo>
                    <a:cubicBezTo>
                      <a:pt x="324" y="328"/>
                      <a:pt x="324" y="328"/>
                      <a:pt x="324" y="328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7" name="iṧľïḍé">
                <a:extLst>
                  <a:ext uri="{FF2B5EF4-FFF2-40B4-BE49-F238E27FC236}">
                    <a16:creationId xmlns:a16="http://schemas.microsoft.com/office/drawing/2014/main" xmlns="" id="{20D14CB6-43E1-42F4-BE80-1B059D9BF095}"/>
                  </a:ext>
                </a:extLst>
              </p:cNvPr>
              <p:cNvSpPr/>
              <p:nvPr/>
            </p:nvSpPr>
            <p:spPr bwMode="auto">
              <a:xfrm>
                <a:off x="3841750" y="3746501"/>
                <a:ext cx="1293813" cy="1157288"/>
              </a:xfrm>
              <a:custGeom>
                <a:avLst/>
                <a:gdLst>
                  <a:gd name="T0" fmla="*/ 0 w 392"/>
                  <a:gd name="T1" fmla="*/ 39 h 351"/>
                  <a:gd name="T2" fmla="*/ 68 w 392"/>
                  <a:gd name="T3" fmla="*/ 0 h 351"/>
                  <a:gd name="T4" fmla="*/ 205 w 392"/>
                  <a:gd name="T5" fmla="*/ 130 h 351"/>
                  <a:gd name="T6" fmla="*/ 291 w 392"/>
                  <a:gd name="T7" fmla="*/ 202 h 351"/>
                  <a:gd name="T8" fmla="*/ 392 w 392"/>
                  <a:gd name="T9" fmla="*/ 312 h 351"/>
                  <a:gd name="T10" fmla="*/ 325 w 392"/>
                  <a:gd name="T11" fmla="*/ 351 h 351"/>
                  <a:gd name="T12" fmla="*/ 0 w 392"/>
                  <a:gd name="T13" fmla="*/ 3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2" h="351">
                    <a:moveTo>
                      <a:pt x="0" y="39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133" y="82"/>
                      <a:pt x="205" y="130"/>
                    </a:cubicBezTo>
                    <a:cubicBezTo>
                      <a:pt x="276" y="177"/>
                      <a:pt x="257" y="187"/>
                      <a:pt x="291" y="202"/>
                    </a:cubicBezTo>
                    <a:cubicBezTo>
                      <a:pt x="325" y="218"/>
                      <a:pt x="392" y="312"/>
                      <a:pt x="392" y="312"/>
                    </a:cubicBezTo>
                    <a:cubicBezTo>
                      <a:pt x="325" y="351"/>
                      <a:pt x="325" y="351"/>
                      <a:pt x="325" y="351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íšľïďê">
                <a:extLst>
                  <a:ext uri="{FF2B5EF4-FFF2-40B4-BE49-F238E27FC236}">
                    <a16:creationId xmlns:a16="http://schemas.microsoft.com/office/drawing/2014/main" xmlns="" id="{1A3B807F-C4E7-42FD-BB56-8E8D3F302548}"/>
                  </a:ext>
                </a:extLst>
              </p:cNvPr>
              <p:cNvSpPr/>
              <p:nvPr/>
            </p:nvSpPr>
            <p:spPr bwMode="auto">
              <a:xfrm>
                <a:off x="4292600" y="3841751"/>
                <a:ext cx="565150" cy="627063"/>
              </a:xfrm>
              <a:custGeom>
                <a:avLst/>
                <a:gdLst>
                  <a:gd name="T0" fmla="*/ 0 w 356"/>
                  <a:gd name="T1" fmla="*/ 83 h 395"/>
                  <a:gd name="T2" fmla="*/ 144 w 356"/>
                  <a:gd name="T3" fmla="*/ 0 h 395"/>
                  <a:gd name="T4" fmla="*/ 161 w 356"/>
                  <a:gd name="T5" fmla="*/ 77 h 395"/>
                  <a:gd name="T6" fmla="*/ 215 w 356"/>
                  <a:gd name="T7" fmla="*/ 281 h 395"/>
                  <a:gd name="T8" fmla="*/ 221 w 356"/>
                  <a:gd name="T9" fmla="*/ 305 h 395"/>
                  <a:gd name="T10" fmla="*/ 356 w 356"/>
                  <a:gd name="T11" fmla="*/ 227 h 395"/>
                  <a:gd name="T12" fmla="*/ 300 w 356"/>
                  <a:gd name="T13" fmla="*/ 395 h 395"/>
                  <a:gd name="T14" fmla="*/ 173 w 356"/>
                  <a:gd name="T15" fmla="*/ 359 h 395"/>
                  <a:gd name="T16" fmla="*/ 0 w 356"/>
                  <a:gd name="T17" fmla="*/ 83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395">
                    <a:moveTo>
                      <a:pt x="0" y="83"/>
                    </a:moveTo>
                    <a:lnTo>
                      <a:pt x="144" y="0"/>
                    </a:lnTo>
                    <a:lnTo>
                      <a:pt x="161" y="77"/>
                    </a:lnTo>
                    <a:lnTo>
                      <a:pt x="215" y="281"/>
                    </a:lnTo>
                    <a:lnTo>
                      <a:pt x="221" y="305"/>
                    </a:lnTo>
                    <a:lnTo>
                      <a:pt x="356" y="227"/>
                    </a:lnTo>
                    <a:lnTo>
                      <a:pt x="300" y="395"/>
                    </a:lnTo>
                    <a:lnTo>
                      <a:pt x="173" y="359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íṣļíḋè">
                <a:extLst>
                  <a:ext uri="{FF2B5EF4-FFF2-40B4-BE49-F238E27FC236}">
                    <a16:creationId xmlns:a16="http://schemas.microsoft.com/office/drawing/2014/main" xmlns="" id="{E46E9D53-9682-4F9D-ABA9-C885862A530F}"/>
                  </a:ext>
                </a:extLst>
              </p:cNvPr>
              <p:cNvSpPr/>
              <p:nvPr/>
            </p:nvSpPr>
            <p:spPr bwMode="auto">
              <a:xfrm>
                <a:off x="3841750" y="3822701"/>
                <a:ext cx="1071563" cy="1081088"/>
              </a:xfrm>
              <a:custGeom>
                <a:avLst/>
                <a:gdLst>
                  <a:gd name="T0" fmla="*/ 0 w 325"/>
                  <a:gd name="T1" fmla="*/ 141 h 328"/>
                  <a:gd name="T2" fmla="*/ 0 w 325"/>
                  <a:gd name="T3" fmla="*/ 16 h 328"/>
                  <a:gd name="T4" fmla="*/ 42 w 325"/>
                  <a:gd name="T5" fmla="*/ 9 h 328"/>
                  <a:gd name="T6" fmla="*/ 95 w 325"/>
                  <a:gd name="T7" fmla="*/ 78 h 328"/>
                  <a:gd name="T8" fmla="*/ 152 w 325"/>
                  <a:gd name="T9" fmla="*/ 44 h 328"/>
                  <a:gd name="T10" fmla="*/ 196 w 325"/>
                  <a:gd name="T11" fmla="*/ 190 h 328"/>
                  <a:gd name="T12" fmla="*/ 243 w 325"/>
                  <a:gd name="T13" fmla="*/ 153 h 328"/>
                  <a:gd name="T14" fmla="*/ 292 w 325"/>
                  <a:gd name="T15" fmla="*/ 198 h 328"/>
                  <a:gd name="T16" fmla="*/ 325 w 325"/>
                  <a:gd name="T17" fmla="*/ 189 h 328"/>
                  <a:gd name="T18" fmla="*/ 325 w 325"/>
                  <a:gd name="T19" fmla="*/ 328 h 328"/>
                  <a:gd name="T20" fmla="*/ 0 w 325"/>
                  <a:gd name="T21" fmla="*/ 14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5" h="328">
                    <a:moveTo>
                      <a:pt x="0" y="141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24" y="0"/>
                      <a:pt x="42" y="9"/>
                    </a:cubicBezTo>
                    <a:cubicBezTo>
                      <a:pt x="61" y="18"/>
                      <a:pt x="73" y="64"/>
                      <a:pt x="95" y="78"/>
                    </a:cubicBezTo>
                    <a:cubicBezTo>
                      <a:pt x="116" y="92"/>
                      <a:pt x="129" y="34"/>
                      <a:pt x="152" y="44"/>
                    </a:cubicBezTo>
                    <a:cubicBezTo>
                      <a:pt x="175" y="54"/>
                      <a:pt x="179" y="170"/>
                      <a:pt x="196" y="190"/>
                    </a:cubicBezTo>
                    <a:cubicBezTo>
                      <a:pt x="214" y="210"/>
                      <a:pt x="232" y="154"/>
                      <a:pt x="243" y="153"/>
                    </a:cubicBezTo>
                    <a:cubicBezTo>
                      <a:pt x="254" y="153"/>
                      <a:pt x="271" y="195"/>
                      <a:pt x="292" y="198"/>
                    </a:cubicBezTo>
                    <a:cubicBezTo>
                      <a:pt x="313" y="202"/>
                      <a:pt x="325" y="189"/>
                      <a:pt x="325" y="189"/>
                    </a:cubicBezTo>
                    <a:cubicBezTo>
                      <a:pt x="325" y="328"/>
                      <a:pt x="325" y="328"/>
                      <a:pt x="325" y="328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îšľide">
                <a:extLst>
                  <a:ext uri="{FF2B5EF4-FFF2-40B4-BE49-F238E27FC236}">
                    <a16:creationId xmlns:a16="http://schemas.microsoft.com/office/drawing/2014/main" xmlns="" id="{1A5D1BC9-D8E5-41C2-B570-29D7986DFE2F}"/>
                  </a:ext>
                </a:extLst>
              </p:cNvPr>
              <p:cNvSpPr/>
              <p:nvPr/>
            </p:nvSpPr>
            <p:spPr bwMode="auto">
              <a:xfrm>
                <a:off x="4913313" y="4316413"/>
                <a:ext cx="222250" cy="587375"/>
              </a:xfrm>
              <a:custGeom>
                <a:avLst/>
                <a:gdLst>
                  <a:gd name="T0" fmla="*/ 0 w 140"/>
                  <a:gd name="T1" fmla="*/ 81 h 370"/>
                  <a:gd name="T2" fmla="*/ 140 w 140"/>
                  <a:gd name="T3" fmla="*/ 0 h 370"/>
                  <a:gd name="T4" fmla="*/ 140 w 140"/>
                  <a:gd name="T5" fmla="*/ 289 h 370"/>
                  <a:gd name="T6" fmla="*/ 0 w 140"/>
                  <a:gd name="T7" fmla="*/ 370 h 370"/>
                  <a:gd name="T8" fmla="*/ 0 w 140"/>
                  <a:gd name="T9" fmla="*/ 81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370">
                    <a:moveTo>
                      <a:pt x="0" y="81"/>
                    </a:moveTo>
                    <a:lnTo>
                      <a:pt x="140" y="0"/>
                    </a:lnTo>
                    <a:lnTo>
                      <a:pt x="140" y="289"/>
                    </a:lnTo>
                    <a:lnTo>
                      <a:pt x="0" y="37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1" name="îṧļïḑè">
                <a:extLst>
                  <a:ext uri="{FF2B5EF4-FFF2-40B4-BE49-F238E27FC236}">
                    <a16:creationId xmlns:a16="http://schemas.microsoft.com/office/drawing/2014/main" xmlns="" id="{D8EDACC7-460E-4529-BCE8-8475ACCAFD16}"/>
                  </a:ext>
                </a:extLst>
              </p:cNvPr>
              <p:cNvSpPr/>
              <p:nvPr/>
            </p:nvSpPr>
            <p:spPr bwMode="auto">
              <a:xfrm>
                <a:off x="3824288" y="3806826"/>
                <a:ext cx="1106488" cy="687388"/>
              </a:xfrm>
              <a:custGeom>
                <a:avLst/>
                <a:gdLst>
                  <a:gd name="T0" fmla="*/ 305 w 335"/>
                  <a:gd name="T1" fmla="*/ 209 h 209"/>
                  <a:gd name="T2" fmla="*/ 296 w 335"/>
                  <a:gd name="T3" fmla="*/ 208 h 209"/>
                  <a:gd name="T4" fmla="*/ 262 w 335"/>
                  <a:gd name="T5" fmla="*/ 178 h 209"/>
                  <a:gd name="T6" fmla="*/ 248 w 335"/>
                  <a:gd name="T7" fmla="*/ 163 h 209"/>
                  <a:gd name="T8" fmla="*/ 248 w 335"/>
                  <a:gd name="T9" fmla="*/ 163 h 209"/>
                  <a:gd name="T10" fmla="*/ 236 w 335"/>
                  <a:gd name="T11" fmla="*/ 178 h 209"/>
                  <a:gd name="T12" fmla="*/ 210 w 335"/>
                  <a:gd name="T13" fmla="*/ 204 h 209"/>
                  <a:gd name="T14" fmla="*/ 198 w 335"/>
                  <a:gd name="T15" fmla="*/ 198 h 209"/>
                  <a:gd name="T16" fmla="*/ 179 w 335"/>
                  <a:gd name="T17" fmla="*/ 130 h 209"/>
                  <a:gd name="T18" fmla="*/ 155 w 335"/>
                  <a:gd name="T19" fmla="*/ 53 h 209"/>
                  <a:gd name="T20" fmla="*/ 131 w 335"/>
                  <a:gd name="T21" fmla="*/ 70 h 209"/>
                  <a:gd name="T22" fmla="*/ 97 w 335"/>
                  <a:gd name="T23" fmla="*/ 87 h 209"/>
                  <a:gd name="T24" fmla="*/ 68 w 335"/>
                  <a:gd name="T25" fmla="*/ 49 h 209"/>
                  <a:gd name="T26" fmla="*/ 45 w 335"/>
                  <a:gd name="T27" fmla="*/ 18 h 209"/>
                  <a:gd name="T28" fmla="*/ 7 w 335"/>
                  <a:gd name="T29" fmla="*/ 25 h 209"/>
                  <a:gd name="T30" fmla="*/ 1 w 335"/>
                  <a:gd name="T31" fmla="*/ 24 h 209"/>
                  <a:gd name="T32" fmla="*/ 2 w 335"/>
                  <a:gd name="T33" fmla="*/ 18 h 209"/>
                  <a:gd name="T34" fmla="*/ 49 w 335"/>
                  <a:gd name="T35" fmla="*/ 10 h 209"/>
                  <a:gd name="T36" fmla="*/ 76 w 335"/>
                  <a:gd name="T37" fmla="*/ 44 h 209"/>
                  <a:gd name="T38" fmla="*/ 102 w 335"/>
                  <a:gd name="T39" fmla="*/ 79 h 209"/>
                  <a:gd name="T40" fmla="*/ 124 w 335"/>
                  <a:gd name="T41" fmla="*/ 64 h 209"/>
                  <a:gd name="T42" fmla="*/ 159 w 335"/>
                  <a:gd name="T43" fmla="*/ 45 h 209"/>
                  <a:gd name="T44" fmla="*/ 187 w 335"/>
                  <a:gd name="T45" fmla="*/ 128 h 209"/>
                  <a:gd name="T46" fmla="*/ 205 w 335"/>
                  <a:gd name="T47" fmla="*/ 193 h 209"/>
                  <a:gd name="T48" fmla="*/ 210 w 335"/>
                  <a:gd name="T49" fmla="*/ 195 h 209"/>
                  <a:gd name="T50" fmla="*/ 229 w 335"/>
                  <a:gd name="T51" fmla="*/ 174 h 209"/>
                  <a:gd name="T52" fmla="*/ 248 w 335"/>
                  <a:gd name="T53" fmla="*/ 154 h 209"/>
                  <a:gd name="T54" fmla="*/ 269 w 335"/>
                  <a:gd name="T55" fmla="*/ 173 h 209"/>
                  <a:gd name="T56" fmla="*/ 298 w 335"/>
                  <a:gd name="T57" fmla="*/ 199 h 209"/>
                  <a:gd name="T58" fmla="*/ 326 w 335"/>
                  <a:gd name="T59" fmla="*/ 191 h 209"/>
                  <a:gd name="T60" fmla="*/ 333 w 335"/>
                  <a:gd name="T61" fmla="*/ 191 h 209"/>
                  <a:gd name="T62" fmla="*/ 333 w 335"/>
                  <a:gd name="T63" fmla="*/ 197 h 209"/>
                  <a:gd name="T64" fmla="*/ 305 w 335"/>
                  <a:gd name="T65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5" h="209">
                    <a:moveTo>
                      <a:pt x="305" y="209"/>
                    </a:moveTo>
                    <a:cubicBezTo>
                      <a:pt x="302" y="209"/>
                      <a:pt x="299" y="208"/>
                      <a:pt x="296" y="208"/>
                    </a:cubicBezTo>
                    <a:cubicBezTo>
                      <a:pt x="283" y="205"/>
                      <a:pt x="272" y="191"/>
                      <a:pt x="262" y="178"/>
                    </a:cubicBezTo>
                    <a:cubicBezTo>
                      <a:pt x="258" y="172"/>
                      <a:pt x="251" y="163"/>
                      <a:pt x="248" y="163"/>
                    </a:cubicBezTo>
                    <a:cubicBezTo>
                      <a:pt x="248" y="163"/>
                      <a:pt x="248" y="163"/>
                      <a:pt x="248" y="163"/>
                    </a:cubicBezTo>
                    <a:cubicBezTo>
                      <a:pt x="246" y="164"/>
                      <a:pt x="240" y="172"/>
                      <a:pt x="236" y="178"/>
                    </a:cubicBezTo>
                    <a:cubicBezTo>
                      <a:pt x="229" y="191"/>
                      <a:pt x="221" y="203"/>
                      <a:pt x="210" y="204"/>
                    </a:cubicBezTo>
                    <a:cubicBezTo>
                      <a:pt x="206" y="204"/>
                      <a:pt x="202" y="202"/>
                      <a:pt x="198" y="198"/>
                    </a:cubicBezTo>
                    <a:cubicBezTo>
                      <a:pt x="189" y="188"/>
                      <a:pt x="185" y="161"/>
                      <a:pt x="179" y="130"/>
                    </a:cubicBezTo>
                    <a:cubicBezTo>
                      <a:pt x="173" y="98"/>
                      <a:pt x="166" y="58"/>
                      <a:pt x="155" y="53"/>
                    </a:cubicBezTo>
                    <a:cubicBezTo>
                      <a:pt x="147" y="50"/>
                      <a:pt x="141" y="57"/>
                      <a:pt x="131" y="70"/>
                    </a:cubicBezTo>
                    <a:cubicBezTo>
                      <a:pt x="122" y="81"/>
                      <a:pt x="111" y="96"/>
                      <a:pt x="97" y="87"/>
                    </a:cubicBezTo>
                    <a:cubicBezTo>
                      <a:pt x="86" y="79"/>
                      <a:pt x="77" y="64"/>
                      <a:pt x="68" y="49"/>
                    </a:cubicBezTo>
                    <a:cubicBezTo>
                      <a:pt x="61" y="36"/>
                      <a:pt x="53" y="22"/>
                      <a:pt x="45" y="18"/>
                    </a:cubicBezTo>
                    <a:cubicBezTo>
                      <a:pt x="29" y="10"/>
                      <a:pt x="8" y="25"/>
                      <a:pt x="7" y="25"/>
                    </a:cubicBezTo>
                    <a:cubicBezTo>
                      <a:pt x="5" y="27"/>
                      <a:pt x="3" y="26"/>
                      <a:pt x="1" y="24"/>
                    </a:cubicBezTo>
                    <a:cubicBezTo>
                      <a:pt x="0" y="22"/>
                      <a:pt x="0" y="19"/>
                      <a:pt x="2" y="18"/>
                    </a:cubicBezTo>
                    <a:cubicBezTo>
                      <a:pt x="4" y="17"/>
                      <a:pt x="29" y="0"/>
                      <a:pt x="49" y="10"/>
                    </a:cubicBezTo>
                    <a:cubicBezTo>
                      <a:pt x="60" y="15"/>
                      <a:pt x="68" y="29"/>
                      <a:pt x="76" y="44"/>
                    </a:cubicBezTo>
                    <a:cubicBezTo>
                      <a:pt x="84" y="58"/>
                      <a:pt x="92" y="73"/>
                      <a:pt x="102" y="79"/>
                    </a:cubicBezTo>
                    <a:cubicBezTo>
                      <a:pt x="109" y="84"/>
                      <a:pt x="114" y="78"/>
                      <a:pt x="124" y="64"/>
                    </a:cubicBezTo>
                    <a:cubicBezTo>
                      <a:pt x="134" y="52"/>
                      <a:pt x="144" y="39"/>
                      <a:pt x="159" y="45"/>
                    </a:cubicBezTo>
                    <a:cubicBezTo>
                      <a:pt x="173" y="51"/>
                      <a:pt x="179" y="82"/>
                      <a:pt x="187" y="128"/>
                    </a:cubicBezTo>
                    <a:cubicBezTo>
                      <a:pt x="192" y="156"/>
                      <a:pt x="198" y="184"/>
                      <a:pt x="205" y="193"/>
                    </a:cubicBezTo>
                    <a:cubicBezTo>
                      <a:pt x="207" y="196"/>
                      <a:pt x="209" y="195"/>
                      <a:pt x="210" y="195"/>
                    </a:cubicBezTo>
                    <a:cubicBezTo>
                      <a:pt x="215" y="195"/>
                      <a:pt x="223" y="183"/>
                      <a:pt x="229" y="174"/>
                    </a:cubicBezTo>
                    <a:cubicBezTo>
                      <a:pt x="236" y="162"/>
                      <a:pt x="241" y="154"/>
                      <a:pt x="248" y="154"/>
                    </a:cubicBezTo>
                    <a:cubicBezTo>
                      <a:pt x="255" y="154"/>
                      <a:pt x="261" y="163"/>
                      <a:pt x="269" y="173"/>
                    </a:cubicBezTo>
                    <a:cubicBezTo>
                      <a:pt x="277" y="184"/>
                      <a:pt x="288" y="197"/>
                      <a:pt x="298" y="199"/>
                    </a:cubicBezTo>
                    <a:cubicBezTo>
                      <a:pt x="316" y="203"/>
                      <a:pt x="326" y="192"/>
                      <a:pt x="326" y="191"/>
                    </a:cubicBezTo>
                    <a:cubicBezTo>
                      <a:pt x="328" y="189"/>
                      <a:pt x="331" y="189"/>
                      <a:pt x="333" y="191"/>
                    </a:cubicBezTo>
                    <a:cubicBezTo>
                      <a:pt x="334" y="192"/>
                      <a:pt x="335" y="195"/>
                      <a:pt x="333" y="197"/>
                    </a:cubicBezTo>
                    <a:cubicBezTo>
                      <a:pt x="333" y="197"/>
                      <a:pt x="323" y="209"/>
                      <a:pt x="305" y="209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išliďê">
                <a:extLst>
                  <a:ext uri="{FF2B5EF4-FFF2-40B4-BE49-F238E27FC236}">
                    <a16:creationId xmlns:a16="http://schemas.microsoft.com/office/drawing/2014/main" xmlns="" id="{93A96BBF-2159-4E64-95B8-80D6F4006C89}"/>
                  </a:ext>
                </a:extLst>
              </p:cNvPr>
              <p:cNvSpPr/>
              <p:nvPr/>
            </p:nvSpPr>
            <p:spPr bwMode="auto">
              <a:xfrm>
                <a:off x="3722688" y="3789363"/>
                <a:ext cx="214313" cy="146050"/>
              </a:xfrm>
              <a:custGeom>
                <a:avLst/>
                <a:gdLst>
                  <a:gd name="T0" fmla="*/ 60 w 65"/>
                  <a:gd name="T1" fmla="*/ 30 h 44"/>
                  <a:gd name="T2" fmla="*/ 12 w 65"/>
                  <a:gd name="T3" fmla="*/ 2 h 44"/>
                  <a:gd name="T4" fmla="*/ 2 w 65"/>
                  <a:gd name="T5" fmla="*/ 4 h 44"/>
                  <a:gd name="T6" fmla="*/ 5 w 65"/>
                  <a:gd name="T7" fmla="*/ 14 h 44"/>
                  <a:gd name="T8" fmla="*/ 53 w 65"/>
                  <a:gd name="T9" fmla="*/ 42 h 44"/>
                  <a:gd name="T10" fmla="*/ 63 w 65"/>
                  <a:gd name="T11" fmla="*/ 40 h 44"/>
                  <a:gd name="T12" fmla="*/ 60 w 65"/>
                  <a:gd name="T13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4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7" y="44"/>
                      <a:pt x="61" y="43"/>
                      <a:pt x="63" y="40"/>
                    </a:cubicBezTo>
                    <a:cubicBezTo>
                      <a:pt x="65" y="36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îṡļíďê">
                <a:extLst>
                  <a:ext uri="{FF2B5EF4-FFF2-40B4-BE49-F238E27FC236}">
                    <a16:creationId xmlns:a16="http://schemas.microsoft.com/office/drawing/2014/main" xmlns="" id="{4E2408D9-768A-4083-8EF9-98DB3431A150}"/>
                  </a:ext>
                </a:extLst>
              </p:cNvPr>
              <p:cNvSpPr/>
              <p:nvPr/>
            </p:nvSpPr>
            <p:spPr bwMode="auto">
              <a:xfrm>
                <a:off x="3722688" y="3976688"/>
                <a:ext cx="214313" cy="149225"/>
              </a:xfrm>
              <a:custGeom>
                <a:avLst/>
                <a:gdLst>
                  <a:gd name="T0" fmla="*/ 60 w 65"/>
                  <a:gd name="T1" fmla="*/ 30 h 45"/>
                  <a:gd name="T2" fmla="*/ 12 w 65"/>
                  <a:gd name="T3" fmla="*/ 2 h 45"/>
                  <a:gd name="T4" fmla="*/ 2 w 65"/>
                  <a:gd name="T5" fmla="*/ 5 h 45"/>
                  <a:gd name="T6" fmla="*/ 5 w 65"/>
                  <a:gd name="T7" fmla="*/ 15 h 45"/>
                  <a:gd name="T8" fmla="*/ 53 w 65"/>
                  <a:gd name="T9" fmla="*/ 43 h 45"/>
                  <a:gd name="T10" fmla="*/ 63 w 65"/>
                  <a:gd name="T11" fmla="*/ 40 h 45"/>
                  <a:gd name="T12" fmla="*/ 60 w 65"/>
                  <a:gd name="T13" fmla="*/ 3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5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5"/>
                    </a:cubicBezTo>
                    <a:cubicBezTo>
                      <a:pt x="0" y="8"/>
                      <a:pt x="1" y="13"/>
                      <a:pt x="5" y="15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7" y="45"/>
                      <a:pt x="61" y="43"/>
                      <a:pt x="63" y="40"/>
                    </a:cubicBezTo>
                    <a:cubicBezTo>
                      <a:pt x="65" y="37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4" name="iṡḻïḋê">
                <a:extLst>
                  <a:ext uri="{FF2B5EF4-FFF2-40B4-BE49-F238E27FC236}">
                    <a16:creationId xmlns:a16="http://schemas.microsoft.com/office/drawing/2014/main" xmlns="" id="{6DA6F14F-32ED-4E6B-B3DF-D9D57169F1DE}"/>
                  </a:ext>
                </a:extLst>
              </p:cNvPr>
              <p:cNvSpPr/>
              <p:nvPr/>
            </p:nvSpPr>
            <p:spPr bwMode="auto">
              <a:xfrm>
                <a:off x="3722688" y="4168776"/>
                <a:ext cx="214313" cy="144463"/>
              </a:xfrm>
              <a:custGeom>
                <a:avLst/>
                <a:gdLst>
                  <a:gd name="T0" fmla="*/ 60 w 65"/>
                  <a:gd name="T1" fmla="*/ 30 h 44"/>
                  <a:gd name="T2" fmla="*/ 12 w 65"/>
                  <a:gd name="T3" fmla="*/ 2 h 44"/>
                  <a:gd name="T4" fmla="*/ 2 w 65"/>
                  <a:gd name="T5" fmla="*/ 4 h 44"/>
                  <a:gd name="T6" fmla="*/ 5 w 65"/>
                  <a:gd name="T7" fmla="*/ 14 h 44"/>
                  <a:gd name="T8" fmla="*/ 53 w 65"/>
                  <a:gd name="T9" fmla="*/ 42 h 44"/>
                  <a:gd name="T10" fmla="*/ 63 w 65"/>
                  <a:gd name="T11" fmla="*/ 40 h 44"/>
                  <a:gd name="T12" fmla="*/ 60 w 65"/>
                  <a:gd name="T13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4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7" y="44"/>
                      <a:pt x="61" y="43"/>
                      <a:pt x="63" y="40"/>
                    </a:cubicBezTo>
                    <a:cubicBezTo>
                      <a:pt x="65" y="36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5" name="iśľïḍé">
                <a:extLst>
                  <a:ext uri="{FF2B5EF4-FFF2-40B4-BE49-F238E27FC236}">
                    <a16:creationId xmlns:a16="http://schemas.microsoft.com/office/drawing/2014/main" xmlns="" id="{FD2B39F3-30EA-47F2-8D4C-9E28E9BA840B}"/>
                  </a:ext>
                </a:extLst>
              </p:cNvPr>
              <p:cNvSpPr/>
              <p:nvPr/>
            </p:nvSpPr>
            <p:spPr bwMode="auto">
              <a:xfrm>
                <a:off x="7159625" y="1393826"/>
                <a:ext cx="950913" cy="1216025"/>
              </a:xfrm>
              <a:custGeom>
                <a:avLst/>
                <a:gdLst>
                  <a:gd name="T0" fmla="*/ 264 w 288"/>
                  <a:gd name="T1" fmla="*/ 123 h 369"/>
                  <a:gd name="T2" fmla="*/ 58 w 288"/>
                  <a:gd name="T3" fmla="*/ 4 h 369"/>
                  <a:gd name="T4" fmla="*/ 37 w 288"/>
                  <a:gd name="T5" fmla="*/ 5 h 369"/>
                  <a:gd name="T6" fmla="*/ 0 w 288"/>
                  <a:gd name="T7" fmla="*/ 27 h 369"/>
                  <a:gd name="T8" fmla="*/ 29 w 288"/>
                  <a:gd name="T9" fmla="*/ 68 h 369"/>
                  <a:gd name="T10" fmla="*/ 29 w 288"/>
                  <a:gd name="T11" fmla="*/ 184 h 369"/>
                  <a:gd name="T12" fmla="*/ 53 w 288"/>
                  <a:gd name="T13" fmla="*/ 226 h 369"/>
                  <a:gd name="T14" fmla="*/ 195 w 288"/>
                  <a:gd name="T15" fmla="*/ 308 h 369"/>
                  <a:gd name="T16" fmla="*/ 237 w 288"/>
                  <a:gd name="T17" fmla="*/ 369 h 369"/>
                  <a:gd name="T18" fmla="*/ 277 w 288"/>
                  <a:gd name="T19" fmla="*/ 345 h 369"/>
                  <a:gd name="T20" fmla="*/ 288 w 288"/>
                  <a:gd name="T21" fmla="*/ 328 h 369"/>
                  <a:gd name="T22" fmla="*/ 288 w 288"/>
                  <a:gd name="T23" fmla="*/ 165 h 369"/>
                  <a:gd name="T24" fmla="*/ 264 w 288"/>
                  <a:gd name="T25" fmla="*/ 1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8" h="369">
                    <a:moveTo>
                      <a:pt x="264" y="123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0" y="0"/>
                      <a:pt x="42" y="1"/>
                      <a:pt x="37" y="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184"/>
                      <a:pt x="29" y="184"/>
                      <a:pt x="29" y="184"/>
                    </a:cubicBezTo>
                    <a:cubicBezTo>
                      <a:pt x="29" y="201"/>
                      <a:pt x="38" y="217"/>
                      <a:pt x="53" y="226"/>
                    </a:cubicBezTo>
                    <a:cubicBezTo>
                      <a:pt x="195" y="308"/>
                      <a:pt x="195" y="308"/>
                      <a:pt x="195" y="308"/>
                    </a:cubicBezTo>
                    <a:cubicBezTo>
                      <a:pt x="237" y="369"/>
                      <a:pt x="237" y="369"/>
                      <a:pt x="237" y="369"/>
                    </a:cubicBezTo>
                    <a:cubicBezTo>
                      <a:pt x="277" y="345"/>
                      <a:pt x="277" y="345"/>
                      <a:pt x="277" y="345"/>
                    </a:cubicBezTo>
                    <a:cubicBezTo>
                      <a:pt x="283" y="342"/>
                      <a:pt x="288" y="336"/>
                      <a:pt x="288" y="328"/>
                    </a:cubicBezTo>
                    <a:cubicBezTo>
                      <a:pt x="288" y="165"/>
                      <a:pt x="288" y="165"/>
                      <a:pt x="288" y="165"/>
                    </a:cubicBezTo>
                    <a:cubicBezTo>
                      <a:pt x="288" y="148"/>
                      <a:pt x="279" y="132"/>
                      <a:pt x="264" y="123"/>
                    </a:cubicBezTo>
                    <a:close/>
                  </a:path>
                </a:pathLst>
              </a:custGeom>
              <a:solidFill>
                <a:srgbClr val="FF79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íşḷíḋé">
                <a:extLst>
                  <a:ext uri="{FF2B5EF4-FFF2-40B4-BE49-F238E27FC236}">
                    <a16:creationId xmlns:a16="http://schemas.microsoft.com/office/drawing/2014/main" xmlns="" id="{A7E63AC6-CE9B-4FD1-8EA6-6ACA1A8F5D76}"/>
                  </a:ext>
                </a:extLst>
              </p:cNvPr>
              <p:cNvSpPr/>
              <p:nvPr/>
            </p:nvSpPr>
            <p:spPr bwMode="auto">
              <a:xfrm>
                <a:off x="7123113" y="1460501"/>
                <a:ext cx="854075" cy="1173163"/>
              </a:xfrm>
              <a:custGeom>
                <a:avLst/>
                <a:gdLst>
                  <a:gd name="T0" fmla="*/ 235 w 259"/>
                  <a:gd name="T1" fmla="*/ 127 h 356"/>
                  <a:gd name="T2" fmla="*/ 29 w 259"/>
                  <a:gd name="T3" fmla="*/ 8 h 356"/>
                  <a:gd name="T4" fmla="*/ 0 w 259"/>
                  <a:gd name="T5" fmla="*/ 24 h 356"/>
                  <a:gd name="T6" fmla="*/ 0 w 259"/>
                  <a:gd name="T7" fmla="*/ 188 h 356"/>
                  <a:gd name="T8" fmla="*/ 24 w 259"/>
                  <a:gd name="T9" fmla="*/ 229 h 356"/>
                  <a:gd name="T10" fmla="*/ 72 w 259"/>
                  <a:gd name="T11" fmla="*/ 257 h 356"/>
                  <a:gd name="T12" fmla="*/ 72 w 259"/>
                  <a:gd name="T13" fmla="*/ 257 h 356"/>
                  <a:gd name="T14" fmla="*/ 46 w 259"/>
                  <a:gd name="T15" fmla="*/ 298 h 356"/>
                  <a:gd name="T16" fmla="*/ 119 w 259"/>
                  <a:gd name="T17" fmla="*/ 284 h 356"/>
                  <a:gd name="T18" fmla="*/ 230 w 259"/>
                  <a:gd name="T19" fmla="*/ 348 h 356"/>
                  <a:gd name="T20" fmla="*/ 259 w 259"/>
                  <a:gd name="T21" fmla="*/ 332 h 356"/>
                  <a:gd name="T22" fmla="*/ 259 w 259"/>
                  <a:gd name="T23" fmla="*/ 169 h 356"/>
                  <a:gd name="T24" fmla="*/ 235 w 259"/>
                  <a:gd name="T25" fmla="*/ 127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9" h="356">
                    <a:moveTo>
                      <a:pt x="235" y="127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16" y="0"/>
                      <a:pt x="0" y="10"/>
                      <a:pt x="0" y="24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5"/>
                      <a:pt x="9" y="221"/>
                      <a:pt x="24" y="229"/>
                    </a:cubicBezTo>
                    <a:cubicBezTo>
                      <a:pt x="72" y="257"/>
                      <a:pt x="72" y="257"/>
                      <a:pt x="72" y="257"/>
                    </a:cubicBezTo>
                    <a:cubicBezTo>
                      <a:pt x="72" y="257"/>
                      <a:pt x="72" y="257"/>
                      <a:pt x="72" y="257"/>
                    </a:cubicBezTo>
                    <a:cubicBezTo>
                      <a:pt x="46" y="298"/>
                      <a:pt x="46" y="298"/>
                      <a:pt x="46" y="298"/>
                    </a:cubicBezTo>
                    <a:cubicBezTo>
                      <a:pt x="119" y="284"/>
                      <a:pt x="119" y="284"/>
                      <a:pt x="119" y="284"/>
                    </a:cubicBezTo>
                    <a:cubicBezTo>
                      <a:pt x="230" y="348"/>
                      <a:pt x="230" y="348"/>
                      <a:pt x="230" y="348"/>
                    </a:cubicBezTo>
                    <a:cubicBezTo>
                      <a:pt x="243" y="356"/>
                      <a:pt x="259" y="347"/>
                      <a:pt x="259" y="332"/>
                    </a:cubicBezTo>
                    <a:cubicBezTo>
                      <a:pt x="259" y="169"/>
                      <a:pt x="259" y="169"/>
                      <a:pt x="259" y="169"/>
                    </a:cubicBezTo>
                    <a:cubicBezTo>
                      <a:pt x="259" y="151"/>
                      <a:pt x="250" y="136"/>
                      <a:pt x="235" y="127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ïṥlïďe">
                <a:extLst>
                  <a:ext uri="{FF2B5EF4-FFF2-40B4-BE49-F238E27FC236}">
                    <a16:creationId xmlns:a16="http://schemas.microsoft.com/office/drawing/2014/main" xmlns="" id="{C37EBB56-D454-453D-87B2-DBAD2C3E5B70}"/>
                  </a:ext>
                </a:extLst>
              </p:cNvPr>
              <p:cNvSpPr/>
              <p:nvPr/>
            </p:nvSpPr>
            <p:spPr bwMode="auto">
              <a:xfrm>
                <a:off x="7356475" y="1785938"/>
                <a:ext cx="387350" cy="557213"/>
              </a:xfrm>
              <a:custGeom>
                <a:avLst/>
                <a:gdLst>
                  <a:gd name="T0" fmla="*/ 61 w 117"/>
                  <a:gd name="T1" fmla="*/ 5 h 169"/>
                  <a:gd name="T2" fmla="*/ 77 w 117"/>
                  <a:gd name="T3" fmla="*/ 56 h 169"/>
                  <a:gd name="T4" fmla="*/ 79 w 117"/>
                  <a:gd name="T5" fmla="*/ 59 h 169"/>
                  <a:gd name="T6" fmla="*/ 114 w 117"/>
                  <a:gd name="T7" fmla="*/ 86 h 169"/>
                  <a:gd name="T8" fmla="*/ 116 w 117"/>
                  <a:gd name="T9" fmla="*/ 94 h 169"/>
                  <a:gd name="T10" fmla="*/ 90 w 117"/>
                  <a:gd name="T11" fmla="*/ 112 h 169"/>
                  <a:gd name="T12" fmla="*/ 90 w 117"/>
                  <a:gd name="T13" fmla="*/ 115 h 169"/>
                  <a:gd name="T14" fmla="*/ 96 w 117"/>
                  <a:gd name="T15" fmla="*/ 165 h 169"/>
                  <a:gd name="T16" fmla="*/ 91 w 117"/>
                  <a:gd name="T17" fmla="*/ 166 h 169"/>
                  <a:gd name="T18" fmla="*/ 60 w 117"/>
                  <a:gd name="T19" fmla="*/ 126 h 169"/>
                  <a:gd name="T20" fmla="*/ 58 w 117"/>
                  <a:gd name="T21" fmla="*/ 125 h 169"/>
                  <a:gd name="T22" fmla="*/ 26 w 117"/>
                  <a:gd name="T23" fmla="*/ 129 h 169"/>
                  <a:gd name="T24" fmla="*/ 22 w 117"/>
                  <a:gd name="T25" fmla="*/ 122 h 169"/>
                  <a:gd name="T26" fmla="*/ 28 w 117"/>
                  <a:gd name="T27" fmla="*/ 79 h 169"/>
                  <a:gd name="T28" fmla="*/ 27 w 117"/>
                  <a:gd name="T29" fmla="*/ 76 h 169"/>
                  <a:gd name="T30" fmla="*/ 2 w 117"/>
                  <a:gd name="T31" fmla="*/ 28 h 169"/>
                  <a:gd name="T32" fmla="*/ 4 w 117"/>
                  <a:gd name="T33" fmla="*/ 22 h 169"/>
                  <a:gd name="T34" fmla="*/ 39 w 117"/>
                  <a:gd name="T35" fmla="*/ 36 h 169"/>
                  <a:gd name="T36" fmla="*/ 41 w 117"/>
                  <a:gd name="T37" fmla="*/ 35 h 169"/>
                  <a:gd name="T38" fmla="*/ 56 w 117"/>
                  <a:gd name="T39" fmla="*/ 2 h 169"/>
                  <a:gd name="T40" fmla="*/ 61 w 117"/>
                  <a:gd name="T41" fmla="*/ 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169">
                    <a:moveTo>
                      <a:pt x="61" y="5"/>
                    </a:moveTo>
                    <a:cubicBezTo>
                      <a:pt x="77" y="56"/>
                      <a:pt x="77" y="56"/>
                      <a:pt x="77" y="56"/>
                    </a:cubicBezTo>
                    <a:cubicBezTo>
                      <a:pt x="77" y="57"/>
                      <a:pt x="78" y="59"/>
                      <a:pt x="79" y="59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6" y="88"/>
                      <a:pt x="117" y="92"/>
                      <a:pt x="116" y="94"/>
                    </a:cubicBezTo>
                    <a:cubicBezTo>
                      <a:pt x="90" y="112"/>
                      <a:pt x="90" y="112"/>
                      <a:pt x="90" y="112"/>
                    </a:cubicBezTo>
                    <a:cubicBezTo>
                      <a:pt x="90" y="112"/>
                      <a:pt x="89" y="113"/>
                      <a:pt x="90" y="11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8"/>
                      <a:pt x="94" y="169"/>
                      <a:pt x="91" y="166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59" y="125"/>
                      <a:pt x="58" y="125"/>
                      <a:pt x="58" y="125"/>
                    </a:cubicBezTo>
                    <a:cubicBezTo>
                      <a:pt x="26" y="129"/>
                      <a:pt x="26" y="129"/>
                      <a:pt x="26" y="129"/>
                    </a:cubicBezTo>
                    <a:cubicBezTo>
                      <a:pt x="24" y="129"/>
                      <a:pt x="22" y="125"/>
                      <a:pt x="22" y="122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8" y="78"/>
                      <a:pt x="28" y="77"/>
                      <a:pt x="27" y="76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0" y="25"/>
                      <a:pt x="1" y="22"/>
                      <a:pt x="4" y="22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6"/>
                      <a:pt x="40" y="36"/>
                      <a:pt x="41" y="35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0"/>
                      <a:pt x="60" y="1"/>
                      <a:pt x="6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8" name="îsḷïḑê">
                <a:extLst>
                  <a:ext uri="{FF2B5EF4-FFF2-40B4-BE49-F238E27FC236}">
                    <a16:creationId xmlns:a16="http://schemas.microsoft.com/office/drawing/2014/main" xmlns="" id="{2FA63C20-C302-4CE5-9A27-661B26365063}"/>
                  </a:ext>
                </a:extLst>
              </p:cNvPr>
              <p:cNvSpPr/>
              <p:nvPr/>
            </p:nvSpPr>
            <p:spPr bwMode="auto">
              <a:xfrm>
                <a:off x="5537200" y="2052638"/>
                <a:ext cx="452438" cy="633413"/>
              </a:xfrm>
              <a:custGeom>
                <a:avLst/>
                <a:gdLst>
                  <a:gd name="T0" fmla="*/ 65 w 137"/>
                  <a:gd name="T1" fmla="*/ 184 h 192"/>
                  <a:gd name="T2" fmla="*/ 0 w 137"/>
                  <a:gd name="T3" fmla="*/ 60 h 192"/>
                  <a:gd name="T4" fmla="*/ 44 w 137"/>
                  <a:gd name="T5" fmla="*/ 0 h 192"/>
                  <a:gd name="T6" fmla="*/ 72 w 137"/>
                  <a:gd name="T7" fmla="*/ 8 h 192"/>
                  <a:gd name="T8" fmla="*/ 137 w 137"/>
                  <a:gd name="T9" fmla="*/ 132 h 192"/>
                  <a:gd name="T10" fmla="*/ 93 w 137"/>
                  <a:gd name="T11" fmla="*/ 192 h 192"/>
                  <a:gd name="T12" fmla="*/ 65 w 137"/>
                  <a:gd name="T13" fmla="*/ 184 h 192"/>
                  <a:gd name="T14" fmla="*/ 13 w 137"/>
                  <a:gd name="T15" fmla="*/ 60 h 192"/>
                  <a:gd name="T16" fmla="*/ 72 w 137"/>
                  <a:gd name="T17" fmla="*/ 173 h 192"/>
                  <a:gd name="T18" fmla="*/ 93 w 137"/>
                  <a:gd name="T19" fmla="*/ 179 h 192"/>
                  <a:gd name="T20" fmla="*/ 124 w 137"/>
                  <a:gd name="T21" fmla="*/ 132 h 192"/>
                  <a:gd name="T22" fmla="*/ 65 w 137"/>
                  <a:gd name="T23" fmla="*/ 19 h 192"/>
                  <a:gd name="T24" fmla="*/ 44 w 137"/>
                  <a:gd name="T25" fmla="*/ 13 h 192"/>
                  <a:gd name="T26" fmla="*/ 13 w 137"/>
                  <a:gd name="T27" fmla="*/ 6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7" h="192">
                    <a:moveTo>
                      <a:pt x="65" y="184"/>
                    </a:moveTo>
                    <a:cubicBezTo>
                      <a:pt x="30" y="163"/>
                      <a:pt x="0" y="108"/>
                      <a:pt x="0" y="60"/>
                    </a:cubicBezTo>
                    <a:cubicBezTo>
                      <a:pt x="0" y="23"/>
                      <a:pt x="18" y="0"/>
                      <a:pt x="44" y="0"/>
                    </a:cubicBezTo>
                    <a:cubicBezTo>
                      <a:pt x="53" y="0"/>
                      <a:pt x="62" y="2"/>
                      <a:pt x="72" y="8"/>
                    </a:cubicBezTo>
                    <a:cubicBezTo>
                      <a:pt x="108" y="29"/>
                      <a:pt x="137" y="84"/>
                      <a:pt x="137" y="132"/>
                    </a:cubicBezTo>
                    <a:cubicBezTo>
                      <a:pt x="137" y="168"/>
                      <a:pt x="120" y="192"/>
                      <a:pt x="93" y="192"/>
                    </a:cubicBezTo>
                    <a:cubicBezTo>
                      <a:pt x="84" y="192"/>
                      <a:pt x="75" y="189"/>
                      <a:pt x="65" y="184"/>
                    </a:cubicBezTo>
                    <a:close/>
                    <a:moveTo>
                      <a:pt x="13" y="60"/>
                    </a:moveTo>
                    <a:cubicBezTo>
                      <a:pt x="13" y="104"/>
                      <a:pt x="40" y="154"/>
                      <a:pt x="72" y="173"/>
                    </a:cubicBezTo>
                    <a:cubicBezTo>
                      <a:pt x="79" y="177"/>
                      <a:pt x="87" y="179"/>
                      <a:pt x="93" y="179"/>
                    </a:cubicBezTo>
                    <a:cubicBezTo>
                      <a:pt x="112" y="179"/>
                      <a:pt x="124" y="161"/>
                      <a:pt x="124" y="132"/>
                    </a:cubicBezTo>
                    <a:cubicBezTo>
                      <a:pt x="124" y="88"/>
                      <a:pt x="98" y="38"/>
                      <a:pt x="65" y="19"/>
                    </a:cubicBezTo>
                    <a:cubicBezTo>
                      <a:pt x="58" y="15"/>
                      <a:pt x="51" y="13"/>
                      <a:pt x="44" y="13"/>
                    </a:cubicBezTo>
                    <a:cubicBezTo>
                      <a:pt x="25" y="13"/>
                      <a:pt x="13" y="31"/>
                      <a:pt x="13" y="60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ï$ḻíďé">
                <a:extLst>
                  <a:ext uri="{FF2B5EF4-FFF2-40B4-BE49-F238E27FC236}">
                    <a16:creationId xmlns:a16="http://schemas.microsoft.com/office/drawing/2014/main" xmlns="" id="{B5CA9E7C-B848-43FC-8BDC-785480262E76}"/>
                  </a:ext>
                </a:extLst>
              </p:cNvPr>
              <p:cNvSpPr/>
              <p:nvPr/>
            </p:nvSpPr>
            <p:spPr bwMode="auto">
              <a:xfrm>
                <a:off x="5676900" y="2224088"/>
                <a:ext cx="174625" cy="290513"/>
              </a:xfrm>
              <a:custGeom>
                <a:avLst/>
                <a:gdLst>
                  <a:gd name="T0" fmla="*/ 0 w 53"/>
                  <a:gd name="T1" fmla="*/ 29 h 88"/>
                  <a:gd name="T2" fmla="*/ 27 w 53"/>
                  <a:gd name="T3" fmla="*/ 79 h 88"/>
                  <a:gd name="T4" fmla="*/ 53 w 53"/>
                  <a:gd name="T5" fmla="*/ 59 h 88"/>
                  <a:gd name="T6" fmla="*/ 27 w 53"/>
                  <a:gd name="T7" fmla="*/ 8 h 88"/>
                  <a:gd name="T8" fmla="*/ 0 w 53"/>
                  <a:gd name="T9" fmla="*/ 2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88">
                    <a:moveTo>
                      <a:pt x="0" y="29"/>
                    </a:moveTo>
                    <a:cubicBezTo>
                      <a:pt x="0" y="48"/>
                      <a:pt x="12" y="71"/>
                      <a:pt x="27" y="79"/>
                    </a:cubicBezTo>
                    <a:cubicBezTo>
                      <a:pt x="41" y="88"/>
                      <a:pt x="53" y="79"/>
                      <a:pt x="53" y="59"/>
                    </a:cubicBezTo>
                    <a:cubicBezTo>
                      <a:pt x="53" y="40"/>
                      <a:pt x="41" y="17"/>
                      <a:pt x="27" y="8"/>
                    </a:cubicBezTo>
                    <a:cubicBezTo>
                      <a:pt x="12" y="0"/>
                      <a:pt x="0" y="9"/>
                      <a:pt x="0" y="29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iŝļïḓe">
                <a:extLst>
                  <a:ext uri="{FF2B5EF4-FFF2-40B4-BE49-F238E27FC236}">
                    <a16:creationId xmlns:a16="http://schemas.microsoft.com/office/drawing/2014/main" xmlns="" id="{9AEEA972-8C01-42C5-A56F-54D2D6B37219}"/>
                  </a:ext>
                </a:extLst>
              </p:cNvPr>
              <p:cNvSpPr/>
              <p:nvPr/>
            </p:nvSpPr>
            <p:spPr bwMode="auto">
              <a:xfrm>
                <a:off x="5518150" y="2020888"/>
                <a:ext cx="492125" cy="687388"/>
              </a:xfrm>
              <a:custGeom>
                <a:avLst/>
                <a:gdLst>
                  <a:gd name="T0" fmla="*/ 99 w 149"/>
                  <a:gd name="T1" fmla="*/ 209 h 209"/>
                  <a:gd name="T2" fmla="*/ 121 w 149"/>
                  <a:gd name="T3" fmla="*/ 203 h 209"/>
                  <a:gd name="T4" fmla="*/ 149 w 149"/>
                  <a:gd name="T5" fmla="*/ 142 h 209"/>
                  <a:gd name="T6" fmla="*/ 136 w 149"/>
                  <a:gd name="T7" fmla="*/ 129 h 209"/>
                  <a:gd name="T8" fmla="*/ 123 w 149"/>
                  <a:gd name="T9" fmla="*/ 142 h 209"/>
                  <a:gd name="T10" fmla="*/ 109 w 149"/>
                  <a:gd name="T11" fmla="*/ 180 h 209"/>
                  <a:gd name="T12" fmla="*/ 81 w 149"/>
                  <a:gd name="T13" fmla="*/ 177 h 209"/>
                  <a:gd name="T14" fmla="*/ 26 w 149"/>
                  <a:gd name="T15" fmla="*/ 70 h 209"/>
                  <a:gd name="T16" fmla="*/ 41 w 149"/>
                  <a:gd name="T17" fmla="*/ 31 h 209"/>
                  <a:gd name="T18" fmla="*/ 68 w 149"/>
                  <a:gd name="T19" fmla="*/ 35 h 209"/>
                  <a:gd name="T20" fmla="*/ 86 w 149"/>
                  <a:gd name="T21" fmla="*/ 30 h 209"/>
                  <a:gd name="T22" fmla="*/ 81 w 149"/>
                  <a:gd name="T23" fmla="*/ 12 h 209"/>
                  <a:gd name="T24" fmla="*/ 28 w 149"/>
                  <a:gd name="T25" fmla="*/ 9 h 209"/>
                  <a:gd name="T26" fmla="*/ 0 w 149"/>
                  <a:gd name="T27" fmla="*/ 70 h 209"/>
                  <a:gd name="T28" fmla="*/ 68 w 149"/>
                  <a:gd name="T29" fmla="*/ 199 h 209"/>
                  <a:gd name="T30" fmla="*/ 99 w 149"/>
                  <a:gd name="T31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09">
                    <a:moveTo>
                      <a:pt x="99" y="209"/>
                    </a:moveTo>
                    <a:cubicBezTo>
                      <a:pt x="107" y="209"/>
                      <a:pt x="115" y="207"/>
                      <a:pt x="121" y="203"/>
                    </a:cubicBezTo>
                    <a:cubicBezTo>
                      <a:pt x="139" y="193"/>
                      <a:pt x="149" y="170"/>
                      <a:pt x="149" y="142"/>
                    </a:cubicBezTo>
                    <a:cubicBezTo>
                      <a:pt x="149" y="134"/>
                      <a:pt x="144" y="129"/>
                      <a:pt x="136" y="129"/>
                    </a:cubicBezTo>
                    <a:cubicBezTo>
                      <a:pt x="129" y="129"/>
                      <a:pt x="123" y="134"/>
                      <a:pt x="123" y="142"/>
                    </a:cubicBezTo>
                    <a:cubicBezTo>
                      <a:pt x="123" y="160"/>
                      <a:pt x="118" y="175"/>
                      <a:pt x="109" y="180"/>
                    </a:cubicBezTo>
                    <a:cubicBezTo>
                      <a:pt x="100" y="186"/>
                      <a:pt x="89" y="181"/>
                      <a:pt x="81" y="177"/>
                    </a:cubicBezTo>
                    <a:cubicBezTo>
                      <a:pt x="51" y="160"/>
                      <a:pt x="26" y="111"/>
                      <a:pt x="26" y="70"/>
                    </a:cubicBezTo>
                    <a:cubicBezTo>
                      <a:pt x="26" y="51"/>
                      <a:pt x="31" y="37"/>
                      <a:pt x="41" y="31"/>
                    </a:cubicBezTo>
                    <a:cubicBezTo>
                      <a:pt x="50" y="26"/>
                      <a:pt x="61" y="30"/>
                      <a:pt x="68" y="35"/>
                    </a:cubicBezTo>
                    <a:cubicBezTo>
                      <a:pt x="74" y="38"/>
                      <a:pt x="82" y="36"/>
                      <a:pt x="86" y="30"/>
                    </a:cubicBezTo>
                    <a:cubicBezTo>
                      <a:pt x="89" y="24"/>
                      <a:pt x="87" y="16"/>
                      <a:pt x="81" y="12"/>
                    </a:cubicBezTo>
                    <a:cubicBezTo>
                      <a:pt x="62" y="1"/>
                      <a:pt x="43" y="0"/>
                      <a:pt x="28" y="9"/>
                    </a:cubicBezTo>
                    <a:cubicBezTo>
                      <a:pt x="10" y="19"/>
                      <a:pt x="0" y="42"/>
                      <a:pt x="0" y="70"/>
                    </a:cubicBezTo>
                    <a:cubicBezTo>
                      <a:pt x="0" y="121"/>
                      <a:pt x="30" y="177"/>
                      <a:pt x="68" y="199"/>
                    </a:cubicBezTo>
                    <a:cubicBezTo>
                      <a:pt x="79" y="206"/>
                      <a:pt x="89" y="209"/>
                      <a:pt x="99" y="209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isľîḓê">
                <a:extLst>
                  <a:ext uri="{FF2B5EF4-FFF2-40B4-BE49-F238E27FC236}">
                    <a16:creationId xmlns:a16="http://schemas.microsoft.com/office/drawing/2014/main" xmlns="" id="{4BE45FA6-A691-4EA4-A131-E0268D8E8E84}"/>
                  </a:ext>
                </a:extLst>
              </p:cNvPr>
              <p:cNvSpPr/>
              <p:nvPr/>
            </p:nvSpPr>
            <p:spPr bwMode="auto">
              <a:xfrm>
                <a:off x="6184900" y="5661026"/>
                <a:ext cx="152400" cy="177800"/>
              </a:xfrm>
              <a:custGeom>
                <a:avLst/>
                <a:gdLst>
                  <a:gd name="T0" fmla="*/ 25 w 46"/>
                  <a:gd name="T1" fmla="*/ 4 h 54"/>
                  <a:gd name="T2" fmla="*/ 17 w 46"/>
                  <a:gd name="T3" fmla="*/ 11 h 54"/>
                  <a:gd name="T4" fmla="*/ 7 w 46"/>
                  <a:gd name="T5" fmla="*/ 30 h 54"/>
                  <a:gd name="T6" fmla="*/ 6 w 46"/>
                  <a:gd name="T7" fmla="*/ 50 h 54"/>
                  <a:gd name="T8" fmla="*/ 25 w 46"/>
                  <a:gd name="T9" fmla="*/ 43 h 54"/>
                  <a:gd name="T10" fmla="*/ 36 w 46"/>
                  <a:gd name="T11" fmla="*/ 26 h 54"/>
                  <a:gd name="T12" fmla="*/ 36 w 46"/>
                  <a:gd name="T13" fmla="*/ 33 h 54"/>
                  <a:gd name="T14" fmla="*/ 42 w 46"/>
                  <a:gd name="T15" fmla="*/ 30 h 54"/>
                  <a:gd name="T16" fmla="*/ 44 w 46"/>
                  <a:gd name="T17" fmla="*/ 4 h 54"/>
                  <a:gd name="T18" fmla="*/ 34 w 46"/>
                  <a:gd name="T19" fmla="*/ 0 h 54"/>
                  <a:gd name="T20" fmla="*/ 25 w 46"/>
                  <a:gd name="T2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54">
                    <a:moveTo>
                      <a:pt x="25" y="4"/>
                    </a:moveTo>
                    <a:cubicBezTo>
                      <a:pt x="22" y="5"/>
                      <a:pt x="19" y="8"/>
                      <a:pt x="17" y="11"/>
                    </a:cubicBezTo>
                    <a:cubicBezTo>
                      <a:pt x="14" y="17"/>
                      <a:pt x="10" y="25"/>
                      <a:pt x="7" y="30"/>
                    </a:cubicBezTo>
                    <a:cubicBezTo>
                      <a:pt x="2" y="38"/>
                      <a:pt x="0" y="47"/>
                      <a:pt x="6" y="50"/>
                    </a:cubicBezTo>
                    <a:cubicBezTo>
                      <a:pt x="12" y="54"/>
                      <a:pt x="18" y="51"/>
                      <a:pt x="25" y="43"/>
                    </a:cubicBezTo>
                    <a:cubicBezTo>
                      <a:pt x="31" y="38"/>
                      <a:pt x="36" y="26"/>
                      <a:pt x="36" y="26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6" y="7"/>
                      <a:pt x="44" y="4"/>
                    </a:cubicBezTo>
                    <a:cubicBezTo>
                      <a:pt x="42" y="1"/>
                      <a:pt x="34" y="0"/>
                      <a:pt x="34" y="0"/>
                    </a:cubicBez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ïṡ1ïḍè">
                <a:extLst>
                  <a:ext uri="{FF2B5EF4-FFF2-40B4-BE49-F238E27FC236}">
                    <a16:creationId xmlns:a16="http://schemas.microsoft.com/office/drawing/2014/main" xmlns="" id="{A7C74CC5-29BF-4C0E-9E9F-5E84DE2408C8}"/>
                  </a:ext>
                </a:extLst>
              </p:cNvPr>
              <p:cNvSpPr/>
              <p:nvPr/>
            </p:nvSpPr>
            <p:spPr bwMode="auto">
              <a:xfrm>
                <a:off x="6307138" y="5707063"/>
                <a:ext cx="152400" cy="177800"/>
              </a:xfrm>
              <a:custGeom>
                <a:avLst/>
                <a:gdLst>
                  <a:gd name="T0" fmla="*/ 26 w 46"/>
                  <a:gd name="T1" fmla="*/ 4 h 54"/>
                  <a:gd name="T2" fmla="*/ 17 w 46"/>
                  <a:gd name="T3" fmla="*/ 11 h 54"/>
                  <a:gd name="T4" fmla="*/ 7 w 46"/>
                  <a:gd name="T5" fmla="*/ 30 h 54"/>
                  <a:gd name="T6" fmla="*/ 6 w 46"/>
                  <a:gd name="T7" fmla="*/ 50 h 54"/>
                  <a:gd name="T8" fmla="*/ 25 w 46"/>
                  <a:gd name="T9" fmla="*/ 43 h 54"/>
                  <a:gd name="T10" fmla="*/ 36 w 46"/>
                  <a:gd name="T11" fmla="*/ 27 h 54"/>
                  <a:gd name="T12" fmla="*/ 36 w 46"/>
                  <a:gd name="T13" fmla="*/ 33 h 54"/>
                  <a:gd name="T14" fmla="*/ 42 w 46"/>
                  <a:gd name="T15" fmla="*/ 30 h 54"/>
                  <a:gd name="T16" fmla="*/ 44 w 46"/>
                  <a:gd name="T17" fmla="*/ 4 h 54"/>
                  <a:gd name="T18" fmla="*/ 34 w 46"/>
                  <a:gd name="T19" fmla="*/ 0 h 54"/>
                  <a:gd name="T20" fmla="*/ 26 w 46"/>
                  <a:gd name="T2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54">
                    <a:moveTo>
                      <a:pt x="26" y="4"/>
                    </a:moveTo>
                    <a:cubicBezTo>
                      <a:pt x="22" y="5"/>
                      <a:pt x="19" y="8"/>
                      <a:pt x="17" y="11"/>
                    </a:cubicBezTo>
                    <a:cubicBezTo>
                      <a:pt x="15" y="17"/>
                      <a:pt x="10" y="25"/>
                      <a:pt x="7" y="30"/>
                    </a:cubicBezTo>
                    <a:cubicBezTo>
                      <a:pt x="2" y="38"/>
                      <a:pt x="0" y="47"/>
                      <a:pt x="6" y="50"/>
                    </a:cubicBezTo>
                    <a:cubicBezTo>
                      <a:pt x="13" y="54"/>
                      <a:pt x="18" y="51"/>
                      <a:pt x="25" y="43"/>
                    </a:cubicBezTo>
                    <a:cubicBezTo>
                      <a:pt x="31" y="38"/>
                      <a:pt x="36" y="27"/>
                      <a:pt x="36" y="27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6" y="7"/>
                      <a:pt x="44" y="4"/>
                    </a:cubicBezTo>
                    <a:cubicBezTo>
                      <a:pt x="42" y="1"/>
                      <a:pt x="34" y="0"/>
                      <a:pt x="34" y="0"/>
                    </a:cubicBez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î$ľïḋe">
                <a:extLst>
                  <a:ext uri="{FF2B5EF4-FFF2-40B4-BE49-F238E27FC236}">
                    <a16:creationId xmlns:a16="http://schemas.microsoft.com/office/drawing/2014/main" xmlns="" id="{9332D5B7-4489-416C-A399-B27B7D1DA743}"/>
                  </a:ext>
                </a:extLst>
              </p:cNvPr>
              <p:cNvSpPr/>
              <p:nvPr/>
            </p:nvSpPr>
            <p:spPr bwMode="auto">
              <a:xfrm>
                <a:off x="6365875" y="5413376"/>
                <a:ext cx="122238" cy="327025"/>
              </a:xfrm>
              <a:custGeom>
                <a:avLst/>
                <a:gdLst>
                  <a:gd name="T0" fmla="*/ 0 w 37"/>
                  <a:gd name="T1" fmla="*/ 0 h 99"/>
                  <a:gd name="T2" fmla="*/ 5 w 37"/>
                  <a:gd name="T3" fmla="*/ 96 h 99"/>
                  <a:gd name="T4" fmla="*/ 13 w 37"/>
                  <a:gd name="T5" fmla="*/ 99 h 99"/>
                  <a:gd name="T6" fmla="*/ 23 w 37"/>
                  <a:gd name="T7" fmla="*/ 94 h 99"/>
                  <a:gd name="T8" fmla="*/ 28 w 37"/>
                  <a:gd name="T9" fmla="*/ 67 h 99"/>
                  <a:gd name="T10" fmla="*/ 35 w 37"/>
                  <a:gd name="T11" fmla="*/ 24 h 99"/>
                  <a:gd name="T12" fmla="*/ 29 w 37"/>
                  <a:gd name="T13" fmla="*/ 2 h 99"/>
                  <a:gd name="T14" fmla="*/ 0 w 37"/>
                  <a:gd name="T15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99">
                    <a:moveTo>
                      <a:pt x="0" y="0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96"/>
                      <a:pt x="8" y="99"/>
                      <a:pt x="13" y="99"/>
                    </a:cubicBezTo>
                    <a:cubicBezTo>
                      <a:pt x="17" y="99"/>
                      <a:pt x="23" y="94"/>
                      <a:pt x="23" y="94"/>
                    </a:cubicBezTo>
                    <a:cubicBezTo>
                      <a:pt x="23" y="94"/>
                      <a:pt x="24" y="81"/>
                      <a:pt x="28" y="67"/>
                    </a:cubicBezTo>
                    <a:cubicBezTo>
                      <a:pt x="32" y="53"/>
                      <a:pt x="37" y="35"/>
                      <a:pt x="35" y="24"/>
                    </a:cubicBezTo>
                    <a:cubicBezTo>
                      <a:pt x="33" y="13"/>
                      <a:pt x="29" y="2"/>
                      <a:pt x="29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ïśḷíde">
                <a:extLst>
                  <a:ext uri="{FF2B5EF4-FFF2-40B4-BE49-F238E27FC236}">
                    <a16:creationId xmlns:a16="http://schemas.microsoft.com/office/drawing/2014/main" xmlns="" id="{08BC00F8-43C7-4794-9364-01A346B242FD}"/>
                  </a:ext>
                </a:extLst>
              </p:cNvPr>
              <p:cNvSpPr/>
              <p:nvPr/>
            </p:nvSpPr>
            <p:spPr bwMode="auto">
              <a:xfrm>
                <a:off x="6248400" y="5345113"/>
                <a:ext cx="125413" cy="349250"/>
              </a:xfrm>
              <a:custGeom>
                <a:avLst/>
                <a:gdLst>
                  <a:gd name="T0" fmla="*/ 0 w 38"/>
                  <a:gd name="T1" fmla="*/ 7 h 106"/>
                  <a:gd name="T2" fmla="*/ 5 w 38"/>
                  <a:gd name="T3" fmla="*/ 103 h 106"/>
                  <a:gd name="T4" fmla="*/ 13 w 38"/>
                  <a:gd name="T5" fmla="*/ 105 h 106"/>
                  <a:gd name="T6" fmla="*/ 22 w 38"/>
                  <a:gd name="T7" fmla="*/ 101 h 106"/>
                  <a:gd name="T8" fmla="*/ 28 w 38"/>
                  <a:gd name="T9" fmla="*/ 65 h 106"/>
                  <a:gd name="T10" fmla="*/ 33 w 38"/>
                  <a:gd name="T11" fmla="*/ 17 h 106"/>
                  <a:gd name="T12" fmla="*/ 0 w 38"/>
                  <a:gd name="T13" fmla="*/ 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06">
                    <a:moveTo>
                      <a:pt x="0" y="7"/>
                    </a:moveTo>
                    <a:cubicBezTo>
                      <a:pt x="5" y="103"/>
                      <a:pt x="5" y="103"/>
                      <a:pt x="5" y="103"/>
                    </a:cubicBezTo>
                    <a:cubicBezTo>
                      <a:pt x="5" y="103"/>
                      <a:pt x="7" y="106"/>
                      <a:pt x="13" y="105"/>
                    </a:cubicBezTo>
                    <a:cubicBezTo>
                      <a:pt x="19" y="105"/>
                      <a:pt x="22" y="101"/>
                      <a:pt x="22" y="101"/>
                    </a:cubicBezTo>
                    <a:cubicBezTo>
                      <a:pt x="22" y="101"/>
                      <a:pt x="24" y="78"/>
                      <a:pt x="28" y="65"/>
                    </a:cubicBezTo>
                    <a:cubicBezTo>
                      <a:pt x="32" y="52"/>
                      <a:pt x="38" y="33"/>
                      <a:pt x="33" y="17"/>
                    </a:cubicBezTo>
                    <a:cubicBezTo>
                      <a:pt x="29" y="0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îS1idé">
                <a:extLst>
                  <a:ext uri="{FF2B5EF4-FFF2-40B4-BE49-F238E27FC236}">
                    <a16:creationId xmlns:a16="http://schemas.microsoft.com/office/drawing/2014/main" xmlns="" id="{6E9965CD-0DD5-4BE4-B326-CA6693EC5A95}"/>
                  </a:ext>
                </a:extLst>
              </p:cNvPr>
              <p:cNvSpPr/>
              <p:nvPr/>
            </p:nvSpPr>
            <p:spPr bwMode="auto">
              <a:xfrm>
                <a:off x="6221413" y="5143501"/>
                <a:ext cx="293688" cy="296863"/>
              </a:xfrm>
              <a:custGeom>
                <a:avLst/>
                <a:gdLst>
                  <a:gd name="T0" fmla="*/ 0 w 89"/>
                  <a:gd name="T1" fmla="*/ 5 h 90"/>
                  <a:gd name="T2" fmla="*/ 6 w 89"/>
                  <a:gd name="T3" fmla="*/ 66 h 90"/>
                  <a:gd name="T4" fmla="*/ 38 w 89"/>
                  <a:gd name="T5" fmla="*/ 85 h 90"/>
                  <a:gd name="T6" fmla="*/ 81 w 89"/>
                  <a:gd name="T7" fmla="*/ 87 h 90"/>
                  <a:gd name="T8" fmla="*/ 89 w 89"/>
                  <a:gd name="T9" fmla="*/ 14 h 90"/>
                  <a:gd name="T10" fmla="*/ 21 w 89"/>
                  <a:gd name="T11" fmla="*/ 0 h 90"/>
                  <a:gd name="T12" fmla="*/ 0 w 89"/>
                  <a:gd name="T13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90">
                    <a:moveTo>
                      <a:pt x="0" y="5"/>
                    </a:moveTo>
                    <a:cubicBezTo>
                      <a:pt x="6" y="66"/>
                      <a:pt x="6" y="66"/>
                      <a:pt x="6" y="66"/>
                    </a:cubicBezTo>
                    <a:cubicBezTo>
                      <a:pt x="6" y="66"/>
                      <a:pt x="21" y="80"/>
                      <a:pt x="38" y="85"/>
                    </a:cubicBezTo>
                    <a:cubicBezTo>
                      <a:pt x="55" y="90"/>
                      <a:pt x="81" y="87"/>
                      <a:pt x="81" y="87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ïsḻiďé">
                <a:extLst>
                  <a:ext uri="{FF2B5EF4-FFF2-40B4-BE49-F238E27FC236}">
                    <a16:creationId xmlns:a16="http://schemas.microsoft.com/office/drawing/2014/main" xmlns="" id="{C20EAF2D-B1BB-471F-9AF3-46395B4CDF26}"/>
                  </a:ext>
                </a:extLst>
              </p:cNvPr>
              <p:cNvSpPr/>
              <p:nvPr/>
            </p:nvSpPr>
            <p:spPr bwMode="auto">
              <a:xfrm>
                <a:off x="6111875" y="4649788"/>
                <a:ext cx="155575" cy="368300"/>
              </a:xfrm>
              <a:custGeom>
                <a:avLst/>
                <a:gdLst>
                  <a:gd name="T0" fmla="*/ 47 w 47"/>
                  <a:gd name="T1" fmla="*/ 0 h 112"/>
                  <a:gd name="T2" fmla="*/ 22 w 47"/>
                  <a:gd name="T3" fmla="*/ 29 h 112"/>
                  <a:gd name="T4" fmla="*/ 10 w 47"/>
                  <a:gd name="T5" fmla="*/ 98 h 112"/>
                  <a:gd name="T6" fmla="*/ 39 w 47"/>
                  <a:gd name="T7" fmla="*/ 76 h 112"/>
                  <a:gd name="T8" fmla="*/ 47 w 4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12">
                    <a:moveTo>
                      <a:pt x="47" y="0"/>
                    </a:moveTo>
                    <a:cubicBezTo>
                      <a:pt x="47" y="0"/>
                      <a:pt x="31" y="10"/>
                      <a:pt x="22" y="29"/>
                    </a:cubicBezTo>
                    <a:cubicBezTo>
                      <a:pt x="14" y="47"/>
                      <a:pt x="0" y="85"/>
                      <a:pt x="10" y="98"/>
                    </a:cubicBezTo>
                    <a:cubicBezTo>
                      <a:pt x="20" y="112"/>
                      <a:pt x="37" y="88"/>
                      <a:pt x="39" y="76"/>
                    </a:cubicBezTo>
                    <a:cubicBezTo>
                      <a:pt x="42" y="65"/>
                      <a:pt x="47" y="0"/>
                      <a:pt x="47" y="0"/>
                    </a:cubicBez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7" name="îSľïḓe">
                <a:extLst>
                  <a:ext uri="{FF2B5EF4-FFF2-40B4-BE49-F238E27FC236}">
                    <a16:creationId xmlns:a16="http://schemas.microsoft.com/office/drawing/2014/main" xmlns="" id="{F7A19FC0-E271-4F33-9638-666893AB630B}"/>
                  </a:ext>
                </a:extLst>
              </p:cNvPr>
              <p:cNvSpPr/>
              <p:nvPr/>
            </p:nvSpPr>
            <p:spPr bwMode="auto">
              <a:xfrm>
                <a:off x="6330950" y="4494213"/>
                <a:ext cx="153988" cy="250825"/>
              </a:xfrm>
              <a:custGeom>
                <a:avLst/>
                <a:gdLst>
                  <a:gd name="T0" fmla="*/ 31 w 47"/>
                  <a:gd name="T1" fmla="*/ 0 h 76"/>
                  <a:gd name="T2" fmla="*/ 43 w 47"/>
                  <a:gd name="T3" fmla="*/ 41 h 76"/>
                  <a:gd name="T4" fmla="*/ 41 w 47"/>
                  <a:gd name="T5" fmla="*/ 76 h 76"/>
                  <a:gd name="T6" fmla="*/ 0 w 47"/>
                  <a:gd name="T7" fmla="*/ 55 h 76"/>
                  <a:gd name="T8" fmla="*/ 31 w 47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6">
                    <a:moveTo>
                      <a:pt x="31" y="0"/>
                    </a:moveTo>
                    <a:cubicBezTo>
                      <a:pt x="31" y="0"/>
                      <a:pt x="39" y="20"/>
                      <a:pt x="43" y="41"/>
                    </a:cubicBezTo>
                    <a:cubicBezTo>
                      <a:pt x="47" y="63"/>
                      <a:pt x="41" y="76"/>
                      <a:pt x="41" y="7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16" y="0"/>
                      <a:pt x="31" y="0"/>
                    </a:cubicBez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8" name="ïšḻîďé">
                <a:extLst>
                  <a:ext uri="{FF2B5EF4-FFF2-40B4-BE49-F238E27FC236}">
                    <a16:creationId xmlns:a16="http://schemas.microsoft.com/office/drawing/2014/main" xmlns="" id="{C3B8944A-63D9-4FE1-967F-485B3D63D427}"/>
                  </a:ext>
                </a:extLst>
              </p:cNvPr>
              <p:cNvSpPr/>
              <p:nvPr/>
            </p:nvSpPr>
            <p:spPr bwMode="auto">
              <a:xfrm>
                <a:off x="6202363" y="4629151"/>
                <a:ext cx="325438" cy="642938"/>
              </a:xfrm>
              <a:custGeom>
                <a:avLst/>
                <a:gdLst>
                  <a:gd name="T0" fmla="*/ 59 w 99"/>
                  <a:gd name="T1" fmla="*/ 2 h 195"/>
                  <a:gd name="T2" fmla="*/ 91 w 99"/>
                  <a:gd name="T3" fmla="*/ 23 h 195"/>
                  <a:gd name="T4" fmla="*/ 88 w 99"/>
                  <a:gd name="T5" fmla="*/ 85 h 195"/>
                  <a:gd name="T6" fmla="*/ 83 w 99"/>
                  <a:gd name="T7" fmla="*/ 112 h 195"/>
                  <a:gd name="T8" fmla="*/ 93 w 99"/>
                  <a:gd name="T9" fmla="*/ 138 h 195"/>
                  <a:gd name="T10" fmla="*/ 99 w 99"/>
                  <a:gd name="T11" fmla="*/ 171 h 195"/>
                  <a:gd name="T12" fmla="*/ 71 w 99"/>
                  <a:gd name="T13" fmla="*/ 191 h 195"/>
                  <a:gd name="T14" fmla="*/ 44 w 99"/>
                  <a:gd name="T15" fmla="*/ 186 h 195"/>
                  <a:gd name="T16" fmla="*/ 36 w 99"/>
                  <a:gd name="T17" fmla="*/ 164 h 195"/>
                  <a:gd name="T18" fmla="*/ 23 w 99"/>
                  <a:gd name="T19" fmla="*/ 180 h 195"/>
                  <a:gd name="T20" fmla="*/ 2 w 99"/>
                  <a:gd name="T21" fmla="*/ 161 h 195"/>
                  <a:gd name="T22" fmla="*/ 8 w 99"/>
                  <a:gd name="T23" fmla="*/ 127 h 195"/>
                  <a:gd name="T24" fmla="*/ 16 w 99"/>
                  <a:gd name="T25" fmla="*/ 107 h 195"/>
                  <a:gd name="T26" fmla="*/ 5 w 99"/>
                  <a:gd name="T27" fmla="*/ 63 h 195"/>
                  <a:gd name="T28" fmla="*/ 15 w 99"/>
                  <a:gd name="T29" fmla="*/ 11 h 195"/>
                  <a:gd name="T30" fmla="*/ 36 w 99"/>
                  <a:gd name="T31" fmla="*/ 1 h 195"/>
                  <a:gd name="T32" fmla="*/ 59 w 99"/>
                  <a:gd name="T33" fmla="*/ 2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9" h="195">
                    <a:moveTo>
                      <a:pt x="59" y="2"/>
                    </a:moveTo>
                    <a:cubicBezTo>
                      <a:pt x="59" y="2"/>
                      <a:pt x="85" y="17"/>
                      <a:pt x="91" y="23"/>
                    </a:cubicBezTo>
                    <a:cubicBezTo>
                      <a:pt x="96" y="28"/>
                      <a:pt x="91" y="68"/>
                      <a:pt x="88" y="85"/>
                    </a:cubicBezTo>
                    <a:cubicBezTo>
                      <a:pt x="85" y="102"/>
                      <a:pt x="83" y="112"/>
                      <a:pt x="83" y="112"/>
                    </a:cubicBezTo>
                    <a:cubicBezTo>
                      <a:pt x="83" y="112"/>
                      <a:pt x="88" y="118"/>
                      <a:pt x="93" y="138"/>
                    </a:cubicBezTo>
                    <a:cubicBezTo>
                      <a:pt x="99" y="158"/>
                      <a:pt x="99" y="165"/>
                      <a:pt x="99" y="171"/>
                    </a:cubicBezTo>
                    <a:cubicBezTo>
                      <a:pt x="99" y="177"/>
                      <a:pt x="83" y="186"/>
                      <a:pt x="71" y="191"/>
                    </a:cubicBezTo>
                    <a:cubicBezTo>
                      <a:pt x="60" y="195"/>
                      <a:pt x="52" y="190"/>
                      <a:pt x="44" y="186"/>
                    </a:cubicBezTo>
                    <a:cubicBezTo>
                      <a:pt x="36" y="182"/>
                      <a:pt x="36" y="164"/>
                      <a:pt x="36" y="164"/>
                    </a:cubicBezTo>
                    <a:cubicBezTo>
                      <a:pt x="36" y="164"/>
                      <a:pt x="32" y="180"/>
                      <a:pt x="23" y="180"/>
                    </a:cubicBezTo>
                    <a:cubicBezTo>
                      <a:pt x="14" y="180"/>
                      <a:pt x="3" y="165"/>
                      <a:pt x="2" y="161"/>
                    </a:cubicBezTo>
                    <a:cubicBezTo>
                      <a:pt x="0" y="157"/>
                      <a:pt x="4" y="139"/>
                      <a:pt x="8" y="127"/>
                    </a:cubicBezTo>
                    <a:cubicBezTo>
                      <a:pt x="12" y="116"/>
                      <a:pt x="16" y="107"/>
                      <a:pt x="16" y="107"/>
                    </a:cubicBezTo>
                    <a:cubicBezTo>
                      <a:pt x="16" y="107"/>
                      <a:pt x="5" y="80"/>
                      <a:pt x="5" y="63"/>
                    </a:cubicBezTo>
                    <a:cubicBezTo>
                      <a:pt x="4" y="47"/>
                      <a:pt x="8" y="22"/>
                      <a:pt x="15" y="11"/>
                    </a:cubicBezTo>
                    <a:cubicBezTo>
                      <a:pt x="22" y="0"/>
                      <a:pt x="35" y="1"/>
                      <a:pt x="36" y="1"/>
                    </a:cubicBezTo>
                    <a:cubicBezTo>
                      <a:pt x="37" y="1"/>
                      <a:pt x="59" y="2"/>
                      <a:pt x="59" y="2"/>
                    </a:cubicBez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iśľîḓè">
                <a:extLst>
                  <a:ext uri="{FF2B5EF4-FFF2-40B4-BE49-F238E27FC236}">
                    <a16:creationId xmlns:a16="http://schemas.microsoft.com/office/drawing/2014/main" xmlns="" id="{30E3B612-399C-48DE-AB17-1498B45F6C37}"/>
                  </a:ext>
                </a:extLst>
              </p:cNvPr>
              <p:cNvSpPr/>
              <p:nvPr/>
            </p:nvSpPr>
            <p:spPr bwMode="auto">
              <a:xfrm>
                <a:off x="6294438" y="4672013"/>
                <a:ext cx="95250" cy="182563"/>
              </a:xfrm>
              <a:custGeom>
                <a:avLst/>
                <a:gdLst>
                  <a:gd name="T0" fmla="*/ 29 w 29"/>
                  <a:gd name="T1" fmla="*/ 0 h 55"/>
                  <a:gd name="T2" fmla="*/ 11 w 29"/>
                  <a:gd name="T3" fmla="*/ 33 h 55"/>
                  <a:gd name="T4" fmla="*/ 3 w 29"/>
                  <a:gd name="T5" fmla="*/ 55 h 55"/>
                  <a:gd name="T6" fmla="*/ 1 w 29"/>
                  <a:gd name="T7" fmla="*/ 25 h 55"/>
                  <a:gd name="T8" fmla="*/ 3 w 29"/>
                  <a:gd name="T9" fmla="*/ 1 h 55"/>
                  <a:gd name="T10" fmla="*/ 29 w 29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55">
                    <a:moveTo>
                      <a:pt x="29" y="0"/>
                    </a:moveTo>
                    <a:cubicBezTo>
                      <a:pt x="29" y="0"/>
                      <a:pt x="17" y="20"/>
                      <a:pt x="11" y="33"/>
                    </a:cubicBezTo>
                    <a:cubicBezTo>
                      <a:pt x="5" y="45"/>
                      <a:pt x="3" y="55"/>
                      <a:pt x="3" y="55"/>
                    </a:cubicBezTo>
                    <a:cubicBezTo>
                      <a:pt x="3" y="55"/>
                      <a:pt x="1" y="38"/>
                      <a:pt x="1" y="25"/>
                    </a:cubicBezTo>
                    <a:cubicBezTo>
                      <a:pt x="0" y="12"/>
                      <a:pt x="3" y="1"/>
                      <a:pt x="3" y="1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0" name="îṥ1idé">
                <a:extLst>
                  <a:ext uri="{FF2B5EF4-FFF2-40B4-BE49-F238E27FC236}">
                    <a16:creationId xmlns:a16="http://schemas.microsoft.com/office/drawing/2014/main" xmlns="" id="{DD0AB1A6-E039-4A11-AEDA-EC8F31149C9B}"/>
                  </a:ext>
                </a:extLst>
              </p:cNvPr>
              <p:cNvSpPr/>
              <p:nvPr/>
            </p:nvSpPr>
            <p:spPr bwMode="auto">
              <a:xfrm>
                <a:off x="6303963" y="4583113"/>
                <a:ext cx="85725" cy="109538"/>
              </a:xfrm>
              <a:custGeom>
                <a:avLst/>
                <a:gdLst>
                  <a:gd name="T0" fmla="*/ 0 w 54"/>
                  <a:gd name="T1" fmla="*/ 27 h 69"/>
                  <a:gd name="T2" fmla="*/ 0 w 54"/>
                  <a:gd name="T3" fmla="*/ 58 h 69"/>
                  <a:gd name="T4" fmla="*/ 17 w 54"/>
                  <a:gd name="T5" fmla="*/ 69 h 69"/>
                  <a:gd name="T6" fmla="*/ 54 w 54"/>
                  <a:gd name="T7" fmla="*/ 56 h 69"/>
                  <a:gd name="T8" fmla="*/ 54 w 54"/>
                  <a:gd name="T9" fmla="*/ 0 h 69"/>
                  <a:gd name="T10" fmla="*/ 0 w 54"/>
                  <a:gd name="T11" fmla="*/ 2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69">
                    <a:moveTo>
                      <a:pt x="0" y="27"/>
                    </a:moveTo>
                    <a:lnTo>
                      <a:pt x="0" y="58"/>
                    </a:lnTo>
                    <a:lnTo>
                      <a:pt x="17" y="69"/>
                    </a:lnTo>
                    <a:lnTo>
                      <a:pt x="54" y="56"/>
                    </a:lnTo>
                    <a:lnTo>
                      <a:pt x="54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E69C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1" name="ïšlîďe">
                <a:extLst>
                  <a:ext uri="{FF2B5EF4-FFF2-40B4-BE49-F238E27FC236}">
                    <a16:creationId xmlns:a16="http://schemas.microsoft.com/office/drawing/2014/main" xmlns="" id="{93F78761-AF1C-41F4-B7B9-C28A3EEA874A}"/>
                  </a:ext>
                </a:extLst>
              </p:cNvPr>
              <p:cNvSpPr/>
              <p:nvPr/>
            </p:nvSpPr>
            <p:spPr bwMode="auto">
              <a:xfrm>
                <a:off x="6240463" y="4457701"/>
                <a:ext cx="161925" cy="182563"/>
              </a:xfrm>
              <a:custGeom>
                <a:avLst/>
                <a:gdLst>
                  <a:gd name="T0" fmla="*/ 1 w 49"/>
                  <a:gd name="T1" fmla="*/ 9 h 55"/>
                  <a:gd name="T2" fmla="*/ 2 w 49"/>
                  <a:gd name="T3" fmla="*/ 39 h 55"/>
                  <a:gd name="T4" fmla="*/ 16 w 49"/>
                  <a:gd name="T5" fmla="*/ 54 h 55"/>
                  <a:gd name="T6" fmla="*/ 48 w 49"/>
                  <a:gd name="T7" fmla="*/ 40 h 55"/>
                  <a:gd name="T8" fmla="*/ 48 w 49"/>
                  <a:gd name="T9" fmla="*/ 6 h 55"/>
                  <a:gd name="T10" fmla="*/ 19 w 49"/>
                  <a:gd name="T11" fmla="*/ 0 h 55"/>
                  <a:gd name="T12" fmla="*/ 1 w 49"/>
                  <a:gd name="T13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5">
                    <a:moveTo>
                      <a:pt x="1" y="9"/>
                    </a:moveTo>
                    <a:cubicBezTo>
                      <a:pt x="1" y="9"/>
                      <a:pt x="0" y="32"/>
                      <a:pt x="2" y="39"/>
                    </a:cubicBezTo>
                    <a:cubicBezTo>
                      <a:pt x="5" y="46"/>
                      <a:pt x="10" y="55"/>
                      <a:pt x="16" y="54"/>
                    </a:cubicBezTo>
                    <a:cubicBezTo>
                      <a:pt x="23" y="54"/>
                      <a:pt x="46" y="47"/>
                      <a:pt x="48" y="40"/>
                    </a:cubicBezTo>
                    <a:cubicBezTo>
                      <a:pt x="49" y="32"/>
                      <a:pt x="48" y="6"/>
                      <a:pt x="48" y="6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2" name="íṥlïde">
                <a:extLst>
                  <a:ext uri="{FF2B5EF4-FFF2-40B4-BE49-F238E27FC236}">
                    <a16:creationId xmlns:a16="http://schemas.microsoft.com/office/drawing/2014/main" xmlns="" id="{3BFD5032-E4F7-4F6E-A557-35B32DA7A70D}"/>
                  </a:ext>
                </a:extLst>
              </p:cNvPr>
              <p:cNvSpPr/>
              <p:nvPr/>
            </p:nvSpPr>
            <p:spPr bwMode="auto">
              <a:xfrm>
                <a:off x="6215063" y="4325938"/>
                <a:ext cx="233363" cy="222250"/>
              </a:xfrm>
              <a:custGeom>
                <a:avLst/>
                <a:gdLst>
                  <a:gd name="T0" fmla="*/ 27 w 71"/>
                  <a:gd name="T1" fmla="*/ 40 h 67"/>
                  <a:gd name="T2" fmla="*/ 32 w 71"/>
                  <a:gd name="T3" fmla="*/ 52 h 67"/>
                  <a:gd name="T4" fmla="*/ 56 w 71"/>
                  <a:gd name="T5" fmla="*/ 56 h 67"/>
                  <a:gd name="T6" fmla="*/ 56 w 71"/>
                  <a:gd name="T7" fmla="*/ 67 h 67"/>
                  <a:gd name="T8" fmla="*/ 69 w 71"/>
                  <a:gd name="T9" fmla="*/ 51 h 67"/>
                  <a:gd name="T10" fmla="*/ 58 w 71"/>
                  <a:gd name="T11" fmla="*/ 11 h 67"/>
                  <a:gd name="T12" fmla="*/ 39 w 71"/>
                  <a:gd name="T13" fmla="*/ 4 h 67"/>
                  <a:gd name="T14" fmla="*/ 26 w 71"/>
                  <a:gd name="T15" fmla="*/ 2 h 67"/>
                  <a:gd name="T16" fmla="*/ 1 w 71"/>
                  <a:gd name="T17" fmla="*/ 29 h 67"/>
                  <a:gd name="T18" fmla="*/ 9 w 71"/>
                  <a:gd name="T19" fmla="*/ 49 h 67"/>
                  <a:gd name="T20" fmla="*/ 27 w 71"/>
                  <a:gd name="T21" fmla="*/ 4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67">
                    <a:moveTo>
                      <a:pt x="27" y="40"/>
                    </a:moveTo>
                    <a:cubicBezTo>
                      <a:pt x="27" y="40"/>
                      <a:pt x="28" y="47"/>
                      <a:pt x="32" y="52"/>
                    </a:cubicBezTo>
                    <a:cubicBezTo>
                      <a:pt x="37" y="57"/>
                      <a:pt x="56" y="56"/>
                      <a:pt x="56" y="5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6" y="67"/>
                      <a:pt x="67" y="62"/>
                      <a:pt x="69" y="51"/>
                    </a:cubicBezTo>
                    <a:cubicBezTo>
                      <a:pt x="71" y="41"/>
                      <a:pt x="67" y="18"/>
                      <a:pt x="58" y="11"/>
                    </a:cubicBezTo>
                    <a:cubicBezTo>
                      <a:pt x="50" y="4"/>
                      <a:pt x="39" y="4"/>
                      <a:pt x="39" y="4"/>
                    </a:cubicBezTo>
                    <a:cubicBezTo>
                      <a:pt x="39" y="4"/>
                      <a:pt x="35" y="0"/>
                      <a:pt x="26" y="2"/>
                    </a:cubicBezTo>
                    <a:cubicBezTo>
                      <a:pt x="16" y="3"/>
                      <a:pt x="2" y="14"/>
                      <a:pt x="1" y="29"/>
                    </a:cubicBezTo>
                    <a:cubicBezTo>
                      <a:pt x="0" y="44"/>
                      <a:pt x="3" y="48"/>
                      <a:pt x="9" y="49"/>
                    </a:cubicBezTo>
                    <a:cubicBezTo>
                      <a:pt x="14" y="50"/>
                      <a:pt x="27" y="40"/>
                      <a:pt x="27" y="40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3" name="îşľîḑe">
                <a:extLst>
                  <a:ext uri="{FF2B5EF4-FFF2-40B4-BE49-F238E27FC236}">
                    <a16:creationId xmlns:a16="http://schemas.microsoft.com/office/drawing/2014/main" xmlns="" id="{78A92CEE-9129-4C04-BAE8-2E359C712A87}"/>
                  </a:ext>
                </a:extLst>
              </p:cNvPr>
              <p:cNvSpPr/>
              <p:nvPr/>
            </p:nvSpPr>
            <p:spPr bwMode="auto">
              <a:xfrm>
                <a:off x="6383338" y="4500563"/>
                <a:ext cx="22225" cy="231775"/>
              </a:xfrm>
              <a:custGeom>
                <a:avLst/>
                <a:gdLst>
                  <a:gd name="T0" fmla="*/ 0 w 7"/>
                  <a:gd name="T1" fmla="*/ 0 h 70"/>
                  <a:gd name="T2" fmla="*/ 0 w 7"/>
                  <a:gd name="T3" fmla="*/ 70 h 70"/>
                  <a:gd name="T4" fmla="*/ 5 w 7"/>
                  <a:gd name="T5" fmla="*/ 61 h 70"/>
                  <a:gd name="T6" fmla="*/ 7 w 7"/>
                  <a:gd name="T7" fmla="*/ 0 h 70"/>
                  <a:gd name="T8" fmla="*/ 0 w 7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0">
                    <a:moveTo>
                      <a:pt x="0" y="0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3" y="68"/>
                      <a:pt x="5" y="61"/>
                    </a:cubicBezTo>
                    <a:cubicBezTo>
                      <a:pt x="7" y="53"/>
                      <a:pt x="7" y="0"/>
                      <a:pt x="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íS1íďê">
                <a:extLst>
                  <a:ext uri="{FF2B5EF4-FFF2-40B4-BE49-F238E27FC236}">
                    <a16:creationId xmlns:a16="http://schemas.microsoft.com/office/drawing/2014/main" xmlns="" id="{946650CC-B7D4-430A-9DB7-182B523A8E6E}"/>
                  </a:ext>
                </a:extLst>
              </p:cNvPr>
              <p:cNvSpPr/>
              <p:nvPr/>
            </p:nvSpPr>
            <p:spPr bwMode="auto">
              <a:xfrm>
                <a:off x="6435725" y="4699001"/>
                <a:ext cx="204788" cy="398463"/>
              </a:xfrm>
              <a:custGeom>
                <a:avLst/>
                <a:gdLst>
                  <a:gd name="T0" fmla="*/ 20 w 62"/>
                  <a:gd name="T1" fmla="*/ 2 h 121"/>
                  <a:gd name="T2" fmla="*/ 55 w 62"/>
                  <a:gd name="T3" fmla="*/ 60 h 121"/>
                  <a:gd name="T4" fmla="*/ 58 w 62"/>
                  <a:gd name="T5" fmla="*/ 87 h 121"/>
                  <a:gd name="T6" fmla="*/ 31 w 62"/>
                  <a:gd name="T7" fmla="*/ 121 h 121"/>
                  <a:gd name="T8" fmla="*/ 20 w 62"/>
                  <a:gd name="T9" fmla="*/ 102 h 121"/>
                  <a:gd name="T10" fmla="*/ 37 w 62"/>
                  <a:gd name="T11" fmla="*/ 77 h 121"/>
                  <a:gd name="T12" fmla="*/ 6 w 62"/>
                  <a:gd name="T13" fmla="*/ 30 h 121"/>
                  <a:gd name="T14" fmla="*/ 20 w 62"/>
                  <a:gd name="T15" fmla="*/ 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21">
                    <a:moveTo>
                      <a:pt x="20" y="2"/>
                    </a:moveTo>
                    <a:cubicBezTo>
                      <a:pt x="20" y="2"/>
                      <a:pt x="48" y="44"/>
                      <a:pt x="55" y="60"/>
                    </a:cubicBezTo>
                    <a:cubicBezTo>
                      <a:pt x="62" y="76"/>
                      <a:pt x="60" y="80"/>
                      <a:pt x="58" y="87"/>
                    </a:cubicBezTo>
                    <a:cubicBezTo>
                      <a:pt x="55" y="94"/>
                      <a:pt x="31" y="121"/>
                      <a:pt x="31" y="121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37" y="77"/>
                      <a:pt x="37" y="77"/>
                      <a:pt x="37" y="77"/>
                    </a:cubicBezTo>
                    <a:cubicBezTo>
                      <a:pt x="37" y="77"/>
                      <a:pt x="12" y="48"/>
                      <a:pt x="6" y="30"/>
                    </a:cubicBezTo>
                    <a:cubicBezTo>
                      <a:pt x="0" y="12"/>
                      <a:pt x="11" y="0"/>
                      <a:pt x="20" y="2"/>
                    </a:cubicBez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iṩľíḑè">
                <a:extLst>
                  <a:ext uri="{FF2B5EF4-FFF2-40B4-BE49-F238E27FC236}">
                    <a16:creationId xmlns:a16="http://schemas.microsoft.com/office/drawing/2014/main" xmlns="" id="{28D4F999-2591-4CFD-AF60-D93AB324D3EE}"/>
                  </a:ext>
                </a:extLst>
              </p:cNvPr>
              <p:cNvSpPr/>
              <p:nvPr/>
            </p:nvSpPr>
            <p:spPr bwMode="auto">
              <a:xfrm>
                <a:off x="6459538" y="5035551"/>
                <a:ext cx="82550" cy="88900"/>
              </a:xfrm>
              <a:custGeom>
                <a:avLst/>
                <a:gdLst>
                  <a:gd name="T0" fmla="*/ 13 w 25"/>
                  <a:gd name="T1" fmla="*/ 0 h 27"/>
                  <a:gd name="T2" fmla="*/ 21 w 25"/>
                  <a:gd name="T3" fmla="*/ 5 h 27"/>
                  <a:gd name="T4" fmla="*/ 24 w 25"/>
                  <a:gd name="T5" fmla="*/ 19 h 27"/>
                  <a:gd name="T6" fmla="*/ 13 w 25"/>
                  <a:gd name="T7" fmla="*/ 26 h 27"/>
                  <a:gd name="T8" fmla="*/ 1 w 25"/>
                  <a:gd name="T9" fmla="*/ 17 h 27"/>
                  <a:gd name="T10" fmla="*/ 13 w 25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7">
                    <a:moveTo>
                      <a:pt x="13" y="0"/>
                    </a:moveTo>
                    <a:cubicBezTo>
                      <a:pt x="13" y="0"/>
                      <a:pt x="17" y="0"/>
                      <a:pt x="21" y="5"/>
                    </a:cubicBezTo>
                    <a:cubicBezTo>
                      <a:pt x="25" y="10"/>
                      <a:pt x="24" y="19"/>
                      <a:pt x="24" y="19"/>
                    </a:cubicBezTo>
                    <a:cubicBezTo>
                      <a:pt x="24" y="19"/>
                      <a:pt x="20" y="26"/>
                      <a:pt x="13" y="26"/>
                    </a:cubicBezTo>
                    <a:cubicBezTo>
                      <a:pt x="6" y="27"/>
                      <a:pt x="2" y="24"/>
                      <a:pt x="1" y="17"/>
                    </a:cubicBezTo>
                    <a:cubicBezTo>
                      <a:pt x="0" y="10"/>
                      <a:pt x="4" y="2"/>
                      <a:pt x="13" y="0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6" name="îṥ1îḋê">
                <a:extLst>
                  <a:ext uri="{FF2B5EF4-FFF2-40B4-BE49-F238E27FC236}">
                    <a16:creationId xmlns:a16="http://schemas.microsoft.com/office/drawing/2014/main" xmlns="" id="{0AE41FB5-00BF-4E05-8799-C62978FF1F0A}"/>
                  </a:ext>
                </a:extLst>
              </p:cNvPr>
              <p:cNvSpPr/>
              <p:nvPr/>
            </p:nvSpPr>
            <p:spPr bwMode="auto">
              <a:xfrm>
                <a:off x="6197600" y="4665663"/>
                <a:ext cx="20638" cy="76200"/>
              </a:xfrm>
              <a:custGeom>
                <a:avLst/>
                <a:gdLst>
                  <a:gd name="T0" fmla="*/ 13 w 13"/>
                  <a:gd name="T1" fmla="*/ 48 h 48"/>
                  <a:gd name="T2" fmla="*/ 0 w 13"/>
                  <a:gd name="T3" fmla="*/ 40 h 48"/>
                  <a:gd name="T4" fmla="*/ 0 w 13"/>
                  <a:gd name="T5" fmla="*/ 9 h 48"/>
                  <a:gd name="T6" fmla="*/ 13 w 13"/>
                  <a:gd name="T7" fmla="*/ 0 h 48"/>
                  <a:gd name="T8" fmla="*/ 13 w 13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8">
                    <a:moveTo>
                      <a:pt x="13" y="48"/>
                    </a:moveTo>
                    <a:lnTo>
                      <a:pt x="0" y="40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48"/>
                    </a:lnTo>
                    <a:close/>
                  </a:path>
                </a:pathLst>
              </a:custGeom>
              <a:solidFill>
                <a:srgbClr val="AA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ï$ḻîdè">
                <a:extLst>
                  <a:ext uri="{FF2B5EF4-FFF2-40B4-BE49-F238E27FC236}">
                    <a16:creationId xmlns:a16="http://schemas.microsoft.com/office/drawing/2014/main" xmlns="" id="{C53B77AB-526F-409D-B0B8-5FA6EE63B03E}"/>
                  </a:ext>
                </a:extLst>
              </p:cNvPr>
              <p:cNvSpPr/>
              <p:nvPr/>
            </p:nvSpPr>
            <p:spPr bwMode="auto">
              <a:xfrm>
                <a:off x="6218238" y="4640263"/>
                <a:ext cx="19050" cy="101600"/>
              </a:xfrm>
              <a:custGeom>
                <a:avLst/>
                <a:gdLst>
                  <a:gd name="T0" fmla="*/ 0 w 12"/>
                  <a:gd name="T1" fmla="*/ 14 h 64"/>
                  <a:gd name="T2" fmla="*/ 0 w 12"/>
                  <a:gd name="T3" fmla="*/ 64 h 64"/>
                  <a:gd name="T4" fmla="*/ 12 w 12"/>
                  <a:gd name="T5" fmla="*/ 56 h 64"/>
                  <a:gd name="T6" fmla="*/ 12 w 12"/>
                  <a:gd name="T7" fmla="*/ 0 h 64"/>
                  <a:gd name="T8" fmla="*/ 0 w 12"/>
                  <a:gd name="T9" fmla="*/ 1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4">
                    <a:moveTo>
                      <a:pt x="0" y="14"/>
                    </a:moveTo>
                    <a:lnTo>
                      <a:pt x="0" y="64"/>
                    </a:lnTo>
                    <a:lnTo>
                      <a:pt x="12" y="56"/>
                    </a:lnTo>
                    <a:lnTo>
                      <a:pt x="12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8" name="íṡlíďê">
                <a:extLst>
                  <a:ext uri="{FF2B5EF4-FFF2-40B4-BE49-F238E27FC236}">
                    <a16:creationId xmlns:a16="http://schemas.microsoft.com/office/drawing/2014/main" xmlns="" id="{18A0C480-1591-4449-9F29-8501BEB148B5}"/>
                  </a:ext>
                </a:extLst>
              </p:cNvPr>
              <p:cNvSpPr/>
              <p:nvPr/>
            </p:nvSpPr>
            <p:spPr bwMode="auto">
              <a:xfrm>
                <a:off x="6162675" y="4695826"/>
                <a:ext cx="101600" cy="115888"/>
              </a:xfrm>
              <a:custGeom>
                <a:avLst/>
                <a:gdLst>
                  <a:gd name="T0" fmla="*/ 10 w 31"/>
                  <a:gd name="T1" fmla="*/ 2 h 35"/>
                  <a:gd name="T2" fmla="*/ 19 w 31"/>
                  <a:gd name="T3" fmla="*/ 0 h 35"/>
                  <a:gd name="T4" fmla="*/ 28 w 31"/>
                  <a:gd name="T5" fmla="*/ 7 h 35"/>
                  <a:gd name="T6" fmla="*/ 28 w 31"/>
                  <a:gd name="T7" fmla="*/ 29 h 35"/>
                  <a:gd name="T8" fmla="*/ 8 w 31"/>
                  <a:gd name="T9" fmla="*/ 34 h 35"/>
                  <a:gd name="T10" fmla="*/ 10 w 31"/>
                  <a:gd name="T11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5">
                    <a:moveTo>
                      <a:pt x="10" y="2"/>
                    </a:moveTo>
                    <a:cubicBezTo>
                      <a:pt x="10" y="2"/>
                      <a:pt x="15" y="0"/>
                      <a:pt x="19" y="0"/>
                    </a:cubicBezTo>
                    <a:cubicBezTo>
                      <a:pt x="23" y="0"/>
                      <a:pt x="27" y="3"/>
                      <a:pt x="28" y="7"/>
                    </a:cubicBezTo>
                    <a:cubicBezTo>
                      <a:pt x="29" y="10"/>
                      <a:pt x="31" y="23"/>
                      <a:pt x="28" y="29"/>
                    </a:cubicBezTo>
                    <a:cubicBezTo>
                      <a:pt x="25" y="35"/>
                      <a:pt x="15" y="35"/>
                      <a:pt x="8" y="34"/>
                    </a:cubicBezTo>
                    <a:cubicBezTo>
                      <a:pt x="2" y="32"/>
                      <a:pt x="0" y="8"/>
                      <a:pt x="10" y="2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9" name="ïşḻïḓê">
                <a:extLst>
                  <a:ext uri="{FF2B5EF4-FFF2-40B4-BE49-F238E27FC236}">
                    <a16:creationId xmlns:a16="http://schemas.microsoft.com/office/drawing/2014/main" xmlns="" id="{E18AE967-23AD-46BD-9AA7-819564356731}"/>
                  </a:ext>
                </a:extLst>
              </p:cNvPr>
              <p:cNvSpPr/>
              <p:nvPr/>
            </p:nvSpPr>
            <p:spPr bwMode="auto">
              <a:xfrm>
                <a:off x="6086475" y="4557713"/>
                <a:ext cx="190500" cy="193675"/>
              </a:xfrm>
              <a:custGeom>
                <a:avLst/>
                <a:gdLst>
                  <a:gd name="T0" fmla="*/ 58 w 58"/>
                  <a:gd name="T1" fmla="*/ 14 h 59"/>
                  <a:gd name="T2" fmla="*/ 52 w 58"/>
                  <a:gd name="T3" fmla="*/ 1 h 59"/>
                  <a:gd name="T4" fmla="*/ 48 w 58"/>
                  <a:gd name="T5" fmla="*/ 1 h 59"/>
                  <a:gd name="T6" fmla="*/ 46 w 58"/>
                  <a:gd name="T7" fmla="*/ 1 h 59"/>
                  <a:gd name="T8" fmla="*/ 22 w 58"/>
                  <a:gd name="T9" fmla="*/ 5 h 59"/>
                  <a:gd name="T10" fmla="*/ 0 w 58"/>
                  <a:gd name="T11" fmla="*/ 2 h 59"/>
                  <a:gd name="T12" fmla="*/ 30 w 58"/>
                  <a:gd name="T13" fmla="*/ 59 h 59"/>
                  <a:gd name="T14" fmla="*/ 33 w 58"/>
                  <a:gd name="T15" fmla="*/ 52 h 59"/>
                  <a:gd name="T16" fmla="*/ 49 w 58"/>
                  <a:gd name="T17" fmla="*/ 26 h 59"/>
                  <a:gd name="T18" fmla="*/ 56 w 58"/>
                  <a:gd name="T19" fmla="*/ 19 h 59"/>
                  <a:gd name="T20" fmla="*/ 58 w 58"/>
                  <a:gd name="T21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59">
                    <a:moveTo>
                      <a:pt x="58" y="14"/>
                    </a:moveTo>
                    <a:cubicBezTo>
                      <a:pt x="58" y="9"/>
                      <a:pt x="55" y="3"/>
                      <a:pt x="52" y="1"/>
                    </a:cubicBezTo>
                    <a:cubicBezTo>
                      <a:pt x="50" y="0"/>
                      <a:pt x="49" y="0"/>
                      <a:pt x="48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37" y="2"/>
                      <a:pt x="32" y="5"/>
                      <a:pt x="22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7" y="43"/>
                      <a:pt x="42" y="34"/>
                      <a:pt x="49" y="26"/>
                    </a:cubicBezTo>
                    <a:cubicBezTo>
                      <a:pt x="51" y="24"/>
                      <a:pt x="53" y="21"/>
                      <a:pt x="56" y="19"/>
                    </a:cubicBezTo>
                    <a:cubicBezTo>
                      <a:pt x="58" y="18"/>
                      <a:pt x="58" y="17"/>
                      <a:pt x="58" y="14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îṩḻíḑé">
                <a:extLst>
                  <a:ext uri="{FF2B5EF4-FFF2-40B4-BE49-F238E27FC236}">
                    <a16:creationId xmlns:a16="http://schemas.microsoft.com/office/drawing/2014/main" xmlns="" id="{6EF18564-7961-402A-9164-CAE919AE78C5}"/>
                  </a:ext>
                </a:extLst>
              </p:cNvPr>
              <p:cNvSpPr/>
              <p:nvPr/>
            </p:nvSpPr>
            <p:spPr bwMode="auto">
              <a:xfrm>
                <a:off x="6046788" y="4543426"/>
                <a:ext cx="147638" cy="244475"/>
              </a:xfrm>
              <a:custGeom>
                <a:avLst/>
                <a:gdLst>
                  <a:gd name="T0" fmla="*/ 45 w 45"/>
                  <a:gd name="T1" fmla="*/ 50 h 74"/>
                  <a:gd name="T2" fmla="*/ 23 w 45"/>
                  <a:gd name="T3" fmla="*/ 67 h 74"/>
                  <a:gd name="T4" fmla="*/ 0 w 45"/>
                  <a:gd name="T5" fmla="*/ 24 h 74"/>
                  <a:gd name="T6" fmla="*/ 23 w 45"/>
                  <a:gd name="T7" fmla="*/ 7 h 74"/>
                  <a:gd name="T8" fmla="*/ 45 w 45"/>
                  <a:gd name="T9" fmla="*/ 5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74">
                    <a:moveTo>
                      <a:pt x="45" y="50"/>
                    </a:moveTo>
                    <a:cubicBezTo>
                      <a:pt x="45" y="66"/>
                      <a:pt x="35" y="74"/>
                      <a:pt x="23" y="67"/>
                    </a:cubicBezTo>
                    <a:cubicBezTo>
                      <a:pt x="10" y="59"/>
                      <a:pt x="0" y="40"/>
                      <a:pt x="0" y="24"/>
                    </a:cubicBezTo>
                    <a:cubicBezTo>
                      <a:pt x="0" y="8"/>
                      <a:pt x="10" y="0"/>
                      <a:pt x="23" y="7"/>
                    </a:cubicBezTo>
                    <a:cubicBezTo>
                      <a:pt x="35" y="14"/>
                      <a:pt x="45" y="33"/>
                      <a:pt x="45" y="50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ïSḻïdé">
                <a:extLst>
                  <a:ext uri="{FF2B5EF4-FFF2-40B4-BE49-F238E27FC236}">
                    <a16:creationId xmlns:a16="http://schemas.microsoft.com/office/drawing/2014/main" xmlns="" id="{FABD6717-27A9-4B62-9D87-C5E80C2C6C1D}"/>
                  </a:ext>
                </a:extLst>
              </p:cNvPr>
              <p:cNvSpPr/>
              <p:nvPr/>
            </p:nvSpPr>
            <p:spPr bwMode="auto">
              <a:xfrm>
                <a:off x="6069013" y="4579938"/>
                <a:ext cx="103188" cy="171450"/>
              </a:xfrm>
              <a:custGeom>
                <a:avLst/>
                <a:gdLst>
                  <a:gd name="T0" fmla="*/ 31 w 31"/>
                  <a:gd name="T1" fmla="*/ 35 h 52"/>
                  <a:gd name="T2" fmla="*/ 16 w 31"/>
                  <a:gd name="T3" fmla="*/ 47 h 52"/>
                  <a:gd name="T4" fmla="*/ 0 w 31"/>
                  <a:gd name="T5" fmla="*/ 17 h 52"/>
                  <a:gd name="T6" fmla="*/ 16 w 31"/>
                  <a:gd name="T7" fmla="*/ 5 h 52"/>
                  <a:gd name="T8" fmla="*/ 31 w 31"/>
                  <a:gd name="T9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2">
                    <a:moveTo>
                      <a:pt x="31" y="35"/>
                    </a:moveTo>
                    <a:cubicBezTo>
                      <a:pt x="31" y="47"/>
                      <a:pt x="24" y="52"/>
                      <a:pt x="16" y="47"/>
                    </a:cubicBezTo>
                    <a:cubicBezTo>
                      <a:pt x="7" y="42"/>
                      <a:pt x="0" y="28"/>
                      <a:pt x="0" y="17"/>
                    </a:cubicBezTo>
                    <a:cubicBezTo>
                      <a:pt x="0" y="5"/>
                      <a:pt x="7" y="0"/>
                      <a:pt x="16" y="5"/>
                    </a:cubicBezTo>
                    <a:cubicBezTo>
                      <a:pt x="24" y="10"/>
                      <a:pt x="31" y="23"/>
                      <a:pt x="31" y="35"/>
                    </a:cubicBez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iSḷîḑè">
                <a:extLst>
                  <a:ext uri="{FF2B5EF4-FFF2-40B4-BE49-F238E27FC236}">
                    <a16:creationId xmlns:a16="http://schemas.microsoft.com/office/drawing/2014/main" xmlns="" id="{0DD3DD1F-B255-43F9-B265-6C7A6BB8B6CD}"/>
                  </a:ext>
                </a:extLst>
              </p:cNvPr>
              <p:cNvSpPr/>
              <p:nvPr/>
            </p:nvSpPr>
            <p:spPr bwMode="auto">
              <a:xfrm>
                <a:off x="6105525" y="4616451"/>
                <a:ext cx="66675" cy="79375"/>
              </a:xfrm>
              <a:custGeom>
                <a:avLst/>
                <a:gdLst>
                  <a:gd name="T0" fmla="*/ 0 w 20"/>
                  <a:gd name="T1" fmla="*/ 6 h 24"/>
                  <a:gd name="T2" fmla="*/ 9 w 20"/>
                  <a:gd name="T3" fmla="*/ 24 h 24"/>
                  <a:gd name="T4" fmla="*/ 20 w 20"/>
                  <a:gd name="T5" fmla="*/ 18 h 24"/>
                  <a:gd name="T6" fmla="*/ 11 w 20"/>
                  <a:gd name="T7" fmla="*/ 0 h 24"/>
                  <a:gd name="T8" fmla="*/ 0 w 20"/>
                  <a:gd name="T9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6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1"/>
                      <a:pt x="15" y="4"/>
                      <a:pt x="11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íṧḻïďé">
                <a:extLst>
                  <a:ext uri="{FF2B5EF4-FFF2-40B4-BE49-F238E27FC236}">
                    <a16:creationId xmlns:a16="http://schemas.microsoft.com/office/drawing/2014/main" xmlns="" id="{5F8EA98F-CE15-4BC9-8562-5EA77F6FEE78}"/>
                  </a:ext>
                </a:extLst>
              </p:cNvPr>
              <p:cNvSpPr/>
              <p:nvPr/>
            </p:nvSpPr>
            <p:spPr bwMode="auto">
              <a:xfrm>
                <a:off x="6099175" y="4629151"/>
                <a:ext cx="42863" cy="73025"/>
              </a:xfrm>
              <a:custGeom>
                <a:avLst/>
                <a:gdLst>
                  <a:gd name="T0" fmla="*/ 13 w 13"/>
                  <a:gd name="T1" fmla="*/ 15 h 22"/>
                  <a:gd name="T2" fmla="*/ 7 w 13"/>
                  <a:gd name="T3" fmla="*/ 20 h 22"/>
                  <a:gd name="T4" fmla="*/ 0 w 13"/>
                  <a:gd name="T5" fmla="*/ 7 h 22"/>
                  <a:gd name="T6" fmla="*/ 7 w 13"/>
                  <a:gd name="T7" fmla="*/ 2 h 22"/>
                  <a:gd name="T8" fmla="*/ 13 w 13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13" y="15"/>
                    </a:moveTo>
                    <a:cubicBezTo>
                      <a:pt x="13" y="20"/>
                      <a:pt x="10" y="22"/>
                      <a:pt x="7" y="20"/>
                    </a:cubicBezTo>
                    <a:cubicBezTo>
                      <a:pt x="3" y="18"/>
                      <a:pt x="0" y="12"/>
                      <a:pt x="0" y="7"/>
                    </a:cubicBezTo>
                    <a:cubicBezTo>
                      <a:pt x="0" y="2"/>
                      <a:pt x="3" y="0"/>
                      <a:pt x="7" y="2"/>
                    </a:cubicBezTo>
                    <a:cubicBezTo>
                      <a:pt x="10" y="4"/>
                      <a:pt x="13" y="10"/>
                      <a:pt x="13" y="15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îṧļîḑé">
                <a:extLst>
                  <a:ext uri="{FF2B5EF4-FFF2-40B4-BE49-F238E27FC236}">
                    <a16:creationId xmlns:a16="http://schemas.microsoft.com/office/drawing/2014/main" xmlns="" id="{F6ED0073-FE89-4B41-A725-AFEC168E0FF7}"/>
                  </a:ext>
                </a:extLst>
              </p:cNvPr>
              <p:cNvSpPr/>
              <p:nvPr/>
            </p:nvSpPr>
            <p:spPr bwMode="auto">
              <a:xfrm>
                <a:off x="6230938" y="4557713"/>
                <a:ext cx="46038" cy="68263"/>
              </a:xfrm>
              <a:custGeom>
                <a:avLst/>
                <a:gdLst>
                  <a:gd name="T0" fmla="*/ 8 w 14"/>
                  <a:gd name="T1" fmla="*/ 1 h 21"/>
                  <a:gd name="T2" fmla="*/ 4 w 14"/>
                  <a:gd name="T3" fmla="*/ 1 h 21"/>
                  <a:gd name="T4" fmla="*/ 2 w 14"/>
                  <a:gd name="T5" fmla="*/ 1 h 21"/>
                  <a:gd name="T6" fmla="*/ 0 w 14"/>
                  <a:gd name="T7" fmla="*/ 1 h 21"/>
                  <a:gd name="T8" fmla="*/ 7 w 14"/>
                  <a:gd name="T9" fmla="*/ 10 h 21"/>
                  <a:gd name="T10" fmla="*/ 9 w 14"/>
                  <a:gd name="T11" fmla="*/ 21 h 21"/>
                  <a:gd name="T12" fmla="*/ 12 w 14"/>
                  <a:gd name="T13" fmla="*/ 19 h 21"/>
                  <a:gd name="T14" fmla="*/ 14 w 14"/>
                  <a:gd name="T15" fmla="*/ 14 h 21"/>
                  <a:gd name="T16" fmla="*/ 8 w 14"/>
                  <a:gd name="T17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1">
                    <a:moveTo>
                      <a:pt x="8" y="1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3" y="2"/>
                      <a:pt x="5" y="5"/>
                      <a:pt x="7" y="10"/>
                    </a:cubicBezTo>
                    <a:cubicBezTo>
                      <a:pt x="10" y="16"/>
                      <a:pt x="9" y="19"/>
                      <a:pt x="9" y="21"/>
                    </a:cubicBezTo>
                    <a:cubicBezTo>
                      <a:pt x="10" y="21"/>
                      <a:pt x="11" y="20"/>
                      <a:pt x="12" y="19"/>
                    </a:cubicBezTo>
                    <a:cubicBezTo>
                      <a:pt x="14" y="18"/>
                      <a:pt x="14" y="17"/>
                      <a:pt x="14" y="14"/>
                    </a:cubicBezTo>
                    <a:cubicBezTo>
                      <a:pt x="14" y="9"/>
                      <a:pt x="11" y="3"/>
                      <a:pt x="8" y="1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íŝḷidê">
                <a:extLst>
                  <a:ext uri="{FF2B5EF4-FFF2-40B4-BE49-F238E27FC236}">
                    <a16:creationId xmlns:a16="http://schemas.microsoft.com/office/drawing/2014/main" xmlns="" id="{22BE1A6F-365D-4C0F-9EC5-C954B96A964D}"/>
                  </a:ext>
                </a:extLst>
              </p:cNvPr>
              <p:cNvSpPr/>
              <p:nvPr/>
            </p:nvSpPr>
            <p:spPr bwMode="auto">
              <a:xfrm>
                <a:off x="6891338" y="4294188"/>
                <a:ext cx="1630363" cy="947738"/>
              </a:xfrm>
              <a:custGeom>
                <a:avLst/>
                <a:gdLst>
                  <a:gd name="T0" fmla="*/ 351 w 494"/>
                  <a:gd name="T1" fmla="*/ 0 h 288"/>
                  <a:gd name="T2" fmla="*/ 309 w 494"/>
                  <a:gd name="T3" fmla="*/ 11 h 288"/>
                  <a:gd name="T4" fmla="*/ 19 w 494"/>
                  <a:gd name="T5" fmla="*/ 180 h 288"/>
                  <a:gd name="T6" fmla="*/ 19 w 494"/>
                  <a:gd name="T7" fmla="*/ 230 h 288"/>
                  <a:gd name="T8" fmla="*/ 100 w 494"/>
                  <a:gd name="T9" fmla="*/ 277 h 288"/>
                  <a:gd name="T10" fmla="*/ 142 w 494"/>
                  <a:gd name="T11" fmla="*/ 288 h 288"/>
                  <a:gd name="T12" fmla="*/ 185 w 494"/>
                  <a:gd name="T13" fmla="*/ 277 h 288"/>
                  <a:gd name="T14" fmla="*/ 475 w 494"/>
                  <a:gd name="T15" fmla="*/ 108 h 288"/>
                  <a:gd name="T16" fmla="*/ 475 w 494"/>
                  <a:gd name="T17" fmla="*/ 58 h 288"/>
                  <a:gd name="T18" fmla="*/ 394 w 494"/>
                  <a:gd name="T19" fmla="*/ 11 h 288"/>
                  <a:gd name="T20" fmla="*/ 351 w 494"/>
                  <a:gd name="T2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4" h="288">
                    <a:moveTo>
                      <a:pt x="351" y="0"/>
                    </a:moveTo>
                    <a:cubicBezTo>
                      <a:pt x="337" y="0"/>
                      <a:pt x="322" y="3"/>
                      <a:pt x="309" y="11"/>
                    </a:cubicBezTo>
                    <a:cubicBezTo>
                      <a:pt x="19" y="180"/>
                      <a:pt x="19" y="180"/>
                      <a:pt x="19" y="180"/>
                    </a:cubicBezTo>
                    <a:cubicBezTo>
                      <a:pt x="0" y="191"/>
                      <a:pt x="0" y="219"/>
                      <a:pt x="19" y="230"/>
                    </a:cubicBezTo>
                    <a:cubicBezTo>
                      <a:pt x="100" y="277"/>
                      <a:pt x="100" y="277"/>
                      <a:pt x="100" y="277"/>
                    </a:cubicBezTo>
                    <a:cubicBezTo>
                      <a:pt x="113" y="284"/>
                      <a:pt x="128" y="288"/>
                      <a:pt x="142" y="288"/>
                    </a:cubicBezTo>
                    <a:cubicBezTo>
                      <a:pt x="157" y="288"/>
                      <a:pt x="172" y="284"/>
                      <a:pt x="185" y="277"/>
                    </a:cubicBezTo>
                    <a:cubicBezTo>
                      <a:pt x="475" y="108"/>
                      <a:pt x="475" y="108"/>
                      <a:pt x="475" y="108"/>
                    </a:cubicBezTo>
                    <a:cubicBezTo>
                      <a:pt x="494" y="97"/>
                      <a:pt x="494" y="69"/>
                      <a:pt x="475" y="58"/>
                    </a:cubicBezTo>
                    <a:cubicBezTo>
                      <a:pt x="394" y="11"/>
                      <a:pt x="394" y="11"/>
                      <a:pt x="394" y="11"/>
                    </a:cubicBezTo>
                    <a:cubicBezTo>
                      <a:pt x="381" y="3"/>
                      <a:pt x="366" y="0"/>
                      <a:pt x="351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6" name="iṩļíḓe">
                <a:extLst>
                  <a:ext uri="{FF2B5EF4-FFF2-40B4-BE49-F238E27FC236}">
                    <a16:creationId xmlns:a16="http://schemas.microsoft.com/office/drawing/2014/main" xmlns="" id="{021C56E4-7500-4689-9280-0C525D2D83C0}"/>
                  </a:ext>
                </a:extLst>
              </p:cNvPr>
              <p:cNvSpPr/>
              <p:nvPr/>
            </p:nvSpPr>
            <p:spPr bwMode="auto">
              <a:xfrm>
                <a:off x="6908800" y="4264026"/>
                <a:ext cx="1597025" cy="974725"/>
              </a:xfrm>
              <a:custGeom>
                <a:avLst/>
                <a:gdLst>
                  <a:gd name="T0" fmla="*/ 469 w 484"/>
                  <a:gd name="T1" fmla="*/ 61 h 296"/>
                  <a:gd name="T2" fmla="*/ 389 w 484"/>
                  <a:gd name="T3" fmla="*/ 15 h 296"/>
                  <a:gd name="T4" fmla="*/ 304 w 484"/>
                  <a:gd name="T5" fmla="*/ 15 h 296"/>
                  <a:gd name="T6" fmla="*/ 71 w 484"/>
                  <a:gd name="T7" fmla="*/ 151 h 296"/>
                  <a:gd name="T8" fmla="*/ 0 w 484"/>
                  <a:gd name="T9" fmla="*/ 178 h 296"/>
                  <a:gd name="T10" fmla="*/ 0 w 484"/>
                  <a:gd name="T11" fmla="*/ 209 h 296"/>
                  <a:gd name="T12" fmla="*/ 14 w 484"/>
                  <a:gd name="T13" fmla="*/ 234 h 296"/>
                  <a:gd name="T14" fmla="*/ 95 w 484"/>
                  <a:gd name="T15" fmla="*/ 281 h 296"/>
                  <a:gd name="T16" fmla="*/ 180 w 484"/>
                  <a:gd name="T17" fmla="*/ 281 h 296"/>
                  <a:gd name="T18" fmla="*/ 470 w 484"/>
                  <a:gd name="T19" fmla="*/ 112 h 296"/>
                  <a:gd name="T20" fmla="*/ 484 w 484"/>
                  <a:gd name="T21" fmla="*/ 87 h 296"/>
                  <a:gd name="T22" fmla="*/ 484 w 484"/>
                  <a:gd name="T23" fmla="*/ 87 h 296"/>
                  <a:gd name="T24" fmla="*/ 484 w 484"/>
                  <a:gd name="T25" fmla="*/ 56 h 296"/>
                  <a:gd name="T26" fmla="*/ 469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469" y="61"/>
                    </a:moveTo>
                    <a:cubicBezTo>
                      <a:pt x="389" y="15"/>
                      <a:pt x="389" y="15"/>
                      <a:pt x="389" y="15"/>
                    </a:cubicBezTo>
                    <a:cubicBezTo>
                      <a:pt x="362" y="0"/>
                      <a:pt x="330" y="0"/>
                      <a:pt x="304" y="15"/>
                    </a:cubicBezTo>
                    <a:cubicBezTo>
                      <a:pt x="71" y="151"/>
                      <a:pt x="71" y="151"/>
                      <a:pt x="71" y="151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0" y="219"/>
                      <a:pt x="4" y="228"/>
                      <a:pt x="14" y="234"/>
                    </a:cubicBezTo>
                    <a:cubicBezTo>
                      <a:pt x="95" y="281"/>
                      <a:pt x="95" y="281"/>
                      <a:pt x="95" y="281"/>
                    </a:cubicBezTo>
                    <a:cubicBezTo>
                      <a:pt x="121" y="296"/>
                      <a:pt x="154" y="296"/>
                      <a:pt x="180" y="281"/>
                    </a:cubicBezTo>
                    <a:cubicBezTo>
                      <a:pt x="470" y="112"/>
                      <a:pt x="470" y="112"/>
                      <a:pt x="470" y="112"/>
                    </a:cubicBezTo>
                    <a:cubicBezTo>
                      <a:pt x="479" y="107"/>
                      <a:pt x="484" y="97"/>
                      <a:pt x="484" y="87"/>
                    </a:cubicBezTo>
                    <a:cubicBezTo>
                      <a:pt x="484" y="87"/>
                      <a:pt x="484" y="87"/>
                      <a:pt x="484" y="87"/>
                    </a:cubicBezTo>
                    <a:cubicBezTo>
                      <a:pt x="484" y="56"/>
                      <a:pt x="484" y="56"/>
                      <a:pt x="484" y="56"/>
                    </a:cubicBezTo>
                    <a:lnTo>
                      <a:pt x="469" y="61"/>
                    </a:lnTo>
                    <a:close/>
                  </a:path>
                </a:pathLst>
              </a:custGeom>
              <a:solidFill>
                <a:srgbClr val="B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íṥlîdê">
                <a:extLst>
                  <a:ext uri="{FF2B5EF4-FFF2-40B4-BE49-F238E27FC236}">
                    <a16:creationId xmlns:a16="http://schemas.microsoft.com/office/drawing/2014/main" xmlns="" id="{3997EF57-CE79-471E-A4A6-C6479022827D}"/>
                  </a:ext>
                </a:extLst>
              </p:cNvPr>
              <p:cNvSpPr/>
              <p:nvPr/>
            </p:nvSpPr>
            <p:spPr bwMode="auto">
              <a:xfrm>
                <a:off x="6908800" y="4264026"/>
                <a:ext cx="1597025" cy="974725"/>
              </a:xfrm>
              <a:custGeom>
                <a:avLst/>
                <a:gdLst>
                  <a:gd name="T0" fmla="*/ 469 w 484"/>
                  <a:gd name="T1" fmla="*/ 61 h 296"/>
                  <a:gd name="T2" fmla="*/ 389 w 484"/>
                  <a:gd name="T3" fmla="*/ 15 h 296"/>
                  <a:gd name="T4" fmla="*/ 304 w 484"/>
                  <a:gd name="T5" fmla="*/ 15 h 296"/>
                  <a:gd name="T6" fmla="*/ 71 w 484"/>
                  <a:gd name="T7" fmla="*/ 151 h 296"/>
                  <a:gd name="T8" fmla="*/ 0 w 484"/>
                  <a:gd name="T9" fmla="*/ 178 h 296"/>
                  <a:gd name="T10" fmla="*/ 0 w 484"/>
                  <a:gd name="T11" fmla="*/ 209 h 296"/>
                  <a:gd name="T12" fmla="*/ 14 w 484"/>
                  <a:gd name="T13" fmla="*/ 234 h 296"/>
                  <a:gd name="T14" fmla="*/ 95 w 484"/>
                  <a:gd name="T15" fmla="*/ 281 h 296"/>
                  <a:gd name="T16" fmla="*/ 180 w 484"/>
                  <a:gd name="T17" fmla="*/ 281 h 296"/>
                  <a:gd name="T18" fmla="*/ 470 w 484"/>
                  <a:gd name="T19" fmla="*/ 112 h 296"/>
                  <a:gd name="T20" fmla="*/ 484 w 484"/>
                  <a:gd name="T21" fmla="*/ 87 h 296"/>
                  <a:gd name="T22" fmla="*/ 484 w 484"/>
                  <a:gd name="T23" fmla="*/ 87 h 296"/>
                  <a:gd name="T24" fmla="*/ 484 w 484"/>
                  <a:gd name="T25" fmla="*/ 56 h 296"/>
                  <a:gd name="T26" fmla="*/ 469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469" y="61"/>
                    </a:moveTo>
                    <a:cubicBezTo>
                      <a:pt x="389" y="15"/>
                      <a:pt x="389" y="15"/>
                      <a:pt x="389" y="15"/>
                    </a:cubicBezTo>
                    <a:cubicBezTo>
                      <a:pt x="362" y="0"/>
                      <a:pt x="330" y="0"/>
                      <a:pt x="304" y="15"/>
                    </a:cubicBezTo>
                    <a:cubicBezTo>
                      <a:pt x="71" y="151"/>
                      <a:pt x="71" y="151"/>
                      <a:pt x="71" y="151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0" y="219"/>
                      <a:pt x="4" y="228"/>
                      <a:pt x="14" y="234"/>
                    </a:cubicBezTo>
                    <a:cubicBezTo>
                      <a:pt x="95" y="281"/>
                      <a:pt x="95" y="281"/>
                      <a:pt x="95" y="281"/>
                    </a:cubicBezTo>
                    <a:cubicBezTo>
                      <a:pt x="121" y="296"/>
                      <a:pt x="154" y="296"/>
                      <a:pt x="180" y="281"/>
                    </a:cubicBezTo>
                    <a:cubicBezTo>
                      <a:pt x="470" y="112"/>
                      <a:pt x="470" y="112"/>
                      <a:pt x="470" y="112"/>
                    </a:cubicBezTo>
                    <a:cubicBezTo>
                      <a:pt x="479" y="107"/>
                      <a:pt x="484" y="97"/>
                      <a:pt x="484" y="87"/>
                    </a:cubicBezTo>
                    <a:cubicBezTo>
                      <a:pt x="484" y="87"/>
                      <a:pt x="484" y="87"/>
                      <a:pt x="484" y="87"/>
                    </a:cubicBezTo>
                    <a:cubicBezTo>
                      <a:pt x="484" y="56"/>
                      <a:pt x="484" y="56"/>
                      <a:pt x="484" y="56"/>
                    </a:cubicBezTo>
                    <a:lnTo>
                      <a:pt x="469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iṩľíḑe">
                <a:extLst>
                  <a:ext uri="{FF2B5EF4-FFF2-40B4-BE49-F238E27FC236}">
                    <a16:creationId xmlns:a16="http://schemas.microsoft.com/office/drawing/2014/main" xmlns="" id="{53ADE60F-88AE-4E9E-AA18-9390DF730AF1}"/>
                  </a:ext>
                </a:extLst>
              </p:cNvPr>
              <p:cNvSpPr/>
              <p:nvPr/>
            </p:nvSpPr>
            <p:spPr bwMode="auto">
              <a:xfrm>
                <a:off x="6891338" y="4162426"/>
                <a:ext cx="1630363" cy="974725"/>
              </a:xfrm>
              <a:custGeom>
                <a:avLst/>
                <a:gdLst>
                  <a:gd name="T0" fmla="*/ 19 w 494"/>
                  <a:gd name="T1" fmla="*/ 234 h 296"/>
                  <a:gd name="T2" fmla="*/ 100 w 494"/>
                  <a:gd name="T3" fmla="*/ 280 h 296"/>
                  <a:gd name="T4" fmla="*/ 185 w 494"/>
                  <a:gd name="T5" fmla="*/ 280 h 296"/>
                  <a:gd name="T6" fmla="*/ 475 w 494"/>
                  <a:gd name="T7" fmla="*/ 112 h 296"/>
                  <a:gd name="T8" fmla="*/ 475 w 494"/>
                  <a:gd name="T9" fmla="*/ 61 h 296"/>
                  <a:gd name="T10" fmla="*/ 394 w 494"/>
                  <a:gd name="T11" fmla="*/ 15 h 296"/>
                  <a:gd name="T12" fmla="*/ 309 w 494"/>
                  <a:gd name="T13" fmla="*/ 15 h 296"/>
                  <a:gd name="T14" fmla="*/ 19 w 494"/>
                  <a:gd name="T15" fmla="*/ 183 h 296"/>
                  <a:gd name="T16" fmla="*/ 19 w 494"/>
                  <a:gd name="T17" fmla="*/ 2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4" h="296">
                    <a:moveTo>
                      <a:pt x="19" y="234"/>
                    </a:moveTo>
                    <a:cubicBezTo>
                      <a:pt x="100" y="280"/>
                      <a:pt x="100" y="280"/>
                      <a:pt x="100" y="280"/>
                    </a:cubicBezTo>
                    <a:cubicBezTo>
                      <a:pt x="126" y="296"/>
                      <a:pt x="159" y="296"/>
                      <a:pt x="185" y="280"/>
                    </a:cubicBezTo>
                    <a:cubicBezTo>
                      <a:pt x="475" y="112"/>
                      <a:pt x="475" y="112"/>
                      <a:pt x="475" y="112"/>
                    </a:cubicBezTo>
                    <a:cubicBezTo>
                      <a:pt x="494" y="101"/>
                      <a:pt x="494" y="73"/>
                      <a:pt x="475" y="61"/>
                    </a:cubicBezTo>
                    <a:cubicBezTo>
                      <a:pt x="394" y="15"/>
                      <a:pt x="394" y="15"/>
                      <a:pt x="394" y="15"/>
                    </a:cubicBezTo>
                    <a:cubicBezTo>
                      <a:pt x="367" y="0"/>
                      <a:pt x="335" y="0"/>
                      <a:pt x="309" y="15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0" y="195"/>
                      <a:pt x="0" y="223"/>
                      <a:pt x="19" y="234"/>
                    </a:cubicBez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9" name="iṧļíďê">
                <a:extLst>
                  <a:ext uri="{FF2B5EF4-FFF2-40B4-BE49-F238E27FC236}">
                    <a16:creationId xmlns:a16="http://schemas.microsoft.com/office/drawing/2014/main" xmlns="" id="{FE44842E-A2DF-4E08-8FF0-EC34C8C34EAC}"/>
                  </a:ext>
                </a:extLst>
              </p:cNvPr>
              <p:cNvSpPr/>
              <p:nvPr/>
            </p:nvSpPr>
            <p:spPr bwMode="auto">
              <a:xfrm>
                <a:off x="7832725" y="3529013"/>
                <a:ext cx="431800" cy="250825"/>
              </a:xfrm>
              <a:custGeom>
                <a:avLst/>
                <a:gdLst>
                  <a:gd name="T0" fmla="*/ 272 w 272"/>
                  <a:gd name="T1" fmla="*/ 75 h 158"/>
                  <a:gd name="T2" fmla="*/ 145 w 272"/>
                  <a:gd name="T3" fmla="*/ 0 h 158"/>
                  <a:gd name="T4" fmla="*/ 0 w 272"/>
                  <a:gd name="T5" fmla="*/ 85 h 158"/>
                  <a:gd name="T6" fmla="*/ 127 w 272"/>
                  <a:gd name="T7" fmla="*/ 158 h 158"/>
                  <a:gd name="T8" fmla="*/ 272 w 272"/>
                  <a:gd name="T9" fmla="*/ 7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8">
                    <a:moveTo>
                      <a:pt x="272" y="75"/>
                    </a:moveTo>
                    <a:lnTo>
                      <a:pt x="145" y="0"/>
                    </a:lnTo>
                    <a:lnTo>
                      <a:pt x="0" y="85"/>
                    </a:lnTo>
                    <a:lnTo>
                      <a:pt x="127" y="158"/>
                    </a:lnTo>
                    <a:lnTo>
                      <a:pt x="272" y="75"/>
                    </a:ln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0" name="ïṡļíḍè">
                <a:extLst>
                  <a:ext uri="{FF2B5EF4-FFF2-40B4-BE49-F238E27FC236}">
                    <a16:creationId xmlns:a16="http://schemas.microsoft.com/office/drawing/2014/main" xmlns="" id="{AC32F170-AEB9-4E16-AA47-91C4EE48C11D}"/>
                  </a:ext>
                </a:extLst>
              </p:cNvPr>
              <p:cNvSpPr/>
              <p:nvPr/>
            </p:nvSpPr>
            <p:spPr bwMode="auto">
              <a:xfrm>
                <a:off x="8034338" y="3648076"/>
                <a:ext cx="230188" cy="952500"/>
              </a:xfrm>
              <a:custGeom>
                <a:avLst/>
                <a:gdLst>
                  <a:gd name="T0" fmla="*/ 145 w 145"/>
                  <a:gd name="T1" fmla="*/ 0 h 600"/>
                  <a:gd name="T2" fmla="*/ 145 w 145"/>
                  <a:gd name="T3" fmla="*/ 517 h 600"/>
                  <a:gd name="T4" fmla="*/ 0 w 145"/>
                  <a:gd name="T5" fmla="*/ 600 h 600"/>
                  <a:gd name="T6" fmla="*/ 0 w 145"/>
                  <a:gd name="T7" fmla="*/ 83 h 600"/>
                  <a:gd name="T8" fmla="*/ 145 w 145"/>
                  <a:gd name="T9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600">
                    <a:moveTo>
                      <a:pt x="145" y="0"/>
                    </a:moveTo>
                    <a:lnTo>
                      <a:pt x="145" y="517"/>
                    </a:lnTo>
                    <a:lnTo>
                      <a:pt x="0" y="600"/>
                    </a:lnTo>
                    <a:lnTo>
                      <a:pt x="0" y="8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CD61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1" name="ï$ḻïḍe">
                <a:extLst>
                  <a:ext uri="{FF2B5EF4-FFF2-40B4-BE49-F238E27FC236}">
                    <a16:creationId xmlns:a16="http://schemas.microsoft.com/office/drawing/2014/main" xmlns="" id="{B47A2AA4-55BA-4B3B-99D6-6A5943F341CB}"/>
                  </a:ext>
                </a:extLst>
              </p:cNvPr>
              <p:cNvSpPr/>
              <p:nvPr/>
            </p:nvSpPr>
            <p:spPr bwMode="auto">
              <a:xfrm>
                <a:off x="7832725" y="3663951"/>
                <a:ext cx="201613" cy="936625"/>
              </a:xfrm>
              <a:custGeom>
                <a:avLst/>
                <a:gdLst>
                  <a:gd name="T0" fmla="*/ 127 w 127"/>
                  <a:gd name="T1" fmla="*/ 590 h 590"/>
                  <a:gd name="T2" fmla="*/ 0 w 127"/>
                  <a:gd name="T3" fmla="*/ 517 h 590"/>
                  <a:gd name="T4" fmla="*/ 0 w 127"/>
                  <a:gd name="T5" fmla="*/ 0 h 590"/>
                  <a:gd name="T6" fmla="*/ 127 w 127"/>
                  <a:gd name="T7" fmla="*/ 73 h 590"/>
                  <a:gd name="T8" fmla="*/ 127 w 127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90">
                    <a:moveTo>
                      <a:pt x="127" y="590"/>
                    </a:moveTo>
                    <a:lnTo>
                      <a:pt x="0" y="517"/>
                    </a:lnTo>
                    <a:lnTo>
                      <a:pt x="0" y="0"/>
                    </a:lnTo>
                    <a:lnTo>
                      <a:pt x="127" y="73"/>
                    </a:lnTo>
                    <a:lnTo>
                      <a:pt x="127" y="590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2" name="ïS1ïḍè">
                <a:extLst>
                  <a:ext uri="{FF2B5EF4-FFF2-40B4-BE49-F238E27FC236}">
                    <a16:creationId xmlns:a16="http://schemas.microsoft.com/office/drawing/2014/main" xmlns="" id="{6E4A04C3-6833-4174-8BDD-5395652CCE64}"/>
                  </a:ext>
                </a:extLst>
              </p:cNvPr>
              <p:cNvSpPr/>
              <p:nvPr/>
            </p:nvSpPr>
            <p:spPr bwMode="auto">
              <a:xfrm>
                <a:off x="7505700" y="3957638"/>
                <a:ext cx="431800" cy="247650"/>
              </a:xfrm>
              <a:custGeom>
                <a:avLst/>
                <a:gdLst>
                  <a:gd name="T0" fmla="*/ 272 w 272"/>
                  <a:gd name="T1" fmla="*/ 73 h 156"/>
                  <a:gd name="T2" fmla="*/ 146 w 272"/>
                  <a:gd name="T3" fmla="*/ 0 h 156"/>
                  <a:gd name="T4" fmla="*/ 0 w 272"/>
                  <a:gd name="T5" fmla="*/ 83 h 156"/>
                  <a:gd name="T6" fmla="*/ 127 w 272"/>
                  <a:gd name="T7" fmla="*/ 156 h 156"/>
                  <a:gd name="T8" fmla="*/ 272 w 272"/>
                  <a:gd name="T9" fmla="*/ 7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6">
                    <a:moveTo>
                      <a:pt x="272" y="73"/>
                    </a:moveTo>
                    <a:lnTo>
                      <a:pt x="146" y="0"/>
                    </a:lnTo>
                    <a:lnTo>
                      <a:pt x="0" y="83"/>
                    </a:lnTo>
                    <a:lnTo>
                      <a:pt x="127" y="156"/>
                    </a:lnTo>
                    <a:lnTo>
                      <a:pt x="272" y="73"/>
                    </a:lnTo>
                    <a:close/>
                  </a:path>
                </a:pathLst>
              </a:custGeom>
              <a:solidFill>
                <a:srgbClr val="FF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3" name="íSḷîḍe">
                <a:extLst>
                  <a:ext uri="{FF2B5EF4-FFF2-40B4-BE49-F238E27FC236}">
                    <a16:creationId xmlns:a16="http://schemas.microsoft.com/office/drawing/2014/main" xmlns="" id="{45029ACC-6B4F-4C18-8C29-EC7AAE58DD77}"/>
                  </a:ext>
                </a:extLst>
              </p:cNvPr>
              <p:cNvSpPr/>
              <p:nvPr/>
            </p:nvSpPr>
            <p:spPr bwMode="auto">
              <a:xfrm>
                <a:off x="7707313" y="4073526"/>
                <a:ext cx="230188" cy="714375"/>
              </a:xfrm>
              <a:custGeom>
                <a:avLst/>
                <a:gdLst>
                  <a:gd name="T0" fmla="*/ 145 w 145"/>
                  <a:gd name="T1" fmla="*/ 0 h 450"/>
                  <a:gd name="T2" fmla="*/ 145 w 145"/>
                  <a:gd name="T3" fmla="*/ 367 h 450"/>
                  <a:gd name="T4" fmla="*/ 0 w 145"/>
                  <a:gd name="T5" fmla="*/ 450 h 450"/>
                  <a:gd name="T6" fmla="*/ 0 w 145"/>
                  <a:gd name="T7" fmla="*/ 83 h 450"/>
                  <a:gd name="T8" fmla="*/ 145 w 145"/>
                  <a:gd name="T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50">
                    <a:moveTo>
                      <a:pt x="145" y="0"/>
                    </a:moveTo>
                    <a:lnTo>
                      <a:pt x="145" y="367"/>
                    </a:lnTo>
                    <a:lnTo>
                      <a:pt x="0" y="450"/>
                    </a:lnTo>
                    <a:lnTo>
                      <a:pt x="0" y="8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4" name="iS1îdè">
                <a:extLst>
                  <a:ext uri="{FF2B5EF4-FFF2-40B4-BE49-F238E27FC236}">
                    <a16:creationId xmlns:a16="http://schemas.microsoft.com/office/drawing/2014/main" xmlns="" id="{D18596E9-5FDA-4B12-88B6-15D7D80510D9}"/>
                  </a:ext>
                </a:extLst>
              </p:cNvPr>
              <p:cNvSpPr/>
              <p:nvPr/>
            </p:nvSpPr>
            <p:spPr bwMode="auto">
              <a:xfrm>
                <a:off x="7505700" y="4089401"/>
                <a:ext cx="201613" cy="698500"/>
              </a:xfrm>
              <a:custGeom>
                <a:avLst/>
                <a:gdLst>
                  <a:gd name="T0" fmla="*/ 127 w 127"/>
                  <a:gd name="T1" fmla="*/ 440 h 440"/>
                  <a:gd name="T2" fmla="*/ 0 w 127"/>
                  <a:gd name="T3" fmla="*/ 367 h 440"/>
                  <a:gd name="T4" fmla="*/ 0 w 127"/>
                  <a:gd name="T5" fmla="*/ 0 h 440"/>
                  <a:gd name="T6" fmla="*/ 127 w 127"/>
                  <a:gd name="T7" fmla="*/ 73 h 440"/>
                  <a:gd name="T8" fmla="*/ 127 w 127"/>
                  <a:gd name="T9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440">
                    <a:moveTo>
                      <a:pt x="127" y="440"/>
                    </a:moveTo>
                    <a:lnTo>
                      <a:pt x="0" y="367"/>
                    </a:lnTo>
                    <a:lnTo>
                      <a:pt x="0" y="0"/>
                    </a:lnTo>
                    <a:lnTo>
                      <a:pt x="127" y="73"/>
                    </a:lnTo>
                    <a:lnTo>
                      <a:pt x="127" y="44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5" name="iṧļïḋè">
                <a:extLst>
                  <a:ext uri="{FF2B5EF4-FFF2-40B4-BE49-F238E27FC236}">
                    <a16:creationId xmlns:a16="http://schemas.microsoft.com/office/drawing/2014/main" xmlns="" id="{412722B9-23AA-4703-A4B9-80FC1E87E8FA}"/>
                  </a:ext>
                </a:extLst>
              </p:cNvPr>
              <p:cNvSpPr/>
              <p:nvPr/>
            </p:nvSpPr>
            <p:spPr bwMode="auto">
              <a:xfrm>
                <a:off x="7178675" y="4376738"/>
                <a:ext cx="433388" cy="249238"/>
              </a:xfrm>
              <a:custGeom>
                <a:avLst/>
                <a:gdLst>
                  <a:gd name="T0" fmla="*/ 273 w 273"/>
                  <a:gd name="T1" fmla="*/ 72 h 157"/>
                  <a:gd name="T2" fmla="*/ 146 w 273"/>
                  <a:gd name="T3" fmla="*/ 0 h 157"/>
                  <a:gd name="T4" fmla="*/ 0 w 273"/>
                  <a:gd name="T5" fmla="*/ 83 h 157"/>
                  <a:gd name="T6" fmla="*/ 127 w 273"/>
                  <a:gd name="T7" fmla="*/ 157 h 157"/>
                  <a:gd name="T8" fmla="*/ 273 w 273"/>
                  <a:gd name="T9" fmla="*/ 7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57">
                    <a:moveTo>
                      <a:pt x="273" y="72"/>
                    </a:moveTo>
                    <a:lnTo>
                      <a:pt x="146" y="0"/>
                    </a:lnTo>
                    <a:lnTo>
                      <a:pt x="0" y="83"/>
                    </a:lnTo>
                    <a:lnTo>
                      <a:pt x="127" y="157"/>
                    </a:lnTo>
                    <a:lnTo>
                      <a:pt x="273" y="72"/>
                    </a:lnTo>
                    <a:close/>
                  </a:path>
                </a:pathLst>
              </a:custGeom>
              <a:solidFill>
                <a:srgbClr val="8D8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6" name="îS1ïḓê">
                <a:extLst>
                  <a:ext uri="{FF2B5EF4-FFF2-40B4-BE49-F238E27FC236}">
                    <a16:creationId xmlns:a16="http://schemas.microsoft.com/office/drawing/2014/main" xmlns="" id="{691F35D0-F687-4A16-BB8E-83BAAA65872E}"/>
                  </a:ext>
                </a:extLst>
              </p:cNvPr>
              <p:cNvSpPr/>
              <p:nvPr/>
            </p:nvSpPr>
            <p:spPr bwMode="auto">
              <a:xfrm>
                <a:off x="7380288" y="4491038"/>
                <a:ext cx="231775" cy="487363"/>
              </a:xfrm>
              <a:custGeom>
                <a:avLst/>
                <a:gdLst>
                  <a:gd name="T0" fmla="*/ 146 w 146"/>
                  <a:gd name="T1" fmla="*/ 0 h 307"/>
                  <a:gd name="T2" fmla="*/ 146 w 146"/>
                  <a:gd name="T3" fmla="*/ 222 h 307"/>
                  <a:gd name="T4" fmla="*/ 0 w 146"/>
                  <a:gd name="T5" fmla="*/ 307 h 307"/>
                  <a:gd name="T6" fmla="*/ 0 w 146"/>
                  <a:gd name="T7" fmla="*/ 85 h 307"/>
                  <a:gd name="T8" fmla="*/ 146 w 146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07">
                    <a:moveTo>
                      <a:pt x="146" y="0"/>
                    </a:moveTo>
                    <a:lnTo>
                      <a:pt x="146" y="222"/>
                    </a:lnTo>
                    <a:lnTo>
                      <a:pt x="0" y="307"/>
                    </a:lnTo>
                    <a:lnTo>
                      <a:pt x="0" y="85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7" name="ïS1íḑé">
                <a:extLst>
                  <a:ext uri="{FF2B5EF4-FFF2-40B4-BE49-F238E27FC236}">
                    <a16:creationId xmlns:a16="http://schemas.microsoft.com/office/drawing/2014/main" xmlns="" id="{3CBCFB8D-3562-469C-B2FA-0FB92888B9B6}"/>
                  </a:ext>
                </a:extLst>
              </p:cNvPr>
              <p:cNvSpPr/>
              <p:nvPr/>
            </p:nvSpPr>
            <p:spPr bwMode="auto">
              <a:xfrm>
                <a:off x="7178675" y="4508501"/>
                <a:ext cx="201613" cy="469900"/>
              </a:xfrm>
              <a:custGeom>
                <a:avLst/>
                <a:gdLst>
                  <a:gd name="T0" fmla="*/ 127 w 127"/>
                  <a:gd name="T1" fmla="*/ 296 h 296"/>
                  <a:gd name="T2" fmla="*/ 0 w 127"/>
                  <a:gd name="T3" fmla="*/ 222 h 296"/>
                  <a:gd name="T4" fmla="*/ 0 w 127"/>
                  <a:gd name="T5" fmla="*/ 0 h 296"/>
                  <a:gd name="T6" fmla="*/ 127 w 127"/>
                  <a:gd name="T7" fmla="*/ 74 h 296"/>
                  <a:gd name="T8" fmla="*/ 127 w 127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96">
                    <a:moveTo>
                      <a:pt x="127" y="296"/>
                    </a:moveTo>
                    <a:lnTo>
                      <a:pt x="0" y="222"/>
                    </a:lnTo>
                    <a:lnTo>
                      <a:pt x="0" y="0"/>
                    </a:lnTo>
                    <a:lnTo>
                      <a:pt x="127" y="74"/>
                    </a:lnTo>
                    <a:lnTo>
                      <a:pt x="127" y="296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8" name="ï$ľiďê">
                <a:extLst>
                  <a:ext uri="{FF2B5EF4-FFF2-40B4-BE49-F238E27FC236}">
                    <a16:creationId xmlns:a16="http://schemas.microsoft.com/office/drawing/2014/main" xmlns="" id="{1806B33A-2178-4BFB-8457-BB3AFAE6FB2B}"/>
                  </a:ext>
                </a:extLst>
              </p:cNvPr>
              <p:cNvSpPr/>
              <p:nvPr/>
            </p:nvSpPr>
            <p:spPr bwMode="auto">
              <a:xfrm>
                <a:off x="5451475" y="1298576"/>
                <a:ext cx="1162050" cy="979488"/>
              </a:xfrm>
              <a:custGeom>
                <a:avLst/>
                <a:gdLst>
                  <a:gd name="T0" fmla="*/ 0 w 732"/>
                  <a:gd name="T1" fmla="*/ 0 h 617"/>
                  <a:gd name="T2" fmla="*/ 732 w 732"/>
                  <a:gd name="T3" fmla="*/ 419 h 617"/>
                  <a:gd name="T4" fmla="*/ 732 w 732"/>
                  <a:gd name="T5" fmla="*/ 617 h 617"/>
                  <a:gd name="T6" fmla="*/ 0 w 732"/>
                  <a:gd name="T7" fmla="*/ 195 h 617"/>
                  <a:gd name="T8" fmla="*/ 0 w 732"/>
                  <a:gd name="T9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2" h="617">
                    <a:moveTo>
                      <a:pt x="0" y="0"/>
                    </a:moveTo>
                    <a:lnTo>
                      <a:pt x="732" y="419"/>
                    </a:lnTo>
                    <a:lnTo>
                      <a:pt x="732" y="617"/>
                    </a:lnTo>
                    <a:lnTo>
                      <a:pt x="0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9" name="iśḻíḋè">
                <a:extLst>
                  <a:ext uri="{FF2B5EF4-FFF2-40B4-BE49-F238E27FC236}">
                    <a16:creationId xmlns:a16="http://schemas.microsoft.com/office/drawing/2014/main" xmlns="" id="{801A1EDC-544F-4179-84C4-51A1FF2B53FC}"/>
                  </a:ext>
                </a:extLst>
              </p:cNvPr>
              <p:cNvSpPr/>
              <p:nvPr/>
            </p:nvSpPr>
            <p:spPr bwMode="auto">
              <a:xfrm>
                <a:off x="5451475" y="1239838"/>
                <a:ext cx="1262063" cy="723900"/>
              </a:xfrm>
              <a:custGeom>
                <a:avLst/>
                <a:gdLst>
                  <a:gd name="T0" fmla="*/ 65 w 795"/>
                  <a:gd name="T1" fmla="*/ 0 h 456"/>
                  <a:gd name="T2" fmla="*/ 0 w 795"/>
                  <a:gd name="T3" fmla="*/ 37 h 456"/>
                  <a:gd name="T4" fmla="*/ 732 w 795"/>
                  <a:gd name="T5" fmla="*/ 456 h 456"/>
                  <a:gd name="T6" fmla="*/ 795 w 795"/>
                  <a:gd name="T7" fmla="*/ 421 h 456"/>
                  <a:gd name="T8" fmla="*/ 65 w 795"/>
                  <a:gd name="T9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5" h="456">
                    <a:moveTo>
                      <a:pt x="65" y="0"/>
                    </a:moveTo>
                    <a:lnTo>
                      <a:pt x="0" y="37"/>
                    </a:lnTo>
                    <a:lnTo>
                      <a:pt x="732" y="456"/>
                    </a:lnTo>
                    <a:lnTo>
                      <a:pt x="795" y="42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0" name="í$lîḓé">
                <a:extLst>
                  <a:ext uri="{FF2B5EF4-FFF2-40B4-BE49-F238E27FC236}">
                    <a16:creationId xmlns:a16="http://schemas.microsoft.com/office/drawing/2014/main" xmlns="" id="{31C34484-6BD2-442F-B1B5-9C04E971E728}"/>
                  </a:ext>
                </a:extLst>
              </p:cNvPr>
              <p:cNvSpPr/>
              <p:nvPr/>
            </p:nvSpPr>
            <p:spPr bwMode="auto">
              <a:xfrm>
                <a:off x="6613525" y="1908176"/>
                <a:ext cx="100013" cy="369888"/>
              </a:xfrm>
              <a:custGeom>
                <a:avLst/>
                <a:gdLst>
                  <a:gd name="T0" fmla="*/ 0 w 63"/>
                  <a:gd name="T1" fmla="*/ 233 h 233"/>
                  <a:gd name="T2" fmla="*/ 63 w 63"/>
                  <a:gd name="T3" fmla="*/ 197 h 233"/>
                  <a:gd name="T4" fmla="*/ 63 w 63"/>
                  <a:gd name="T5" fmla="*/ 0 h 233"/>
                  <a:gd name="T6" fmla="*/ 0 w 63"/>
                  <a:gd name="T7" fmla="*/ 35 h 233"/>
                  <a:gd name="T8" fmla="*/ 0 w 63"/>
                  <a:gd name="T9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33">
                    <a:moveTo>
                      <a:pt x="0" y="233"/>
                    </a:moveTo>
                    <a:lnTo>
                      <a:pt x="63" y="197"/>
                    </a:lnTo>
                    <a:lnTo>
                      <a:pt x="63" y="0"/>
                    </a:lnTo>
                    <a:lnTo>
                      <a:pt x="0" y="35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1" name="íSḷïḋè">
                <a:extLst>
                  <a:ext uri="{FF2B5EF4-FFF2-40B4-BE49-F238E27FC236}">
                    <a16:creationId xmlns:a16="http://schemas.microsoft.com/office/drawing/2014/main" xmlns="" id="{832B9ED5-4B23-4C25-B24C-EA20CEA2FA4D}"/>
                  </a:ext>
                </a:extLst>
              </p:cNvPr>
              <p:cNvSpPr/>
              <p:nvPr/>
            </p:nvSpPr>
            <p:spPr bwMode="auto">
              <a:xfrm>
                <a:off x="6211888" y="2211388"/>
                <a:ext cx="1125538" cy="1538288"/>
              </a:xfrm>
              <a:custGeom>
                <a:avLst/>
                <a:gdLst>
                  <a:gd name="T0" fmla="*/ 331 w 341"/>
                  <a:gd name="T1" fmla="*/ 175 h 467"/>
                  <a:gd name="T2" fmla="*/ 30 w 341"/>
                  <a:gd name="T3" fmla="*/ 1 h 467"/>
                  <a:gd name="T4" fmla="*/ 24 w 341"/>
                  <a:gd name="T5" fmla="*/ 1 h 467"/>
                  <a:gd name="T6" fmla="*/ 24 w 341"/>
                  <a:gd name="T7" fmla="*/ 1 h 467"/>
                  <a:gd name="T8" fmla="*/ 23 w 341"/>
                  <a:gd name="T9" fmla="*/ 2 h 467"/>
                  <a:gd name="T10" fmla="*/ 4 w 341"/>
                  <a:gd name="T11" fmla="*/ 13 h 467"/>
                  <a:gd name="T12" fmla="*/ 0 w 341"/>
                  <a:gd name="T13" fmla="*/ 18 h 467"/>
                  <a:gd name="T14" fmla="*/ 0 w 341"/>
                  <a:gd name="T15" fmla="*/ 274 h 467"/>
                  <a:gd name="T16" fmla="*/ 10 w 341"/>
                  <a:gd name="T17" fmla="*/ 292 h 467"/>
                  <a:gd name="T18" fmla="*/ 312 w 341"/>
                  <a:gd name="T19" fmla="*/ 466 h 467"/>
                  <a:gd name="T20" fmla="*/ 318 w 341"/>
                  <a:gd name="T21" fmla="*/ 465 h 467"/>
                  <a:gd name="T22" fmla="*/ 338 w 341"/>
                  <a:gd name="T23" fmla="*/ 454 h 467"/>
                  <a:gd name="T24" fmla="*/ 341 w 341"/>
                  <a:gd name="T25" fmla="*/ 448 h 467"/>
                  <a:gd name="T26" fmla="*/ 341 w 341"/>
                  <a:gd name="T27" fmla="*/ 192 h 467"/>
                  <a:gd name="T28" fmla="*/ 331 w 341"/>
                  <a:gd name="T29" fmla="*/ 175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1" h="467">
                    <a:moveTo>
                      <a:pt x="331" y="175"/>
                    </a:moveTo>
                    <a:cubicBezTo>
                      <a:pt x="30" y="1"/>
                      <a:pt x="30" y="1"/>
                      <a:pt x="30" y="1"/>
                    </a:cubicBezTo>
                    <a:cubicBezTo>
                      <a:pt x="28" y="0"/>
                      <a:pt x="26" y="0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274"/>
                      <a:pt x="0" y="274"/>
                      <a:pt x="0" y="274"/>
                    </a:cubicBezTo>
                    <a:cubicBezTo>
                      <a:pt x="0" y="282"/>
                      <a:pt x="4" y="288"/>
                      <a:pt x="10" y="292"/>
                    </a:cubicBezTo>
                    <a:cubicBezTo>
                      <a:pt x="312" y="466"/>
                      <a:pt x="312" y="466"/>
                      <a:pt x="312" y="466"/>
                    </a:cubicBezTo>
                    <a:cubicBezTo>
                      <a:pt x="314" y="467"/>
                      <a:pt x="316" y="467"/>
                      <a:pt x="318" y="465"/>
                    </a:cubicBezTo>
                    <a:cubicBezTo>
                      <a:pt x="338" y="454"/>
                      <a:pt x="338" y="454"/>
                      <a:pt x="338" y="454"/>
                    </a:cubicBezTo>
                    <a:cubicBezTo>
                      <a:pt x="340" y="453"/>
                      <a:pt x="341" y="451"/>
                      <a:pt x="341" y="448"/>
                    </a:cubicBezTo>
                    <a:cubicBezTo>
                      <a:pt x="341" y="192"/>
                      <a:pt x="341" y="192"/>
                      <a:pt x="341" y="192"/>
                    </a:cubicBezTo>
                    <a:cubicBezTo>
                      <a:pt x="341" y="185"/>
                      <a:pt x="338" y="179"/>
                      <a:pt x="331" y="175"/>
                    </a:cubicBezTo>
                  </a:path>
                </a:pathLst>
              </a:custGeom>
              <a:solidFill>
                <a:srgbClr val="414176">
                  <a:alpha val="7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2" name="íṥlïḓè">
                <a:extLst>
                  <a:ext uri="{FF2B5EF4-FFF2-40B4-BE49-F238E27FC236}">
                    <a16:creationId xmlns:a16="http://schemas.microsoft.com/office/drawing/2014/main" xmlns="" id="{24C622D3-4531-4EF1-A2E5-D73FBB124D8F}"/>
                  </a:ext>
                </a:extLst>
              </p:cNvPr>
              <p:cNvSpPr/>
              <p:nvPr/>
            </p:nvSpPr>
            <p:spPr bwMode="auto">
              <a:xfrm>
                <a:off x="6211888" y="2244726"/>
                <a:ext cx="1058863" cy="1508125"/>
              </a:xfrm>
              <a:custGeom>
                <a:avLst/>
                <a:gdLst>
                  <a:gd name="T0" fmla="*/ 321 w 321"/>
                  <a:gd name="T1" fmla="*/ 194 h 458"/>
                  <a:gd name="T2" fmla="*/ 321 w 321"/>
                  <a:gd name="T3" fmla="*/ 450 h 458"/>
                  <a:gd name="T4" fmla="*/ 312 w 321"/>
                  <a:gd name="T5" fmla="*/ 456 h 458"/>
                  <a:gd name="T6" fmla="*/ 10 w 321"/>
                  <a:gd name="T7" fmla="*/ 282 h 458"/>
                  <a:gd name="T8" fmla="*/ 0 w 321"/>
                  <a:gd name="T9" fmla="*/ 264 h 458"/>
                  <a:gd name="T10" fmla="*/ 0 w 321"/>
                  <a:gd name="T11" fmla="*/ 8 h 458"/>
                  <a:gd name="T12" fmla="*/ 10 w 321"/>
                  <a:gd name="T13" fmla="*/ 3 h 458"/>
                  <a:gd name="T14" fmla="*/ 311 w 321"/>
                  <a:gd name="T15" fmla="*/ 177 h 458"/>
                  <a:gd name="T16" fmla="*/ 321 w 321"/>
                  <a:gd name="T17" fmla="*/ 19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1" h="458">
                    <a:moveTo>
                      <a:pt x="321" y="194"/>
                    </a:moveTo>
                    <a:cubicBezTo>
                      <a:pt x="321" y="450"/>
                      <a:pt x="321" y="450"/>
                      <a:pt x="321" y="450"/>
                    </a:cubicBezTo>
                    <a:cubicBezTo>
                      <a:pt x="321" y="455"/>
                      <a:pt x="316" y="458"/>
                      <a:pt x="312" y="456"/>
                    </a:cubicBezTo>
                    <a:cubicBezTo>
                      <a:pt x="10" y="282"/>
                      <a:pt x="10" y="282"/>
                      <a:pt x="10" y="282"/>
                    </a:cubicBezTo>
                    <a:cubicBezTo>
                      <a:pt x="4" y="278"/>
                      <a:pt x="0" y="272"/>
                      <a:pt x="0" y="26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6" y="0"/>
                      <a:pt x="10" y="3"/>
                    </a:cubicBezTo>
                    <a:cubicBezTo>
                      <a:pt x="311" y="177"/>
                      <a:pt x="311" y="177"/>
                      <a:pt x="311" y="177"/>
                    </a:cubicBezTo>
                    <a:cubicBezTo>
                      <a:pt x="317" y="180"/>
                      <a:pt x="321" y="187"/>
                      <a:pt x="321" y="194"/>
                    </a:cubicBezTo>
                  </a:path>
                </a:pathLst>
              </a:custGeom>
              <a:solidFill>
                <a:srgbClr val="3C3C73">
                  <a:alpha val="9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3" name="iṧľîḓê">
                <a:extLst>
                  <a:ext uri="{FF2B5EF4-FFF2-40B4-BE49-F238E27FC236}">
                    <a16:creationId xmlns:a16="http://schemas.microsoft.com/office/drawing/2014/main" xmlns="" id="{C630615A-3C55-4629-A45A-A501AC5B15FD}"/>
                  </a:ext>
                </a:extLst>
              </p:cNvPr>
              <p:cNvSpPr/>
              <p:nvPr/>
            </p:nvSpPr>
            <p:spPr bwMode="auto">
              <a:xfrm>
                <a:off x="6307138" y="2584451"/>
                <a:ext cx="868363" cy="901700"/>
              </a:xfrm>
              <a:custGeom>
                <a:avLst/>
                <a:gdLst>
                  <a:gd name="T0" fmla="*/ 0 w 263"/>
                  <a:gd name="T1" fmla="*/ 0 h 274"/>
                  <a:gd name="T2" fmla="*/ 0 w 263"/>
                  <a:gd name="T3" fmla="*/ 122 h 274"/>
                  <a:gd name="T4" fmla="*/ 263 w 263"/>
                  <a:gd name="T5" fmla="*/ 274 h 274"/>
                  <a:gd name="T6" fmla="*/ 263 w 263"/>
                  <a:gd name="T7" fmla="*/ 194 h 274"/>
                  <a:gd name="T8" fmla="*/ 251 w 263"/>
                  <a:gd name="T9" fmla="*/ 199 h 274"/>
                  <a:gd name="T10" fmla="*/ 223 w 263"/>
                  <a:gd name="T11" fmla="*/ 186 h 274"/>
                  <a:gd name="T12" fmla="*/ 160 w 263"/>
                  <a:gd name="T13" fmla="*/ 114 h 274"/>
                  <a:gd name="T14" fmla="*/ 133 w 263"/>
                  <a:gd name="T15" fmla="*/ 106 h 274"/>
                  <a:gd name="T16" fmla="*/ 109 w 263"/>
                  <a:gd name="T17" fmla="*/ 109 h 274"/>
                  <a:gd name="T18" fmla="*/ 87 w 263"/>
                  <a:gd name="T19" fmla="*/ 112 h 274"/>
                  <a:gd name="T20" fmla="*/ 76 w 263"/>
                  <a:gd name="T21" fmla="*/ 110 h 274"/>
                  <a:gd name="T22" fmla="*/ 0 w 263"/>
                  <a:gd name="T2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3" h="274">
                    <a:moveTo>
                      <a:pt x="0" y="0"/>
                    </a:moveTo>
                    <a:cubicBezTo>
                      <a:pt x="0" y="122"/>
                      <a:pt x="0" y="122"/>
                      <a:pt x="0" y="122"/>
                    </a:cubicBezTo>
                    <a:cubicBezTo>
                      <a:pt x="263" y="274"/>
                      <a:pt x="263" y="274"/>
                      <a:pt x="263" y="274"/>
                    </a:cubicBezTo>
                    <a:cubicBezTo>
                      <a:pt x="263" y="194"/>
                      <a:pt x="263" y="194"/>
                      <a:pt x="263" y="194"/>
                    </a:cubicBezTo>
                    <a:cubicBezTo>
                      <a:pt x="263" y="194"/>
                      <a:pt x="260" y="199"/>
                      <a:pt x="251" y="199"/>
                    </a:cubicBezTo>
                    <a:cubicBezTo>
                      <a:pt x="245" y="199"/>
                      <a:pt x="235" y="196"/>
                      <a:pt x="223" y="186"/>
                    </a:cubicBezTo>
                    <a:cubicBezTo>
                      <a:pt x="202" y="167"/>
                      <a:pt x="191" y="136"/>
                      <a:pt x="160" y="114"/>
                    </a:cubicBezTo>
                    <a:cubicBezTo>
                      <a:pt x="151" y="108"/>
                      <a:pt x="142" y="106"/>
                      <a:pt x="133" y="106"/>
                    </a:cubicBezTo>
                    <a:cubicBezTo>
                      <a:pt x="125" y="106"/>
                      <a:pt x="117" y="108"/>
                      <a:pt x="109" y="109"/>
                    </a:cubicBezTo>
                    <a:cubicBezTo>
                      <a:pt x="101" y="111"/>
                      <a:pt x="94" y="112"/>
                      <a:pt x="87" y="112"/>
                    </a:cubicBezTo>
                    <a:cubicBezTo>
                      <a:pt x="84" y="112"/>
                      <a:pt x="80" y="112"/>
                      <a:pt x="76" y="110"/>
                    </a:cubicBezTo>
                    <a:cubicBezTo>
                      <a:pt x="33" y="92"/>
                      <a:pt x="0" y="0"/>
                      <a:pt x="0" y="0"/>
                    </a:cubicBezTo>
                  </a:path>
                </a:pathLst>
              </a:custGeom>
              <a:gradFill>
                <a:gsLst>
                  <a:gs pos="0">
                    <a:srgbClr val="38386B"/>
                  </a:gs>
                  <a:gs pos="100000">
                    <a:srgbClr val="414176">
                      <a:alpha val="7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4" name="ïSḻïḓe">
                <a:extLst>
                  <a:ext uri="{FF2B5EF4-FFF2-40B4-BE49-F238E27FC236}">
                    <a16:creationId xmlns:a16="http://schemas.microsoft.com/office/drawing/2014/main" xmlns="" id="{3277846D-BED2-41F8-9AC4-746C13776FCB}"/>
                  </a:ext>
                </a:extLst>
              </p:cNvPr>
              <p:cNvSpPr/>
              <p:nvPr/>
            </p:nvSpPr>
            <p:spPr bwMode="auto">
              <a:xfrm>
                <a:off x="6307138" y="2520951"/>
                <a:ext cx="868363" cy="965200"/>
              </a:xfrm>
              <a:custGeom>
                <a:avLst/>
                <a:gdLst>
                  <a:gd name="T0" fmla="*/ 0 w 263"/>
                  <a:gd name="T1" fmla="*/ 81 h 293"/>
                  <a:gd name="T2" fmla="*/ 76 w 263"/>
                  <a:gd name="T3" fmla="*/ 39 h 293"/>
                  <a:gd name="T4" fmla="*/ 154 w 263"/>
                  <a:gd name="T5" fmla="*/ 207 h 293"/>
                  <a:gd name="T6" fmla="*/ 222 w 263"/>
                  <a:gd name="T7" fmla="*/ 158 h 293"/>
                  <a:gd name="T8" fmla="*/ 263 w 263"/>
                  <a:gd name="T9" fmla="*/ 177 h 293"/>
                  <a:gd name="T10" fmla="*/ 263 w 263"/>
                  <a:gd name="T11" fmla="*/ 293 h 293"/>
                  <a:gd name="T12" fmla="*/ 0 w 263"/>
                  <a:gd name="T13" fmla="*/ 141 h 293"/>
                  <a:gd name="T14" fmla="*/ 0 w 263"/>
                  <a:gd name="T15" fmla="*/ 8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293">
                    <a:moveTo>
                      <a:pt x="0" y="81"/>
                    </a:moveTo>
                    <a:cubicBezTo>
                      <a:pt x="36" y="97"/>
                      <a:pt x="52" y="0"/>
                      <a:pt x="76" y="39"/>
                    </a:cubicBezTo>
                    <a:cubicBezTo>
                      <a:pt x="99" y="77"/>
                      <a:pt x="116" y="184"/>
                      <a:pt x="154" y="207"/>
                    </a:cubicBezTo>
                    <a:cubicBezTo>
                      <a:pt x="192" y="230"/>
                      <a:pt x="208" y="167"/>
                      <a:pt x="222" y="158"/>
                    </a:cubicBezTo>
                    <a:cubicBezTo>
                      <a:pt x="236" y="150"/>
                      <a:pt x="263" y="177"/>
                      <a:pt x="263" y="177"/>
                    </a:cubicBezTo>
                    <a:cubicBezTo>
                      <a:pt x="263" y="293"/>
                      <a:pt x="263" y="293"/>
                      <a:pt x="263" y="293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0" y="81"/>
                    </a:lnTo>
                    <a:close/>
                  </a:path>
                </a:pathLst>
              </a:custGeom>
              <a:gradFill>
                <a:gsLst>
                  <a:gs pos="0">
                    <a:srgbClr val="E3A048">
                      <a:alpha val="95000"/>
                    </a:srgbClr>
                  </a:gs>
                  <a:gs pos="100000">
                    <a:srgbClr val="414176">
                      <a:alpha val="7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5" name="ísḷîḍé">
                <a:extLst>
                  <a:ext uri="{FF2B5EF4-FFF2-40B4-BE49-F238E27FC236}">
                    <a16:creationId xmlns:a16="http://schemas.microsoft.com/office/drawing/2014/main" xmlns="" id="{A80C3C36-9A38-4380-BC12-513CE9A4CBFD}"/>
                  </a:ext>
                </a:extLst>
              </p:cNvPr>
              <p:cNvSpPr/>
              <p:nvPr/>
            </p:nvSpPr>
            <p:spPr bwMode="auto">
              <a:xfrm>
                <a:off x="6297613" y="2609851"/>
                <a:ext cx="887413" cy="619125"/>
              </a:xfrm>
              <a:custGeom>
                <a:avLst/>
                <a:gdLst>
                  <a:gd name="T0" fmla="*/ 268 w 269"/>
                  <a:gd name="T1" fmla="*/ 148 h 188"/>
                  <a:gd name="T2" fmla="*/ 256 w 269"/>
                  <a:gd name="T3" fmla="*/ 138 h 188"/>
                  <a:gd name="T4" fmla="*/ 244 w 269"/>
                  <a:gd name="T5" fmla="*/ 131 h 188"/>
                  <a:gd name="T6" fmla="*/ 231 w 269"/>
                  <a:gd name="T7" fmla="*/ 127 h 188"/>
                  <a:gd name="T8" fmla="*/ 224 w 269"/>
                  <a:gd name="T9" fmla="*/ 129 h 188"/>
                  <a:gd name="T10" fmla="*/ 218 w 269"/>
                  <a:gd name="T11" fmla="*/ 134 h 188"/>
                  <a:gd name="T12" fmla="*/ 210 w 269"/>
                  <a:gd name="T13" fmla="*/ 148 h 188"/>
                  <a:gd name="T14" fmla="*/ 193 w 269"/>
                  <a:gd name="T15" fmla="*/ 171 h 188"/>
                  <a:gd name="T16" fmla="*/ 184 w 269"/>
                  <a:gd name="T17" fmla="*/ 180 h 188"/>
                  <a:gd name="T18" fmla="*/ 173 w 269"/>
                  <a:gd name="T19" fmla="*/ 183 h 188"/>
                  <a:gd name="T20" fmla="*/ 158 w 269"/>
                  <a:gd name="T21" fmla="*/ 178 h 188"/>
                  <a:gd name="T22" fmla="*/ 134 w 269"/>
                  <a:gd name="T23" fmla="*/ 148 h 188"/>
                  <a:gd name="T24" fmla="*/ 106 w 269"/>
                  <a:gd name="T25" fmla="*/ 75 h 188"/>
                  <a:gd name="T26" fmla="*/ 81 w 269"/>
                  <a:gd name="T27" fmla="*/ 10 h 188"/>
                  <a:gd name="T28" fmla="*/ 75 w 269"/>
                  <a:gd name="T29" fmla="*/ 3 h 188"/>
                  <a:gd name="T30" fmla="*/ 68 w 269"/>
                  <a:gd name="T31" fmla="*/ 0 h 188"/>
                  <a:gd name="T32" fmla="*/ 60 w 269"/>
                  <a:gd name="T33" fmla="*/ 3 h 188"/>
                  <a:gd name="T34" fmla="*/ 49 w 269"/>
                  <a:gd name="T35" fmla="*/ 16 h 188"/>
                  <a:gd name="T36" fmla="*/ 31 w 269"/>
                  <a:gd name="T37" fmla="*/ 41 h 188"/>
                  <a:gd name="T38" fmla="*/ 21 w 269"/>
                  <a:gd name="T39" fmla="*/ 50 h 188"/>
                  <a:gd name="T40" fmla="*/ 11 w 269"/>
                  <a:gd name="T41" fmla="*/ 54 h 188"/>
                  <a:gd name="T42" fmla="*/ 4 w 269"/>
                  <a:gd name="T43" fmla="*/ 52 h 188"/>
                  <a:gd name="T44" fmla="*/ 1 w 269"/>
                  <a:gd name="T45" fmla="*/ 53 h 188"/>
                  <a:gd name="T46" fmla="*/ 2 w 269"/>
                  <a:gd name="T47" fmla="*/ 57 h 188"/>
                  <a:gd name="T48" fmla="*/ 11 w 269"/>
                  <a:gd name="T49" fmla="*/ 59 h 188"/>
                  <a:gd name="T50" fmla="*/ 30 w 269"/>
                  <a:gd name="T51" fmla="*/ 50 h 188"/>
                  <a:gd name="T52" fmla="*/ 51 w 269"/>
                  <a:gd name="T53" fmla="*/ 21 h 188"/>
                  <a:gd name="T54" fmla="*/ 60 w 269"/>
                  <a:gd name="T55" fmla="*/ 9 h 188"/>
                  <a:gd name="T56" fmla="*/ 64 w 269"/>
                  <a:gd name="T57" fmla="*/ 6 h 188"/>
                  <a:gd name="T58" fmla="*/ 68 w 269"/>
                  <a:gd name="T59" fmla="*/ 5 h 188"/>
                  <a:gd name="T60" fmla="*/ 72 w 269"/>
                  <a:gd name="T61" fmla="*/ 7 h 188"/>
                  <a:gd name="T62" fmla="*/ 77 w 269"/>
                  <a:gd name="T63" fmla="*/ 13 h 188"/>
                  <a:gd name="T64" fmla="*/ 93 w 269"/>
                  <a:gd name="T65" fmla="*/ 52 h 188"/>
                  <a:gd name="T66" fmla="*/ 119 w 269"/>
                  <a:gd name="T67" fmla="*/ 128 h 188"/>
                  <a:gd name="T68" fmla="*/ 136 w 269"/>
                  <a:gd name="T69" fmla="*/ 161 h 188"/>
                  <a:gd name="T70" fmla="*/ 156 w 269"/>
                  <a:gd name="T71" fmla="*/ 182 h 188"/>
                  <a:gd name="T72" fmla="*/ 173 w 269"/>
                  <a:gd name="T73" fmla="*/ 188 h 188"/>
                  <a:gd name="T74" fmla="*/ 192 w 269"/>
                  <a:gd name="T75" fmla="*/ 180 h 188"/>
                  <a:gd name="T76" fmla="*/ 212 w 269"/>
                  <a:gd name="T77" fmla="*/ 153 h 188"/>
                  <a:gd name="T78" fmla="*/ 220 w 269"/>
                  <a:gd name="T79" fmla="*/ 140 h 188"/>
                  <a:gd name="T80" fmla="*/ 226 w 269"/>
                  <a:gd name="T81" fmla="*/ 134 h 188"/>
                  <a:gd name="T82" fmla="*/ 231 w 269"/>
                  <a:gd name="T83" fmla="*/ 132 h 188"/>
                  <a:gd name="T84" fmla="*/ 242 w 269"/>
                  <a:gd name="T85" fmla="*/ 135 h 188"/>
                  <a:gd name="T86" fmla="*/ 258 w 269"/>
                  <a:gd name="T87" fmla="*/ 145 h 188"/>
                  <a:gd name="T88" fmla="*/ 263 w 269"/>
                  <a:gd name="T89" fmla="*/ 150 h 188"/>
                  <a:gd name="T90" fmla="*/ 264 w 269"/>
                  <a:gd name="T91" fmla="*/ 151 h 188"/>
                  <a:gd name="T92" fmla="*/ 265 w 269"/>
                  <a:gd name="T93" fmla="*/ 152 h 188"/>
                  <a:gd name="T94" fmla="*/ 268 w 269"/>
                  <a:gd name="T95" fmla="*/ 152 h 188"/>
                  <a:gd name="T96" fmla="*/ 268 w 269"/>
                  <a:gd name="T97" fmla="*/ 14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9" h="188">
                    <a:moveTo>
                      <a:pt x="268" y="148"/>
                    </a:moveTo>
                    <a:cubicBezTo>
                      <a:pt x="268" y="148"/>
                      <a:pt x="263" y="143"/>
                      <a:pt x="256" y="138"/>
                    </a:cubicBezTo>
                    <a:cubicBezTo>
                      <a:pt x="252" y="135"/>
                      <a:pt x="248" y="133"/>
                      <a:pt x="244" y="131"/>
                    </a:cubicBezTo>
                    <a:cubicBezTo>
                      <a:pt x="240" y="129"/>
                      <a:pt x="235" y="127"/>
                      <a:pt x="231" y="127"/>
                    </a:cubicBezTo>
                    <a:cubicBezTo>
                      <a:pt x="229" y="127"/>
                      <a:pt x="226" y="128"/>
                      <a:pt x="224" y="129"/>
                    </a:cubicBezTo>
                    <a:cubicBezTo>
                      <a:pt x="222" y="131"/>
                      <a:pt x="220" y="132"/>
                      <a:pt x="218" y="134"/>
                    </a:cubicBezTo>
                    <a:cubicBezTo>
                      <a:pt x="216" y="138"/>
                      <a:pt x="213" y="143"/>
                      <a:pt x="210" y="148"/>
                    </a:cubicBezTo>
                    <a:cubicBezTo>
                      <a:pt x="205" y="156"/>
                      <a:pt x="200" y="165"/>
                      <a:pt x="193" y="171"/>
                    </a:cubicBezTo>
                    <a:cubicBezTo>
                      <a:pt x="190" y="175"/>
                      <a:pt x="187" y="178"/>
                      <a:pt x="184" y="180"/>
                    </a:cubicBezTo>
                    <a:cubicBezTo>
                      <a:pt x="180" y="182"/>
                      <a:pt x="177" y="183"/>
                      <a:pt x="173" y="183"/>
                    </a:cubicBezTo>
                    <a:cubicBezTo>
                      <a:pt x="168" y="183"/>
                      <a:pt x="164" y="181"/>
                      <a:pt x="158" y="178"/>
                    </a:cubicBezTo>
                    <a:cubicBezTo>
                      <a:pt x="149" y="173"/>
                      <a:pt x="141" y="162"/>
                      <a:pt x="134" y="148"/>
                    </a:cubicBezTo>
                    <a:cubicBezTo>
                      <a:pt x="123" y="128"/>
                      <a:pt x="115" y="101"/>
                      <a:pt x="106" y="75"/>
                    </a:cubicBezTo>
                    <a:cubicBezTo>
                      <a:pt x="98" y="49"/>
                      <a:pt x="90" y="25"/>
                      <a:pt x="81" y="10"/>
                    </a:cubicBezTo>
                    <a:cubicBezTo>
                      <a:pt x="79" y="7"/>
                      <a:pt x="77" y="5"/>
                      <a:pt x="75" y="3"/>
                    </a:cubicBezTo>
                    <a:cubicBezTo>
                      <a:pt x="72" y="1"/>
                      <a:pt x="70" y="0"/>
                      <a:pt x="68" y="0"/>
                    </a:cubicBezTo>
                    <a:cubicBezTo>
                      <a:pt x="65" y="0"/>
                      <a:pt x="62" y="1"/>
                      <a:pt x="60" y="3"/>
                    </a:cubicBezTo>
                    <a:cubicBezTo>
                      <a:pt x="56" y="6"/>
                      <a:pt x="52" y="11"/>
                      <a:pt x="49" y="16"/>
                    </a:cubicBezTo>
                    <a:cubicBezTo>
                      <a:pt x="43" y="24"/>
                      <a:pt x="37" y="34"/>
                      <a:pt x="31" y="41"/>
                    </a:cubicBezTo>
                    <a:cubicBezTo>
                      <a:pt x="28" y="45"/>
                      <a:pt x="25" y="48"/>
                      <a:pt x="21" y="50"/>
                    </a:cubicBezTo>
                    <a:cubicBezTo>
                      <a:pt x="18" y="53"/>
                      <a:pt x="15" y="54"/>
                      <a:pt x="11" y="54"/>
                    </a:cubicBezTo>
                    <a:cubicBezTo>
                      <a:pt x="9" y="54"/>
                      <a:pt x="7" y="53"/>
                      <a:pt x="4" y="52"/>
                    </a:cubicBezTo>
                    <a:cubicBezTo>
                      <a:pt x="3" y="52"/>
                      <a:pt x="1" y="52"/>
                      <a:pt x="1" y="53"/>
                    </a:cubicBezTo>
                    <a:cubicBezTo>
                      <a:pt x="0" y="55"/>
                      <a:pt x="1" y="56"/>
                      <a:pt x="2" y="57"/>
                    </a:cubicBezTo>
                    <a:cubicBezTo>
                      <a:pt x="5" y="58"/>
                      <a:pt x="8" y="59"/>
                      <a:pt x="11" y="59"/>
                    </a:cubicBezTo>
                    <a:cubicBezTo>
                      <a:pt x="18" y="59"/>
                      <a:pt x="25" y="55"/>
                      <a:pt x="30" y="50"/>
                    </a:cubicBezTo>
                    <a:cubicBezTo>
                      <a:pt x="38" y="42"/>
                      <a:pt x="45" y="30"/>
                      <a:pt x="51" y="21"/>
                    </a:cubicBezTo>
                    <a:cubicBezTo>
                      <a:pt x="54" y="16"/>
                      <a:pt x="57" y="12"/>
                      <a:pt x="60" y="9"/>
                    </a:cubicBezTo>
                    <a:cubicBezTo>
                      <a:pt x="62" y="8"/>
                      <a:pt x="63" y="7"/>
                      <a:pt x="64" y="6"/>
                    </a:cubicBezTo>
                    <a:cubicBezTo>
                      <a:pt x="65" y="5"/>
                      <a:pt x="67" y="5"/>
                      <a:pt x="68" y="5"/>
                    </a:cubicBezTo>
                    <a:cubicBezTo>
                      <a:pt x="69" y="5"/>
                      <a:pt x="70" y="6"/>
                      <a:pt x="72" y="7"/>
                    </a:cubicBezTo>
                    <a:cubicBezTo>
                      <a:pt x="73" y="8"/>
                      <a:pt x="75" y="10"/>
                      <a:pt x="77" y="13"/>
                    </a:cubicBezTo>
                    <a:cubicBezTo>
                      <a:pt x="82" y="22"/>
                      <a:pt x="88" y="36"/>
                      <a:pt x="93" y="52"/>
                    </a:cubicBezTo>
                    <a:cubicBezTo>
                      <a:pt x="101" y="75"/>
                      <a:pt x="110" y="103"/>
                      <a:pt x="119" y="128"/>
                    </a:cubicBezTo>
                    <a:cubicBezTo>
                      <a:pt x="124" y="140"/>
                      <a:pt x="130" y="151"/>
                      <a:pt x="136" y="161"/>
                    </a:cubicBezTo>
                    <a:cubicBezTo>
                      <a:pt x="142" y="170"/>
                      <a:pt x="148" y="178"/>
                      <a:pt x="156" y="182"/>
                    </a:cubicBezTo>
                    <a:cubicBezTo>
                      <a:pt x="162" y="186"/>
                      <a:pt x="167" y="188"/>
                      <a:pt x="173" y="188"/>
                    </a:cubicBezTo>
                    <a:cubicBezTo>
                      <a:pt x="180" y="188"/>
                      <a:pt x="187" y="184"/>
                      <a:pt x="192" y="180"/>
                    </a:cubicBezTo>
                    <a:cubicBezTo>
                      <a:pt x="200" y="173"/>
                      <a:pt x="207" y="162"/>
                      <a:pt x="212" y="153"/>
                    </a:cubicBezTo>
                    <a:cubicBezTo>
                      <a:pt x="215" y="148"/>
                      <a:pt x="218" y="144"/>
                      <a:pt x="220" y="140"/>
                    </a:cubicBezTo>
                    <a:cubicBezTo>
                      <a:pt x="222" y="137"/>
                      <a:pt x="225" y="135"/>
                      <a:pt x="226" y="134"/>
                    </a:cubicBezTo>
                    <a:cubicBezTo>
                      <a:pt x="228" y="133"/>
                      <a:pt x="229" y="132"/>
                      <a:pt x="231" y="132"/>
                    </a:cubicBezTo>
                    <a:cubicBezTo>
                      <a:pt x="234" y="132"/>
                      <a:pt x="238" y="133"/>
                      <a:pt x="242" y="135"/>
                    </a:cubicBezTo>
                    <a:cubicBezTo>
                      <a:pt x="247" y="138"/>
                      <a:pt x="253" y="142"/>
                      <a:pt x="258" y="145"/>
                    </a:cubicBezTo>
                    <a:cubicBezTo>
                      <a:pt x="260" y="147"/>
                      <a:pt x="262" y="149"/>
                      <a:pt x="263" y="150"/>
                    </a:cubicBezTo>
                    <a:cubicBezTo>
                      <a:pt x="263" y="150"/>
                      <a:pt x="264" y="151"/>
                      <a:pt x="264" y="151"/>
                    </a:cubicBezTo>
                    <a:cubicBezTo>
                      <a:pt x="265" y="152"/>
                      <a:pt x="265" y="152"/>
                      <a:pt x="265" y="152"/>
                    </a:cubicBezTo>
                    <a:cubicBezTo>
                      <a:pt x="266" y="153"/>
                      <a:pt x="267" y="153"/>
                      <a:pt x="268" y="152"/>
                    </a:cubicBezTo>
                    <a:cubicBezTo>
                      <a:pt x="269" y="151"/>
                      <a:pt x="269" y="149"/>
                      <a:pt x="268" y="148"/>
                    </a:cubicBez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6" name="îślíďé">
                <a:extLst>
                  <a:ext uri="{FF2B5EF4-FFF2-40B4-BE49-F238E27FC236}">
                    <a16:creationId xmlns:a16="http://schemas.microsoft.com/office/drawing/2014/main" xmlns="" id="{3BCD8F33-28BA-4C87-8BC6-F00130605D68}"/>
                  </a:ext>
                </a:extLst>
              </p:cNvPr>
              <p:cNvSpPr/>
              <p:nvPr/>
            </p:nvSpPr>
            <p:spPr bwMode="auto">
              <a:xfrm>
                <a:off x="6300788" y="2425701"/>
                <a:ext cx="12700" cy="639763"/>
              </a:xfrm>
              <a:custGeom>
                <a:avLst/>
                <a:gdLst>
                  <a:gd name="T0" fmla="*/ 4 w 4"/>
                  <a:gd name="T1" fmla="*/ 192 h 194"/>
                  <a:gd name="T2" fmla="*/ 4 w 4"/>
                  <a:gd name="T3" fmla="*/ 3 h 194"/>
                  <a:gd name="T4" fmla="*/ 2 w 4"/>
                  <a:gd name="T5" fmla="*/ 0 h 194"/>
                  <a:gd name="T6" fmla="*/ 0 w 4"/>
                  <a:gd name="T7" fmla="*/ 3 h 194"/>
                  <a:gd name="T8" fmla="*/ 0 w 4"/>
                  <a:gd name="T9" fmla="*/ 192 h 194"/>
                  <a:gd name="T10" fmla="*/ 2 w 4"/>
                  <a:gd name="T11" fmla="*/ 194 h 194"/>
                  <a:gd name="T12" fmla="*/ 4 w 4"/>
                  <a:gd name="T13" fmla="*/ 19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94">
                    <a:moveTo>
                      <a:pt x="4" y="192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3"/>
                      <a:pt x="1" y="194"/>
                      <a:pt x="2" y="194"/>
                    </a:cubicBezTo>
                    <a:cubicBezTo>
                      <a:pt x="3" y="194"/>
                      <a:pt x="4" y="193"/>
                      <a:pt x="4" y="19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ïsḻiďè">
                <a:extLst>
                  <a:ext uri="{FF2B5EF4-FFF2-40B4-BE49-F238E27FC236}">
                    <a16:creationId xmlns:a16="http://schemas.microsoft.com/office/drawing/2014/main" xmlns="" id="{83F05A30-60D0-4974-8711-285D47960114}"/>
                  </a:ext>
                </a:extLst>
              </p:cNvPr>
              <p:cNvSpPr/>
              <p:nvPr/>
            </p:nvSpPr>
            <p:spPr bwMode="auto">
              <a:xfrm>
                <a:off x="7169150" y="2925763"/>
                <a:ext cx="15875" cy="639763"/>
              </a:xfrm>
              <a:custGeom>
                <a:avLst/>
                <a:gdLst>
                  <a:gd name="T0" fmla="*/ 0 w 5"/>
                  <a:gd name="T1" fmla="*/ 3 h 194"/>
                  <a:gd name="T2" fmla="*/ 0 w 5"/>
                  <a:gd name="T3" fmla="*/ 192 h 194"/>
                  <a:gd name="T4" fmla="*/ 2 w 5"/>
                  <a:gd name="T5" fmla="*/ 194 h 194"/>
                  <a:gd name="T6" fmla="*/ 5 w 5"/>
                  <a:gd name="T7" fmla="*/ 192 h 194"/>
                  <a:gd name="T8" fmla="*/ 5 w 5"/>
                  <a:gd name="T9" fmla="*/ 3 h 194"/>
                  <a:gd name="T10" fmla="*/ 2 w 5"/>
                  <a:gd name="T11" fmla="*/ 0 h 194"/>
                  <a:gd name="T12" fmla="*/ 0 w 5"/>
                  <a:gd name="T13" fmla="*/ 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3"/>
                    </a:move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3"/>
                      <a:pt x="1" y="194"/>
                      <a:pt x="2" y="194"/>
                    </a:cubicBezTo>
                    <a:cubicBezTo>
                      <a:pt x="4" y="194"/>
                      <a:pt x="5" y="193"/>
                      <a:pt x="5" y="19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8" name="îsľíḍè">
                <a:extLst>
                  <a:ext uri="{FF2B5EF4-FFF2-40B4-BE49-F238E27FC236}">
                    <a16:creationId xmlns:a16="http://schemas.microsoft.com/office/drawing/2014/main" xmlns="" id="{94CD74B7-53FC-4B8A-8357-F9F7B088A460}"/>
                  </a:ext>
                </a:extLst>
              </p:cNvPr>
              <p:cNvSpPr/>
              <p:nvPr/>
            </p:nvSpPr>
            <p:spPr bwMode="auto">
              <a:xfrm>
                <a:off x="6297613" y="2573338"/>
                <a:ext cx="887413" cy="676275"/>
              </a:xfrm>
              <a:custGeom>
                <a:avLst/>
                <a:gdLst>
                  <a:gd name="T0" fmla="*/ 264 w 269"/>
                  <a:gd name="T1" fmla="*/ 195 h 205"/>
                  <a:gd name="T2" fmla="*/ 266 w 269"/>
                  <a:gd name="T3" fmla="*/ 196 h 205"/>
                  <a:gd name="T4" fmla="*/ 264 w 269"/>
                  <a:gd name="T5" fmla="*/ 195 h 205"/>
                  <a:gd name="T6" fmla="*/ 264 w 269"/>
                  <a:gd name="T7" fmla="*/ 195 h 205"/>
                  <a:gd name="T8" fmla="*/ 266 w 269"/>
                  <a:gd name="T9" fmla="*/ 196 h 205"/>
                  <a:gd name="T10" fmla="*/ 264 w 269"/>
                  <a:gd name="T11" fmla="*/ 195 h 205"/>
                  <a:gd name="T12" fmla="*/ 264 w 269"/>
                  <a:gd name="T13" fmla="*/ 196 h 205"/>
                  <a:gd name="T14" fmla="*/ 254 w 269"/>
                  <a:gd name="T15" fmla="*/ 200 h 205"/>
                  <a:gd name="T16" fmla="*/ 228 w 269"/>
                  <a:gd name="T17" fmla="*/ 187 h 205"/>
                  <a:gd name="T18" fmla="*/ 200 w 269"/>
                  <a:gd name="T19" fmla="*/ 153 h 205"/>
                  <a:gd name="T20" fmla="*/ 164 w 269"/>
                  <a:gd name="T21" fmla="*/ 115 h 205"/>
                  <a:gd name="T22" fmla="*/ 136 w 269"/>
                  <a:gd name="T23" fmla="*/ 107 h 205"/>
                  <a:gd name="T24" fmla="*/ 112 w 269"/>
                  <a:gd name="T25" fmla="*/ 110 h 205"/>
                  <a:gd name="T26" fmla="*/ 90 w 269"/>
                  <a:gd name="T27" fmla="*/ 113 h 205"/>
                  <a:gd name="T28" fmla="*/ 80 w 269"/>
                  <a:gd name="T29" fmla="*/ 111 h 205"/>
                  <a:gd name="T30" fmla="*/ 51 w 269"/>
                  <a:gd name="T31" fmla="*/ 87 h 205"/>
                  <a:gd name="T32" fmla="*/ 18 w 269"/>
                  <a:gd name="T33" fmla="*/ 32 h 205"/>
                  <a:gd name="T34" fmla="*/ 9 w 269"/>
                  <a:gd name="T35" fmla="*/ 11 h 205"/>
                  <a:gd name="T36" fmla="*/ 6 w 269"/>
                  <a:gd name="T37" fmla="*/ 4 h 205"/>
                  <a:gd name="T38" fmla="*/ 5 w 269"/>
                  <a:gd name="T39" fmla="*/ 2 h 205"/>
                  <a:gd name="T40" fmla="*/ 2 w 269"/>
                  <a:gd name="T41" fmla="*/ 1 h 205"/>
                  <a:gd name="T42" fmla="*/ 1 w 269"/>
                  <a:gd name="T43" fmla="*/ 4 h 205"/>
                  <a:gd name="T44" fmla="*/ 23 w 269"/>
                  <a:gd name="T45" fmla="*/ 53 h 205"/>
                  <a:gd name="T46" fmla="*/ 47 w 269"/>
                  <a:gd name="T47" fmla="*/ 90 h 205"/>
                  <a:gd name="T48" fmla="*/ 79 w 269"/>
                  <a:gd name="T49" fmla="*/ 116 h 205"/>
                  <a:gd name="T50" fmla="*/ 90 w 269"/>
                  <a:gd name="T51" fmla="*/ 118 h 205"/>
                  <a:gd name="T52" fmla="*/ 113 w 269"/>
                  <a:gd name="T53" fmla="*/ 115 h 205"/>
                  <a:gd name="T54" fmla="*/ 136 w 269"/>
                  <a:gd name="T55" fmla="*/ 112 h 205"/>
                  <a:gd name="T56" fmla="*/ 162 w 269"/>
                  <a:gd name="T57" fmla="*/ 119 h 205"/>
                  <a:gd name="T58" fmla="*/ 196 w 269"/>
                  <a:gd name="T59" fmla="*/ 156 h 205"/>
                  <a:gd name="T60" fmla="*/ 225 w 269"/>
                  <a:gd name="T61" fmla="*/ 190 h 205"/>
                  <a:gd name="T62" fmla="*/ 254 w 269"/>
                  <a:gd name="T63" fmla="*/ 205 h 205"/>
                  <a:gd name="T64" fmla="*/ 265 w 269"/>
                  <a:gd name="T65" fmla="*/ 201 h 205"/>
                  <a:gd name="T66" fmla="*/ 269 w 269"/>
                  <a:gd name="T67" fmla="*/ 198 h 205"/>
                  <a:gd name="T68" fmla="*/ 268 w 269"/>
                  <a:gd name="T69" fmla="*/ 195 h 205"/>
                  <a:gd name="T70" fmla="*/ 264 w 269"/>
                  <a:gd name="T71" fmla="*/ 19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9" h="205">
                    <a:moveTo>
                      <a:pt x="264" y="195"/>
                    </a:moveTo>
                    <a:cubicBezTo>
                      <a:pt x="266" y="196"/>
                      <a:pt x="266" y="196"/>
                      <a:pt x="266" y="196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6" y="196"/>
                      <a:pt x="266" y="196"/>
                      <a:pt x="266" y="196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4" y="195"/>
                      <a:pt x="264" y="196"/>
                      <a:pt x="264" y="196"/>
                    </a:cubicBezTo>
                    <a:cubicBezTo>
                      <a:pt x="263" y="197"/>
                      <a:pt x="260" y="200"/>
                      <a:pt x="254" y="200"/>
                    </a:cubicBezTo>
                    <a:cubicBezTo>
                      <a:pt x="248" y="200"/>
                      <a:pt x="240" y="197"/>
                      <a:pt x="228" y="187"/>
                    </a:cubicBezTo>
                    <a:cubicBezTo>
                      <a:pt x="217" y="178"/>
                      <a:pt x="209" y="166"/>
                      <a:pt x="200" y="153"/>
                    </a:cubicBezTo>
                    <a:cubicBezTo>
                      <a:pt x="191" y="140"/>
                      <a:pt x="180" y="126"/>
                      <a:pt x="164" y="115"/>
                    </a:cubicBezTo>
                    <a:cubicBezTo>
                      <a:pt x="155" y="109"/>
                      <a:pt x="146" y="107"/>
                      <a:pt x="136" y="107"/>
                    </a:cubicBezTo>
                    <a:cubicBezTo>
                      <a:pt x="128" y="107"/>
                      <a:pt x="119" y="108"/>
                      <a:pt x="112" y="110"/>
                    </a:cubicBezTo>
                    <a:cubicBezTo>
                      <a:pt x="104" y="111"/>
                      <a:pt x="97" y="113"/>
                      <a:pt x="90" y="113"/>
                    </a:cubicBezTo>
                    <a:cubicBezTo>
                      <a:pt x="87" y="113"/>
                      <a:pt x="83" y="112"/>
                      <a:pt x="80" y="111"/>
                    </a:cubicBezTo>
                    <a:cubicBezTo>
                      <a:pt x="70" y="107"/>
                      <a:pt x="60" y="98"/>
                      <a:pt x="51" y="87"/>
                    </a:cubicBezTo>
                    <a:cubicBezTo>
                      <a:pt x="37" y="70"/>
                      <a:pt x="26" y="49"/>
                      <a:pt x="18" y="32"/>
                    </a:cubicBezTo>
                    <a:cubicBezTo>
                      <a:pt x="14" y="24"/>
                      <a:pt x="11" y="16"/>
                      <a:pt x="9" y="11"/>
                    </a:cubicBezTo>
                    <a:cubicBezTo>
                      <a:pt x="8" y="8"/>
                      <a:pt x="7" y="6"/>
                      <a:pt x="6" y="4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1"/>
                      <a:pt x="3" y="0"/>
                      <a:pt x="2" y="1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9" y="27"/>
                      <a:pt x="23" y="53"/>
                    </a:cubicBezTo>
                    <a:cubicBezTo>
                      <a:pt x="30" y="65"/>
                      <a:pt x="38" y="79"/>
                      <a:pt x="47" y="90"/>
                    </a:cubicBezTo>
                    <a:cubicBezTo>
                      <a:pt x="57" y="101"/>
                      <a:pt x="67" y="111"/>
                      <a:pt x="79" y="116"/>
                    </a:cubicBezTo>
                    <a:cubicBezTo>
                      <a:pt x="82" y="117"/>
                      <a:pt x="86" y="118"/>
                      <a:pt x="90" y="118"/>
                    </a:cubicBezTo>
                    <a:cubicBezTo>
                      <a:pt x="97" y="118"/>
                      <a:pt x="105" y="116"/>
                      <a:pt x="113" y="115"/>
                    </a:cubicBezTo>
                    <a:cubicBezTo>
                      <a:pt x="120" y="113"/>
                      <a:pt x="128" y="112"/>
                      <a:pt x="136" y="112"/>
                    </a:cubicBezTo>
                    <a:cubicBezTo>
                      <a:pt x="145" y="112"/>
                      <a:pt x="153" y="113"/>
                      <a:pt x="162" y="119"/>
                    </a:cubicBezTo>
                    <a:cubicBezTo>
                      <a:pt x="177" y="130"/>
                      <a:pt x="187" y="143"/>
                      <a:pt x="196" y="156"/>
                    </a:cubicBezTo>
                    <a:cubicBezTo>
                      <a:pt x="205" y="168"/>
                      <a:pt x="213" y="181"/>
                      <a:pt x="225" y="190"/>
                    </a:cubicBezTo>
                    <a:cubicBezTo>
                      <a:pt x="237" y="201"/>
                      <a:pt x="247" y="205"/>
                      <a:pt x="254" y="205"/>
                    </a:cubicBezTo>
                    <a:cubicBezTo>
                      <a:pt x="259" y="205"/>
                      <a:pt x="263" y="203"/>
                      <a:pt x="265" y="201"/>
                    </a:cubicBezTo>
                    <a:cubicBezTo>
                      <a:pt x="267" y="200"/>
                      <a:pt x="268" y="198"/>
                      <a:pt x="269" y="198"/>
                    </a:cubicBezTo>
                    <a:cubicBezTo>
                      <a:pt x="269" y="197"/>
                      <a:pt x="269" y="196"/>
                      <a:pt x="268" y="195"/>
                    </a:cubicBezTo>
                    <a:cubicBezTo>
                      <a:pt x="267" y="194"/>
                      <a:pt x="265" y="194"/>
                      <a:pt x="264" y="195"/>
                    </a:cubicBez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9" name="ïṧľíḓé">
                <a:extLst>
                  <a:ext uri="{FF2B5EF4-FFF2-40B4-BE49-F238E27FC236}">
                    <a16:creationId xmlns:a16="http://schemas.microsoft.com/office/drawing/2014/main" xmlns="" id="{7951072C-B9C1-400F-B103-268131FB854C}"/>
                  </a:ext>
                </a:extLst>
              </p:cNvPr>
              <p:cNvSpPr/>
              <p:nvPr/>
            </p:nvSpPr>
            <p:spPr bwMode="auto">
              <a:xfrm>
                <a:off x="6924675" y="2787651"/>
                <a:ext cx="15875" cy="639763"/>
              </a:xfrm>
              <a:custGeom>
                <a:avLst/>
                <a:gdLst>
                  <a:gd name="T0" fmla="*/ 0 w 5"/>
                  <a:gd name="T1" fmla="*/ 2 h 194"/>
                  <a:gd name="T2" fmla="*/ 0 w 5"/>
                  <a:gd name="T3" fmla="*/ 191 h 194"/>
                  <a:gd name="T4" fmla="*/ 3 w 5"/>
                  <a:gd name="T5" fmla="*/ 194 h 194"/>
                  <a:gd name="T6" fmla="*/ 5 w 5"/>
                  <a:gd name="T7" fmla="*/ 191 h 194"/>
                  <a:gd name="T8" fmla="*/ 5 w 5"/>
                  <a:gd name="T9" fmla="*/ 2 h 194"/>
                  <a:gd name="T10" fmla="*/ 3 w 5"/>
                  <a:gd name="T11" fmla="*/ 0 h 194"/>
                  <a:gd name="T12" fmla="*/ 0 w 5"/>
                  <a:gd name="T13" fmla="*/ 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2"/>
                    </a:move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3"/>
                      <a:pt x="1" y="194"/>
                      <a:pt x="3" y="194"/>
                    </a:cubicBezTo>
                    <a:cubicBezTo>
                      <a:pt x="4" y="194"/>
                      <a:pt x="5" y="193"/>
                      <a:pt x="5" y="19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0" name="îṥlîḍe">
                <a:extLst>
                  <a:ext uri="{FF2B5EF4-FFF2-40B4-BE49-F238E27FC236}">
                    <a16:creationId xmlns:a16="http://schemas.microsoft.com/office/drawing/2014/main" xmlns="" id="{39DDF41B-5890-4D08-8D5A-279A97AA9423}"/>
                  </a:ext>
                </a:extLst>
              </p:cNvPr>
              <p:cNvSpPr/>
              <p:nvPr/>
            </p:nvSpPr>
            <p:spPr bwMode="auto">
              <a:xfrm>
                <a:off x="6542088" y="2566988"/>
                <a:ext cx="15875" cy="639763"/>
              </a:xfrm>
              <a:custGeom>
                <a:avLst/>
                <a:gdLst>
                  <a:gd name="T0" fmla="*/ 0 w 5"/>
                  <a:gd name="T1" fmla="*/ 2 h 194"/>
                  <a:gd name="T2" fmla="*/ 0 w 5"/>
                  <a:gd name="T3" fmla="*/ 191 h 194"/>
                  <a:gd name="T4" fmla="*/ 3 w 5"/>
                  <a:gd name="T5" fmla="*/ 194 h 194"/>
                  <a:gd name="T6" fmla="*/ 5 w 5"/>
                  <a:gd name="T7" fmla="*/ 191 h 194"/>
                  <a:gd name="T8" fmla="*/ 5 w 5"/>
                  <a:gd name="T9" fmla="*/ 2 h 194"/>
                  <a:gd name="T10" fmla="*/ 3 w 5"/>
                  <a:gd name="T11" fmla="*/ 0 h 194"/>
                  <a:gd name="T12" fmla="*/ 0 w 5"/>
                  <a:gd name="T13" fmla="*/ 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2"/>
                    </a:move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3"/>
                      <a:pt x="1" y="194"/>
                      <a:pt x="3" y="194"/>
                    </a:cubicBezTo>
                    <a:cubicBezTo>
                      <a:pt x="4" y="194"/>
                      <a:pt x="5" y="193"/>
                      <a:pt x="5" y="19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1" name="îŝ1îḋè">
                <a:extLst>
                  <a:ext uri="{FF2B5EF4-FFF2-40B4-BE49-F238E27FC236}">
                    <a16:creationId xmlns:a16="http://schemas.microsoft.com/office/drawing/2014/main" xmlns="" id="{C435C90D-F3C7-463E-AAE9-BBF3AD6AA29C}"/>
                  </a:ext>
                </a:extLst>
              </p:cNvPr>
              <p:cNvSpPr/>
              <p:nvPr/>
            </p:nvSpPr>
            <p:spPr bwMode="auto">
              <a:xfrm>
                <a:off x="7026275" y="2873376"/>
                <a:ext cx="57150" cy="79375"/>
              </a:xfrm>
              <a:custGeom>
                <a:avLst/>
                <a:gdLst>
                  <a:gd name="T0" fmla="*/ 0 w 36"/>
                  <a:gd name="T1" fmla="*/ 29 h 50"/>
                  <a:gd name="T2" fmla="*/ 36 w 36"/>
                  <a:gd name="T3" fmla="*/ 50 h 50"/>
                  <a:gd name="T4" fmla="*/ 36 w 36"/>
                  <a:gd name="T5" fmla="*/ 21 h 50"/>
                  <a:gd name="T6" fmla="*/ 0 w 36"/>
                  <a:gd name="T7" fmla="*/ 0 h 50"/>
                  <a:gd name="T8" fmla="*/ 0 w 36"/>
                  <a:gd name="T9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29"/>
                    </a:moveTo>
                    <a:lnTo>
                      <a:pt x="36" y="50"/>
                    </a:lnTo>
                    <a:lnTo>
                      <a:pt x="36" y="21"/>
                    </a:lnTo>
                    <a:lnTo>
                      <a:pt x="0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2" name="iṣḻïḑé">
                <a:extLst>
                  <a:ext uri="{FF2B5EF4-FFF2-40B4-BE49-F238E27FC236}">
                    <a16:creationId xmlns:a16="http://schemas.microsoft.com/office/drawing/2014/main" xmlns="" id="{24719FC1-F9A6-4CDE-AA7E-F189FA00CE33}"/>
                  </a:ext>
                </a:extLst>
              </p:cNvPr>
              <p:cNvSpPr/>
              <p:nvPr/>
            </p:nvSpPr>
            <p:spPr bwMode="auto">
              <a:xfrm>
                <a:off x="6980238" y="2922588"/>
                <a:ext cx="103188" cy="76200"/>
              </a:xfrm>
              <a:custGeom>
                <a:avLst/>
                <a:gdLst>
                  <a:gd name="T0" fmla="*/ 0 w 65"/>
                  <a:gd name="T1" fmla="*/ 11 h 48"/>
                  <a:gd name="T2" fmla="*/ 65 w 65"/>
                  <a:gd name="T3" fmla="*/ 48 h 48"/>
                  <a:gd name="T4" fmla="*/ 65 w 65"/>
                  <a:gd name="T5" fmla="*/ 38 h 48"/>
                  <a:gd name="T6" fmla="*/ 0 w 65"/>
                  <a:gd name="T7" fmla="*/ 0 h 48"/>
                  <a:gd name="T8" fmla="*/ 0 w 65"/>
                  <a:gd name="T9" fmla="*/ 1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8">
                    <a:moveTo>
                      <a:pt x="0" y="11"/>
                    </a:moveTo>
                    <a:lnTo>
                      <a:pt x="65" y="48"/>
                    </a:lnTo>
                    <a:lnTo>
                      <a:pt x="65" y="38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3" name="ïš1îḋé">
                <a:extLst>
                  <a:ext uri="{FF2B5EF4-FFF2-40B4-BE49-F238E27FC236}">
                    <a16:creationId xmlns:a16="http://schemas.microsoft.com/office/drawing/2014/main" xmlns="" id="{39B08C56-F3A5-4500-807B-640B482DB1DE}"/>
                  </a:ext>
                </a:extLst>
              </p:cNvPr>
              <p:cNvSpPr/>
              <p:nvPr/>
            </p:nvSpPr>
            <p:spPr bwMode="auto">
              <a:xfrm>
                <a:off x="6716713" y="2771776"/>
                <a:ext cx="55563" cy="79375"/>
              </a:xfrm>
              <a:custGeom>
                <a:avLst/>
                <a:gdLst>
                  <a:gd name="T0" fmla="*/ 0 w 35"/>
                  <a:gd name="T1" fmla="*/ 31 h 50"/>
                  <a:gd name="T2" fmla="*/ 35 w 35"/>
                  <a:gd name="T3" fmla="*/ 50 h 50"/>
                  <a:gd name="T4" fmla="*/ 35 w 35"/>
                  <a:gd name="T5" fmla="*/ 21 h 50"/>
                  <a:gd name="T6" fmla="*/ 0 w 35"/>
                  <a:gd name="T7" fmla="*/ 0 h 50"/>
                  <a:gd name="T8" fmla="*/ 0 w 35"/>
                  <a:gd name="T9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0">
                    <a:moveTo>
                      <a:pt x="0" y="31"/>
                    </a:moveTo>
                    <a:lnTo>
                      <a:pt x="35" y="50"/>
                    </a:lnTo>
                    <a:lnTo>
                      <a:pt x="35" y="21"/>
                    </a:ln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4" name="îşḷíḓé">
                <a:extLst>
                  <a:ext uri="{FF2B5EF4-FFF2-40B4-BE49-F238E27FC236}">
                    <a16:creationId xmlns:a16="http://schemas.microsoft.com/office/drawing/2014/main" xmlns="" id="{4465C5F9-691A-4973-840A-DA8F3EB65A3F}"/>
                  </a:ext>
                </a:extLst>
              </p:cNvPr>
              <p:cNvSpPr/>
              <p:nvPr/>
            </p:nvSpPr>
            <p:spPr bwMode="auto">
              <a:xfrm>
                <a:off x="6670675" y="2820988"/>
                <a:ext cx="101600" cy="76200"/>
              </a:xfrm>
              <a:custGeom>
                <a:avLst/>
                <a:gdLst>
                  <a:gd name="T0" fmla="*/ 0 w 64"/>
                  <a:gd name="T1" fmla="*/ 12 h 48"/>
                  <a:gd name="T2" fmla="*/ 64 w 64"/>
                  <a:gd name="T3" fmla="*/ 48 h 48"/>
                  <a:gd name="T4" fmla="*/ 64 w 64"/>
                  <a:gd name="T5" fmla="*/ 37 h 48"/>
                  <a:gd name="T6" fmla="*/ 0 w 64"/>
                  <a:gd name="T7" fmla="*/ 0 h 48"/>
                  <a:gd name="T8" fmla="*/ 0 w 64"/>
                  <a:gd name="T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8">
                    <a:moveTo>
                      <a:pt x="0" y="12"/>
                    </a:moveTo>
                    <a:lnTo>
                      <a:pt x="64" y="48"/>
                    </a:lnTo>
                    <a:lnTo>
                      <a:pt x="64" y="37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5" name="iśļîḓè">
                <a:extLst>
                  <a:ext uri="{FF2B5EF4-FFF2-40B4-BE49-F238E27FC236}">
                    <a16:creationId xmlns:a16="http://schemas.microsoft.com/office/drawing/2014/main" xmlns="" id="{BE9AF6E9-B8DA-47A2-918C-B8D9CB0264A4}"/>
                  </a:ext>
                </a:extLst>
              </p:cNvPr>
              <p:cNvSpPr/>
              <p:nvPr/>
            </p:nvSpPr>
            <p:spPr bwMode="auto">
              <a:xfrm>
                <a:off x="6410325" y="2444751"/>
                <a:ext cx="55563" cy="79375"/>
              </a:xfrm>
              <a:custGeom>
                <a:avLst/>
                <a:gdLst>
                  <a:gd name="T0" fmla="*/ 0 w 35"/>
                  <a:gd name="T1" fmla="*/ 32 h 50"/>
                  <a:gd name="T2" fmla="*/ 35 w 35"/>
                  <a:gd name="T3" fmla="*/ 50 h 50"/>
                  <a:gd name="T4" fmla="*/ 35 w 35"/>
                  <a:gd name="T5" fmla="*/ 21 h 50"/>
                  <a:gd name="T6" fmla="*/ 0 w 35"/>
                  <a:gd name="T7" fmla="*/ 0 h 50"/>
                  <a:gd name="T8" fmla="*/ 0 w 35"/>
                  <a:gd name="T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0">
                    <a:moveTo>
                      <a:pt x="0" y="32"/>
                    </a:moveTo>
                    <a:lnTo>
                      <a:pt x="35" y="50"/>
                    </a:lnTo>
                    <a:lnTo>
                      <a:pt x="35" y="21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6" name="íśḷïḍe">
                <a:extLst>
                  <a:ext uri="{FF2B5EF4-FFF2-40B4-BE49-F238E27FC236}">
                    <a16:creationId xmlns:a16="http://schemas.microsoft.com/office/drawing/2014/main" xmlns="" id="{60D2FB86-5DD2-48A9-B552-67F5561E60EC}"/>
                  </a:ext>
                </a:extLst>
              </p:cNvPr>
              <p:cNvSpPr/>
              <p:nvPr/>
            </p:nvSpPr>
            <p:spPr bwMode="auto">
              <a:xfrm>
                <a:off x="6362700" y="2495551"/>
                <a:ext cx="103188" cy="77788"/>
              </a:xfrm>
              <a:custGeom>
                <a:avLst/>
                <a:gdLst>
                  <a:gd name="T0" fmla="*/ 0 w 65"/>
                  <a:gd name="T1" fmla="*/ 12 h 49"/>
                  <a:gd name="T2" fmla="*/ 65 w 65"/>
                  <a:gd name="T3" fmla="*/ 49 h 49"/>
                  <a:gd name="T4" fmla="*/ 65 w 65"/>
                  <a:gd name="T5" fmla="*/ 37 h 49"/>
                  <a:gd name="T6" fmla="*/ 0 w 65"/>
                  <a:gd name="T7" fmla="*/ 0 h 49"/>
                  <a:gd name="T8" fmla="*/ 0 w 65"/>
                  <a:gd name="T9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9">
                    <a:moveTo>
                      <a:pt x="0" y="12"/>
                    </a:moveTo>
                    <a:lnTo>
                      <a:pt x="65" y="49"/>
                    </a:lnTo>
                    <a:lnTo>
                      <a:pt x="65" y="37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546060" y="2189133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47176" y="3084483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8937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2019/12/6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6367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2019/12/6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02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0185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gradFill flip="none" rotWithShape="1">
          <a:gsLst>
            <a:gs pos="3000">
              <a:schemeClr val="accent1">
                <a:lumMod val="0"/>
                <a:lumOff val="100000"/>
              </a:schemeClr>
            </a:gs>
            <a:gs pos="25000">
              <a:schemeClr val="accent1">
                <a:lumMod val="0"/>
                <a:lumOff val="100000"/>
              </a:schemeClr>
            </a:gs>
            <a:gs pos="83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80504" y="1976024"/>
            <a:ext cx="3312130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80504" y="4446336"/>
            <a:ext cx="331213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="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80504" y="4150065"/>
            <a:ext cx="33121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86" name="组合 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10BF0937-779B-4F9B-AE8B-618A4177C48C}"/>
              </a:ext>
            </a:extLst>
          </p:cNvPr>
          <p:cNvGrpSpPr/>
          <p:nvPr userDrawn="1"/>
        </p:nvGrpSpPr>
        <p:grpSpPr>
          <a:xfrm>
            <a:off x="6495597" y="1568849"/>
            <a:ext cx="4910829" cy="4971932"/>
            <a:chOff x="3673475" y="976313"/>
            <a:chExt cx="4848226" cy="4908550"/>
          </a:xfrm>
        </p:grpSpPr>
        <p:sp>
          <p:nvSpPr>
            <p:cNvPr id="87" name="íṣlíďé">
              <a:extLst>
                <a:ext uri="{FF2B5EF4-FFF2-40B4-BE49-F238E27FC236}">
                  <a16:creationId xmlns:a16="http://schemas.microsoft.com/office/drawing/2014/main" xmlns="" id="{EAB3E1AE-AEBA-40A1-9CA3-70BA1B2B4952}"/>
                </a:ext>
              </a:extLst>
            </p:cNvPr>
            <p:cNvSpPr/>
            <p:nvPr/>
          </p:nvSpPr>
          <p:spPr bwMode="auto">
            <a:xfrm>
              <a:off x="5680075" y="976313"/>
              <a:ext cx="1908175" cy="2744788"/>
            </a:xfrm>
            <a:custGeom>
              <a:avLst/>
              <a:gdLst>
                <a:gd name="T0" fmla="*/ 0 w 578"/>
                <a:gd name="T1" fmla="*/ 30 h 833"/>
                <a:gd name="T2" fmla="*/ 0 w 578"/>
                <a:gd name="T3" fmla="*/ 511 h 833"/>
                <a:gd name="T4" fmla="*/ 559 w 578"/>
                <a:gd name="T5" fmla="*/ 833 h 833"/>
                <a:gd name="T6" fmla="*/ 578 w 578"/>
                <a:gd name="T7" fmla="*/ 801 h 833"/>
                <a:gd name="T8" fmla="*/ 578 w 578"/>
                <a:gd name="T9" fmla="*/ 352 h 833"/>
                <a:gd name="T10" fmla="*/ 538 w 578"/>
                <a:gd name="T11" fmla="*/ 284 h 833"/>
                <a:gd name="T12" fmla="*/ 58 w 578"/>
                <a:gd name="T13" fmla="*/ 6 h 833"/>
                <a:gd name="T14" fmla="*/ 21 w 578"/>
                <a:gd name="T15" fmla="*/ 6 h 833"/>
                <a:gd name="T16" fmla="*/ 11 w 578"/>
                <a:gd name="T17" fmla="*/ 12 h 833"/>
                <a:gd name="T18" fmla="*/ 11 w 578"/>
                <a:gd name="T19" fmla="*/ 12 h 833"/>
                <a:gd name="T20" fmla="*/ 0 w 578"/>
                <a:gd name="T21" fmla="*/ 3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833">
                  <a:moveTo>
                    <a:pt x="0" y="30"/>
                  </a:moveTo>
                  <a:cubicBezTo>
                    <a:pt x="0" y="511"/>
                    <a:pt x="0" y="511"/>
                    <a:pt x="0" y="511"/>
                  </a:cubicBezTo>
                  <a:cubicBezTo>
                    <a:pt x="559" y="833"/>
                    <a:pt x="559" y="833"/>
                    <a:pt x="559" y="833"/>
                  </a:cubicBezTo>
                  <a:cubicBezTo>
                    <a:pt x="570" y="827"/>
                    <a:pt x="578" y="815"/>
                    <a:pt x="578" y="801"/>
                  </a:cubicBezTo>
                  <a:cubicBezTo>
                    <a:pt x="578" y="352"/>
                    <a:pt x="578" y="352"/>
                    <a:pt x="578" y="352"/>
                  </a:cubicBezTo>
                  <a:cubicBezTo>
                    <a:pt x="578" y="324"/>
                    <a:pt x="563" y="298"/>
                    <a:pt x="538" y="28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0"/>
                    <a:pt x="32" y="0"/>
                    <a:pt x="21" y="6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5"/>
                    <a:pt x="0" y="22"/>
                    <a:pt x="0" y="30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8" name="isļíḓé">
              <a:extLst>
                <a:ext uri="{FF2B5EF4-FFF2-40B4-BE49-F238E27FC236}">
                  <a16:creationId xmlns:a16="http://schemas.microsoft.com/office/drawing/2014/main" xmlns="" id="{AD04CB5B-1F40-4BB4-A723-DFEBC81A4A18}"/>
                </a:ext>
              </a:extLst>
            </p:cNvPr>
            <p:cNvSpPr/>
            <p:nvPr/>
          </p:nvSpPr>
          <p:spPr bwMode="auto">
            <a:xfrm>
              <a:off x="5716588" y="976313"/>
              <a:ext cx="1871663" cy="2744788"/>
            </a:xfrm>
            <a:custGeom>
              <a:avLst/>
              <a:gdLst>
                <a:gd name="T0" fmla="*/ 548 w 567"/>
                <a:gd name="T1" fmla="*/ 362 h 833"/>
                <a:gd name="T2" fmla="*/ 509 w 567"/>
                <a:gd name="T3" fmla="*/ 295 h 833"/>
                <a:gd name="T4" fmla="*/ 509 w 567"/>
                <a:gd name="T5" fmla="*/ 295 h 833"/>
                <a:gd name="T6" fmla="*/ 20 w 567"/>
                <a:gd name="T7" fmla="*/ 12 h 833"/>
                <a:gd name="T8" fmla="*/ 0 w 567"/>
                <a:gd name="T9" fmla="*/ 12 h 833"/>
                <a:gd name="T10" fmla="*/ 0 w 567"/>
                <a:gd name="T11" fmla="*/ 12 h 833"/>
                <a:gd name="T12" fmla="*/ 10 w 567"/>
                <a:gd name="T13" fmla="*/ 6 h 833"/>
                <a:gd name="T14" fmla="*/ 47 w 567"/>
                <a:gd name="T15" fmla="*/ 6 h 833"/>
                <a:gd name="T16" fmla="*/ 527 w 567"/>
                <a:gd name="T17" fmla="*/ 284 h 833"/>
                <a:gd name="T18" fmla="*/ 567 w 567"/>
                <a:gd name="T19" fmla="*/ 352 h 833"/>
                <a:gd name="T20" fmla="*/ 567 w 567"/>
                <a:gd name="T21" fmla="*/ 801 h 833"/>
                <a:gd name="T22" fmla="*/ 548 w 567"/>
                <a:gd name="T23" fmla="*/ 833 h 833"/>
                <a:gd name="T24" fmla="*/ 548 w 567"/>
                <a:gd name="T25" fmla="*/ 363 h 833"/>
                <a:gd name="T26" fmla="*/ 548 w 567"/>
                <a:gd name="T27" fmla="*/ 36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833">
                  <a:moveTo>
                    <a:pt x="548" y="362"/>
                  </a:moveTo>
                  <a:cubicBezTo>
                    <a:pt x="548" y="335"/>
                    <a:pt x="533" y="309"/>
                    <a:pt x="509" y="295"/>
                  </a:cubicBezTo>
                  <a:cubicBezTo>
                    <a:pt x="509" y="295"/>
                    <a:pt x="509" y="295"/>
                    <a:pt x="509" y="29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3" y="9"/>
                    <a:pt x="6" y="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1" y="0"/>
                    <a:pt x="35" y="0"/>
                    <a:pt x="47" y="6"/>
                  </a:cubicBezTo>
                  <a:cubicBezTo>
                    <a:pt x="527" y="284"/>
                    <a:pt x="527" y="284"/>
                    <a:pt x="527" y="284"/>
                  </a:cubicBezTo>
                  <a:cubicBezTo>
                    <a:pt x="552" y="298"/>
                    <a:pt x="567" y="324"/>
                    <a:pt x="567" y="352"/>
                  </a:cubicBezTo>
                  <a:cubicBezTo>
                    <a:pt x="567" y="801"/>
                    <a:pt x="567" y="801"/>
                    <a:pt x="567" y="801"/>
                  </a:cubicBezTo>
                  <a:cubicBezTo>
                    <a:pt x="567" y="815"/>
                    <a:pt x="559" y="827"/>
                    <a:pt x="548" y="833"/>
                  </a:cubicBezTo>
                  <a:cubicBezTo>
                    <a:pt x="548" y="363"/>
                    <a:pt x="548" y="363"/>
                    <a:pt x="548" y="363"/>
                  </a:cubicBezTo>
                  <a:lnTo>
                    <a:pt x="548" y="362"/>
                  </a:lnTo>
                  <a:close/>
                </a:path>
              </a:pathLst>
            </a:custGeom>
            <a:solidFill>
              <a:srgbClr val="303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9" name="îsļïdê">
              <a:extLst>
                <a:ext uri="{FF2B5EF4-FFF2-40B4-BE49-F238E27FC236}">
                  <a16:creationId xmlns:a16="http://schemas.microsoft.com/office/drawing/2014/main" xmlns="" id="{297584D5-6F61-45C2-ABFC-A7C08539F974}"/>
                </a:ext>
              </a:extLst>
            </p:cNvPr>
            <p:cNvSpPr/>
            <p:nvPr/>
          </p:nvSpPr>
          <p:spPr bwMode="auto">
            <a:xfrm>
              <a:off x="5735638" y="1087438"/>
              <a:ext cx="1727200" cy="2482850"/>
            </a:xfrm>
            <a:custGeom>
              <a:avLst/>
              <a:gdLst>
                <a:gd name="T0" fmla="*/ 1088 w 1088"/>
                <a:gd name="T1" fmla="*/ 626 h 1564"/>
                <a:gd name="T2" fmla="*/ 1088 w 1088"/>
                <a:gd name="T3" fmla="*/ 1564 h 1564"/>
                <a:gd name="T4" fmla="*/ 0 w 1088"/>
                <a:gd name="T5" fmla="*/ 938 h 1564"/>
                <a:gd name="T6" fmla="*/ 0 w 1088"/>
                <a:gd name="T7" fmla="*/ 0 h 1564"/>
                <a:gd name="T8" fmla="*/ 1088 w 1088"/>
                <a:gd name="T9" fmla="*/ 626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1564">
                  <a:moveTo>
                    <a:pt x="1088" y="626"/>
                  </a:moveTo>
                  <a:lnTo>
                    <a:pt x="1088" y="1564"/>
                  </a:lnTo>
                  <a:lnTo>
                    <a:pt x="0" y="938"/>
                  </a:lnTo>
                  <a:lnTo>
                    <a:pt x="0" y="0"/>
                  </a:lnTo>
                  <a:lnTo>
                    <a:pt x="1088" y="626"/>
                  </a:lnTo>
                  <a:close/>
                </a:path>
              </a:pathLst>
            </a:custGeom>
            <a:solidFill>
              <a:srgbClr val="706FD3">
                <a:alpha val="68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0" name="iŝḷiḓê">
              <a:extLst>
                <a:ext uri="{FF2B5EF4-FFF2-40B4-BE49-F238E27FC236}">
                  <a16:creationId xmlns:a16="http://schemas.microsoft.com/office/drawing/2014/main" xmlns="" id="{5EB46263-2B46-43DD-8181-FE996ACC0B4E}"/>
                </a:ext>
              </a:extLst>
            </p:cNvPr>
            <p:cNvSpPr/>
            <p:nvPr/>
          </p:nvSpPr>
          <p:spPr bwMode="auto">
            <a:xfrm>
              <a:off x="5735638" y="1216026"/>
              <a:ext cx="1638300" cy="1657350"/>
            </a:xfrm>
            <a:custGeom>
              <a:avLst/>
              <a:gdLst>
                <a:gd name="T0" fmla="*/ 142 w 1032"/>
                <a:gd name="T1" fmla="*/ 0 h 1044"/>
                <a:gd name="T2" fmla="*/ 0 w 1032"/>
                <a:gd name="T3" fmla="*/ 108 h 1044"/>
                <a:gd name="T4" fmla="*/ 0 w 1032"/>
                <a:gd name="T5" fmla="*/ 857 h 1044"/>
                <a:gd name="T6" fmla="*/ 326 w 1032"/>
                <a:gd name="T7" fmla="*/ 1044 h 1044"/>
                <a:gd name="T8" fmla="*/ 1032 w 1032"/>
                <a:gd name="T9" fmla="*/ 512 h 1044"/>
                <a:gd name="T10" fmla="*/ 142 w 1032"/>
                <a:gd name="T11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2" h="1044">
                  <a:moveTo>
                    <a:pt x="142" y="0"/>
                  </a:moveTo>
                  <a:lnTo>
                    <a:pt x="0" y="108"/>
                  </a:lnTo>
                  <a:lnTo>
                    <a:pt x="0" y="857"/>
                  </a:lnTo>
                  <a:lnTo>
                    <a:pt x="326" y="1044"/>
                  </a:lnTo>
                  <a:lnTo>
                    <a:pt x="1032" y="51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1" name="iṥḻïḓè">
              <a:extLst>
                <a:ext uri="{FF2B5EF4-FFF2-40B4-BE49-F238E27FC236}">
                  <a16:creationId xmlns:a16="http://schemas.microsoft.com/office/drawing/2014/main" xmlns="" id="{186339B5-9689-4AD0-9DE3-3007911320A0}"/>
                </a:ext>
              </a:extLst>
            </p:cNvPr>
            <p:cNvSpPr/>
            <p:nvPr/>
          </p:nvSpPr>
          <p:spPr bwMode="auto">
            <a:xfrm>
              <a:off x="6521451" y="2319338"/>
              <a:ext cx="941388" cy="1181100"/>
            </a:xfrm>
            <a:custGeom>
              <a:avLst/>
              <a:gdLst>
                <a:gd name="T0" fmla="*/ 593 w 593"/>
                <a:gd name="T1" fmla="*/ 686 h 744"/>
                <a:gd name="T2" fmla="*/ 593 w 593"/>
                <a:gd name="T3" fmla="*/ 0 h 744"/>
                <a:gd name="T4" fmla="*/ 0 w 593"/>
                <a:gd name="T5" fmla="*/ 447 h 744"/>
                <a:gd name="T6" fmla="*/ 518 w 593"/>
                <a:gd name="T7" fmla="*/ 744 h 744"/>
                <a:gd name="T8" fmla="*/ 593 w 593"/>
                <a:gd name="T9" fmla="*/ 686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744">
                  <a:moveTo>
                    <a:pt x="593" y="686"/>
                  </a:moveTo>
                  <a:lnTo>
                    <a:pt x="593" y="0"/>
                  </a:lnTo>
                  <a:lnTo>
                    <a:pt x="0" y="447"/>
                  </a:lnTo>
                  <a:lnTo>
                    <a:pt x="518" y="744"/>
                  </a:lnTo>
                  <a:lnTo>
                    <a:pt x="593" y="68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2" name="îşļiḓe">
              <a:extLst>
                <a:ext uri="{FF2B5EF4-FFF2-40B4-BE49-F238E27FC236}">
                  <a16:creationId xmlns:a16="http://schemas.microsoft.com/office/drawing/2014/main" xmlns="" id="{4703B453-833A-49F9-958D-4E5CAA69B4B9}"/>
                </a:ext>
              </a:extLst>
            </p:cNvPr>
            <p:cNvSpPr/>
            <p:nvPr/>
          </p:nvSpPr>
          <p:spPr bwMode="auto">
            <a:xfrm>
              <a:off x="4217988" y="2547938"/>
              <a:ext cx="1230313" cy="420688"/>
            </a:xfrm>
            <a:custGeom>
              <a:avLst/>
              <a:gdLst>
                <a:gd name="T0" fmla="*/ 373 w 373"/>
                <a:gd name="T1" fmla="*/ 0 h 128"/>
                <a:gd name="T2" fmla="*/ 373 w 373"/>
                <a:gd name="T3" fmla="*/ 0 h 128"/>
                <a:gd name="T4" fmla="*/ 309 w 373"/>
                <a:gd name="T5" fmla="*/ 84 h 128"/>
                <a:gd name="T6" fmla="*/ 160 w 373"/>
                <a:gd name="T7" fmla="*/ 121 h 128"/>
                <a:gd name="T8" fmla="*/ 46 w 373"/>
                <a:gd name="T9" fmla="*/ 95 h 128"/>
                <a:gd name="T10" fmla="*/ 0 w 373"/>
                <a:gd name="T11" fmla="*/ 31 h 128"/>
                <a:gd name="T12" fmla="*/ 0 w 373"/>
                <a:gd name="T13" fmla="*/ 31 h 128"/>
                <a:gd name="T14" fmla="*/ 0 w 373"/>
                <a:gd name="T15" fmla="*/ 1 h 128"/>
                <a:gd name="T16" fmla="*/ 0 w 373"/>
                <a:gd name="T17" fmla="*/ 38 h 128"/>
                <a:gd name="T18" fmla="*/ 0 w 373"/>
                <a:gd name="T19" fmla="*/ 38 h 128"/>
                <a:gd name="T20" fmla="*/ 46 w 373"/>
                <a:gd name="T21" fmla="*/ 101 h 128"/>
                <a:gd name="T22" fmla="*/ 160 w 373"/>
                <a:gd name="T23" fmla="*/ 128 h 128"/>
                <a:gd name="T24" fmla="*/ 309 w 373"/>
                <a:gd name="T25" fmla="*/ 90 h 128"/>
                <a:gd name="T26" fmla="*/ 373 w 373"/>
                <a:gd name="T27" fmla="*/ 6 h 128"/>
                <a:gd name="T28" fmla="*/ 373 w 373"/>
                <a:gd name="T29" fmla="*/ 6 h 128"/>
                <a:gd name="T30" fmla="*/ 373 w 37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3" h="128">
                  <a:moveTo>
                    <a:pt x="373" y="0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372" y="29"/>
                    <a:pt x="351" y="60"/>
                    <a:pt x="309" y="84"/>
                  </a:cubicBezTo>
                  <a:cubicBezTo>
                    <a:pt x="266" y="108"/>
                    <a:pt x="212" y="121"/>
                    <a:pt x="160" y="121"/>
                  </a:cubicBezTo>
                  <a:cubicBezTo>
                    <a:pt x="117" y="121"/>
                    <a:pt x="76" y="112"/>
                    <a:pt x="46" y="95"/>
                  </a:cubicBezTo>
                  <a:cubicBezTo>
                    <a:pt x="16" y="78"/>
                    <a:pt x="1" y="55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62"/>
                    <a:pt x="16" y="84"/>
                    <a:pt x="46" y="101"/>
                  </a:cubicBezTo>
                  <a:cubicBezTo>
                    <a:pt x="76" y="119"/>
                    <a:pt x="117" y="128"/>
                    <a:pt x="160" y="128"/>
                  </a:cubicBezTo>
                  <a:cubicBezTo>
                    <a:pt x="212" y="128"/>
                    <a:pt x="266" y="115"/>
                    <a:pt x="309" y="90"/>
                  </a:cubicBezTo>
                  <a:cubicBezTo>
                    <a:pt x="351" y="66"/>
                    <a:pt x="372" y="36"/>
                    <a:pt x="373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" name="iśļîḍe">
              <a:extLst>
                <a:ext uri="{FF2B5EF4-FFF2-40B4-BE49-F238E27FC236}">
                  <a16:creationId xmlns:a16="http://schemas.microsoft.com/office/drawing/2014/main" xmlns="" id="{42766BC1-F2B0-4324-8C9A-A1AEB0519862}"/>
                </a:ext>
              </a:extLst>
            </p:cNvPr>
            <p:cNvSpPr/>
            <p:nvPr/>
          </p:nvSpPr>
          <p:spPr bwMode="auto">
            <a:xfrm>
              <a:off x="4217988" y="2168526"/>
              <a:ext cx="1230313" cy="820738"/>
            </a:xfrm>
            <a:custGeom>
              <a:avLst/>
              <a:gdLst>
                <a:gd name="T0" fmla="*/ 373 w 373"/>
                <a:gd name="T1" fmla="*/ 79 h 249"/>
                <a:gd name="T2" fmla="*/ 368 w 373"/>
                <a:gd name="T3" fmla="*/ 79 h 249"/>
                <a:gd name="T4" fmla="*/ 328 w 373"/>
                <a:gd name="T5" fmla="*/ 39 h 249"/>
                <a:gd name="T6" fmla="*/ 64 w 373"/>
                <a:gd name="T7" fmla="*/ 49 h 249"/>
                <a:gd name="T8" fmla="*/ 6 w 373"/>
                <a:gd name="T9" fmla="*/ 108 h 249"/>
                <a:gd name="T10" fmla="*/ 0 w 373"/>
                <a:gd name="T11" fmla="*/ 109 h 249"/>
                <a:gd name="T12" fmla="*/ 0 w 373"/>
                <a:gd name="T13" fmla="*/ 146 h 249"/>
                <a:gd name="T14" fmla="*/ 0 w 373"/>
                <a:gd name="T15" fmla="*/ 146 h 249"/>
                <a:gd name="T16" fmla="*/ 46 w 373"/>
                <a:gd name="T17" fmla="*/ 210 h 249"/>
                <a:gd name="T18" fmla="*/ 309 w 373"/>
                <a:gd name="T19" fmla="*/ 199 h 249"/>
                <a:gd name="T20" fmla="*/ 373 w 373"/>
                <a:gd name="T21" fmla="*/ 115 h 249"/>
                <a:gd name="T22" fmla="*/ 373 w 373"/>
                <a:gd name="T23" fmla="*/ 115 h 249"/>
                <a:gd name="T24" fmla="*/ 373 w 373"/>
                <a:gd name="T25" fmla="*/ 7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249">
                  <a:moveTo>
                    <a:pt x="373" y="79"/>
                  </a:moveTo>
                  <a:cubicBezTo>
                    <a:pt x="368" y="79"/>
                    <a:pt x="368" y="79"/>
                    <a:pt x="368" y="79"/>
                  </a:cubicBezTo>
                  <a:cubicBezTo>
                    <a:pt x="361" y="64"/>
                    <a:pt x="348" y="50"/>
                    <a:pt x="328" y="39"/>
                  </a:cubicBezTo>
                  <a:cubicBezTo>
                    <a:pt x="260" y="0"/>
                    <a:pt x="142" y="4"/>
                    <a:pt x="64" y="49"/>
                  </a:cubicBezTo>
                  <a:cubicBezTo>
                    <a:pt x="35" y="67"/>
                    <a:pt x="15" y="87"/>
                    <a:pt x="6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" y="170"/>
                    <a:pt x="16" y="193"/>
                    <a:pt x="46" y="210"/>
                  </a:cubicBezTo>
                  <a:cubicBezTo>
                    <a:pt x="113" y="249"/>
                    <a:pt x="231" y="244"/>
                    <a:pt x="309" y="199"/>
                  </a:cubicBezTo>
                  <a:cubicBezTo>
                    <a:pt x="351" y="175"/>
                    <a:pt x="372" y="144"/>
                    <a:pt x="373" y="115"/>
                  </a:cubicBezTo>
                  <a:cubicBezTo>
                    <a:pt x="373" y="115"/>
                    <a:pt x="373" y="115"/>
                    <a:pt x="373" y="115"/>
                  </a:cubicBezTo>
                  <a:cubicBezTo>
                    <a:pt x="373" y="79"/>
                    <a:pt x="373" y="79"/>
                    <a:pt x="373" y="79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" name="íslîďê">
              <a:extLst>
                <a:ext uri="{FF2B5EF4-FFF2-40B4-BE49-F238E27FC236}">
                  <a16:creationId xmlns:a16="http://schemas.microsoft.com/office/drawing/2014/main" xmlns="" id="{08831DD0-1935-4387-933F-8ED1772519BB}"/>
                </a:ext>
              </a:extLst>
            </p:cNvPr>
            <p:cNvSpPr/>
            <p:nvPr/>
          </p:nvSpPr>
          <p:spPr bwMode="auto">
            <a:xfrm>
              <a:off x="4144963" y="2082801"/>
              <a:ext cx="1376363" cy="790575"/>
            </a:xfrm>
            <a:custGeom>
              <a:avLst/>
              <a:gdLst>
                <a:gd name="T0" fmla="*/ 331 w 417"/>
                <a:gd name="T1" fmla="*/ 191 h 240"/>
                <a:gd name="T2" fmla="*/ 68 w 417"/>
                <a:gd name="T3" fmla="*/ 201 h 240"/>
                <a:gd name="T4" fmla="*/ 86 w 417"/>
                <a:gd name="T5" fmla="*/ 49 h 240"/>
                <a:gd name="T6" fmla="*/ 350 w 417"/>
                <a:gd name="T7" fmla="*/ 39 h 240"/>
                <a:gd name="T8" fmla="*/ 331 w 417"/>
                <a:gd name="T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40">
                  <a:moveTo>
                    <a:pt x="331" y="191"/>
                  </a:moveTo>
                  <a:cubicBezTo>
                    <a:pt x="253" y="236"/>
                    <a:pt x="135" y="240"/>
                    <a:pt x="68" y="201"/>
                  </a:cubicBezTo>
                  <a:cubicBezTo>
                    <a:pt x="0" y="162"/>
                    <a:pt x="9" y="94"/>
                    <a:pt x="86" y="49"/>
                  </a:cubicBezTo>
                  <a:cubicBezTo>
                    <a:pt x="164" y="4"/>
                    <a:pt x="282" y="0"/>
                    <a:pt x="350" y="39"/>
                  </a:cubicBezTo>
                  <a:cubicBezTo>
                    <a:pt x="417" y="78"/>
                    <a:pt x="409" y="146"/>
                    <a:pt x="331" y="191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" name="íş1ïḓe">
              <a:extLst>
                <a:ext uri="{FF2B5EF4-FFF2-40B4-BE49-F238E27FC236}">
                  <a16:creationId xmlns:a16="http://schemas.microsoft.com/office/drawing/2014/main" xmlns="" id="{782B2EFF-51A3-4434-B472-B3C56D330E5B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6" name="i$ḻíḋè">
              <a:extLst>
                <a:ext uri="{FF2B5EF4-FFF2-40B4-BE49-F238E27FC236}">
                  <a16:creationId xmlns:a16="http://schemas.microsoft.com/office/drawing/2014/main" xmlns="" id="{6AABB1B8-28D7-491F-9A00-32EB85BFC3E4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7" name="ïṡľiḓê">
              <a:extLst>
                <a:ext uri="{FF2B5EF4-FFF2-40B4-BE49-F238E27FC236}">
                  <a16:creationId xmlns:a16="http://schemas.microsoft.com/office/drawing/2014/main" xmlns="" id="{38907D84-F97E-4D72-B7F6-5F2640F33313}"/>
                </a:ext>
              </a:extLst>
            </p:cNvPr>
            <p:cNvSpPr/>
            <p:nvPr/>
          </p:nvSpPr>
          <p:spPr bwMode="auto">
            <a:xfrm>
              <a:off x="4273550" y="2659063"/>
              <a:ext cx="3251200" cy="2020888"/>
            </a:xfrm>
            <a:custGeom>
              <a:avLst/>
              <a:gdLst>
                <a:gd name="T0" fmla="*/ 0 w 985"/>
                <a:gd name="T1" fmla="*/ 257 h 613"/>
                <a:gd name="T2" fmla="*/ 10 w 985"/>
                <a:gd name="T3" fmla="*/ 240 h 613"/>
                <a:gd name="T4" fmla="*/ 427 w 985"/>
                <a:gd name="T5" fmla="*/ 0 h 613"/>
                <a:gd name="T6" fmla="*/ 985 w 985"/>
                <a:gd name="T7" fmla="*/ 322 h 613"/>
                <a:gd name="T8" fmla="*/ 949 w 985"/>
                <a:gd name="T9" fmla="*/ 384 h 613"/>
                <a:gd name="T10" fmla="*/ 577 w 985"/>
                <a:gd name="T11" fmla="*/ 599 h 613"/>
                <a:gd name="T12" fmla="*/ 499 w 985"/>
                <a:gd name="T13" fmla="*/ 599 h 613"/>
                <a:gd name="T14" fmla="*/ 41 w 985"/>
                <a:gd name="T15" fmla="*/ 334 h 613"/>
                <a:gd name="T16" fmla="*/ 0 w 985"/>
                <a:gd name="T17" fmla="*/ 263 h 613"/>
                <a:gd name="T18" fmla="*/ 0 w 985"/>
                <a:gd name="T19" fmla="*/ 257 h 613"/>
                <a:gd name="T20" fmla="*/ 0 w 985"/>
                <a:gd name="T21" fmla="*/ 25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613">
                  <a:moveTo>
                    <a:pt x="0" y="257"/>
                  </a:moveTo>
                  <a:cubicBezTo>
                    <a:pt x="0" y="251"/>
                    <a:pt x="3" y="244"/>
                    <a:pt x="10" y="24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985" y="322"/>
                    <a:pt x="985" y="322"/>
                    <a:pt x="985" y="322"/>
                  </a:cubicBezTo>
                  <a:cubicBezTo>
                    <a:pt x="985" y="348"/>
                    <a:pt x="971" y="371"/>
                    <a:pt x="949" y="384"/>
                  </a:cubicBezTo>
                  <a:cubicBezTo>
                    <a:pt x="577" y="599"/>
                    <a:pt x="577" y="599"/>
                    <a:pt x="577" y="599"/>
                  </a:cubicBezTo>
                  <a:cubicBezTo>
                    <a:pt x="553" y="613"/>
                    <a:pt x="523" y="613"/>
                    <a:pt x="499" y="599"/>
                  </a:cubicBezTo>
                  <a:cubicBezTo>
                    <a:pt x="41" y="334"/>
                    <a:pt x="41" y="334"/>
                    <a:pt x="41" y="334"/>
                  </a:cubicBezTo>
                  <a:cubicBezTo>
                    <a:pt x="16" y="320"/>
                    <a:pt x="0" y="29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8" name="iṥľíḓê">
              <a:extLst>
                <a:ext uri="{FF2B5EF4-FFF2-40B4-BE49-F238E27FC236}">
                  <a16:creationId xmlns:a16="http://schemas.microsoft.com/office/drawing/2014/main" xmlns="" id="{60E8A218-878D-46CB-94F5-2C3C5838C8F4}"/>
                </a:ext>
              </a:extLst>
            </p:cNvPr>
            <p:cNvSpPr/>
            <p:nvPr/>
          </p:nvSpPr>
          <p:spPr bwMode="auto">
            <a:xfrm>
              <a:off x="4273550" y="3543301"/>
              <a:ext cx="3251200" cy="1158875"/>
            </a:xfrm>
            <a:custGeom>
              <a:avLst/>
              <a:gdLst>
                <a:gd name="T0" fmla="*/ 0 w 985"/>
                <a:gd name="T1" fmla="*/ 0 h 352"/>
                <a:gd name="T2" fmla="*/ 0 w 985"/>
                <a:gd name="T3" fmla="*/ 6 h 352"/>
                <a:gd name="T4" fmla="*/ 41 w 985"/>
                <a:gd name="T5" fmla="*/ 77 h 352"/>
                <a:gd name="T6" fmla="*/ 499 w 985"/>
                <a:gd name="T7" fmla="*/ 341 h 352"/>
                <a:gd name="T8" fmla="*/ 538 w 985"/>
                <a:gd name="T9" fmla="*/ 352 h 352"/>
                <a:gd name="T10" fmla="*/ 577 w 985"/>
                <a:gd name="T11" fmla="*/ 341 h 352"/>
                <a:gd name="T12" fmla="*/ 949 w 985"/>
                <a:gd name="T13" fmla="*/ 126 h 352"/>
                <a:gd name="T14" fmla="*/ 985 w 985"/>
                <a:gd name="T15" fmla="*/ 65 h 352"/>
                <a:gd name="T16" fmla="*/ 984 w 985"/>
                <a:gd name="T17" fmla="*/ 65 h 352"/>
                <a:gd name="T18" fmla="*/ 949 w 985"/>
                <a:gd name="T19" fmla="*/ 116 h 352"/>
                <a:gd name="T20" fmla="*/ 577 w 985"/>
                <a:gd name="T21" fmla="*/ 331 h 352"/>
                <a:gd name="T22" fmla="*/ 538 w 985"/>
                <a:gd name="T23" fmla="*/ 341 h 352"/>
                <a:gd name="T24" fmla="*/ 499 w 985"/>
                <a:gd name="T25" fmla="*/ 331 h 352"/>
                <a:gd name="T26" fmla="*/ 41 w 985"/>
                <a:gd name="T27" fmla="*/ 66 h 352"/>
                <a:gd name="T28" fmla="*/ 1 w 985"/>
                <a:gd name="T29" fmla="*/ 5 h 352"/>
                <a:gd name="T30" fmla="*/ 0 w 985"/>
                <a:gd name="T3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5" h="35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5"/>
                    <a:pt x="16" y="62"/>
                    <a:pt x="41" y="77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511" y="348"/>
                    <a:pt x="525" y="352"/>
                    <a:pt x="538" y="352"/>
                  </a:cubicBezTo>
                  <a:cubicBezTo>
                    <a:pt x="552" y="352"/>
                    <a:pt x="565" y="348"/>
                    <a:pt x="577" y="341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71" y="114"/>
                    <a:pt x="985" y="90"/>
                    <a:pt x="985" y="65"/>
                  </a:cubicBezTo>
                  <a:cubicBezTo>
                    <a:pt x="984" y="65"/>
                    <a:pt x="984" y="65"/>
                    <a:pt x="984" y="65"/>
                  </a:cubicBezTo>
                  <a:cubicBezTo>
                    <a:pt x="981" y="86"/>
                    <a:pt x="968" y="105"/>
                    <a:pt x="949" y="116"/>
                  </a:cubicBezTo>
                  <a:cubicBezTo>
                    <a:pt x="577" y="331"/>
                    <a:pt x="577" y="331"/>
                    <a:pt x="577" y="331"/>
                  </a:cubicBezTo>
                  <a:cubicBezTo>
                    <a:pt x="565" y="338"/>
                    <a:pt x="552" y="341"/>
                    <a:pt x="538" y="341"/>
                  </a:cubicBezTo>
                  <a:cubicBezTo>
                    <a:pt x="525" y="341"/>
                    <a:pt x="511" y="338"/>
                    <a:pt x="499" y="331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18" y="53"/>
                    <a:pt x="3" y="30"/>
                    <a:pt x="1" y="5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9" name="íṥlïďé">
              <a:extLst>
                <a:ext uri="{FF2B5EF4-FFF2-40B4-BE49-F238E27FC236}">
                  <a16:creationId xmlns:a16="http://schemas.microsoft.com/office/drawing/2014/main" xmlns="" id="{BD7A4644-40C7-48AF-B5FA-B7DC2B815CB9}"/>
                </a:ext>
              </a:extLst>
            </p:cNvPr>
            <p:cNvSpPr/>
            <p:nvPr/>
          </p:nvSpPr>
          <p:spPr bwMode="auto">
            <a:xfrm>
              <a:off x="4276725" y="3559176"/>
              <a:ext cx="3244850" cy="1106488"/>
            </a:xfrm>
            <a:custGeom>
              <a:avLst/>
              <a:gdLst>
                <a:gd name="T0" fmla="*/ 0 w 983"/>
                <a:gd name="T1" fmla="*/ 0 h 336"/>
                <a:gd name="T2" fmla="*/ 40 w 983"/>
                <a:gd name="T3" fmla="*/ 61 h 336"/>
                <a:gd name="T4" fmla="*/ 498 w 983"/>
                <a:gd name="T5" fmla="*/ 326 h 336"/>
                <a:gd name="T6" fmla="*/ 537 w 983"/>
                <a:gd name="T7" fmla="*/ 336 h 336"/>
                <a:gd name="T8" fmla="*/ 576 w 983"/>
                <a:gd name="T9" fmla="*/ 326 h 336"/>
                <a:gd name="T10" fmla="*/ 948 w 983"/>
                <a:gd name="T11" fmla="*/ 111 h 336"/>
                <a:gd name="T12" fmla="*/ 983 w 983"/>
                <a:gd name="T13" fmla="*/ 60 h 336"/>
                <a:gd name="T14" fmla="*/ 576 w 983"/>
                <a:gd name="T15" fmla="*/ 295 h 336"/>
                <a:gd name="T16" fmla="*/ 537 w 983"/>
                <a:gd name="T17" fmla="*/ 306 h 336"/>
                <a:gd name="T18" fmla="*/ 498 w 983"/>
                <a:gd name="T19" fmla="*/ 295 h 336"/>
                <a:gd name="T20" fmla="*/ 9 w 983"/>
                <a:gd name="T21" fmla="*/ 13 h 336"/>
                <a:gd name="T22" fmla="*/ 0 w 983"/>
                <a:gd name="T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3" h="336">
                  <a:moveTo>
                    <a:pt x="0" y="0"/>
                  </a:moveTo>
                  <a:cubicBezTo>
                    <a:pt x="2" y="25"/>
                    <a:pt x="17" y="48"/>
                    <a:pt x="40" y="61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510" y="333"/>
                    <a:pt x="524" y="336"/>
                    <a:pt x="537" y="336"/>
                  </a:cubicBezTo>
                  <a:cubicBezTo>
                    <a:pt x="551" y="336"/>
                    <a:pt x="564" y="333"/>
                    <a:pt x="576" y="326"/>
                  </a:cubicBezTo>
                  <a:cubicBezTo>
                    <a:pt x="948" y="111"/>
                    <a:pt x="948" y="111"/>
                    <a:pt x="948" y="111"/>
                  </a:cubicBezTo>
                  <a:cubicBezTo>
                    <a:pt x="967" y="100"/>
                    <a:pt x="980" y="81"/>
                    <a:pt x="983" y="60"/>
                  </a:cubicBezTo>
                  <a:cubicBezTo>
                    <a:pt x="576" y="295"/>
                    <a:pt x="576" y="295"/>
                    <a:pt x="576" y="295"/>
                  </a:cubicBezTo>
                  <a:cubicBezTo>
                    <a:pt x="564" y="302"/>
                    <a:pt x="551" y="306"/>
                    <a:pt x="537" y="306"/>
                  </a:cubicBezTo>
                  <a:cubicBezTo>
                    <a:pt x="524" y="306"/>
                    <a:pt x="510" y="302"/>
                    <a:pt x="498" y="29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0"/>
                    <a:pt x="1" y="5"/>
                    <a:pt x="0" y="0"/>
                  </a:cubicBezTo>
                </a:path>
              </a:pathLst>
            </a:custGeom>
            <a:solidFill>
              <a:srgbClr val="A9A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0" name="îṣḷiḑê">
              <a:extLst>
                <a:ext uri="{FF2B5EF4-FFF2-40B4-BE49-F238E27FC236}">
                  <a16:creationId xmlns:a16="http://schemas.microsoft.com/office/drawing/2014/main" xmlns="" id="{E50AFE6E-AEEB-41FF-9B90-8725079C5966}"/>
                </a:ext>
              </a:extLst>
            </p:cNvPr>
            <p:cNvSpPr/>
            <p:nvPr/>
          </p:nvSpPr>
          <p:spPr bwMode="auto">
            <a:xfrm>
              <a:off x="4273550" y="3509963"/>
              <a:ext cx="3251200" cy="1169988"/>
            </a:xfrm>
            <a:custGeom>
              <a:avLst/>
              <a:gdLst>
                <a:gd name="T0" fmla="*/ 10 w 985"/>
                <a:gd name="T1" fmla="*/ 17 h 355"/>
                <a:gd name="T2" fmla="*/ 499 w 985"/>
                <a:gd name="T3" fmla="*/ 300 h 355"/>
                <a:gd name="T4" fmla="*/ 577 w 985"/>
                <a:gd name="T5" fmla="*/ 300 h 355"/>
                <a:gd name="T6" fmla="*/ 985 w 985"/>
                <a:gd name="T7" fmla="*/ 64 h 355"/>
                <a:gd name="T8" fmla="*/ 949 w 985"/>
                <a:gd name="T9" fmla="*/ 126 h 355"/>
                <a:gd name="T10" fmla="*/ 577 w 985"/>
                <a:gd name="T11" fmla="*/ 341 h 355"/>
                <a:gd name="T12" fmla="*/ 499 w 985"/>
                <a:gd name="T13" fmla="*/ 341 h 355"/>
                <a:gd name="T14" fmla="*/ 41 w 985"/>
                <a:gd name="T15" fmla="*/ 76 h 355"/>
                <a:gd name="T16" fmla="*/ 0 w 985"/>
                <a:gd name="T17" fmla="*/ 5 h 355"/>
                <a:gd name="T18" fmla="*/ 0 w 985"/>
                <a:gd name="T19" fmla="*/ 0 h 355"/>
                <a:gd name="T20" fmla="*/ 10 w 985"/>
                <a:gd name="T21" fmla="*/ 1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355">
                  <a:moveTo>
                    <a:pt x="10" y="17"/>
                  </a:moveTo>
                  <a:cubicBezTo>
                    <a:pt x="499" y="300"/>
                    <a:pt x="499" y="300"/>
                    <a:pt x="499" y="300"/>
                  </a:cubicBezTo>
                  <a:cubicBezTo>
                    <a:pt x="523" y="314"/>
                    <a:pt x="553" y="314"/>
                    <a:pt x="577" y="300"/>
                  </a:cubicBezTo>
                  <a:cubicBezTo>
                    <a:pt x="985" y="64"/>
                    <a:pt x="985" y="64"/>
                    <a:pt x="985" y="64"/>
                  </a:cubicBezTo>
                  <a:cubicBezTo>
                    <a:pt x="985" y="90"/>
                    <a:pt x="971" y="113"/>
                    <a:pt x="949" y="126"/>
                  </a:cubicBezTo>
                  <a:cubicBezTo>
                    <a:pt x="577" y="341"/>
                    <a:pt x="577" y="341"/>
                    <a:pt x="577" y="341"/>
                  </a:cubicBezTo>
                  <a:cubicBezTo>
                    <a:pt x="553" y="355"/>
                    <a:pt x="523" y="355"/>
                    <a:pt x="499" y="341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16" y="62"/>
                    <a:pt x="0" y="3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4"/>
                    <a:pt x="10" y="17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1" name="íṧ1îḋè">
              <a:extLst>
                <a:ext uri="{FF2B5EF4-FFF2-40B4-BE49-F238E27FC236}">
                  <a16:creationId xmlns:a16="http://schemas.microsoft.com/office/drawing/2014/main" xmlns="" id="{1BFE0CFD-4035-4CF0-A758-BB3749894F11}"/>
                </a:ext>
              </a:extLst>
            </p:cNvPr>
            <p:cNvSpPr/>
            <p:nvPr/>
          </p:nvSpPr>
          <p:spPr bwMode="auto">
            <a:xfrm>
              <a:off x="4273550" y="35067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2" name="iŝḻiďe">
              <a:extLst>
                <a:ext uri="{FF2B5EF4-FFF2-40B4-BE49-F238E27FC236}">
                  <a16:creationId xmlns:a16="http://schemas.microsoft.com/office/drawing/2014/main" xmlns="" id="{DA948E95-DD56-4AA5-8EFA-E85E8472A8A6}"/>
                </a:ext>
              </a:extLst>
            </p:cNvPr>
            <p:cNvSpPr/>
            <p:nvPr/>
          </p:nvSpPr>
          <p:spPr bwMode="auto">
            <a:xfrm>
              <a:off x="6799263" y="3663951"/>
              <a:ext cx="317500" cy="198438"/>
            </a:xfrm>
            <a:custGeom>
              <a:avLst/>
              <a:gdLst>
                <a:gd name="T0" fmla="*/ 56 w 200"/>
                <a:gd name="T1" fmla="*/ 0 h 125"/>
                <a:gd name="T2" fmla="*/ 200 w 200"/>
                <a:gd name="T3" fmla="*/ 83 h 125"/>
                <a:gd name="T4" fmla="*/ 200 w 200"/>
                <a:gd name="T5" fmla="*/ 92 h 125"/>
                <a:gd name="T6" fmla="*/ 145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6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6" y="0"/>
                  </a:moveTo>
                  <a:lnTo>
                    <a:pt x="200" y="83"/>
                  </a:lnTo>
                  <a:lnTo>
                    <a:pt x="200" y="92"/>
                  </a:lnTo>
                  <a:lnTo>
                    <a:pt x="145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3" name="îslíḑè">
              <a:extLst>
                <a:ext uri="{FF2B5EF4-FFF2-40B4-BE49-F238E27FC236}">
                  <a16:creationId xmlns:a16="http://schemas.microsoft.com/office/drawing/2014/main" xmlns="" id="{C75FC742-7A78-4B7B-9CD0-0CFBD9F1ABFC}"/>
                </a:ext>
              </a:extLst>
            </p:cNvPr>
            <p:cNvSpPr/>
            <p:nvPr/>
          </p:nvSpPr>
          <p:spPr bwMode="auto">
            <a:xfrm>
              <a:off x="6799263" y="3713163"/>
              <a:ext cx="317500" cy="149225"/>
            </a:xfrm>
            <a:custGeom>
              <a:avLst/>
              <a:gdLst>
                <a:gd name="T0" fmla="*/ 145 w 200"/>
                <a:gd name="T1" fmla="*/ 86 h 94"/>
                <a:gd name="T2" fmla="*/ 200 w 200"/>
                <a:gd name="T3" fmla="*/ 52 h 94"/>
                <a:gd name="T4" fmla="*/ 200 w 200"/>
                <a:gd name="T5" fmla="*/ 61 h 94"/>
                <a:gd name="T6" fmla="*/ 145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5 w 200"/>
                <a:gd name="T13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5" y="86"/>
                  </a:moveTo>
                  <a:lnTo>
                    <a:pt x="200" y="52"/>
                  </a:lnTo>
                  <a:lnTo>
                    <a:pt x="200" y="61"/>
                  </a:lnTo>
                  <a:lnTo>
                    <a:pt x="145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4" name="íšliḋè">
              <a:extLst>
                <a:ext uri="{FF2B5EF4-FFF2-40B4-BE49-F238E27FC236}">
                  <a16:creationId xmlns:a16="http://schemas.microsoft.com/office/drawing/2014/main" xmlns="" id="{A79DBD58-4E95-4AFC-A917-ADEC6B01E213}"/>
                </a:ext>
              </a:extLst>
            </p:cNvPr>
            <p:cNvSpPr/>
            <p:nvPr/>
          </p:nvSpPr>
          <p:spPr bwMode="auto">
            <a:xfrm>
              <a:off x="6646863" y="37306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5" name="îśľíḓé">
              <a:extLst>
                <a:ext uri="{FF2B5EF4-FFF2-40B4-BE49-F238E27FC236}">
                  <a16:creationId xmlns:a16="http://schemas.microsoft.com/office/drawing/2014/main" xmlns="" id="{154C2EB1-26AD-4F7F-8027-8B0D42B45FE2}"/>
                </a:ext>
              </a:extLst>
            </p:cNvPr>
            <p:cNvSpPr/>
            <p:nvPr/>
          </p:nvSpPr>
          <p:spPr bwMode="auto">
            <a:xfrm>
              <a:off x="6646863" y="3802063"/>
              <a:ext cx="354013" cy="146050"/>
            </a:xfrm>
            <a:custGeom>
              <a:avLst/>
              <a:gdLst>
                <a:gd name="T0" fmla="*/ 146 w 223"/>
                <a:gd name="T1" fmla="*/ 84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4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6" name="îṧḷîḓe">
              <a:extLst>
                <a:ext uri="{FF2B5EF4-FFF2-40B4-BE49-F238E27FC236}">
                  <a16:creationId xmlns:a16="http://schemas.microsoft.com/office/drawing/2014/main" xmlns="" id="{A8C951C1-7369-425A-B646-FDDA11E78177}"/>
                </a:ext>
              </a:extLst>
            </p:cNvPr>
            <p:cNvSpPr/>
            <p:nvPr/>
          </p:nvSpPr>
          <p:spPr bwMode="auto">
            <a:xfrm>
              <a:off x="6389688" y="358140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6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6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7" name="îṩľïḍê">
              <a:extLst>
                <a:ext uri="{FF2B5EF4-FFF2-40B4-BE49-F238E27FC236}">
                  <a16:creationId xmlns:a16="http://schemas.microsoft.com/office/drawing/2014/main" xmlns="" id="{00BF9095-2F6A-47FF-B959-F07ECBA19AB7}"/>
                </a:ext>
              </a:extLst>
            </p:cNvPr>
            <p:cNvSpPr/>
            <p:nvPr/>
          </p:nvSpPr>
          <p:spPr bwMode="auto">
            <a:xfrm>
              <a:off x="6389688" y="3654426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40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8" name="ïṡḷídê">
              <a:extLst>
                <a:ext uri="{FF2B5EF4-FFF2-40B4-BE49-F238E27FC236}">
                  <a16:creationId xmlns:a16="http://schemas.microsoft.com/office/drawing/2014/main" xmlns="" id="{DD87C73E-A85D-472F-9976-6FA0C609C6F0}"/>
                </a:ext>
              </a:extLst>
            </p:cNvPr>
            <p:cNvSpPr/>
            <p:nvPr/>
          </p:nvSpPr>
          <p:spPr bwMode="auto">
            <a:xfrm>
              <a:off x="6148388" y="3617913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2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9" name="iṡ1íḑé">
              <a:extLst>
                <a:ext uri="{FF2B5EF4-FFF2-40B4-BE49-F238E27FC236}">
                  <a16:creationId xmlns:a16="http://schemas.microsoft.com/office/drawing/2014/main" xmlns="" id="{5497E12B-B665-4BBA-B4EB-0963EBE1FE5E}"/>
                </a:ext>
              </a:extLst>
            </p:cNvPr>
            <p:cNvSpPr/>
            <p:nvPr/>
          </p:nvSpPr>
          <p:spPr bwMode="auto">
            <a:xfrm>
              <a:off x="6148388" y="3687763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8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0" name="î$ļïďê">
              <a:extLst>
                <a:ext uri="{FF2B5EF4-FFF2-40B4-BE49-F238E27FC236}">
                  <a16:creationId xmlns:a16="http://schemas.microsoft.com/office/drawing/2014/main" xmlns="" id="{203F6BFF-9837-4064-928F-8F124BB1EA6D}"/>
                </a:ext>
              </a:extLst>
            </p:cNvPr>
            <p:cNvSpPr/>
            <p:nvPr/>
          </p:nvSpPr>
          <p:spPr bwMode="auto">
            <a:xfrm>
              <a:off x="5967413" y="3684588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5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1" name="iṣ1íḍe">
              <a:extLst>
                <a:ext uri="{FF2B5EF4-FFF2-40B4-BE49-F238E27FC236}">
                  <a16:creationId xmlns:a16="http://schemas.microsoft.com/office/drawing/2014/main" xmlns="" id="{62F573E7-E17A-49F2-A009-6D6DECD43752}"/>
                </a:ext>
              </a:extLst>
            </p:cNvPr>
            <p:cNvSpPr/>
            <p:nvPr/>
          </p:nvSpPr>
          <p:spPr bwMode="auto">
            <a:xfrm>
              <a:off x="5967413" y="3756026"/>
              <a:ext cx="352425" cy="146050"/>
            </a:xfrm>
            <a:custGeom>
              <a:avLst/>
              <a:gdLst>
                <a:gd name="T0" fmla="*/ 145 w 222"/>
                <a:gd name="T1" fmla="*/ 83 h 92"/>
                <a:gd name="T2" fmla="*/ 222 w 222"/>
                <a:gd name="T3" fmla="*/ 40 h 92"/>
                <a:gd name="T4" fmla="*/ 222 w 222"/>
                <a:gd name="T5" fmla="*/ 46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3"/>
                  </a:moveTo>
                  <a:lnTo>
                    <a:pt x="222" y="40"/>
                  </a:lnTo>
                  <a:lnTo>
                    <a:pt x="222" y="46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2" name="işľíḑe">
              <a:extLst>
                <a:ext uri="{FF2B5EF4-FFF2-40B4-BE49-F238E27FC236}">
                  <a16:creationId xmlns:a16="http://schemas.microsoft.com/office/drawing/2014/main" xmlns="" id="{97218698-951E-47FB-981A-0035346E3A6D}"/>
                </a:ext>
              </a:extLst>
            </p:cNvPr>
            <p:cNvSpPr/>
            <p:nvPr/>
          </p:nvSpPr>
          <p:spPr bwMode="auto">
            <a:xfrm>
              <a:off x="5710238" y="35353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2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2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3" name="ïṩļiḋê">
              <a:extLst>
                <a:ext uri="{FF2B5EF4-FFF2-40B4-BE49-F238E27FC236}">
                  <a16:creationId xmlns:a16="http://schemas.microsoft.com/office/drawing/2014/main" xmlns="" id="{C7F65E01-FB00-4B21-8640-B2C70ABB3C6B}"/>
                </a:ext>
              </a:extLst>
            </p:cNvPr>
            <p:cNvSpPr/>
            <p:nvPr/>
          </p:nvSpPr>
          <p:spPr bwMode="auto">
            <a:xfrm>
              <a:off x="5710238" y="36083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6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6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4" name="îṩ1îḋè">
              <a:extLst>
                <a:ext uri="{FF2B5EF4-FFF2-40B4-BE49-F238E27FC236}">
                  <a16:creationId xmlns:a16="http://schemas.microsoft.com/office/drawing/2014/main" xmlns="" id="{8365E32F-6F70-4CE1-ADBE-265AA15F6F10}"/>
                </a:ext>
              </a:extLst>
            </p:cNvPr>
            <p:cNvSpPr/>
            <p:nvPr/>
          </p:nvSpPr>
          <p:spPr bwMode="auto">
            <a:xfrm>
              <a:off x="5445125" y="3387726"/>
              <a:ext cx="354013" cy="214313"/>
            </a:xfrm>
            <a:custGeom>
              <a:avLst/>
              <a:gdLst>
                <a:gd name="T0" fmla="*/ 79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9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9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5" name="î$lidé">
              <a:extLst>
                <a:ext uri="{FF2B5EF4-FFF2-40B4-BE49-F238E27FC236}">
                  <a16:creationId xmlns:a16="http://schemas.microsoft.com/office/drawing/2014/main" xmlns="" id="{5BFF3500-7721-4D17-8665-D16338924998}"/>
                </a:ext>
              </a:extLst>
            </p:cNvPr>
            <p:cNvSpPr/>
            <p:nvPr/>
          </p:nvSpPr>
          <p:spPr bwMode="auto">
            <a:xfrm>
              <a:off x="5445125" y="3457576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7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6" name="íšļíḓé">
              <a:extLst>
                <a:ext uri="{FF2B5EF4-FFF2-40B4-BE49-F238E27FC236}">
                  <a16:creationId xmlns:a16="http://schemas.microsoft.com/office/drawing/2014/main" xmlns="" id="{DEE1EB87-CB5E-4600-86C0-6AF2A940D16D}"/>
                </a:ext>
              </a:extLst>
            </p:cNvPr>
            <p:cNvSpPr/>
            <p:nvPr/>
          </p:nvSpPr>
          <p:spPr bwMode="auto">
            <a:xfrm>
              <a:off x="5891213" y="3470276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3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7" name="ïṣḻîde">
              <a:extLst>
                <a:ext uri="{FF2B5EF4-FFF2-40B4-BE49-F238E27FC236}">
                  <a16:creationId xmlns:a16="http://schemas.microsoft.com/office/drawing/2014/main" xmlns="" id="{B191A591-D2D1-4805-9945-72349664F1F1}"/>
                </a:ext>
              </a:extLst>
            </p:cNvPr>
            <p:cNvSpPr/>
            <p:nvPr/>
          </p:nvSpPr>
          <p:spPr bwMode="auto">
            <a:xfrm>
              <a:off x="5891213" y="3538538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8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8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8" name="íšḷïḍe">
              <a:extLst>
                <a:ext uri="{FF2B5EF4-FFF2-40B4-BE49-F238E27FC236}">
                  <a16:creationId xmlns:a16="http://schemas.microsoft.com/office/drawing/2014/main" xmlns="" id="{382D6DDB-8FEE-4120-8F09-4C9D3C300D25}"/>
                </a:ext>
              </a:extLst>
            </p:cNvPr>
            <p:cNvSpPr/>
            <p:nvPr/>
          </p:nvSpPr>
          <p:spPr bwMode="auto">
            <a:xfrm>
              <a:off x="5630863" y="3317876"/>
              <a:ext cx="352425" cy="214313"/>
            </a:xfrm>
            <a:custGeom>
              <a:avLst/>
              <a:gdLst>
                <a:gd name="T0" fmla="*/ 77 w 222"/>
                <a:gd name="T1" fmla="*/ 0 h 135"/>
                <a:gd name="T2" fmla="*/ 222 w 222"/>
                <a:gd name="T3" fmla="*/ 83 h 135"/>
                <a:gd name="T4" fmla="*/ 222 w 222"/>
                <a:gd name="T5" fmla="*/ 92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4 h 135"/>
                <a:gd name="T12" fmla="*/ 77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7" y="0"/>
                  </a:moveTo>
                  <a:lnTo>
                    <a:pt x="222" y="83"/>
                  </a:lnTo>
                  <a:lnTo>
                    <a:pt x="222" y="92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9" name="iṡḻîḋè">
              <a:extLst>
                <a:ext uri="{FF2B5EF4-FFF2-40B4-BE49-F238E27FC236}">
                  <a16:creationId xmlns:a16="http://schemas.microsoft.com/office/drawing/2014/main" xmlns="" id="{BC99FF4A-F2E0-4361-83EB-3897CAD65338}"/>
                </a:ext>
              </a:extLst>
            </p:cNvPr>
            <p:cNvSpPr/>
            <p:nvPr/>
          </p:nvSpPr>
          <p:spPr bwMode="auto">
            <a:xfrm>
              <a:off x="5630863" y="3387726"/>
              <a:ext cx="352425" cy="144463"/>
            </a:xfrm>
            <a:custGeom>
              <a:avLst/>
              <a:gdLst>
                <a:gd name="T0" fmla="*/ 145 w 222"/>
                <a:gd name="T1" fmla="*/ 85 h 91"/>
                <a:gd name="T2" fmla="*/ 222 w 222"/>
                <a:gd name="T3" fmla="*/ 39 h 91"/>
                <a:gd name="T4" fmla="*/ 222 w 222"/>
                <a:gd name="T5" fmla="*/ 48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5"/>
                  </a:moveTo>
                  <a:lnTo>
                    <a:pt x="222" y="39"/>
                  </a:lnTo>
                  <a:lnTo>
                    <a:pt x="222" y="48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0" name="ïṥľïḓè">
              <a:extLst>
                <a:ext uri="{FF2B5EF4-FFF2-40B4-BE49-F238E27FC236}">
                  <a16:creationId xmlns:a16="http://schemas.microsoft.com/office/drawing/2014/main" xmlns="" id="{53B3DC73-7DCE-44E2-A15A-4C8EA502B982}"/>
                </a:ext>
              </a:extLst>
            </p:cNvPr>
            <p:cNvSpPr/>
            <p:nvPr/>
          </p:nvSpPr>
          <p:spPr bwMode="auto">
            <a:xfrm>
              <a:off x="5368925" y="31702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2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1" name="ïSḻîďé">
              <a:extLst>
                <a:ext uri="{FF2B5EF4-FFF2-40B4-BE49-F238E27FC236}">
                  <a16:creationId xmlns:a16="http://schemas.microsoft.com/office/drawing/2014/main" xmlns="" id="{DBFE8ED7-5362-4ECF-9CFD-C669F2F0A1F8}"/>
                </a:ext>
              </a:extLst>
            </p:cNvPr>
            <p:cNvSpPr/>
            <p:nvPr/>
          </p:nvSpPr>
          <p:spPr bwMode="auto">
            <a:xfrm>
              <a:off x="5368925" y="3240088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7 h 93"/>
                <a:gd name="T6" fmla="*/ 146 w 223"/>
                <a:gd name="T7" fmla="*/ 93 h 93"/>
                <a:gd name="T8" fmla="*/ 0 w 223"/>
                <a:gd name="T9" fmla="*/ 8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3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2" name="íṥļïḋé">
              <a:extLst>
                <a:ext uri="{FF2B5EF4-FFF2-40B4-BE49-F238E27FC236}">
                  <a16:creationId xmlns:a16="http://schemas.microsoft.com/office/drawing/2014/main" xmlns="" id="{D161EDCB-5B64-4D14-B3AE-6BFEE43F6C6F}"/>
                </a:ext>
              </a:extLst>
            </p:cNvPr>
            <p:cNvSpPr/>
            <p:nvPr/>
          </p:nvSpPr>
          <p:spPr bwMode="auto">
            <a:xfrm>
              <a:off x="6132513" y="34337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3" name="işľïdè">
              <a:extLst>
                <a:ext uri="{FF2B5EF4-FFF2-40B4-BE49-F238E27FC236}">
                  <a16:creationId xmlns:a16="http://schemas.microsoft.com/office/drawing/2014/main" xmlns="" id="{09700D71-811E-4D9F-9B9C-22DAFCD66554}"/>
                </a:ext>
              </a:extLst>
            </p:cNvPr>
            <p:cNvSpPr/>
            <p:nvPr/>
          </p:nvSpPr>
          <p:spPr bwMode="auto">
            <a:xfrm>
              <a:off x="6132513" y="35067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5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5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4" name="îṣḷiďé">
              <a:extLst>
                <a:ext uri="{FF2B5EF4-FFF2-40B4-BE49-F238E27FC236}">
                  <a16:creationId xmlns:a16="http://schemas.microsoft.com/office/drawing/2014/main" xmlns="" id="{7B87000D-C103-418F-BDEA-9AF1BFF12CBA}"/>
                </a:ext>
              </a:extLst>
            </p:cNvPr>
            <p:cNvSpPr/>
            <p:nvPr/>
          </p:nvSpPr>
          <p:spPr bwMode="auto">
            <a:xfrm>
              <a:off x="5872163" y="3286126"/>
              <a:ext cx="352425" cy="214313"/>
            </a:xfrm>
            <a:custGeom>
              <a:avLst/>
              <a:gdLst>
                <a:gd name="T0" fmla="*/ 79 w 222"/>
                <a:gd name="T1" fmla="*/ 0 h 135"/>
                <a:gd name="T2" fmla="*/ 222 w 222"/>
                <a:gd name="T3" fmla="*/ 83 h 135"/>
                <a:gd name="T4" fmla="*/ 222 w 222"/>
                <a:gd name="T5" fmla="*/ 91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3 h 135"/>
                <a:gd name="T12" fmla="*/ 79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9" y="0"/>
                  </a:moveTo>
                  <a:lnTo>
                    <a:pt x="222" y="83"/>
                  </a:lnTo>
                  <a:lnTo>
                    <a:pt x="222" y="91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5" name="îšļiḑè">
              <a:extLst>
                <a:ext uri="{FF2B5EF4-FFF2-40B4-BE49-F238E27FC236}">
                  <a16:creationId xmlns:a16="http://schemas.microsoft.com/office/drawing/2014/main" xmlns="" id="{2658630E-D065-4F8C-B07A-F6BF7AB090D3}"/>
                </a:ext>
              </a:extLst>
            </p:cNvPr>
            <p:cNvSpPr/>
            <p:nvPr/>
          </p:nvSpPr>
          <p:spPr bwMode="auto">
            <a:xfrm>
              <a:off x="5872163" y="3354388"/>
              <a:ext cx="352425" cy="146050"/>
            </a:xfrm>
            <a:custGeom>
              <a:avLst/>
              <a:gdLst>
                <a:gd name="T0" fmla="*/ 145 w 222"/>
                <a:gd name="T1" fmla="*/ 85 h 92"/>
                <a:gd name="T2" fmla="*/ 222 w 222"/>
                <a:gd name="T3" fmla="*/ 40 h 92"/>
                <a:gd name="T4" fmla="*/ 222 w 222"/>
                <a:gd name="T5" fmla="*/ 48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5"/>
                  </a:moveTo>
                  <a:lnTo>
                    <a:pt x="222" y="40"/>
                  </a:lnTo>
                  <a:lnTo>
                    <a:pt x="222" y="48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6" name="í$ḻîḓe">
              <a:extLst>
                <a:ext uri="{FF2B5EF4-FFF2-40B4-BE49-F238E27FC236}">
                  <a16:creationId xmlns:a16="http://schemas.microsoft.com/office/drawing/2014/main" xmlns="" id="{E0C2BD30-4198-489E-AD3C-7FBFF0EA5912}"/>
                </a:ext>
              </a:extLst>
            </p:cNvPr>
            <p:cNvSpPr/>
            <p:nvPr/>
          </p:nvSpPr>
          <p:spPr bwMode="auto">
            <a:xfrm>
              <a:off x="5613400" y="31337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7" name="iŝ1iḍê">
              <a:extLst>
                <a:ext uri="{FF2B5EF4-FFF2-40B4-BE49-F238E27FC236}">
                  <a16:creationId xmlns:a16="http://schemas.microsoft.com/office/drawing/2014/main" xmlns="" id="{EE5667F8-4EE8-4849-B866-65C98BF9F6DF}"/>
                </a:ext>
              </a:extLst>
            </p:cNvPr>
            <p:cNvSpPr/>
            <p:nvPr/>
          </p:nvSpPr>
          <p:spPr bwMode="auto">
            <a:xfrm>
              <a:off x="5613400" y="3206751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39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39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8" name="íṡ1iḍè">
              <a:extLst>
                <a:ext uri="{FF2B5EF4-FFF2-40B4-BE49-F238E27FC236}">
                  <a16:creationId xmlns:a16="http://schemas.microsoft.com/office/drawing/2014/main" xmlns="" id="{FF383AD7-E3D0-4B86-81BE-E90EAEAB1E67}"/>
                </a:ext>
              </a:extLst>
            </p:cNvPr>
            <p:cNvSpPr/>
            <p:nvPr/>
          </p:nvSpPr>
          <p:spPr bwMode="auto">
            <a:xfrm>
              <a:off x="5353050" y="2986088"/>
              <a:ext cx="354013" cy="217488"/>
            </a:xfrm>
            <a:custGeom>
              <a:avLst/>
              <a:gdLst>
                <a:gd name="T0" fmla="*/ 79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9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9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9" name="iṧľiḋe">
              <a:extLst>
                <a:ext uri="{FF2B5EF4-FFF2-40B4-BE49-F238E27FC236}">
                  <a16:creationId xmlns:a16="http://schemas.microsoft.com/office/drawing/2014/main" xmlns="" id="{1AB891B3-9034-431B-B9F8-6B12EA731322}"/>
                </a:ext>
              </a:extLst>
            </p:cNvPr>
            <p:cNvSpPr/>
            <p:nvPr/>
          </p:nvSpPr>
          <p:spPr bwMode="auto">
            <a:xfrm>
              <a:off x="5353050" y="305752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0" name="îṧ1ídê">
              <a:extLst>
                <a:ext uri="{FF2B5EF4-FFF2-40B4-BE49-F238E27FC236}">
                  <a16:creationId xmlns:a16="http://schemas.microsoft.com/office/drawing/2014/main" xmlns="" id="{BDFED647-A93B-485E-AFF4-48F9DCB70574}"/>
                </a:ext>
              </a:extLst>
            </p:cNvPr>
            <p:cNvSpPr/>
            <p:nvPr/>
          </p:nvSpPr>
          <p:spPr bwMode="auto">
            <a:xfrm>
              <a:off x="6410325" y="3767138"/>
              <a:ext cx="441325" cy="266700"/>
            </a:xfrm>
            <a:custGeom>
              <a:avLst/>
              <a:gdLst>
                <a:gd name="T0" fmla="*/ 0 w 278"/>
                <a:gd name="T1" fmla="*/ 43 h 168"/>
                <a:gd name="T2" fmla="*/ 76 w 278"/>
                <a:gd name="T3" fmla="*/ 0 h 168"/>
                <a:gd name="T4" fmla="*/ 278 w 278"/>
                <a:gd name="T5" fmla="*/ 116 h 168"/>
                <a:gd name="T6" fmla="*/ 278 w 278"/>
                <a:gd name="T7" fmla="*/ 124 h 168"/>
                <a:gd name="T8" fmla="*/ 201 w 278"/>
                <a:gd name="T9" fmla="*/ 168 h 168"/>
                <a:gd name="T10" fmla="*/ 0 w 278"/>
                <a:gd name="T11" fmla="*/ 52 h 168"/>
                <a:gd name="T12" fmla="*/ 0 w 278"/>
                <a:gd name="T13" fmla="*/ 43 h 168"/>
                <a:gd name="T14" fmla="*/ 0 w 278"/>
                <a:gd name="T15" fmla="*/ 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68">
                  <a:moveTo>
                    <a:pt x="0" y="43"/>
                  </a:moveTo>
                  <a:lnTo>
                    <a:pt x="76" y="0"/>
                  </a:lnTo>
                  <a:lnTo>
                    <a:pt x="278" y="116"/>
                  </a:lnTo>
                  <a:lnTo>
                    <a:pt x="278" y="124"/>
                  </a:lnTo>
                  <a:lnTo>
                    <a:pt x="201" y="168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1" name="iśḻíḑe">
              <a:extLst>
                <a:ext uri="{FF2B5EF4-FFF2-40B4-BE49-F238E27FC236}">
                  <a16:creationId xmlns:a16="http://schemas.microsoft.com/office/drawing/2014/main" xmlns="" id="{97E09B3A-DE8F-4F7F-BE05-FE980BDA7CA6}"/>
                </a:ext>
              </a:extLst>
            </p:cNvPr>
            <p:cNvSpPr/>
            <p:nvPr/>
          </p:nvSpPr>
          <p:spPr bwMode="auto">
            <a:xfrm>
              <a:off x="6410325" y="3835401"/>
              <a:ext cx="441325" cy="198438"/>
            </a:xfrm>
            <a:custGeom>
              <a:avLst/>
              <a:gdLst>
                <a:gd name="T0" fmla="*/ 278 w 278"/>
                <a:gd name="T1" fmla="*/ 73 h 125"/>
                <a:gd name="T2" fmla="*/ 278 w 278"/>
                <a:gd name="T3" fmla="*/ 81 h 125"/>
                <a:gd name="T4" fmla="*/ 201 w 278"/>
                <a:gd name="T5" fmla="*/ 125 h 125"/>
                <a:gd name="T6" fmla="*/ 0 w 278"/>
                <a:gd name="T7" fmla="*/ 9 h 125"/>
                <a:gd name="T8" fmla="*/ 0 w 278"/>
                <a:gd name="T9" fmla="*/ 0 h 125"/>
                <a:gd name="T10" fmla="*/ 201 w 278"/>
                <a:gd name="T11" fmla="*/ 116 h 125"/>
                <a:gd name="T12" fmla="*/ 278 w 278"/>
                <a:gd name="T13" fmla="*/ 7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25">
                  <a:moveTo>
                    <a:pt x="278" y="73"/>
                  </a:moveTo>
                  <a:lnTo>
                    <a:pt x="278" y="81"/>
                  </a:lnTo>
                  <a:lnTo>
                    <a:pt x="201" y="1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201" y="116"/>
                  </a:lnTo>
                  <a:lnTo>
                    <a:pt x="278" y="7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2" name="ïṩ1íḓè">
              <a:extLst>
                <a:ext uri="{FF2B5EF4-FFF2-40B4-BE49-F238E27FC236}">
                  <a16:creationId xmlns:a16="http://schemas.microsoft.com/office/drawing/2014/main" xmlns="" id="{1A0992DC-FA5E-49B2-8C93-E21073C31929}"/>
                </a:ext>
              </a:extLst>
            </p:cNvPr>
            <p:cNvSpPr/>
            <p:nvPr/>
          </p:nvSpPr>
          <p:spPr bwMode="auto">
            <a:xfrm>
              <a:off x="6224588" y="3835401"/>
              <a:ext cx="476250" cy="287338"/>
            </a:xfrm>
            <a:custGeom>
              <a:avLst/>
              <a:gdLst>
                <a:gd name="T0" fmla="*/ 0 w 300"/>
                <a:gd name="T1" fmla="*/ 44 h 181"/>
                <a:gd name="T2" fmla="*/ 77 w 300"/>
                <a:gd name="T3" fmla="*/ 0 h 181"/>
                <a:gd name="T4" fmla="*/ 300 w 300"/>
                <a:gd name="T5" fmla="*/ 129 h 181"/>
                <a:gd name="T6" fmla="*/ 300 w 300"/>
                <a:gd name="T7" fmla="*/ 135 h 181"/>
                <a:gd name="T8" fmla="*/ 223 w 300"/>
                <a:gd name="T9" fmla="*/ 181 h 181"/>
                <a:gd name="T10" fmla="*/ 0 w 300"/>
                <a:gd name="T11" fmla="*/ 52 h 181"/>
                <a:gd name="T12" fmla="*/ 0 w 300"/>
                <a:gd name="T13" fmla="*/ 44 h 181"/>
                <a:gd name="T14" fmla="*/ 0 w 300"/>
                <a:gd name="T15" fmla="*/ 4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181">
                  <a:moveTo>
                    <a:pt x="0" y="44"/>
                  </a:moveTo>
                  <a:lnTo>
                    <a:pt x="77" y="0"/>
                  </a:lnTo>
                  <a:lnTo>
                    <a:pt x="300" y="129"/>
                  </a:lnTo>
                  <a:lnTo>
                    <a:pt x="300" y="135"/>
                  </a:lnTo>
                  <a:lnTo>
                    <a:pt x="223" y="181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3" name="íṥlïḑé">
              <a:extLst>
                <a:ext uri="{FF2B5EF4-FFF2-40B4-BE49-F238E27FC236}">
                  <a16:creationId xmlns:a16="http://schemas.microsoft.com/office/drawing/2014/main" xmlns="" id="{F5B250DF-BCD7-4EDA-B03A-657980563C21}"/>
                </a:ext>
              </a:extLst>
            </p:cNvPr>
            <p:cNvSpPr/>
            <p:nvPr/>
          </p:nvSpPr>
          <p:spPr bwMode="auto">
            <a:xfrm>
              <a:off x="6224588" y="3905251"/>
              <a:ext cx="476250" cy="217488"/>
            </a:xfrm>
            <a:custGeom>
              <a:avLst/>
              <a:gdLst>
                <a:gd name="T0" fmla="*/ 300 w 300"/>
                <a:gd name="T1" fmla="*/ 85 h 137"/>
                <a:gd name="T2" fmla="*/ 300 w 300"/>
                <a:gd name="T3" fmla="*/ 91 h 137"/>
                <a:gd name="T4" fmla="*/ 223 w 300"/>
                <a:gd name="T5" fmla="*/ 137 h 137"/>
                <a:gd name="T6" fmla="*/ 0 w 300"/>
                <a:gd name="T7" fmla="*/ 8 h 137"/>
                <a:gd name="T8" fmla="*/ 0 w 300"/>
                <a:gd name="T9" fmla="*/ 0 h 137"/>
                <a:gd name="T10" fmla="*/ 223 w 300"/>
                <a:gd name="T11" fmla="*/ 129 h 137"/>
                <a:gd name="T12" fmla="*/ 300 w 300"/>
                <a:gd name="T13" fmla="*/ 8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137">
                  <a:moveTo>
                    <a:pt x="300" y="85"/>
                  </a:moveTo>
                  <a:lnTo>
                    <a:pt x="300" y="91"/>
                  </a:lnTo>
                  <a:lnTo>
                    <a:pt x="223" y="137"/>
                  </a:lnTo>
                  <a:lnTo>
                    <a:pt x="0" y="8"/>
                  </a:lnTo>
                  <a:lnTo>
                    <a:pt x="0" y="0"/>
                  </a:lnTo>
                  <a:lnTo>
                    <a:pt x="223" y="129"/>
                  </a:lnTo>
                  <a:lnTo>
                    <a:pt x="300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4" name="îṩľidê">
              <a:extLst>
                <a:ext uri="{FF2B5EF4-FFF2-40B4-BE49-F238E27FC236}">
                  <a16:creationId xmlns:a16="http://schemas.microsoft.com/office/drawing/2014/main" xmlns="" id="{FAA3E888-003E-4D4E-A1A5-3128FF431A33}"/>
                </a:ext>
              </a:extLst>
            </p:cNvPr>
            <p:cNvSpPr/>
            <p:nvPr/>
          </p:nvSpPr>
          <p:spPr bwMode="auto">
            <a:xfrm>
              <a:off x="6224588" y="3905251"/>
              <a:ext cx="1588" cy="1588"/>
            </a:xfrm>
            <a:prstGeom prst="rect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5" name="ïśḻïde">
              <a:extLst>
                <a:ext uri="{FF2B5EF4-FFF2-40B4-BE49-F238E27FC236}">
                  <a16:creationId xmlns:a16="http://schemas.microsoft.com/office/drawing/2014/main" xmlns="" id="{6D0313D3-FC4F-44D6-80C6-7D8962148747}"/>
                </a:ext>
              </a:extLst>
            </p:cNvPr>
            <p:cNvSpPr/>
            <p:nvPr/>
          </p:nvSpPr>
          <p:spPr bwMode="auto">
            <a:xfrm>
              <a:off x="6197600" y="3990976"/>
              <a:ext cx="350838" cy="217488"/>
            </a:xfrm>
            <a:custGeom>
              <a:avLst/>
              <a:gdLst>
                <a:gd name="T0" fmla="*/ 77 w 221"/>
                <a:gd name="T1" fmla="*/ 0 h 137"/>
                <a:gd name="T2" fmla="*/ 221 w 221"/>
                <a:gd name="T3" fmla="*/ 85 h 137"/>
                <a:gd name="T4" fmla="*/ 221 w 221"/>
                <a:gd name="T5" fmla="*/ 91 h 137"/>
                <a:gd name="T6" fmla="*/ 146 w 221"/>
                <a:gd name="T7" fmla="*/ 137 h 137"/>
                <a:gd name="T8" fmla="*/ 0 w 221"/>
                <a:gd name="T9" fmla="*/ 54 h 137"/>
                <a:gd name="T10" fmla="*/ 0 w 221"/>
                <a:gd name="T11" fmla="*/ 45 h 137"/>
                <a:gd name="T12" fmla="*/ 77 w 221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37">
                  <a:moveTo>
                    <a:pt x="77" y="0"/>
                  </a:moveTo>
                  <a:lnTo>
                    <a:pt x="221" y="85"/>
                  </a:lnTo>
                  <a:lnTo>
                    <a:pt x="221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6" name="ïşļiḓe">
              <a:extLst>
                <a:ext uri="{FF2B5EF4-FFF2-40B4-BE49-F238E27FC236}">
                  <a16:creationId xmlns:a16="http://schemas.microsoft.com/office/drawing/2014/main" xmlns="" id="{1BE582B2-3D76-4DDA-9C2F-02E3E7CB5B2E}"/>
                </a:ext>
              </a:extLst>
            </p:cNvPr>
            <p:cNvSpPr/>
            <p:nvPr/>
          </p:nvSpPr>
          <p:spPr bwMode="auto">
            <a:xfrm>
              <a:off x="6197600" y="4062413"/>
              <a:ext cx="350838" cy="146050"/>
            </a:xfrm>
            <a:custGeom>
              <a:avLst/>
              <a:gdLst>
                <a:gd name="T0" fmla="*/ 144 w 221"/>
                <a:gd name="T1" fmla="*/ 83 h 92"/>
                <a:gd name="T2" fmla="*/ 221 w 221"/>
                <a:gd name="T3" fmla="*/ 40 h 92"/>
                <a:gd name="T4" fmla="*/ 221 w 221"/>
                <a:gd name="T5" fmla="*/ 46 h 92"/>
                <a:gd name="T6" fmla="*/ 146 w 221"/>
                <a:gd name="T7" fmla="*/ 92 h 92"/>
                <a:gd name="T8" fmla="*/ 0 w 221"/>
                <a:gd name="T9" fmla="*/ 9 h 92"/>
                <a:gd name="T10" fmla="*/ 0 w 221"/>
                <a:gd name="T11" fmla="*/ 0 h 92"/>
                <a:gd name="T12" fmla="*/ 144 w 221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92">
                  <a:moveTo>
                    <a:pt x="144" y="83"/>
                  </a:moveTo>
                  <a:lnTo>
                    <a:pt x="221" y="40"/>
                  </a:lnTo>
                  <a:lnTo>
                    <a:pt x="221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7" name="isḻiḍê">
              <a:extLst>
                <a:ext uri="{FF2B5EF4-FFF2-40B4-BE49-F238E27FC236}">
                  <a16:creationId xmlns:a16="http://schemas.microsoft.com/office/drawing/2014/main" xmlns="" id="{355C26C6-6084-4690-81FB-962205440222}"/>
                </a:ext>
              </a:extLst>
            </p:cNvPr>
            <p:cNvSpPr/>
            <p:nvPr/>
          </p:nvSpPr>
          <p:spPr bwMode="auto">
            <a:xfrm>
              <a:off x="5937250" y="384175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8" name="íŝ1ïḓé">
              <a:extLst>
                <a:ext uri="{FF2B5EF4-FFF2-40B4-BE49-F238E27FC236}">
                  <a16:creationId xmlns:a16="http://schemas.microsoft.com/office/drawing/2014/main" xmlns="" id="{396C53C8-ECB5-4EE8-A74C-588D31846DB2}"/>
                </a:ext>
              </a:extLst>
            </p:cNvPr>
            <p:cNvSpPr/>
            <p:nvPr/>
          </p:nvSpPr>
          <p:spPr bwMode="auto">
            <a:xfrm>
              <a:off x="5937250" y="3911601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8 h 93"/>
                <a:gd name="T6" fmla="*/ 146 w 223"/>
                <a:gd name="T7" fmla="*/ 93 h 93"/>
                <a:gd name="T8" fmla="*/ 0 w 223"/>
                <a:gd name="T9" fmla="*/ 10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9" name="ïṧlîḓé">
              <a:extLst>
                <a:ext uri="{FF2B5EF4-FFF2-40B4-BE49-F238E27FC236}">
                  <a16:creationId xmlns:a16="http://schemas.microsoft.com/office/drawing/2014/main" xmlns="" id="{DFBB7F39-C80B-4F73-94D9-F7F2D9653540}"/>
                </a:ext>
              </a:extLst>
            </p:cNvPr>
            <p:cNvSpPr/>
            <p:nvPr/>
          </p:nvSpPr>
          <p:spPr bwMode="auto">
            <a:xfrm>
              <a:off x="5164138" y="3394076"/>
              <a:ext cx="868363" cy="514350"/>
            </a:xfrm>
            <a:custGeom>
              <a:avLst/>
              <a:gdLst>
                <a:gd name="T0" fmla="*/ 77 w 547"/>
                <a:gd name="T1" fmla="*/ 0 h 324"/>
                <a:gd name="T2" fmla="*/ 547 w 547"/>
                <a:gd name="T3" fmla="*/ 272 h 324"/>
                <a:gd name="T4" fmla="*/ 547 w 547"/>
                <a:gd name="T5" fmla="*/ 280 h 324"/>
                <a:gd name="T6" fmla="*/ 470 w 547"/>
                <a:gd name="T7" fmla="*/ 324 h 324"/>
                <a:gd name="T8" fmla="*/ 0 w 547"/>
                <a:gd name="T9" fmla="*/ 52 h 324"/>
                <a:gd name="T10" fmla="*/ 0 w 547"/>
                <a:gd name="T11" fmla="*/ 44 h 324"/>
                <a:gd name="T12" fmla="*/ 77 w 54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24">
                  <a:moveTo>
                    <a:pt x="77" y="0"/>
                  </a:moveTo>
                  <a:lnTo>
                    <a:pt x="547" y="272"/>
                  </a:lnTo>
                  <a:lnTo>
                    <a:pt x="547" y="280"/>
                  </a:lnTo>
                  <a:lnTo>
                    <a:pt x="470" y="324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0" name="îS1ïḍè">
              <a:extLst>
                <a:ext uri="{FF2B5EF4-FFF2-40B4-BE49-F238E27FC236}">
                  <a16:creationId xmlns:a16="http://schemas.microsoft.com/office/drawing/2014/main" xmlns="" id="{3F158953-33EF-4D50-B1D1-0EE79A38A948}"/>
                </a:ext>
              </a:extLst>
            </p:cNvPr>
            <p:cNvSpPr/>
            <p:nvPr/>
          </p:nvSpPr>
          <p:spPr bwMode="auto">
            <a:xfrm>
              <a:off x="5164138" y="3463926"/>
              <a:ext cx="868363" cy="444500"/>
            </a:xfrm>
            <a:custGeom>
              <a:avLst/>
              <a:gdLst>
                <a:gd name="T0" fmla="*/ 470 w 547"/>
                <a:gd name="T1" fmla="*/ 274 h 280"/>
                <a:gd name="T2" fmla="*/ 547 w 547"/>
                <a:gd name="T3" fmla="*/ 228 h 280"/>
                <a:gd name="T4" fmla="*/ 547 w 547"/>
                <a:gd name="T5" fmla="*/ 236 h 280"/>
                <a:gd name="T6" fmla="*/ 470 w 547"/>
                <a:gd name="T7" fmla="*/ 280 h 280"/>
                <a:gd name="T8" fmla="*/ 0 w 547"/>
                <a:gd name="T9" fmla="*/ 8 h 280"/>
                <a:gd name="T10" fmla="*/ 0 w 547"/>
                <a:gd name="T11" fmla="*/ 0 h 280"/>
                <a:gd name="T12" fmla="*/ 470 w 547"/>
                <a:gd name="T13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280">
                  <a:moveTo>
                    <a:pt x="470" y="274"/>
                  </a:moveTo>
                  <a:lnTo>
                    <a:pt x="547" y="228"/>
                  </a:lnTo>
                  <a:lnTo>
                    <a:pt x="547" y="236"/>
                  </a:lnTo>
                  <a:lnTo>
                    <a:pt x="470" y="28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70" y="27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1" name="işľiḍê">
              <a:extLst>
                <a:ext uri="{FF2B5EF4-FFF2-40B4-BE49-F238E27FC236}">
                  <a16:creationId xmlns:a16="http://schemas.microsoft.com/office/drawing/2014/main" xmlns="" id="{338E7886-6262-47AD-B1DD-FC41B19E5E9A}"/>
                </a:ext>
              </a:extLst>
            </p:cNvPr>
            <p:cNvSpPr/>
            <p:nvPr/>
          </p:nvSpPr>
          <p:spPr bwMode="auto">
            <a:xfrm>
              <a:off x="4903788" y="32464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2" name="ïśḷiḑè">
              <a:extLst>
                <a:ext uri="{FF2B5EF4-FFF2-40B4-BE49-F238E27FC236}">
                  <a16:creationId xmlns:a16="http://schemas.microsoft.com/office/drawing/2014/main" xmlns="" id="{B4609D97-899F-4144-918A-E115A8E2EDB5}"/>
                </a:ext>
              </a:extLst>
            </p:cNvPr>
            <p:cNvSpPr/>
            <p:nvPr/>
          </p:nvSpPr>
          <p:spPr bwMode="auto">
            <a:xfrm>
              <a:off x="4903788" y="331787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3" name="îṥ1íďè">
              <a:extLst>
                <a:ext uri="{FF2B5EF4-FFF2-40B4-BE49-F238E27FC236}">
                  <a16:creationId xmlns:a16="http://schemas.microsoft.com/office/drawing/2014/main" xmlns="" id="{55F5A994-A9E7-4E79-AF9C-39BAA84DD9EF}"/>
                </a:ext>
              </a:extLst>
            </p:cNvPr>
            <p:cNvSpPr/>
            <p:nvPr/>
          </p:nvSpPr>
          <p:spPr bwMode="auto">
            <a:xfrm>
              <a:off x="6542088" y="3516313"/>
              <a:ext cx="315913" cy="193675"/>
            </a:xfrm>
            <a:custGeom>
              <a:avLst/>
              <a:gdLst>
                <a:gd name="T0" fmla="*/ 56 w 199"/>
                <a:gd name="T1" fmla="*/ 0 h 122"/>
                <a:gd name="T2" fmla="*/ 199 w 199"/>
                <a:gd name="T3" fmla="*/ 83 h 122"/>
                <a:gd name="T4" fmla="*/ 199 w 199"/>
                <a:gd name="T5" fmla="*/ 91 h 122"/>
                <a:gd name="T6" fmla="*/ 145 w 199"/>
                <a:gd name="T7" fmla="*/ 122 h 122"/>
                <a:gd name="T8" fmla="*/ 0 w 199"/>
                <a:gd name="T9" fmla="*/ 39 h 122"/>
                <a:gd name="T10" fmla="*/ 0 w 199"/>
                <a:gd name="T11" fmla="*/ 31 h 122"/>
                <a:gd name="T12" fmla="*/ 56 w 19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122">
                  <a:moveTo>
                    <a:pt x="56" y="0"/>
                  </a:moveTo>
                  <a:lnTo>
                    <a:pt x="199" y="83"/>
                  </a:lnTo>
                  <a:lnTo>
                    <a:pt x="199" y="91"/>
                  </a:lnTo>
                  <a:lnTo>
                    <a:pt x="145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4" name="ïSļíďe">
              <a:extLst>
                <a:ext uri="{FF2B5EF4-FFF2-40B4-BE49-F238E27FC236}">
                  <a16:creationId xmlns:a16="http://schemas.microsoft.com/office/drawing/2014/main" xmlns="" id="{E87F9E9F-A46B-475D-A546-20D3D4BBAA30}"/>
                </a:ext>
              </a:extLst>
            </p:cNvPr>
            <p:cNvSpPr/>
            <p:nvPr/>
          </p:nvSpPr>
          <p:spPr bwMode="auto">
            <a:xfrm>
              <a:off x="6542088" y="3565526"/>
              <a:ext cx="315913" cy="144463"/>
            </a:xfrm>
            <a:custGeom>
              <a:avLst/>
              <a:gdLst>
                <a:gd name="T0" fmla="*/ 145 w 199"/>
                <a:gd name="T1" fmla="*/ 85 h 91"/>
                <a:gd name="T2" fmla="*/ 199 w 199"/>
                <a:gd name="T3" fmla="*/ 52 h 91"/>
                <a:gd name="T4" fmla="*/ 199 w 199"/>
                <a:gd name="T5" fmla="*/ 60 h 91"/>
                <a:gd name="T6" fmla="*/ 145 w 199"/>
                <a:gd name="T7" fmla="*/ 91 h 91"/>
                <a:gd name="T8" fmla="*/ 0 w 199"/>
                <a:gd name="T9" fmla="*/ 8 h 91"/>
                <a:gd name="T10" fmla="*/ 0 w 199"/>
                <a:gd name="T11" fmla="*/ 0 h 91"/>
                <a:gd name="T12" fmla="*/ 145 w 199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91">
                  <a:moveTo>
                    <a:pt x="145" y="85"/>
                  </a:moveTo>
                  <a:lnTo>
                    <a:pt x="199" y="52"/>
                  </a:lnTo>
                  <a:lnTo>
                    <a:pt x="199" y="60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5" name="ïṡliḑê">
              <a:extLst>
                <a:ext uri="{FF2B5EF4-FFF2-40B4-BE49-F238E27FC236}">
                  <a16:creationId xmlns:a16="http://schemas.microsoft.com/office/drawing/2014/main" xmlns="" id="{1AE73CC4-1FAD-46C1-BA94-1307501C41D6}"/>
                </a:ext>
              </a:extLst>
            </p:cNvPr>
            <p:cNvSpPr/>
            <p:nvPr/>
          </p:nvSpPr>
          <p:spPr bwMode="auto">
            <a:xfrm>
              <a:off x="6280150" y="3363913"/>
              <a:ext cx="320675" cy="198438"/>
            </a:xfrm>
            <a:custGeom>
              <a:avLst/>
              <a:gdLst>
                <a:gd name="T0" fmla="*/ 57 w 202"/>
                <a:gd name="T1" fmla="*/ 0 h 125"/>
                <a:gd name="T2" fmla="*/ 202 w 202"/>
                <a:gd name="T3" fmla="*/ 86 h 125"/>
                <a:gd name="T4" fmla="*/ 202 w 202"/>
                <a:gd name="T5" fmla="*/ 94 h 125"/>
                <a:gd name="T6" fmla="*/ 146 w 202"/>
                <a:gd name="T7" fmla="*/ 125 h 125"/>
                <a:gd name="T8" fmla="*/ 0 w 202"/>
                <a:gd name="T9" fmla="*/ 42 h 125"/>
                <a:gd name="T10" fmla="*/ 0 w 202"/>
                <a:gd name="T11" fmla="*/ 34 h 125"/>
                <a:gd name="T12" fmla="*/ 57 w 202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25">
                  <a:moveTo>
                    <a:pt x="57" y="0"/>
                  </a:moveTo>
                  <a:lnTo>
                    <a:pt x="202" y="86"/>
                  </a:lnTo>
                  <a:lnTo>
                    <a:pt x="202" y="94"/>
                  </a:lnTo>
                  <a:lnTo>
                    <a:pt x="146" y="125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6" name="isḷîďè">
              <a:extLst>
                <a:ext uri="{FF2B5EF4-FFF2-40B4-BE49-F238E27FC236}">
                  <a16:creationId xmlns:a16="http://schemas.microsoft.com/office/drawing/2014/main" xmlns="" id="{663624BD-0B01-4A95-A145-0CFF36341B87}"/>
                </a:ext>
              </a:extLst>
            </p:cNvPr>
            <p:cNvSpPr/>
            <p:nvPr/>
          </p:nvSpPr>
          <p:spPr bwMode="auto">
            <a:xfrm>
              <a:off x="6280150" y="3417888"/>
              <a:ext cx="320675" cy="144463"/>
            </a:xfrm>
            <a:custGeom>
              <a:avLst/>
              <a:gdLst>
                <a:gd name="T0" fmla="*/ 146 w 202"/>
                <a:gd name="T1" fmla="*/ 83 h 91"/>
                <a:gd name="T2" fmla="*/ 202 w 202"/>
                <a:gd name="T3" fmla="*/ 52 h 91"/>
                <a:gd name="T4" fmla="*/ 202 w 202"/>
                <a:gd name="T5" fmla="*/ 60 h 91"/>
                <a:gd name="T6" fmla="*/ 146 w 202"/>
                <a:gd name="T7" fmla="*/ 91 h 91"/>
                <a:gd name="T8" fmla="*/ 0 w 202"/>
                <a:gd name="T9" fmla="*/ 8 h 91"/>
                <a:gd name="T10" fmla="*/ 0 w 202"/>
                <a:gd name="T11" fmla="*/ 0 h 91"/>
                <a:gd name="T12" fmla="*/ 146 w 20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91">
                  <a:moveTo>
                    <a:pt x="146" y="83"/>
                  </a:moveTo>
                  <a:lnTo>
                    <a:pt x="202" y="52"/>
                  </a:lnTo>
                  <a:lnTo>
                    <a:pt x="202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7" name="î$ľidè">
              <a:extLst>
                <a:ext uri="{FF2B5EF4-FFF2-40B4-BE49-F238E27FC236}">
                  <a16:creationId xmlns:a16="http://schemas.microsoft.com/office/drawing/2014/main" xmlns="" id="{E5F83350-A47E-487F-8318-617D5953CEC1}"/>
                </a:ext>
              </a:extLst>
            </p:cNvPr>
            <p:cNvSpPr/>
            <p:nvPr/>
          </p:nvSpPr>
          <p:spPr bwMode="auto">
            <a:xfrm>
              <a:off x="6022975" y="3216276"/>
              <a:ext cx="317500" cy="198438"/>
            </a:xfrm>
            <a:custGeom>
              <a:avLst/>
              <a:gdLst>
                <a:gd name="T0" fmla="*/ 54 w 200"/>
                <a:gd name="T1" fmla="*/ 0 h 125"/>
                <a:gd name="T2" fmla="*/ 200 w 200"/>
                <a:gd name="T3" fmla="*/ 83 h 125"/>
                <a:gd name="T4" fmla="*/ 200 w 200"/>
                <a:gd name="T5" fmla="*/ 91 h 125"/>
                <a:gd name="T6" fmla="*/ 144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4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4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8" name="iš1ïďe">
              <a:extLst>
                <a:ext uri="{FF2B5EF4-FFF2-40B4-BE49-F238E27FC236}">
                  <a16:creationId xmlns:a16="http://schemas.microsoft.com/office/drawing/2014/main" xmlns="" id="{2348637E-3703-41A8-998A-A675F8CE8AC0}"/>
                </a:ext>
              </a:extLst>
            </p:cNvPr>
            <p:cNvSpPr/>
            <p:nvPr/>
          </p:nvSpPr>
          <p:spPr bwMode="auto">
            <a:xfrm>
              <a:off x="6022975" y="3265488"/>
              <a:ext cx="317500" cy="149225"/>
            </a:xfrm>
            <a:custGeom>
              <a:avLst/>
              <a:gdLst>
                <a:gd name="T0" fmla="*/ 144 w 200"/>
                <a:gd name="T1" fmla="*/ 85 h 94"/>
                <a:gd name="T2" fmla="*/ 200 w 200"/>
                <a:gd name="T3" fmla="*/ 52 h 94"/>
                <a:gd name="T4" fmla="*/ 200 w 200"/>
                <a:gd name="T5" fmla="*/ 60 h 94"/>
                <a:gd name="T6" fmla="*/ 144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4 w 200"/>
                <a:gd name="T13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4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4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9" name="îslîdè">
              <a:extLst>
                <a:ext uri="{FF2B5EF4-FFF2-40B4-BE49-F238E27FC236}">
                  <a16:creationId xmlns:a16="http://schemas.microsoft.com/office/drawing/2014/main" xmlns="" id="{DB031A93-8E5A-4527-BB01-82218E45439E}"/>
                </a:ext>
              </a:extLst>
            </p:cNvPr>
            <p:cNvSpPr/>
            <p:nvPr/>
          </p:nvSpPr>
          <p:spPr bwMode="auto">
            <a:xfrm>
              <a:off x="5765800" y="3068638"/>
              <a:ext cx="317500" cy="193675"/>
            </a:xfrm>
            <a:custGeom>
              <a:avLst/>
              <a:gdLst>
                <a:gd name="T0" fmla="*/ 54 w 200"/>
                <a:gd name="T1" fmla="*/ 0 h 122"/>
                <a:gd name="T2" fmla="*/ 200 w 200"/>
                <a:gd name="T3" fmla="*/ 83 h 122"/>
                <a:gd name="T4" fmla="*/ 200 w 200"/>
                <a:gd name="T5" fmla="*/ 91 h 122"/>
                <a:gd name="T6" fmla="*/ 146 w 200"/>
                <a:gd name="T7" fmla="*/ 122 h 122"/>
                <a:gd name="T8" fmla="*/ 0 w 200"/>
                <a:gd name="T9" fmla="*/ 39 h 122"/>
                <a:gd name="T10" fmla="*/ 0 w 200"/>
                <a:gd name="T11" fmla="*/ 31 h 122"/>
                <a:gd name="T12" fmla="*/ 54 w 200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2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6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0" name="îš1íḋe">
              <a:extLst>
                <a:ext uri="{FF2B5EF4-FFF2-40B4-BE49-F238E27FC236}">
                  <a16:creationId xmlns:a16="http://schemas.microsoft.com/office/drawing/2014/main" xmlns="" id="{5BA2ED28-FB28-4B86-8492-441483C6F111}"/>
                </a:ext>
              </a:extLst>
            </p:cNvPr>
            <p:cNvSpPr/>
            <p:nvPr/>
          </p:nvSpPr>
          <p:spPr bwMode="auto">
            <a:xfrm>
              <a:off x="5765800" y="3117851"/>
              <a:ext cx="317500" cy="144463"/>
            </a:xfrm>
            <a:custGeom>
              <a:avLst/>
              <a:gdLst>
                <a:gd name="T0" fmla="*/ 143 w 200"/>
                <a:gd name="T1" fmla="*/ 85 h 91"/>
                <a:gd name="T2" fmla="*/ 200 w 200"/>
                <a:gd name="T3" fmla="*/ 52 h 91"/>
                <a:gd name="T4" fmla="*/ 200 w 200"/>
                <a:gd name="T5" fmla="*/ 60 h 91"/>
                <a:gd name="T6" fmla="*/ 146 w 200"/>
                <a:gd name="T7" fmla="*/ 91 h 91"/>
                <a:gd name="T8" fmla="*/ 0 w 200"/>
                <a:gd name="T9" fmla="*/ 8 h 91"/>
                <a:gd name="T10" fmla="*/ 0 w 200"/>
                <a:gd name="T11" fmla="*/ 0 h 91"/>
                <a:gd name="T12" fmla="*/ 143 w 200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1">
                  <a:moveTo>
                    <a:pt x="143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3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1" name="îṧḷïďé">
              <a:extLst>
                <a:ext uri="{FF2B5EF4-FFF2-40B4-BE49-F238E27FC236}">
                  <a16:creationId xmlns:a16="http://schemas.microsoft.com/office/drawing/2014/main" xmlns="" id="{1D67B91C-BCB2-42EE-8965-38D5EC448A6F}"/>
                </a:ext>
              </a:extLst>
            </p:cNvPr>
            <p:cNvSpPr/>
            <p:nvPr/>
          </p:nvSpPr>
          <p:spPr bwMode="auto">
            <a:xfrm>
              <a:off x="5505450" y="2919413"/>
              <a:ext cx="319088" cy="195263"/>
            </a:xfrm>
            <a:custGeom>
              <a:avLst/>
              <a:gdLst>
                <a:gd name="T0" fmla="*/ 56 w 201"/>
                <a:gd name="T1" fmla="*/ 0 h 123"/>
                <a:gd name="T2" fmla="*/ 201 w 201"/>
                <a:gd name="T3" fmla="*/ 83 h 123"/>
                <a:gd name="T4" fmla="*/ 201 w 201"/>
                <a:gd name="T5" fmla="*/ 92 h 123"/>
                <a:gd name="T6" fmla="*/ 145 w 201"/>
                <a:gd name="T7" fmla="*/ 123 h 123"/>
                <a:gd name="T8" fmla="*/ 0 w 201"/>
                <a:gd name="T9" fmla="*/ 40 h 123"/>
                <a:gd name="T10" fmla="*/ 0 w 201"/>
                <a:gd name="T11" fmla="*/ 31 h 123"/>
                <a:gd name="T12" fmla="*/ 56 w 201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3">
                  <a:moveTo>
                    <a:pt x="56" y="0"/>
                  </a:moveTo>
                  <a:lnTo>
                    <a:pt x="201" y="83"/>
                  </a:lnTo>
                  <a:lnTo>
                    <a:pt x="201" y="92"/>
                  </a:lnTo>
                  <a:lnTo>
                    <a:pt x="145" y="123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2" name="ïsļîďé">
              <a:extLst>
                <a:ext uri="{FF2B5EF4-FFF2-40B4-BE49-F238E27FC236}">
                  <a16:creationId xmlns:a16="http://schemas.microsoft.com/office/drawing/2014/main" xmlns="" id="{05E12E27-1893-495D-819E-AB72C57F6F61}"/>
                </a:ext>
              </a:extLst>
            </p:cNvPr>
            <p:cNvSpPr/>
            <p:nvPr/>
          </p:nvSpPr>
          <p:spPr bwMode="auto">
            <a:xfrm>
              <a:off x="5505450" y="2968626"/>
              <a:ext cx="319088" cy="146050"/>
            </a:xfrm>
            <a:custGeom>
              <a:avLst/>
              <a:gdLst>
                <a:gd name="T0" fmla="*/ 145 w 201"/>
                <a:gd name="T1" fmla="*/ 86 h 92"/>
                <a:gd name="T2" fmla="*/ 201 w 201"/>
                <a:gd name="T3" fmla="*/ 52 h 92"/>
                <a:gd name="T4" fmla="*/ 201 w 201"/>
                <a:gd name="T5" fmla="*/ 61 h 92"/>
                <a:gd name="T6" fmla="*/ 145 w 201"/>
                <a:gd name="T7" fmla="*/ 92 h 92"/>
                <a:gd name="T8" fmla="*/ 0 w 201"/>
                <a:gd name="T9" fmla="*/ 9 h 92"/>
                <a:gd name="T10" fmla="*/ 0 w 201"/>
                <a:gd name="T11" fmla="*/ 0 h 92"/>
                <a:gd name="T12" fmla="*/ 145 w 201"/>
                <a:gd name="T13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92">
                  <a:moveTo>
                    <a:pt x="145" y="86"/>
                  </a:moveTo>
                  <a:lnTo>
                    <a:pt x="201" y="52"/>
                  </a:lnTo>
                  <a:lnTo>
                    <a:pt x="201" y="61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3" name="iṣḻiḋe">
              <a:extLst>
                <a:ext uri="{FF2B5EF4-FFF2-40B4-BE49-F238E27FC236}">
                  <a16:creationId xmlns:a16="http://schemas.microsoft.com/office/drawing/2014/main" xmlns="" id="{0614D441-AB5C-406D-A522-13242BEBA7C6}"/>
                </a:ext>
              </a:extLst>
            </p:cNvPr>
            <p:cNvSpPr/>
            <p:nvPr/>
          </p:nvSpPr>
          <p:spPr bwMode="auto">
            <a:xfrm>
              <a:off x="5053013" y="3071813"/>
              <a:ext cx="488950" cy="382588"/>
            </a:xfrm>
            <a:custGeom>
              <a:avLst/>
              <a:gdLst>
                <a:gd name="T0" fmla="*/ 0 w 308"/>
                <a:gd name="T1" fmla="*/ 99 h 241"/>
                <a:gd name="T2" fmla="*/ 172 w 308"/>
                <a:gd name="T3" fmla="*/ 0 h 241"/>
                <a:gd name="T4" fmla="*/ 260 w 308"/>
                <a:gd name="T5" fmla="*/ 52 h 241"/>
                <a:gd name="T6" fmla="*/ 260 w 308"/>
                <a:gd name="T7" fmla="*/ 60 h 241"/>
                <a:gd name="T8" fmla="*/ 174 w 308"/>
                <a:gd name="T9" fmla="*/ 112 h 241"/>
                <a:gd name="T10" fmla="*/ 308 w 308"/>
                <a:gd name="T11" fmla="*/ 189 h 241"/>
                <a:gd name="T12" fmla="*/ 308 w 308"/>
                <a:gd name="T13" fmla="*/ 189 h 241"/>
                <a:gd name="T14" fmla="*/ 308 w 308"/>
                <a:gd name="T15" fmla="*/ 197 h 241"/>
                <a:gd name="T16" fmla="*/ 233 w 308"/>
                <a:gd name="T17" fmla="*/ 241 h 241"/>
                <a:gd name="T18" fmla="*/ 0 w 308"/>
                <a:gd name="T19" fmla="*/ 108 h 241"/>
                <a:gd name="T20" fmla="*/ 0 w 308"/>
                <a:gd name="T21" fmla="*/ 99 h 241"/>
                <a:gd name="T22" fmla="*/ 0 w 308"/>
                <a:gd name="T23" fmla="*/ 9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41">
                  <a:moveTo>
                    <a:pt x="0" y="99"/>
                  </a:moveTo>
                  <a:lnTo>
                    <a:pt x="172" y="0"/>
                  </a:lnTo>
                  <a:lnTo>
                    <a:pt x="260" y="52"/>
                  </a:lnTo>
                  <a:lnTo>
                    <a:pt x="260" y="60"/>
                  </a:lnTo>
                  <a:lnTo>
                    <a:pt x="174" y="112"/>
                  </a:lnTo>
                  <a:lnTo>
                    <a:pt x="308" y="189"/>
                  </a:lnTo>
                  <a:lnTo>
                    <a:pt x="308" y="189"/>
                  </a:lnTo>
                  <a:lnTo>
                    <a:pt x="308" y="197"/>
                  </a:lnTo>
                  <a:lnTo>
                    <a:pt x="233" y="241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4" name="iSľïḑè">
              <a:extLst>
                <a:ext uri="{FF2B5EF4-FFF2-40B4-BE49-F238E27FC236}">
                  <a16:creationId xmlns:a16="http://schemas.microsoft.com/office/drawing/2014/main" xmlns="" id="{8103FF56-5095-45AF-BBEB-0518E5A5BC78}"/>
                </a:ext>
              </a:extLst>
            </p:cNvPr>
            <p:cNvSpPr/>
            <p:nvPr/>
          </p:nvSpPr>
          <p:spPr bwMode="auto">
            <a:xfrm>
              <a:off x="4921250" y="3605213"/>
              <a:ext cx="969963" cy="557213"/>
            </a:xfrm>
            <a:custGeom>
              <a:avLst/>
              <a:gdLst>
                <a:gd name="T0" fmla="*/ 611 w 611"/>
                <a:gd name="T1" fmla="*/ 241 h 351"/>
                <a:gd name="T2" fmla="*/ 191 w 611"/>
                <a:gd name="T3" fmla="*/ 0 h 351"/>
                <a:gd name="T4" fmla="*/ 0 w 611"/>
                <a:gd name="T5" fmla="*/ 108 h 351"/>
                <a:gd name="T6" fmla="*/ 420 w 611"/>
                <a:gd name="T7" fmla="*/ 351 h 351"/>
                <a:gd name="T8" fmla="*/ 611 w 611"/>
                <a:gd name="T9" fmla="*/ 24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51">
                  <a:moveTo>
                    <a:pt x="611" y="241"/>
                  </a:moveTo>
                  <a:lnTo>
                    <a:pt x="191" y="0"/>
                  </a:lnTo>
                  <a:lnTo>
                    <a:pt x="0" y="108"/>
                  </a:lnTo>
                  <a:lnTo>
                    <a:pt x="420" y="351"/>
                  </a:lnTo>
                  <a:lnTo>
                    <a:pt x="611" y="24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5" name="îśḻiďe">
              <a:extLst>
                <a:ext uri="{FF2B5EF4-FFF2-40B4-BE49-F238E27FC236}">
                  <a16:creationId xmlns:a16="http://schemas.microsoft.com/office/drawing/2014/main" xmlns="" id="{7511AF5B-4357-47B8-BA0A-E3CF7070AE78}"/>
                </a:ext>
              </a:extLst>
            </p:cNvPr>
            <p:cNvSpPr/>
            <p:nvPr/>
          </p:nvSpPr>
          <p:spPr bwMode="auto">
            <a:xfrm>
              <a:off x="5316538" y="3154363"/>
              <a:ext cx="149225" cy="95250"/>
            </a:xfrm>
            <a:custGeom>
              <a:avLst/>
              <a:gdLst>
                <a:gd name="T0" fmla="*/ 0 w 94"/>
                <a:gd name="T1" fmla="*/ 56 h 60"/>
                <a:gd name="T2" fmla="*/ 94 w 94"/>
                <a:gd name="T3" fmla="*/ 0 h 60"/>
                <a:gd name="T4" fmla="*/ 94 w 94"/>
                <a:gd name="T5" fmla="*/ 8 h 60"/>
                <a:gd name="T6" fmla="*/ 8 w 94"/>
                <a:gd name="T7" fmla="*/ 60 h 60"/>
                <a:gd name="T8" fmla="*/ 0 w 94"/>
                <a:gd name="T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0">
                  <a:moveTo>
                    <a:pt x="0" y="56"/>
                  </a:moveTo>
                  <a:lnTo>
                    <a:pt x="94" y="0"/>
                  </a:lnTo>
                  <a:lnTo>
                    <a:pt x="94" y="8"/>
                  </a:lnTo>
                  <a:lnTo>
                    <a:pt x="8" y="6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6" name="íśḻíḑe">
              <a:extLst>
                <a:ext uri="{FF2B5EF4-FFF2-40B4-BE49-F238E27FC236}">
                  <a16:creationId xmlns:a16="http://schemas.microsoft.com/office/drawing/2014/main" xmlns="" id="{7280068C-0EE8-4370-8656-B6F3CE382CFA}"/>
                </a:ext>
              </a:extLst>
            </p:cNvPr>
            <p:cNvSpPr/>
            <p:nvPr/>
          </p:nvSpPr>
          <p:spPr bwMode="auto">
            <a:xfrm>
              <a:off x="5053013" y="3228976"/>
              <a:ext cx="488950" cy="225425"/>
            </a:xfrm>
            <a:custGeom>
              <a:avLst/>
              <a:gdLst>
                <a:gd name="T0" fmla="*/ 231 w 308"/>
                <a:gd name="T1" fmla="*/ 135 h 142"/>
                <a:gd name="T2" fmla="*/ 231 w 308"/>
                <a:gd name="T3" fmla="*/ 133 h 142"/>
                <a:gd name="T4" fmla="*/ 231 w 308"/>
                <a:gd name="T5" fmla="*/ 133 h 142"/>
                <a:gd name="T6" fmla="*/ 308 w 308"/>
                <a:gd name="T7" fmla="*/ 90 h 142"/>
                <a:gd name="T8" fmla="*/ 308 w 308"/>
                <a:gd name="T9" fmla="*/ 98 h 142"/>
                <a:gd name="T10" fmla="*/ 233 w 308"/>
                <a:gd name="T11" fmla="*/ 142 h 142"/>
                <a:gd name="T12" fmla="*/ 0 w 308"/>
                <a:gd name="T13" fmla="*/ 9 h 142"/>
                <a:gd name="T14" fmla="*/ 0 w 308"/>
                <a:gd name="T15" fmla="*/ 0 h 142"/>
                <a:gd name="T16" fmla="*/ 62 w 308"/>
                <a:gd name="T17" fmla="*/ 36 h 142"/>
                <a:gd name="T18" fmla="*/ 231 w 308"/>
                <a:gd name="T19" fmla="*/ 1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142">
                  <a:moveTo>
                    <a:pt x="231" y="135"/>
                  </a:moveTo>
                  <a:lnTo>
                    <a:pt x="231" y="133"/>
                  </a:lnTo>
                  <a:lnTo>
                    <a:pt x="231" y="133"/>
                  </a:lnTo>
                  <a:lnTo>
                    <a:pt x="308" y="90"/>
                  </a:lnTo>
                  <a:lnTo>
                    <a:pt x="308" y="98"/>
                  </a:lnTo>
                  <a:lnTo>
                    <a:pt x="233" y="142"/>
                  </a:lnTo>
                  <a:lnTo>
                    <a:pt x="0" y="9"/>
                  </a:lnTo>
                  <a:lnTo>
                    <a:pt x="0" y="0"/>
                  </a:lnTo>
                  <a:lnTo>
                    <a:pt x="62" y="36"/>
                  </a:lnTo>
                  <a:lnTo>
                    <a:pt x="231" y="13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7" name="îsḻîďé">
              <a:extLst>
                <a:ext uri="{FF2B5EF4-FFF2-40B4-BE49-F238E27FC236}">
                  <a16:creationId xmlns:a16="http://schemas.microsoft.com/office/drawing/2014/main" xmlns="" id="{02F46BA7-8DB0-42C1-B6B3-86F6F7E71CDC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close/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A5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8" name="îşlîḑè">
              <a:extLst>
                <a:ext uri="{FF2B5EF4-FFF2-40B4-BE49-F238E27FC236}">
                  <a16:creationId xmlns:a16="http://schemas.microsoft.com/office/drawing/2014/main" xmlns="" id="{395A0E6C-9C4E-444F-9FCE-EECE62661004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9" name="íṥļïḋe">
              <a:extLst>
                <a:ext uri="{FF2B5EF4-FFF2-40B4-BE49-F238E27FC236}">
                  <a16:creationId xmlns:a16="http://schemas.microsoft.com/office/drawing/2014/main" xmlns="" id="{A774125A-AF87-44AE-8516-369AC2970D10}"/>
                </a:ext>
              </a:extLst>
            </p:cNvPr>
            <p:cNvSpPr/>
            <p:nvPr/>
          </p:nvSpPr>
          <p:spPr bwMode="auto">
            <a:xfrm>
              <a:off x="4530725" y="2103438"/>
              <a:ext cx="604838" cy="438150"/>
            </a:xfrm>
            <a:custGeom>
              <a:avLst/>
              <a:gdLst>
                <a:gd name="T0" fmla="*/ 183 w 183"/>
                <a:gd name="T1" fmla="*/ 6 h 133"/>
                <a:gd name="T2" fmla="*/ 141 w 183"/>
                <a:gd name="T3" fmla="*/ 9 h 133"/>
                <a:gd name="T4" fmla="*/ 45 w 183"/>
                <a:gd name="T5" fmla="*/ 16 h 133"/>
                <a:gd name="T6" fmla="*/ 0 w 183"/>
                <a:gd name="T7" fmla="*/ 19 h 133"/>
                <a:gd name="T8" fmla="*/ 0 w 183"/>
                <a:gd name="T9" fmla="*/ 81 h 133"/>
                <a:gd name="T10" fmla="*/ 1 w 183"/>
                <a:gd name="T11" fmla="*/ 81 h 133"/>
                <a:gd name="T12" fmla="*/ 23 w 183"/>
                <a:gd name="T13" fmla="*/ 114 h 133"/>
                <a:gd name="T14" fmla="*/ 151 w 183"/>
                <a:gd name="T15" fmla="*/ 108 h 133"/>
                <a:gd name="T16" fmla="*/ 183 w 183"/>
                <a:gd name="T17" fmla="*/ 66 h 133"/>
                <a:gd name="T18" fmla="*/ 183 w 183"/>
                <a:gd name="T19" fmla="*/ 66 h 133"/>
                <a:gd name="T20" fmla="*/ 183 w 183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33">
                  <a:moveTo>
                    <a:pt x="183" y="6"/>
                  </a:moveTo>
                  <a:cubicBezTo>
                    <a:pt x="141" y="9"/>
                    <a:pt x="141" y="9"/>
                    <a:pt x="141" y="9"/>
                  </a:cubicBezTo>
                  <a:cubicBezTo>
                    <a:pt x="112" y="0"/>
                    <a:pt x="75" y="3"/>
                    <a:pt x="45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0" y="93"/>
                    <a:pt x="8" y="105"/>
                    <a:pt x="23" y="114"/>
                  </a:cubicBezTo>
                  <a:cubicBezTo>
                    <a:pt x="56" y="133"/>
                    <a:pt x="113" y="130"/>
                    <a:pt x="151" y="108"/>
                  </a:cubicBezTo>
                  <a:cubicBezTo>
                    <a:pt x="173" y="96"/>
                    <a:pt x="183" y="80"/>
                    <a:pt x="183" y="66"/>
                  </a:cubicBezTo>
                  <a:cubicBezTo>
                    <a:pt x="183" y="66"/>
                    <a:pt x="183" y="66"/>
                    <a:pt x="183" y="66"/>
                  </a:cubicBezTo>
                  <a:lnTo>
                    <a:pt x="183" y="6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0" name="îṣlíḍé">
              <a:extLst>
                <a:ext uri="{FF2B5EF4-FFF2-40B4-BE49-F238E27FC236}">
                  <a16:creationId xmlns:a16="http://schemas.microsoft.com/office/drawing/2014/main" xmlns="" id="{F17BC0C6-850A-41D8-8725-415AC6CB60D0}"/>
                </a:ext>
              </a:extLst>
            </p:cNvPr>
            <p:cNvSpPr/>
            <p:nvPr/>
          </p:nvSpPr>
          <p:spPr bwMode="auto">
            <a:xfrm>
              <a:off x="5075238" y="2178051"/>
              <a:ext cx="142875" cy="431800"/>
            </a:xfrm>
            <a:custGeom>
              <a:avLst/>
              <a:gdLst>
                <a:gd name="T0" fmla="*/ 6 w 43"/>
                <a:gd name="T1" fmla="*/ 32 h 131"/>
                <a:gd name="T2" fmla="*/ 0 w 43"/>
                <a:gd name="T3" fmla="*/ 15 h 131"/>
                <a:gd name="T4" fmla="*/ 6 w 43"/>
                <a:gd name="T5" fmla="*/ 0 h 131"/>
                <a:gd name="T6" fmla="*/ 28 w 43"/>
                <a:gd name="T7" fmla="*/ 18 h 131"/>
                <a:gd name="T8" fmla="*/ 43 w 43"/>
                <a:gd name="T9" fmla="*/ 52 h 131"/>
                <a:gd name="T10" fmla="*/ 43 w 43"/>
                <a:gd name="T11" fmla="*/ 113 h 131"/>
                <a:gd name="T12" fmla="*/ 42 w 43"/>
                <a:gd name="T13" fmla="*/ 119 h 131"/>
                <a:gd name="T14" fmla="*/ 38 w 43"/>
                <a:gd name="T15" fmla="*/ 131 h 131"/>
                <a:gd name="T16" fmla="*/ 20 w 43"/>
                <a:gd name="T17" fmla="*/ 75 h 131"/>
                <a:gd name="T18" fmla="*/ 6 w 43"/>
                <a:gd name="T19" fmla="*/ 51 h 131"/>
                <a:gd name="T20" fmla="*/ 6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6" y="32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8" y="27"/>
                    <a:pt x="43" y="39"/>
                    <a:pt x="43" y="52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5"/>
                    <a:pt x="43" y="117"/>
                    <a:pt x="42" y="119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6" y="51"/>
                    <a:pt x="6" y="51"/>
                    <a:pt x="6" y="51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1" name="îṥlîḋé">
              <a:extLst>
                <a:ext uri="{FF2B5EF4-FFF2-40B4-BE49-F238E27FC236}">
                  <a16:creationId xmlns:a16="http://schemas.microsoft.com/office/drawing/2014/main" xmlns="" id="{C859259C-C53D-4E38-9534-D7C4C9313D1A}"/>
                </a:ext>
              </a:extLst>
            </p:cNvPr>
            <p:cNvSpPr/>
            <p:nvPr/>
          </p:nvSpPr>
          <p:spPr bwMode="auto">
            <a:xfrm>
              <a:off x="4408488" y="2178051"/>
              <a:ext cx="142875" cy="431800"/>
            </a:xfrm>
            <a:custGeom>
              <a:avLst/>
              <a:gdLst>
                <a:gd name="T0" fmla="*/ 37 w 43"/>
                <a:gd name="T1" fmla="*/ 32 h 131"/>
                <a:gd name="T2" fmla="*/ 43 w 43"/>
                <a:gd name="T3" fmla="*/ 15 h 131"/>
                <a:gd name="T4" fmla="*/ 37 w 43"/>
                <a:gd name="T5" fmla="*/ 0 h 131"/>
                <a:gd name="T6" fmla="*/ 15 w 43"/>
                <a:gd name="T7" fmla="*/ 18 h 131"/>
                <a:gd name="T8" fmla="*/ 0 w 43"/>
                <a:gd name="T9" fmla="*/ 52 h 131"/>
                <a:gd name="T10" fmla="*/ 0 w 43"/>
                <a:gd name="T11" fmla="*/ 113 h 131"/>
                <a:gd name="T12" fmla="*/ 1 w 43"/>
                <a:gd name="T13" fmla="*/ 119 h 131"/>
                <a:gd name="T14" fmla="*/ 5 w 43"/>
                <a:gd name="T15" fmla="*/ 131 h 131"/>
                <a:gd name="T16" fmla="*/ 23 w 43"/>
                <a:gd name="T17" fmla="*/ 75 h 131"/>
                <a:gd name="T18" fmla="*/ 37 w 43"/>
                <a:gd name="T19" fmla="*/ 51 h 131"/>
                <a:gd name="T20" fmla="*/ 37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37" y="32"/>
                  </a:moveTo>
                  <a:cubicBezTo>
                    <a:pt x="43" y="15"/>
                    <a:pt x="43" y="15"/>
                    <a:pt x="4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5" y="27"/>
                    <a:pt x="0" y="39"/>
                    <a:pt x="0" y="5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7"/>
                    <a:pt x="1" y="119"/>
                  </a:cubicBezTo>
                  <a:cubicBezTo>
                    <a:pt x="5" y="131"/>
                    <a:pt x="5" y="131"/>
                    <a:pt x="5" y="131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37" y="51"/>
                    <a:pt x="37" y="51"/>
                    <a:pt x="37" y="51"/>
                  </a:cubicBezTo>
                  <a:lnTo>
                    <a:pt x="37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2" name="îṧ1ïḍe">
              <a:extLst>
                <a:ext uri="{FF2B5EF4-FFF2-40B4-BE49-F238E27FC236}">
                  <a16:creationId xmlns:a16="http://schemas.microsoft.com/office/drawing/2014/main" xmlns="" id="{AB2111DD-7BB1-4C61-9D89-5DB1953B8F25}"/>
                </a:ext>
              </a:extLst>
            </p:cNvPr>
            <p:cNvSpPr/>
            <p:nvPr/>
          </p:nvSpPr>
          <p:spPr bwMode="auto">
            <a:xfrm>
              <a:off x="4530725" y="1111251"/>
              <a:ext cx="604838" cy="1228725"/>
            </a:xfrm>
            <a:custGeom>
              <a:avLst/>
              <a:gdLst>
                <a:gd name="T0" fmla="*/ 183 w 183"/>
                <a:gd name="T1" fmla="*/ 185 h 373"/>
                <a:gd name="T2" fmla="*/ 119 w 183"/>
                <a:gd name="T3" fmla="*/ 20 h 373"/>
                <a:gd name="T4" fmla="*/ 116 w 183"/>
                <a:gd name="T5" fmla="*/ 15 h 373"/>
                <a:gd name="T6" fmla="*/ 64 w 183"/>
                <a:gd name="T7" fmla="*/ 16 h 373"/>
                <a:gd name="T8" fmla="*/ 60 w 183"/>
                <a:gd name="T9" fmla="*/ 21 h 373"/>
                <a:gd name="T10" fmla="*/ 0 w 183"/>
                <a:gd name="T11" fmla="*/ 181 h 373"/>
                <a:gd name="T12" fmla="*/ 0 w 183"/>
                <a:gd name="T13" fmla="*/ 320 h 373"/>
                <a:gd name="T14" fmla="*/ 1 w 183"/>
                <a:gd name="T15" fmla="*/ 320 h 373"/>
                <a:gd name="T16" fmla="*/ 23 w 183"/>
                <a:gd name="T17" fmla="*/ 354 h 373"/>
                <a:gd name="T18" fmla="*/ 151 w 183"/>
                <a:gd name="T19" fmla="*/ 348 h 373"/>
                <a:gd name="T20" fmla="*/ 183 w 183"/>
                <a:gd name="T21" fmla="*/ 307 h 373"/>
                <a:gd name="T22" fmla="*/ 183 w 183"/>
                <a:gd name="T23" fmla="*/ 307 h 373"/>
                <a:gd name="T24" fmla="*/ 183 w 183"/>
                <a:gd name="T25" fmla="*/ 18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373">
                  <a:moveTo>
                    <a:pt x="183" y="185"/>
                  </a:moveTo>
                  <a:cubicBezTo>
                    <a:pt x="183" y="124"/>
                    <a:pt x="160" y="65"/>
                    <a:pt x="119" y="20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02" y="0"/>
                    <a:pt x="77" y="0"/>
                    <a:pt x="64" y="16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22" y="65"/>
                    <a:pt x="0" y="122"/>
                    <a:pt x="0" y="181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33"/>
                    <a:pt x="7" y="345"/>
                    <a:pt x="23" y="354"/>
                  </a:cubicBezTo>
                  <a:cubicBezTo>
                    <a:pt x="56" y="373"/>
                    <a:pt x="113" y="370"/>
                    <a:pt x="151" y="348"/>
                  </a:cubicBezTo>
                  <a:cubicBezTo>
                    <a:pt x="172" y="336"/>
                    <a:pt x="183" y="321"/>
                    <a:pt x="183" y="307"/>
                  </a:cubicBezTo>
                  <a:cubicBezTo>
                    <a:pt x="183" y="307"/>
                    <a:pt x="183" y="307"/>
                    <a:pt x="183" y="307"/>
                  </a:cubicBezTo>
                  <a:lnTo>
                    <a:pt x="183" y="185"/>
                  </a:ln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3" name="iṥ1ïḍé">
              <a:extLst>
                <a:ext uri="{FF2B5EF4-FFF2-40B4-BE49-F238E27FC236}">
                  <a16:creationId xmlns:a16="http://schemas.microsoft.com/office/drawing/2014/main" xmlns="" id="{DEC9F6FB-833E-4B97-9F6C-DBC040CE1751}"/>
                </a:ext>
              </a:extLst>
            </p:cNvPr>
            <p:cNvSpPr/>
            <p:nvPr/>
          </p:nvSpPr>
          <p:spPr bwMode="auto">
            <a:xfrm>
              <a:off x="4689475" y="1631951"/>
              <a:ext cx="257175" cy="257175"/>
            </a:xfrm>
            <a:prstGeom prst="ellipse">
              <a:avLst/>
            </a:pr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4" name="iSḷíḓè">
              <a:extLst>
                <a:ext uri="{FF2B5EF4-FFF2-40B4-BE49-F238E27FC236}">
                  <a16:creationId xmlns:a16="http://schemas.microsoft.com/office/drawing/2014/main" xmlns="" id="{BF9165CA-303F-4A87-91DC-AED17C82D601}"/>
                </a:ext>
              </a:extLst>
            </p:cNvPr>
            <p:cNvSpPr/>
            <p:nvPr/>
          </p:nvSpPr>
          <p:spPr bwMode="auto">
            <a:xfrm>
              <a:off x="4729163" y="1671638"/>
              <a:ext cx="177800" cy="177800"/>
            </a:xfrm>
            <a:prstGeom prst="ellipse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5" name="îṩ1ïḓê">
              <a:extLst>
                <a:ext uri="{FF2B5EF4-FFF2-40B4-BE49-F238E27FC236}">
                  <a16:creationId xmlns:a16="http://schemas.microsoft.com/office/drawing/2014/main" xmlns="" id="{A6AB016B-89BD-42E0-BCC8-967CDAB47E40}"/>
                </a:ext>
              </a:extLst>
            </p:cNvPr>
            <p:cNvSpPr/>
            <p:nvPr/>
          </p:nvSpPr>
          <p:spPr bwMode="auto">
            <a:xfrm>
              <a:off x="4425950" y="2227263"/>
              <a:ext cx="125413" cy="382588"/>
            </a:xfrm>
            <a:custGeom>
              <a:avLst/>
              <a:gdLst>
                <a:gd name="T0" fmla="*/ 38 w 38"/>
                <a:gd name="T1" fmla="*/ 0 h 116"/>
                <a:gd name="T2" fmla="*/ 16 w 38"/>
                <a:gd name="T3" fmla="*/ 18 h 116"/>
                <a:gd name="T4" fmla="*/ 0 w 38"/>
                <a:gd name="T5" fmla="*/ 52 h 116"/>
                <a:gd name="T6" fmla="*/ 0 w 38"/>
                <a:gd name="T7" fmla="*/ 116 h 116"/>
                <a:gd name="T8" fmla="*/ 38 w 38"/>
                <a:gd name="T9" fmla="*/ 51 h 116"/>
                <a:gd name="T10" fmla="*/ 38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38" y="0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6" y="27"/>
                    <a:pt x="0" y="39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6" name="ïṡḷiďè">
              <a:extLst>
                <a:ext uri="{FF2B5EF4-FFF2-40B4-BE49-F238E27FC236}">
                  <a16:creationId xmlns:a16="http://schemas.microsoft.com/office/drawing/2014/main" xmlns="" id="{364237B9-230F-44FC-A115-32F91C184509}"/>
                </a:ext>
              </a:extLst>
            </p:cNvPr>
            <p:cNvSpPr/>
            <p:nvPr/>
          </p:nvSpPr>
          <p:spPr bwMode="auto">
            <a:xfrm>
              <a:off x="5075238" y="2227263"/>
              <a:ext cx="125413" cy="382588"/>
            </a:xfrm>
            <a:custGeom>
              <a:avLst/>
              <a:gdLst>
                <a:gd name="T0" fmla="*/ 0 w 38"/>
                <a:gd name="T1" fmla="*/ 0 h 116"/>
                <a:gd name="T2" fmla="*/ 22 w 38"/>
                <a:gd name="T3" fmla="*/ 18 h 116"/>
                <a:gd name="T4" fmla="*/ 38 w 38"/>
                <a:gd name="T5" fmla="*/ 52 h 116"/>
                <a:gd name="T6" fmla="*/ 38 w 38"/>
                <a:gd name="T7" fmla="*/ 116 h 116"/>
                <a:gd name="T8" fmla="*/ 0 w 38"/>
                <a:gd name="T9" fmla="*/ 51 h 116"/>
                <a:gd name="T10" fmla="*/ 0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2" y="27"/>
                    <a:pt x="38" y="39"/>
                    <a:pt x="38" y="52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7" name="ísḷîďê">
              <a:extLst>
                <a:ext uri="{FF2B5EF4-FFF2-40B4-BE49-F238E27FC236}">
                  <a16:creationId xmlns:a16="http://schemas.microsoft.com/office/drawing/2014/main" xmlns="" id="{F115290E-FD42-4FE2-B3CE-3D75AB7B7476}"/>
                </a:ext>
              </a:extLst>
            </p:cNvPr>
            <p:cNvSpPr/>
            <p:nvPr/>
          </p:nvSpPr>
          <p:spPr bwMode="auto">
            <a:xfrm>
              <a:off x="3873500" y="1565276"/>
              <a:ext cx="204788" cy="303213"/>
            </a:xfrm>
            <a:custGeom>
              <a:avLst/>
              <a:gdLst>
                <a:gd name="T0" fmla="*/ 59 w 62"/>
                <a:gd name="T1" fmla="*/ 31 h 92"/>
                <a:gd name="T2" fmla="*/ 59 w 62"/>
                <a:gd name="T3" fmla="*/ 17 h 92"/>
                <a:gd name="T4" fmla="*/ 22 w 62"/>
                <a:gd name="T5" fmla="*/ 9 h 92"/>
                <a:gd name="T6" fmla="*/ 9 w 62"/>
                <a:gd name="T7" fmla="*/ 56 h 92"/>
                <a:gd name="T8" fmla="*/ 0 w 62"/>
                <a:gd name="T9" fmla="*/ 92 h 92"/>
                <a:gd name="T10" fmla="*/ 29 w 62"/>
                <a:gd name="T11" fmla="*/ 77 h 92"/>
                <a:gd name="T12" fmla="*/ 55 w 62"/>
                <a:gd name="T13" fmla="*/ 67 h 92"/>
                <a:gd name="T14" fmla="*/ 59 w 62"/>
                <a:gd name="T15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2">
                  <a:moveTo>
                    <a:pt x="59" y="31"/>
                  </a:moveTo>
                  <a:cubicBezTo>
                    <a:pt x="59" y="31"/>
                    <a:pt x="62" y="23"/>
                    <a:pt x="59" y="17"/>
                  </a:cubicBezTo>
                  <a:cubicBezTo>
                    <a:pt x="55" y="10"/>
                    <a:pt x="36" y="0"/>
                    <a:pt x="22" y="9"/>
                  </a:cubicBezTo>
                  <a:cubicBezTo>
                    <a:pt x="8" y="18"/>
                    <a:pt x="9" y="45"/>
                    <a:pt x="9" y="56"/>
                  </a:cubicBezTo>
                  <a:cubicBezTo>
                    <a:pt x="10" y="67"/>
                    <a:pt x="0" y="92"/>
                    <a:pt x="0" y="92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55" y="67"/>
                    <a:pt x="55" y="67"/>
                    <a:pt x="55" y="67"/>
                  </a:cubicBezTo>
                  <a:lnTo>
                    <a:pt x="59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8" name="íŝ1íḓé">
              <a:extLst>
                <a:ext uri="{FF2B5EF4-FFF2-40B4-BE49-F238E27FC236}">
                  <a16:creationId xmlns:a16="http://schemas.microsoft.com/office/drawing/2014/main" xmlns="" id="{4CE91595-E1D7-4133-B282-9BF5941AA1B9}"/>
                </a:ext>
              </a:extLst>
            </p:cNvPr>
            <p:cNvSpPr/>
            <p:nvPr/>
          </p:nvSpPr>
          <p:spPr bwMode="auto">
            <a:xfrm>
              <a:off x="4059238" y="1785938"/>
              <a:ext cx="131763" cy="234950"/>
            </a:xfrm>
            <a:custGeom>
              <a:avLst/>
              <a:gdLst>
                <a:gd name="T0" fmla="*/ 0 w 40"/>
                <a:gd name="T1" fmla="*/ 0 h 71"/>
                <a:gd name="T2" fmla="*/ 39 w 40"/>
                <a:gd name="T3" fmla="*/ 58 h 71"/>
                <a:gd name="T4" fmla="*/ 25 w 40"/>
                <a:gd name="T5" fmla="*/ 71 h 71"/>
                <a:gd name="T6" fmla="*/ 6 w 40"/>
                <a:gd name="T7" fmla="*/ 64 h 71"/>
                <a:gd name="T8" fmla="*/ 0 w 4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0" y="0"/>
                  </a:moveTo>
                  <a:cubicBezTo>
                    <a:pt x="0" y="0"/>
                    <a:pt x="40" y="44"/>
                    <a:pt x="39" y="58"/>
                  </a:cubicBezTo>
                  <a:cubicBezTo>
                    <a:pt x="38" y="71"/>
                    <a:pt x="25" y="71"/>
                    <a:pt x="25" y="71"/>
                  </a:cubicBezTo>
                  <a:cubicBezTo>
                    <a:pt x="6" y="64"/>
                    <a:pt x="6" y="64"/>
                    <a:pt x="6" y="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9" name="iṧlïdè">
              <a:extLst>
                <a:ext uri="{FF2B5EF4-FFF2-40B4-BE49-F238E27FC236}">
                  <a16:creationId xmlns:a16="http://schemas.microsoft.com/office/drawing/2014/main" xmlns="" id="{70245E69-5065-4707-A591-5AD0F6299223}"/>
                </a:ext>
              </a:extLst>
            </p:cNvPr>
            <p:cNvSpPr/>
            <p:nvPr/>
          </p:nvSpPr>
          <p:spPr bwMode="auto">
            <a:xfrm>
              <a:off x="3943350" y="2587626"/>
              <a:ext cx="106363" cy="104775"/>
            </a:xfrm>
            <a:custGeom>
              <a:avLst/>
              <a:gdLst>
                <a:gd name="T0" fmla="*/ 17 w 32"/>
                <a:gd name="T1" fmla="*/ 4 h 32"/>
                <a:gd name="T2" fmla="*/ 31 w 32"/>
                <a:gd name="T3" fmla="*/ 26 h 32"/>
                <a:gd name="T4" fmla="*/ 9 w 32"/>
                <a:gd name="T5" fmla="*/ 22 h 32"/>
                <a:gd name="T6" fmla="*/ 0 w 32"/>
                <a:gd name="T7" fmla="*/ 8 h 32"/>
                <a:gd name="T8" fmla="*/ 5 w 32"/>
                <a:gd name="T9" fmla="*/ 0 h 32"/>
                <a:gd name="T10" fmla="*/ 17 w 32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17" y="4"/>
                  </a:moveTo>
                  <a:cubicBezTo>
                    <a:pt x="17" y="4"/>
                    <a:pt x="32" y="19"/>
                    <a:pt x="31" y="26"/>
                  </a:cubicBezTo>
                  <a:cubicBezTo>
                    <a:pt x="30" y="32"/>
                    <a:pt x="17" y="31"/>
                    <a:pt x="9" y="22"/>
                  </a:cubicBezTo>
                  <a:cubicBezTo>
                    <a:pt x="0" y="13"/>
                    <a:pt x="0" y="12"/>
                    <a:pt x="0" y="8"/>
                  </a:cubicBezTo>
                  <a:cubicBezTo>
                    <a:pt x="0" y="3"/>
                    <a:pt x="5" y="0"/>
                    <a:pt x="5" y="0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0" name="ïsḷidé">
              <a:extLst>
                <a:ext uri="{FF2B5EF4-FFF2-40B4-BE49-F238E27FC236}">
                  <a16:creationId xmlns:a16="http://schemas.microsoft.com/office/drawing/2014/main" xmlns="" id="{9C5A5BBA-F82A-4FE6-B6A3-3EE6B798ACA8}"/>
                </a:ext>
              </a:extLst>
            </p:cNvPr>
            <p:cNvSpPr/>
            <p:nvPr/>
          </p:nvSpPr>
          <p:spPr bwMode="auto">
            <a:xfrm>
              <a:off x="3916363" y="2366963"/>
              <a:ext cx="90488" cy="246063"/>
            </a:xfrm>
            <a:custGeom>
              <a:avLst/>
              <a:gdLst>
                <a:gd name="T0" fmla="*/ 3 w 27"/>
                <a:gd name="T1" fmla="*/ 3 h 75"/>
                <a:gd name="T2" fmla="*/ 1 w 27"/>
                <a:gd name="T3" fmla="*/ 25 h 75"/>
                <a:gd name="T4" fmla="*/ 10 w 27"/>
                <a:gd name="T5" fmla="*/ 69 h 75"/>
                <a:gd name="T6" fmla="*/ 14 w 27"/>
                <a:gd name="T7" fmla="*/ 74 h 75"/>
                <a:gd name="T8" fmla="*/ 20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3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3" y="3"/>
                  </a:moveTo>
                  <a:cubicBezTo>
                    <a:pt x="3" y="3"/>
                    <a:pt x="1" y="16"/>
                    <a:pt x="1" y="25"/>
                  </a:cubicBezTo>
                  <a:cubicBezTo>
                    <a:pt x="0" y="33"/>
                    <a:pt x="8" y="60"/>
                    <a:pt x="10" y="69"/>
                  </a:cubicBezTo>
                  <a:cubicBezTo>
                    <a:pt x="11" y="71"/>
                    <a:pt x="12" y="73"/>
                    <a:pt x="14" y="74"/>
                  </a:cubicBezTo>
                  <a:cubicBezTo>
                    <a:pt x="16" y="74"/>
                    <a:pt x="19" y="75"/>
                    <a:pt x="20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1" name="îš1iḓe">
              <a:extLst>
                <a:ext uri="{FF2B5EF4-FFF2-40B4-BE49-F238E27FC236}">
                  <a16:creationId xmlns:a16="http://schemas.microsoft.com/office/drawing/2014/main" xmlns="" id="{BCDDA62F-417B-45F4-987C-C61B9A8E8E4B}"/>
                </a:ext>
              </a:extLst>
            </p:cNvPr>
            <p:cNvSpPr/>
            <p:nvPr/>
          </p:nvSpPr>
          <p:spPr bwMode="auto">
            <a:xfrm>
              <a:off x="4029075" y="2551113"/>
              <a:ext cx="109538" cy="104775"/>
            </a:xfrm>
            <a:custGeom>
              <a:avLst/>
              <a:gdLst>
                <a:gd name="T0" fmla="*/ 18 w 33"/>
                <a:gd name="T1" fmla="*/ 4 h 32"/>
                <a:gd name="T2" fmla="*/ 31 w 33"/>
                <a:gd name="T3" fmla="*/ 26 h 32"/>
                <a:gd name="T4" fmla="*/ 9 w 33"/>
                <a:gd name="T5" fmla="*/ 22 h 32"/>
                <a:gd name="T6" fmla="*/ 0 w 33"/>
                <a:gd name="T7" fmla="*/ 7 h 32"/>
                <a:gd name="T8" fmla="*/ 6 w 33"/>
                <a:gd name="T9" fmla="*/ 0 h 32"/>
                <a:gd name="T10" fmla="*/ 18 w 33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18" y="4"/>
                  </a:moveTo>
                  <a:cubicBezTo>
                    <a:pt x="18" y="4"/>
                    <a:pt x="33" y="19"/>
                    <a:pt x="31" y="26"/>
                  </a:cubicBezTo>
                  <a:cubicBezTo>
                    <a:pt x="30" y="32"/>
                    <a:pt x="18" y="31"/>
                    <a:pt x="9" y="22"/>
                  </a:cubicBezTo>
                  <a:cubicBezTo>
                    <a:pt x="0" y="12"/>
                    <a:pt x="0" y="12"/>
                    <a:pt x="0" y="7"/>
                  </a:cubicBezTo>
                  <a:cubicBezTo>
                    <a:pt x="0" y="3"/>
                    <a:pt x="6" y="0"/>
                    <a:pt x="6" y="0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2" name="íSļîḍe">
              <a:extLst>
                <a:ext uri="{FF2B5EF4-FFF2-40B4-BE49-F238E27FC236}">
                  <a16:creationId xmlns:a16="http://schemas.microsoft.com/office/drawing/2014/main" xmlns="" id="{C3B1E4D2-C886-48D5-81C7-5AB864A308BF}"/>
                </a:ext>
              </a:extLst>
            </p:cNvPr>
            <p:cNvSpPr/>
            <p:nvPr/>
          </p:nvSpPr>
          <p:spPr bwMode="auto">
            <a:xfrm>
              <a:off x="4006850" y="2330451"/>
              <a:ext cx="88900" cy="246063"/>
            </a:xfrm>
            <a:custGeom>
              <a:avLst/>
              <a:gdLst>
                <a:gd name="T0" fmla="*/ 2 w 27"/>
                <a:gd name="T1" fmla="*/ 3 h 75"/>
                <a:gd name="T2" fmla="*/ 0 w 27"/>
                <a:gd name="T3" fmla="*/ 25 h 75"/>
                <a:gd name="T4" fmla="*/ 9 w 27"/>
                <a:gd name="T5" fmla="*/ 69 h 75"/>
                <a:gd name="T6" fmla="*/ 14 w 27"/>
                <a:gd name="T7" fmla="*/ 74 h 75"/>
                <a:gd name="T8" fmla="*/ 19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2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2" y="3"/>
                  </a:moveTo>
                  <a:cubicBezTo>
                    <a:pt x="2" y="3"/>
                    <a:pt x="0" y="16"/>
                    <a:pt x="0" y="25"/>
                  </a:cubicBezTo>
                  <a:cubicBezTo>
                    <a:pt x="0" y="33"/>
                    <a:pt x="7" y="60"/>
                    <a:pt x="9" y="69"/>
                  </a:cubicBezTo>
                  <a:cubicBezTo>
                    <a:pt x="10" y="71"/>
                    <a:pt x="12" y="73"/>
                    <a:pt x="14" y="74"/>
                  </a:cubicBezTo>
                  <a:cubicBezTo>
                    <a:pt x="16" y="74"/>
                    <a:pt x="18" y="75"/>
                    <a:pt x="19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3" name="ïṣ1ïde">
              <a:extLst>
                <a:ext uri="{FF2B5EF4-FFF2-40B4-BE49-F238E27FC236}">
                  <a16:creationId xmlns:a16="http://schemas.microsoft.com/office/drawing/2014/main" xmlns="" id="{C361DAE3-5231-45DC-9B4B-6090EFAD561A}"/>
                </a:ext>
              </a:extLst>
            </p:cNvPr>
            <p:cNvSpPr/>
            <p:nvPr/>
          </p:nvSpPr>
          <p:spPr bwMode="auto">
            <a:xfrm>
              <a:off x="3873500" y="2138363"/>
              <a:ext cx="228600" cy="250825"/>
            </a:xfrm>
            <a:custGeom>
              <a:avLst/>
              <a:gdLst>
                <a:gd name="T0" fmla="*/ 69 w 69"/>
                <a:gd name="T1" fmla="*/ 14 h 76"/>
                <a:gd name="T2" fmla="*/ 68 w 69"/>
                <a:gd name="T3" fmla="*/ 58 h 76"/>
                <a:gd name="T4" fmla="*/ 47 w 69"/>
                <a:gd name="T5" fmla="*/ 71 h 76"/>
                <a:gd name="T6" fmla="*/ 8 w 69"/>
                <a:gd name="T7" fmla="*/ 73 h 76"/>
                <a:gd name="T8" fmla="*/ 0 w 69"/>
                <a:gd name="T9" fmla="*/ 21 h 76"/>
                <a:gd name="T10" fmla="*/ 69 w 69"/>
                <a:gd name="T1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6">
                  <a:moveTo>
                    <a:pt x="69" y="14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2" y="67"/>
                    <a:pt x="47" y="71"/>
                  </a:cubicBezTo>
                  <a:cubicBezTo>
                    <a:pt x="33" y="76"/>
                    <a:pt x="8" y="73"/>
                    <a:pt x="8" y="73"/>
                  </a:cubicBezTo>
                  <a:cubicBezTo>
                    <a:pt x="8" y="73"/>
                    <a:pt x="0" y="30"/>
                    <a:pt x="0" y="21"/>
                  </a:cubicBezTo>
                  <a:cubicBezTo>
                    <a:pt x="0" y="11"/>
                    <a:pt x="67" y="0"/>
                    <a:pt x="69" y="14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4" name="isḷíḓê">
              <a:extLst>
                <a:ext uri="{FF2B5EF4-FFF2-40B4-BE49-F238E27FC236}">
                  <a16:creationId xmlns:a16="http://schemas.microsoft.com/office/drawing/2014/main" xmlns="" id="{63428E9A-A32C-4D5C-BB66-3837C9F24C5B}"/>
                </a:ext>
              </a:extLst>
            </p:cNvPr>
            <p:cNvSpPr/>
            <p:nvPr/>
          </p:nvSpPr>
          <p:spPr bwMode="auto">
            <a:xfrm>
              <a:off x="3851275" y="1760538"/>
              <a:ext cx="260350" cy="509588"/>
            </a:xfrm>
            <a:custGeom>
              <a:avLst/>
              <a:gdLst>
                <a:gd name="T0" fmla="*/ 55 w 79"/>
                <a:gd name="T1" fmla="*/ 0 h 155"/>
                <a:gd name="T2" fmla="*/ 66 w 79"/>
                <a:gd name="T3" fmla="*/ 10 h 155"/>
                <a:gd name="T4" fmla="*/ 74 w 79"/>
                <a:gd name="T5" fmla="*/ 45 h 155"/>
                <a:gd name="T6" fmla="*/ 69 w 79"/>
                <a:gd name="T7" fmla="*/ 72 h 155"/>
                <a:gd name="T8" fmla="*/ 79 w 79"/>
                <a:gd name="T9" fmla="*/ 125 h 155"/>
                <a:gd name="T10" fmla="*/ 63 w 79"/>
                <a:gd name="T11" fmla="*/ 137 h 155"/>
                <a:gd name="T12" fmla="*/ 53 w 79"/>
                <a:gd name="T13" fmla="*/ 130 h 155"/>
                <a:gd name="T14" fmla="*/ 38 w 79"/>
                <a:gd name="T15" fmla="*/ 152 h 155"/>
                <a:gd name="T16" fmla="*/ 0 w 79"/>
                <a:gd name="T17" fmla="*/ 137 h 155"/>
                <a:gd name="T18" fmla="*/ 5 w 79"/>
                <a:gd name="T19" fmla="*/ 103 h 155"/>
                <a:gd name="T20" fmla="*/ 11 w 79"/>
                <a:gd name="T21" fmla="*/ 83 h 155"/>
                <a:gd name="T22" fmla="*/ 0 w 79"/>
                <a:gd name="T23" fmla="*/ 25 h 155"/>
                <a:gd name="T24" fmla="*/ 30 w 79"/>
                <a:gd name="T25" fmla="*/ 7 h 155"/>
                <a:gd name="T26" fmla="*/ 55 w 79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5">
                  <a:moveTo>
                    <a:pt x="55" y="0"/>
                  </a:moveTo>
                  <a:cubicBezTo>
                    <a:pt x="55" y="0"/>
                    <a:pt x="63" y="3"/>
                    <a:pt x="66" y="10"/>
                  </a:cubicBezTo>
                  <a:cubicBezTo>
                    <a:pt x="69" y="16"/>
                    <a:pt x="72" y="37"/>
                    <a:pt x="74" y="45"/>
                  </a:cubicBezTo>
                  <a:cubicBezTo>
                    <a:pt x="76" y="52"/>
                    <a:pt x="69" y="64"/>
                    <a:pt x="69" y="72"/>
                  </a:cubicBezTo>
                  <a:cubicBezTo>
                    <a:pt x="69" y="81"/>
                    <a:pt x="79" y="122"/>
                    <a:pt x="79" y="125"/>
                  </a:cubicBezTo>
                  <a:cubicBezTo>
                    <a:pt x="79" y="127"/>
                    <a:pt x="68" y="134"/>
                    <a:pt x="63" y="137"/>
                  </a:cubicBezTo>
                  <a:cubicBezTo>
                    <a:pt x="59" y="139"/>
                    <a:pt x="53" y="130"/>
                    <a:pt x="53" y="130"/>
                  </a:cubicBezTo>
                  <a:cubicBezTo>
                    <a:pt x="53" y="130"/>
                    <a:pt x="50" y="149"/>
                    <a:pt x="38" y="152"/>
                  </a:cubicBezTo>
                  <a:cubicBezTo>
                    <a:pt x="26" y="155"/>
                    <a:pt x="0" y="137"/>
                    <a:pt x="0" y="137"/>
                  </a:cubicBezTo>
                  <a:cubicBezTo>
                    <a:pt x="0" y="137"/>
                    <a:pt x="2" y="114"/>
                    <a:pt x="5" y="103"/>
                  </a:cubicBezTo>
                  <a:cubicBezTo>
                    <a:pt x="9" y="92"/>
                    <a:pt x="11" y="83"/>
                    <a:pt x="11" y="8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2" y="11"/>
                    <a:pt x="30" y="7"/>
                  </a:cubicBezTo>
                  <a:cubicBezTo>
                    <a:pt x="49" y="3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5" name="î$líḋê">
              <a:extLst>
                <a:ext uri="{FF2B5EF4-FFF2-40B4-BE49-F238E27FC236}">
                  <a16:creationId xmlns:a16="http://schemas.microsoft.com/office/drawing/2014/main" xmlns="" id="{F5DD6B1B-8138-4BE7-AA94-EBBC331E2F3A}"/>
                </a:ext>
              </a:extLst>
            </p:cNvPr>
            <p:cNvSpPr/>
            <p:nvPr/>
          </p:nvSpPr>
          <p:spPr bwMode="auto">
            <a:xfrm>
              <a:off x="3943350" y="1717676"/>
              <a:ext cx="69850" cy="114300"/>
            </a:xfrm>
            <a:custGeom>
              <a:avLst/>
              <a:gdLst>
                <a:gd name="T0" fmla="*/ 44 w 44"/>
                <a:gd name="T1" fmla="*/ 33 h 72"/>
                <a:gd name="T2" fmla="*/ 40 w 44"/>
                <a:gd name="T3" fmla="*/ 58 h 72"/>
                <a:gd name="T4" fmla="*/ 40 w 44"/>
                <a:gd name="T5" fmla="*/ 72 h 72"/>
                <a:gd name="T6" fmla="*/ 0 w 44"/>
                <a:gd name="T7" fmla="*/ 48 h 72"/>
                <a:gd name="T8" fmla="*/ 2 w 44"/>
                <a:gd name="T9" fmla="*/ 0 h 72"/>
                <a:gd name="T10" fmla="*/ 44 w 44"/>
                <a:gd name="T11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2">
                  <a:moveTo>
                    <a:pt x="44" y="33"/>
                  </a:moveTo>
                  <a:lnTo>
                    <a:pt x="40" y="58"/>
                  </a:lnTo>
                  <a:lnTo>
                    <a:pt x="40" y="72"/>
                  </a:lnTo>
                  <a:lnTo>
                    <a:pt x="0" y="48"/>
                  </a:lnTo>
                  <a:lnTo>
                    <a:pt x="2" y="0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674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6" name="îṡ1ide">
              <a:extLst>
                <a:ext uri="{FF2B5EF4-FFF2-40B4-BE49-F238E27FC236}">
                  <a16:creationId xmlns:a16="http://schemas.microsoft.com/office/drawing/2014/main" xmlns="" id="{C7830460-FA0E-48C5-BA83-8D96B727A735}"/>
                </a:ext>
              </a:extLst>
            </p:cNvPr>
            <p:cNvSpPr/>
            <p:nvPr/>
          </p:nvSpPr>
          <p:spPr bwMode="auto">
            <a:xfrm>
              <a:off x="3940175" y="1638301"/>
              <a:ext cx="131763" cy="144463"/>
            </a:xfrm>
            <a:custGeom>
              <a:avLst/>
              <a:gdLst>
                <a:gd name="T0" fmla="*/ 39 w 40"/>
                <a:gd name="T1" fmla="*/ 6 h 44"/>
                <a:gd name="T2" fmla="*/ 36 w 40"/>
                <a:gd name="T3" fmla="*/ 33 h 44"/>
                <a:gd name="T4" fmla="*/ 23 w 40"/>
                <a:gd name="T5" fmla="*/ 44 h 44"/>
                <a:gd name="T6" fmla="*/ 3 w 40"/>
                <a:gd name="T7" fmla="*/ 31 h 44"/>
                <a:gd name="T8" fmla="*/ 7 w 40"/>
                <a:gd name="T9" fmla="*/ 21 h 44"/>
                <a:gd name="T10" fmla="*/ 26 w 40"/>
                <a:gd name="T11" fmla="*/ 3 h 44"/>
                <a:gd name="T12" fmla="*/ 39 w 40"/>
                <a:gd name="T1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4">
                  <a:moveTo>
                    <a:pt x="39" y="6"/>
                  </a:moveTo>
                  <a:cubicBezTo>
                    <a:pt x="39" y="6"/>
                    <a:pt x="40" y="27"/>
                    <a:pt x="36" y="33"/>
                  </a:cubicBezTo>
                  <a:cubicBezTo>
                    <a:pt x="32" y="38"/>
                    <a:pt x="29" y="44"/>
                    <a:pt x="23" y="44"/>
                  </a:cubicBezTo>
                  <a:cubicBezTo>
                    <a:pt x="18" y="44"/>
                    <a:pt x="7" y="36"/>
                    <a:pt x="3" y="31"/>
                  </a:cubicBezTo>
                  <a:cubicBezTo>
                    <a:pt x="0" y="25"/>
                    <a:pt x="6" y="25"/>
                    <a:pt x="7" y="21"/>
                  </a:cubicBezTo>
                  <a:cubicBezTo>
                    <a:pt x="9" y="17"/>
                    <a:pt x="16" y="6"/>
                    <a:pt x="26" y="3"/>
                  </a:cubicBezTo>
                  <a:cubicBezTo>
                    <a:pt x="35" y="0"/>
                    <a:pt x="39" y="0"/>
                    <a:pt x="39" y="6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7" name="ï$ḻiďé">
              <a:extLst>
                <a:ext uri="{FF2B5EF4-FFF2-40B4-BE49-F238E27FC236}">
                  <a16:creationId xmlns:a16="http://schemas.microsoft.com/office/drawing/2014/main" xmlns="" id="{F0BEADB5-1BAF-4E7C-9E27-E800633D140D}"/>
                </a:ext>
              </a:extLst>
            </p:cNvPr>
            <p:cNvSpPr/>
            <p:nvPr/>
          </p:nvSpPr>
          <p:spPr bwMode="auto">
            <a:xfrm>
              <a:off x="4002088" y="1868488"/>
              <a:ext cx="185738" cy="263525"/>
            </a:xfrm>
            <a:custGeom>
              <a:avLst/>
              <a:gdLst>
                <a:gd name="T0" fmla="*/ 2 w 56"/>
                <a:gd name="T1" fmla="*/ 79 h 80"/>
                <a:gd name="T2" fmla="*/ 39 w 56"/>
                <a:gd name="T3" fmla="*/ 67 h 80"/>
                <a:gd name="T4" fmla="*/ 42 w 56"/>
                <a:gd name="T5" fmla="*/ 63 h 80"/>
                <a:gd name="T6" fmla="*/ 56 w 56"/>
                <a:gd name="T7" fmla="*/ 2 h 80"/>
                <a:gd name="T8" fmla="*/ 54 w 56"/>
                <a:gd name="T9" fmla="*/ 0 h 80"/>
                <a:gd name="T10" fmla="*/ 17 w 56"/>
                <a:gd name="T11" fmla="*/ 13 h 80"/>
                <a:gd name="T12" fmla="*/ 14 w 56"/>
                <a:gd name="T13" fmla="*/ 16 h 80"/>
                <a:gd name="T14" fmla="*/ 0 w 56"/>
                <a:gd name="T15" fmla="*/ 77 h 80"/>
                <a:gd name="T16" fmla="*/ 2 w 56"/>
                <a:gd name="T17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0">
                  <a:moveTo>
                    <a:pt x="2" y="79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5"/>
                    <a:pt x="42" y="6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5" y="15"/>
                    <a:pt x="14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2" y="79"/>
                  </a:cubicBezTo>
                  <a:close/>
                </a:path>
              </a:pathLst>
            </a:custGeom>
            <a:solidFill>
              <a:srgbClr val="B37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8" name="iṡľiďé">
              <a:extLst>
                <a:ext uri="{FF2B5EF4-FFF2-40B4-BE49-F238E27FC236}">
                  <a16:creationId xmlns:a16="http://schemas.microsoft.com/office/drawing/2014/main" xmlns="" id="{94DEBFE5-9432-492E-B7B2-E34C6F1B0B52}"/>
                </a:ext>
              </a:extLst>
            </p:cNvPr>
            <p:cNvSpPr/>
            <p:nvPr/>
          </p:nvSpPr>
          <p:spPr bwMode="auto">
            <a:xfrm>
              <a:off x="4084638" y="1868488"/>
              <a:ext cx="69850" cy="49213"/>
            </a:xfrm>
            <a:custGeom>
              <a:avLst/>
              <a:gdLst>
                <a:gd name="T0" fmla="*/ 0 w 44"/>
                <a:gd name="T1" fmla="*/ 31 h 31"/>
                <a:gd name="T2" fmla="*/ 40 w 44"/>
                <a:gd name="T3" fmla="*/ 17 h 31"/>
                <a:gd name="T4" fmla="*/ 44 w 44"/>
                <a:gd name="T5" fmla="*/ 0 h 31"/>
                <a:gd name="T6" fmla="*/ 5 w 44"/>
                <a:gd name="T7" fmla="*/ 13 h 31"/>
                <a:gd name="T8" fmla="*/ 0 w 4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0" y="17"/>
                  </a:lnTo>
                  <a:lnTo>
                    <a:pt x="44" y="0"/>
                  </a:lnTo>
                  <a:lnTo>
                    <a:pt x="5" y="1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9" name="is1îḓê">
              <a:extLst>
                <a:ext uri="{FF2B5EF4-FFF2-40B4-BE49-F238E27FC236}">
                  <a16:creationId xmlns:a16="http://schemas.microsoft.com/office/drawing/2014/main" xmlns="" id="{62CD27E0-8975-4211-8BDC-EFC8B38C7F60}"/>
                </a:ext>
              </a:extLst>
            </p:cNvPr>
            <p:cNvSpPr/>
            <p:nvPr/>
          </p:nvSpPr>
          <p:spPr bwMode="auto">
            <a:xfrm>
              <a:off x="3833813" y="1828801"/>
              <a:ext cx="215900" cy="290513"/>
            </a:xfrm>
            <a:custGeom>
              <a:avLst/>
              <a:gdLst>
                <a:gd name="T0" fmla="*/ 5 w 65"/>
                <a:gd name="T1" fmla="*/ 4 h 88"/>
                <a:gd name="T2" fmla="*/ 3 w 65"/>
                <a:gd name="T3" fmla="*/ 25 h 88"/>
                <a:gd name="T4" fmla="*/ 27 w 65"/>
                <a:gd name="T5" fmla="*/ 85 h 88"/>
                <a:gd name="T6" fmla="*/ 65 w 65"/>
                <a:gd name="T7" fmla="*/ 77 h 88"/>
                <a:gd name="T8" fmla="*/ 63 w 65"/>
                <a:gd name="T9" fmla="*/ 60 h 88"/>
                <a:gd name="T10" fmla="*/ 39 w 65"/>
                <a:gd name="T11" fmla="*/ 66 h 88"/>
                <a:gd name="T12" fmla="*/ 17 w 65"/>
                <a:gd name="T13" fmla="*/ 8 h 88"/>
                <a:gd name="T14" fmla="*/ 5 w 65"/>
                <a:gd name="T1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8">
                  <a:moveTo>
                    <a:pt x="5" y="4"/>
                  </a:moveTo>
                  <a:cubicBezTo>
                    <a:pt x="5" y="4"/>
                    <a:pt x="0" y="10"/>
                    <a:pt x="3" y="25"/>
                  </a:cubicBezTo>
                  <a:cubicBezTo>
                    <a:pt x="5" y="40"/>
                    <a:pt x="18" y="82"/>
                    <a:pt x="27" y="85"/>
                  </a:cubicBezTo>
                  <a:cubicBezTo>
                    <a:pt x="36" y="88"/>
                    <a:pt x="65" y="77"/>
                    <a:pt x="65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24" y="16"/>
                    <a:pt x="17" y="8"/>
                  </a:cubicBezTo>
                  <a:cubicBezTo>
                    <a:pt x="9" y="0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0" name="is1iḑé">
              <a:extLst>
                <a:ext uri="{FF2B5EF4-FFF2-40B4-BE49-F238E27FC236}">
                  <a16:creationId xmlns:a16="http://schemas.microsoft.com/office/drawing/2014/main" xmlns="" id="{18B9A029-8444-444D-9FA1-B7EC040060AE}"/>
                </a:ext>
              </a:extLst>
            </p:cNvPr>
            <p:cNvSpPr/>
            <p:nvPr/>
          </p:nvSpPr>
          <p:spPr bwMode="auto">
            <a:xfrm>
              <a:off x="4041775" y="2003426"/>
              <a:ext cx="69850" cy="79375"/>
            </a:xfrm>
            <a:custGeom>
              <a:avLst/>
              <a:gdLst>
                <a:gd name="T0" fmla="*/ 0 w 21"/>
                <a:gd name="T1" fmla="*/ 7 h 24"/>
                <a:gd name="T2" fmla="*/ 6 w 21"/>
                <a:gd name="T3" fmla="*/ 1 h 24"/>
                <a:gd name="T4" fmla="*/ 6 w 21"/>
                <a:gd name="T5" fmla="*/ 6 h 24"/>
                <a:gd name="T6" fmla="*/ 17 w 21"/>
                <a:gd name="T7" fmla="*/ 4 h 24"/>
                <a:gd name="T8" fmla="*/ 12 w 21"/>
                <a:gd name="T9" fmla="*/ 20 h 24"/>
                <a:gd name="T10" fmla="*/ 2 w 21"/>
                <a:gd name="T11" fmla="*/ 24 h 24"/>
                <a:gd name="T12" fmla="*/ 0 w 21"/>
                <a:gd name="T1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4">
                  <a:moveTo>
                    <a:pt x="0" y="7"/>
                  </a:moveTo>
                  <a:cubicBezTo>
                    <a:pt x="0" y="7"/>
                    <a:pt x="3" y="0"/>
                    <a:pt x="6" y="1"/>
                  </a:cubicBezTo>
                  <a:cubicBezTo>
                    <a:pt x="9" y="1"/>
                    <a:pt x="6" y="6"/>
                    <a:pt x="6" y="6"/>
                  </a:cubicBezTo>
                  <a:cubicBezTo>
                    <a:pt x="6" y="6"/>
                    <a:pt x="14" y="2"/>
                    <a:pt x="17" y="4"/>
                  </a:cubicBezTo>
                  <a:cubicBezTo>
                    <a:pt x="21" y="6"/>
                    <a:pt x="21" y="14"/>
                    <a:pt x="12" y="20"/>
                  </a:cubicBezTo>
                  <a:cubicBezTo>
                    <a:pt x="7" y="23"/>
                    <a:pt x="2" y="24"/>
                    <a:pt x="2" y="24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1" name="ïşḻîďe">
              <a:extLst>
                <a:ext uri="{FF2B5EF4-FFF2-40B4-BE49-F238E27FC236}">
                  <a16:creationId xmlns:a16="http://schemas.microsoft.com/office/drawing/2014/main" xmlns="" id="{8CD3D81C-DAB7-43E4-A105-3CDCC886C4EC}"/>
                </a:ext>
              </a:extLst>
            </p:cNvPr>
            <p:cNvSpPr/>
            <p:nvPr/>
          </p:nvSpPr>
          <p:spPr bwMode="auto">
            <a:xfrm>
              <a:off x="3933825" y="1697038"/>
              <a:ext cx="36513" cy="46038"/>
            </a:xfrm>
            <a:custGeom>
              <a:avLst/>
              <a:gdLst>
                <a:gd name="T0" fmla="*/ 10 w 11"/>
                <a:gd name="T1" fmla="*/ 5 h 14"/>
                <a:gd name="T2" fmla="*/ 2 w 11"/>
                <a:gd name="T3" fmla="*/ 3 h 14"/>
                <a:gd name="T4" fmla="*/ 7 w 11"/>
                <a:gd name="T5" fmla="*/ 14 h 14"/>
                <a:gd name="T6" fmla="*/ 10 w 11"/>
                <a:gd name="T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10" y="5"/>
                  </a:moveTo>
                  <a:cubicBezTo>
                    <a:pt x="10" y="5"/>
                    <a:pt x="4" y="0"/>
                    <a:pt x="2" y="3"/>
                  </a:cubicBezTo>
                  <a:cubicBezTo>
                    <a:pt x="0" y="7"/>
                    <a:pt x="4" y="14"/>
                    <a:pt x="7" y="14"/>
                  </a:cubicBezTo>
                  <a:cubicBezTo>
                    <a:pt x="11" y="14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2" name="iŝļidê">
              <a:extLst>
                <a:ext uri="{FF2B5EF4-FFF2-40B4-BE49-F238E27FC236}">
                  <a16:creationId xmlns:a16="http://schemas.microsoft.com/office/drawing/2014/main" xmlns="" id="{D6D76368-6C48-4201-A272-E24FC23726B3}"/>
                </a:ext>
              </a:extLst>
            </p:cNvPr>
            <p:cNvSpPr/>
            <p:nvPr/>
          </p:nvSpPr>
          <p:spPr bwMode="auto">
            <a:xfrm>
              <a:off x="4013200" y="3578226"/>
              <a:ext cx="184150" cy="131763"/>
            </a:xfrm>
            <a:custGeom>
              <a:avLst/>
              <a:gdLst>
                <a:gd name="T0" fmla="*/ 55 w 56"/>
                <a:gd name="T1" fmla="*/ 24 h 40"/>
                <a:gd name="T2" fmla="*/ 53 w 56"/>
                <a:gd name="T3" fmla="*/ 34 h 40"/>
                <a:gd name="T4" fmla="*/ 40 w 56"/>
                <a:gd name="T5" fmla="*/ 38 h 40"/>
                <a:gd name="T6" fmla="*/ 25 w 56"/>
                <a:gd name="T7" fmla="*/ 27 h 40"/>
                <a:gd name="T8" fmla="*/ 1 w 56"/>
                <a:gd name="T9" fmla="*/ 7 h 40"/>
                <a:gd name="T10" fmla="*/ 42 w 56"/>
                <a:gd name="T11" fmla="*/ 11 h 40"/>
                <a:gd name="T12" fmla="*/ 55 w 56"/>
                <a:gd name="T1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0">
                  <a:moveTo>
                    <a:pt x="55" y="24"/>
                  </a:moveTo>
                  <a:cubicBezTo>
                    <a:pt x="55" y="24"/>
                    <a:pt x="56" y="28"/>
                    <a:pt x="53" y="34"/>
                  </a:cubicBezTo>
                  <a:cubicBezTo>
                    <a:pt x="51" y="40"/>
                    <a:pt x="45" y="40"/>
                    <a:pt x="40" y="38"/>
                  </a:cubicBezTo>
                  <a:cubicBezTo>
                    <a:pt x="34" y="35"/>
                    <a:pt x="30" y="29"/>
                    <a:pt x="25" y="27"/>
                  </a:cubicBezTo>
                  <a:cubicBezTo>
                    <a:pt x="20" y="26"/>
                    <a:pt x="0" y="14"/>
                    <a:pt x="1" y="7"/>
                  </a:cubicBezTo>
                  <a:cubicBezTo>
                    <a:pt x="2" y="0"/>
                    <a:pt x="34" y="6"/>
                    <a:pt x="42" y="11"/>
                  </a:cubicBezTo>
                  <a:cubicBezTo>
                    <a:pt x="50" y="16"/>
                    <a:pt x="55" y="24"/>
                    <a:pt x="55" y="24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3" name="is1iḋè">
              <a:extLst>
                <a:ext uri="{FF2B5EF4-FFF2-40B4-BE49-F238E27FC236}">
                  <a16:creationId xmlns:a16="http://schemas.microsoft.com/office/drawing/2014/main" xmlns="" id="{F215E04E-531D-45FF-A0E4-7C24EE5A6B57}"/>
                </a:ext>
              </a:extLst>
            </p:cNvPr>
            <p:cNvSpPr/>
            <p:nvPr/>
          </p:nvSpPr>
          <p:spPr bwMode="auto">
            <a:xfrm>
              <a:off x="4127500" y="3335338"/>
              <a:ext cx="531813" cy="328613"/>
            </a:xfrm>
            <a:custGeom>
              <a:avLst/>
              <a:gdLst>
                <a:gd name="T0" fmla="*/ 161 w 161"/>
                <a:gd name="T1" fmla="*/ 11 h 100"/>
                <a:gd name="T2" fmla="*/ 156 w 161"/>
                <a:gd name="T3" fmla="*/ 39 h 100"/>
                <a:gd name="T4" fmla="*/ 107 w 161"/>
                <a:gd name="T5" fmla="*/ 53 h 100"/>
                <a:gd name="T6" fmla="*/ 50 w 161"/>
                <a:gd name="T7" fmla="*/ 37 h 100"/>
                <a:gd name="T8" fmla="*/ 20 w 161"/>
                <a:gd name="T9" fmla="*/ 98 h 100"/>
                <a:gd name="T10" fmla="*/ 19 w 161"/>
                <a:gd name="T11" fmla="*/ 98 h 100"/>
                <a:gd name="T12" fmla="*/ 0 w 161"/>
                <a:gd name="T13" fmla="*/ 84 h 100"/>
                <a:gd name="T14" fmla="*/ 38 w 161"/>
                <a:gd name="T15" fmla="*/ 5 h 100"/>
                <a:gd name="T16" fmla="*/ 106 w 161"/>
                <a:gd name="T17" fmla="*/ 5 h 100"/>
                <a:gd name="T18" fmla="*/ 161 w 161"/>
                <a:gd name="T1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0">
                  <a:moveTo>
                    <a:pt x="161" y="11"/>
                  </a:moveTo>
                  <a:cubicBezTo>
                    <a:pt x="161" y="11"/>
                    <a:pt x="161" y="32"/>
                    <a:pt x="156" y="39"/>
                  </a:cubicBezTo>
                  <a:cubicBezTo>
                    <a:pt x="150" y="45"/>
                    <a:pt x="129" y="59"/>
                    <a:pt x="107" y="53"/>
                  </a:cubicBezTo>
                  <a:cubicBezTo>
                    <a:pt x="84" y="47"/>
                    <a:pt x="50" y="37"/>
                    <a:pt x="50" y="37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0" y="100"/>
                    <a:pt x="2" y="93"/>
                    <a:pt x="0" y="84"/>
                  </a:cubicBezTo>
                  <a:cubicBezTo>
                    <a:pt x="0" y="84"/>
                    <a:pt x="24" y="10"/>
                    <a:pt x="38" y="5"/>
                  </a:cubicBezTo>
                  <a:cubicBezTo>
                    <a:pt x="52" y="0"/>
                    <a:pt x="106" y="5"/>
                    <a:pt x="106" y="5"/>
                  </a:cubicBezTo>
                  <a:lnTo>
                    <a:pt x="161" y="11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4" name="îṥlîḋe">
              <a:extLst>
                <a:ext uri="{FF2B5EF4-FFF2-40B4-BE49-F238E27FC236}">
                  <a16:creationId xmlns:a16="http://schemas.microsoft.com/office/drawing/2014/main" xmlns="" id="{FCCC07C5-CAE9-46C9-B1DD-C2F7170DD850}"/>
                </a:ext>
              </a:extLst>
            </p:cNvPr>
            <p:cNvSpPr/>
            <p:nvPr/>
          </p:nvSpPr>
          <p:spPr bwMode="auto">
            <a:xfrm>
              <a:off x="4181475" y="3025776"/>
              <a:ext cx="330200" cy="338138"/>
            </a:xfrm>
            <a:custGeom>
              <a:avLst/>
              <a:gdLst>
                <a:gd name="T0" fmla="*/ 97 w 100"/>
                <a:gd name="T1" fmla="*/ 66 h 103"/>
                <a:gd name="T2" fmla="*/ 64 w 100"/>
                <a:gd name="T3" fmla="*/ 47 h 103"/>
                <a:gd name="T4" fmla="*/ 11 w 100"/>
                <a:gd name="T5" fmla="*/ 77 h 103"/>
                <a:gd name="T6" fmla="*/ 63 w 100"/>
                <a:gd name="T7" fmla="*/ 2 h 103"/>
                <a:gd name="T8" fmla="*/ 61 w 100"/>
                <a:gd name="T9" fmla="*/ 1 h 103"/>
                <a:gd name="T10" fmla="*/ 55 w 100"/>
                <a:gd name="T11" fmla="*/ 1 h 103"/>
                <a:gd name="T12" fmla="*/ 3 w 100"/>
                <a:gd name="T13" fmla="*/ 31 h 103"/>
                <a:gd name="T14" fmla="*/ 0 w 100"/>
                <a:gd name="T15" fmla="*/ 36 h 103"/>
                <a:gd name="T16" fmla="*/ 0 w 100"/>
                <a:gd name="T17" fmla="*/ 77 h 103"/>
                <a:gd name="T18" fmla="*/ 3 w 100"/>
                <a:gd name="T19" fmla="*/ 82 h 103"/>
                <a:gd name="T20" fmla="*/ 39 w 100"/>
                <a:gd name="T21" fmla="*/ 102 h 103"/>
                <a:gd name="T22" fmla="*/ 44 w 100"/>
                <a:gd name="T23" fmla="*/ 102 h 103"/>
                <a:gd name="T24" fmla="*/ 99 w 100"/>
                <a:gd name="T25" fmla="*/ 70 h 103"/>
                <a:gd name="T26" fmla="*/ 100 w 100"/>
                <a:gd name="T27" fmla="*/ 69 h 103"/>
                <a:gd name="T28" fmla="*/ 100 w 100"/>
                <a:gd name="T29" fmla="*/ 69 h 103"/>
                <a:gd name="T30" fmla="*/ 100 w 100"/>
                <a:gd name="T31" fmla="*/ 66 h 103"/>
                <a:gd name="T32" fmla="*/ 97 w 100"/>
                <a:gd name="T33" fmla="*/ 6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3">
                  <a:moveTo>
                    <a:pt x="97" y="66"/>
                  </a:moveTo>
                  <a:cubicBezTo>
                    <a:pt x="64" y="47"/>
                    <a:pt x="64" y="47"/>
                    <a:pt x="64" y="4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9" y="0"/>
                    <a:pt x="57" y="0"/>
                    <a:pt x="55" y="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1"/>
                    <a:pt x="3" y="8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0" y="103"/>
                    <a:pt x="42" y="103"/>
                    <a:pt x="44" y="102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100" y="70"/>
                    <a:pt x="100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7" y="66"/>
                    <a:pt x="97" y="66"/>
                    <a:pt x="97" y="66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5" name="îsļidê">
              <a:extLst>
                <a:ext uri="{FF2B5EF4-FFF2-40B4-BE49-F238E27FC236}">
                  <a16:creationId xmlns:a16="http://schemas.microsoft.com/office/drawing/2014/main" xmlns="" id="{2964848E-4F30-415F-BFF9-5DA0ED278D4C}"/>
                </a:ext>
              </a:extLst>
            </p:cNvPr>
            <p:cNvSpPr/>
            <p:nvPr/>
          </p:nvSpPr>
          <p:spPr bwMode="auto">
            <a:xfrm>
              <a:off x="4194175" y="3170238"/>
              <a:ext cx="317500" cy="184150"/>
            </a:xfrm>
            <a:custGeom>
              <a:avLst/>
              <a:gdLst>
                <a:gd name="T0" fmla="*/ 0 w 96"/>
                <a:gd name="T1" fmla="*/ 34 h 56"/>
                <a:gd name="T2" fmla="*/ 35 w 96"/>
                <a:gd name="T3" fmla="*/ 55 h 56"/>
                <a:gd name="T4" fmla="*/ 40 w 96"/>
                <a:gd name="T5" fmla="*/ 55 h 56"/>
                <a:gd name="T6" fmla="*/ 95 w 96"/>
                <a:gd name="T7" fmla="*/ 23 h 56"/>
                <a:gd name="T8" fmla="*/ 95 w 96"/>
                <a:gd name="T9" fmla="*/ 20 h 56"/>
                <a:gd name="T10" fmla="*/ 60 w 96"/>
                <a:gd name="T11" fmla="*/ 0 h 56"/>
                <a:gd name="T12" fmla="*/ 0 w 96"/>
                <a:gd name="T13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6">
                  <a:moveTo>
                    <a:pt x="0" y="34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6" y="56"/>
                    <a:pt x="38" y="56"/>
                    <a:pt x="40" y="55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2"/>
                    <a:pt x="96" y="21"/>
                    <a:pt x="95" y="2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6" name="ïŝļiḋe">
              <a:extLst>
                <a:ext uri="{FF2B5EF4-FFF2-40B4-BE49-F238E27FC236}">
                  <a16:creationId xmlns:a16="http://schemas.microsoft.com/office/drawing/2014/main" xmlns="" id="{7571F6A4-246D-452A-AA79-6AA32B3CA603}"/>
                </a:ext>
              </a:extLst>
            </p:cNvPr>
            <p:cNvSpPr/>
            <p:nvPr/>
          </p:nvSpPr>
          <p:spPr bwMode="auto">
            <a:xfrm>
              <a:off x="4194175" y="3028951"/>
              <a:ext cx="198438" cy="254000"/>
            </a:xfrm>
            <a:custGeom>
              <a:avLst/>
              <a:gdLst>
                <a:gd name="T0" fmla="*/ 0 w 60"/>
                <a:gd name="T1" fmla="*/ 77 h 77"/>
                <a:gd name="T2" fmla="*/ 0 w 60"/>
                <a:gd name="T3" fmla="*/ 37 h 77"/>
                <a:gd name="T4" fmla="*/ 2 w 60"/>
                <a:gd name="T5" fmla="*/ 32 h 77"/>
                <a:gd name="T6" fmla="*/ 56 w 60"/>
                <a:gd name="T7" fmla="*/ 1 h 77"/>
                <a:gd name="T8" fmla="*/ 60 w 60"/>
                <a:gd name="T9" fmla="*/ 3 h 77"/>
                <a:gd name="T10" fmla="*/ 60 w 60"/>
                <a:gd name="T11" fmla="*/ 43 h 77"/>
                <a:gd name="T12" fmla="*/ 0 w 60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7">
                  <a:moveTo>
                    <a:pt x="0" y="7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0"/>
                    <a:pt x="60" y="1"/>
                    <a:pt x="60" y="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7" name="ïṡľíďè">
              <a:extLst>
                <a:ext uri="{FF2B5EF4-FFF2-40B4-BE49-F238E27FC236}">
                  <a16:creationId xmlns:a16="http://schemas.microsoft.com/office/drawing/2014/main" xmlns="" id="{04E76AFF-2331-40CD-9A29-6F444EB3FA17}"/>
                </a:ext>
              </a:extLst>
            </p:cNvPr>
            <p:cNvSpPr/>
            <p:nvPr/>
          </p:nvSpPr>
          <p:spPr bwMode="auto">
            <a:xfrm>
              <a:off x="4203700" y="3044826"/>
              <a:ext cx="179388" cy="220663"/>
            </a:xfrm>
            <a:custGeom>
              <a:avLst/>
              <a:gdLst>
                <a:gd name="T0" fmla="*/ 0 w 54"/>
                <a:gd name="T1" fmla="*/ 67 h 67"/>
                <a:gd name="T2" fmla="*/ 0 w 54"/>
                <a:gd name="T3" fmla="*/ 33 h 67"/>
                <a:gd name="T4" fmla="*/ 2 w 54"/>
                <a:gd name="T5" fmla="*/ 30 h 67"/>
                <a:gd name="T6" fmla="*/ 51 w 54"/>
                <a:gd name="T7" fmla="*/ 1 h 67"/>
                <a:gd name="T8" fmla="*/ 54 w 54"/>
                <a:gd name="T9" fmla="*/ 3 h 67"/>
                <a:gd name="T10" fmla="*/ 54 w 54"/>
                <a:gd name="T11" fmla="*/ 35 h 67"/>
                <a:gd name="T12" fmla="*/ 0 w 5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7">
                  <a:moveTo>
                    <a:pt x="0" y="67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1"/>
                    <a:pt x="2" y="3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8" name="ïs1iḍé">
              <a:extLst>
                <a:ext uri="{FF2B5EF4-FFF2-40B4-BE49-F238E27FC236}">
                  <a16:creationId xmlns:a16="http://schemas.microsoft.com/office/drawing/2014/main" xmlns="" id="{232EB467-EB01-4637-8E28-97A5021C1139}"/>
                </a:ext>
              </a:extLst>
            </p:cNvPr>
            <p:cNvSpPr/>
            <p:nvPr/>
          </p:nvSpPr>
          <p:spPr bwMode="auto">
            <a:xfrm>
              <a:off x="4221163" y="3182938"/>
              <a:ext cx="227013" cy="131763"/>
            </a:xfrm>
            <a:custGeom>
              <a:avLst/>
              <a:gdLst>
                <a:gd name="T0" fmla="*/ 0 w 143"/>
                <a:gd name="T1" fmla="*/ 61 h 83"/>
                <a:gd name="T2" fmla="*/ 106 w 143"/>
                <a:gd name="T3" fmla="*/ 0 h 83"/>
                <a:gd name="T4" fmla="*/ 143 w 143"/>
                <a:gd name="T5" fmla="*/ 21 h 83"/>
                <a:gd name="T6" fmla="*/ 37 w 143"/>
                <a:gd name="T7" fmla="*/ 83 h 83"/>
                <a:gd name="T8" fmla="*/ 0 w 143"/>
                <a:gd name="T9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3">
                  <a:moveTo>
                    <a:pt x="0" y="61"/>
                  </a:moveTo>
                  <a:lnTo>
                    <a:pt x="106" y="0"/>
                  </a:lnTo>
                  <a:lnTo>
                    <a:pt x="143" y="21"/>
                  </a:lnTo>
                  <a:lnTo>
                    <a:pt x="37" y="8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9" name="ïşḻîḍe">
              <a:extLst>
                <a:ext uri="{FF2B5EF4-FFF2-40B4-BE49-F238E27FC236}">
                  <a16:creationId xmlns:a16="http://schemas.microsoft.com/office/drawing/2014/main" xmlns="" id="{F3CF935E-7F75-4BD2-85B6-1D3B18E819B3}"/>
                </a:ext>
              </a:extLst>
            </p:cNvPr>
            <p:cNvSpPr/>
            <p:nvPr/>
          </p:nvSpPr>
          <p:spPr bwMode="auto">
            <a:xfrm>
              <a:off x="4349750" y="3259138"/>
              <a:ext cx="76200" cy="46038"/>
            </a:xfrm>
            <a:custGeom>
              <a:avLst/>
              <a:gdLst>
                <a:gd name="T0" fmla="*/ 0 w 48"/>
                <a:gd name="T1" fmla="*/ 19 h 29"/>
                <a:gd name="T2" fmla="*/ 31 w 48"/>
                <a:gd name="T3" fmla="*/ 0 h 29"/>
                <a:gd name="T4" fmla="*/ 48 w 48"/>
                <a:gd name="T5" fmla="*/ 10 h 29"/>
                <a:gd name="T6" fmla="*/ 19 w 48"/>
                <a:gd name="T7" fmla="*/ 29 h 29"/>
                <a:gd name="T8" fmla="*/ 0 w 48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0" y="19"/>
                  </a:moveTo>
                  <a:lnTo>
                    <a:pt x="31" y="0"/>
                  </a:lnTo>
                  <a:lnTo>
                    <a:pt x="48" y="10"/>
                  </a:lnTo>
                  <a:lnTo>
                    <a:pt x="19" y="2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0" name="íSḷïdê">
              <a:extLst>
                <a:ext uri="{FF2B5EF4-FFF2-40B4-BE49-F238E27FC236}">
                  <a16:creationId xmlns:a16="http://schemas.microsoft.com/office/drawing/2014/main" xmlns="" id="{18DFC993-F550-4921-A4D2-2FA7AC8E4618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1" name="íşḷîdè">
              <a:extLst>
                <a:ext uri="{FF2B5EF4-FFF2-40B4-BE49-F238E27FC236}">
                  <a16:creationId xmlns:a16="http://schemas.microsoft.com/office/drawing/2014/main" xmlns="" id="{6CD0DCEF-D88D-4090-B3EB-E68550D0A196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2" name="işḻiḋê">
              <a:extLst>
                <a:ext uri="{FF2B5EF4-FFF2-40B4-BE49-F238E27FC236}">
                  <a16:creationId xmlns:a16="http://schemas.microsoft.com/office/drawing/2014/main" xmlns="" id="{6B6D33D0-CAD9-4DB9-AFB9-8FDFCAA803FA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3" name="ïśļïḓe">
              <a:extLst>
                <a:ext uri="{FF2B5EF4-FFF2-40B4-BE49-F238E27FC236}">
                  <a16:creationId xmlns:a16="http://schemas.microsoft.com/office/drawing/2014/main" xmlns="" id="{9981A209-9C6E-47E7-8334-F7954D413AD8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4" name="ïṥḷïḍe">
              <a:extLst>
                <a:ext uri="{FF2B5EF4-FFF2-40B4-BE49-F238E27FC236}">
                  <a16:creationId xmlns:a16="http://schemas.microsoft.com/office/drawing/2014/main" xmlns="" id="{91B4BFC4-D528-4629-B382-C7CDBC43B4C5}"/>
                </a:ext>
              </a:extLst>
            </p:cNvPr>
            <p:cNvSpPr/>
            <p:nvPr/>
          </p:nvSpPr>
          <p:spPr bwMode="auto">
            <a:xfrm>
              <a:off x="4300538" y="3054351"/>
              <a:ext cx="82550" cy="155575"/>
            </a:xfrm>
            <a:custGeom>
              <a:avLst/>
              <a:gdLst>
                <a:gd name="T0" fmla="*/ 20 w 25"/>
                <a:gd name="T1" fmla="*/ 36 h 47"/>
                <a:gd name="T2" fmla="*/ 0 w 25"/>
                <a:gd name="T3" fmla="*/ 47 h 47"/>
                <a:gd name="T4" fmla="*/ 20 w 25"/>
                <a:gd name="T5" fmla="*/ 36 h 47"/>
                <a:gd name="T6" fmla="*/ 20 w 25"/>
                <a:gd name="T7" fmla="*/ 36 h 47"/>
                <a:gd name="T8" fmla="*/ 25 w 25"/>
                <a:gd name="T9" fmla="*/ 0 h 47"/>
                <a:gd name="T10" fmla="*/ 25 w 25"/>
                <a:gd name="T11" fmla="*/ 0 h 47"/>
                <a:gd name="T12" fmla="*/ 25 w 25"/>
                <a:gd name="T13" fmla="*/ 25 h 47"/>
                <a:gd name="T14" fmla="*/ 25 w 25"/>
                <a:gd name="T15" fmla="*/ 0 h 47"/>
                <a:gd name="T16" fmla="*/ 25 w 25"/>
                <a:gd name="T17" fmla="*/ 0 h 47"/>
                <a:gd name="T18" fmla="*/ 25 w 25"/>
                <a:gd name="T19" fmla="*/ 0 h 47"/>
                <a:gd name="T20" fmla="*/ 25 w 25"/>
                <a:gd name="T21" fmla="*/ 0 h 47"/>
                <a:gd name="T22" fmla="*/ 25 w 25"/>
                <a:gd name="T23" fmla="*/ 0 h 47"/>
                <a:gd name="T24" fmla="*/ 25 w 25"/>
                <a:gd name="T25" fmla="*/ 0 h 47"/>
                <a:gd name="T26" fmla="*/ 25 w 25"/>
                <a:gd name="T27" fmla="*/ 0 h 47"/>
                <a:gd name="T28" fmla="*/ 25 w 25"/>
                <a:gd name="T29" fmla="*/ 0 h 47"/>
                <a:gd name="T30" fmla="*/ 25 w 25"/>
                <a:gd name="T31" fmla="*/ 0 h 47"/>
                <a:gd name="T32" fmla="*/ 25 w 25"/>
                <a:gd name="T33" fmla="*/ 0 h 47"/>
                <a:gd name="T34" fmla="*/ 25 w 25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47">
                  <a:moveTo>
                    <a:pt x="20" y="36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5" name="iślîḓe">
              <a:extLst>
                <a:ext uri="{FF2B5EF4-FFF2-40B4-BE49-F238E27FC236}">
                  <a16:creationId xmlns:a16="http://schemas.microsoft.com/office/drawing/2014/main" xmlns="" id="{FCE056B7-B39C-4A6F-AD54-674D8603B4F8}"/>
                </a:ext>
              </a:extLst>
            </p:cNvPr>
            <p:cNvSpPr/>
            <p:nvPr/>
          </p:nvSpPr>
          <p:spPr bwMode="auto">
            <a:xfrm>
              <a:off x="4289425" y="3048001"/>
              <a:ext cx="93663" cy="168275"/>
            </a:xfrm>
            <a:custGeom>
              <a:avLst/>
              <a:gdLst>
                <a:gd name="T0" fmla="*/ 27 w 28"/>
                <a:gd name="T1" fmla="*/ 0 h 51"/>
                <a:gd name="T2" fmla="*/ 0 w 28"/>
                <a:gd name="T3" fmla="*/ 51 h 51"/>
                <a:gd name="T4" fmla="*/ 3 w 28"/>
                <a:gd name="T5" fmla="*/ 49 h 51"/>
                <a:gd name="T6" fmla="*/ 23 w 28"/>
                <a:gd name="T7" fmla="*/ 38 h 51"/>
                <a:gd name="T8" fmla="*/ 28 w 28"/>
                <a:gd name="T9" fmla="*/ 27 h 51"/>
                <a:gd name="T10" fmla="*/ 28 w 28"/>
                <a:gd name="T11" fmla="*/ 2 h 51"/>
                <a:gd name="T12" fmla="*/ 28 w 28"/>
                <a:gd name="T13" fmla="*/ 2 h 51"/>
                <a:gd name="T14" fmla="*/ 28 w 28"/>
                <a:gd name="T15" fmla="*/ 2 h 51"/>
                <a:gd name="T16" fmla="*/ 28 w 28"/>
                <a:gd name="T17" fmla="*/ 2 h 51"/>
                <a:gd name="T18" fmla="*/ 28 w 28"/>
                <a:gd name="T19" fmla="*/ 2 h 51"/>
                <a:gd name="T20" fmla="*/ 28 w 28"/>
                <a:gd name="T21" fmla="*/ 2 h 51"/>
                <a:gd name="T22" fmla="*/ 28 w 28"/>
                <a:gd name="T23" fmla="*/ 2 h 51"/>
                <a:gd name="T24" fmla="*/ 28 w 28"/>
                <a:gd name="T25" fmla="*/ 2 h 51"/>
                <a:gd name="T26" fmla="*/ 27 w 28"/>
                <a:gd name="T2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1">
                  <a:moveTo>
                    <a:pt x="27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7" y="0"/>
                  </a:cubicBezTo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6" name="íşľîḓê">
              <a:extLst>
                <a:ext uri="{FF2B5EF4-FFF2-40B4-BE49-F238E27FC236}">
                  <a16:creationId xmlns:a16="http://schemas.microsoft.com/office/drawing/2014/main" xmlns="" id="{B1EE0903-1243-4BD3-A9A0-6E411192F9E8}"/>
                </a:ext>
              </a:extLst>
            </p:cNvPr>
            <p:cNvSpPr/>
            <p:nvPr/>
          </p:nvSpPr>
          <p:spPr bwMode="auto">
            <a:xfrm>
              <a:off x="4368800" y="3173413"/>
              <a:ext cx="82550" cy="92075"/>
            </a:xfrm>
            <a:custGeom>
              <a:avLst/>
              <a:gdLst>
                <a:gd name="T0" fmla="*/ 25 w 25"/>
                <a:gd name="T1" fmla="*/ 7 h 28"/>
                <a:gd name="T2" fmla="*/ 14 w 25"/>
                <a:gd name="T3" fmla="*/ 0 h 28"/>
                <a:gd name="T4" fmla="*/ 0 w 25"/>
                <a:gd name="T5" fmla="*/ 16 h 28"/>
                <a:gd name="T6" fmla="*/ 3 w 25"/>
                <a:gd name="T7" fmla="*/ 22 h 28"/>
                <a:gd name="T8" fmla="*/ 6 w 25"/>
                <a:gd name="T9" fmla="*/ 20 h 28"/>
                <a:gd name="T10" fmla="*/ 9 w 25"/>
                <a:gd name="T11" fmla="*/ 22 h 28"/>
                <a:gd name="T12" fmla="*/ 18 w 25"/>
                <a:gd name="T13" fmla="*/ 28 h 28"/>
                <a:gd name="T14" fmla="*/ 25 w 25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8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7" name="îṡ1ïdè">
              <a:extLst>
                <a:ext uri="{FF2B5EF4-FFF2-40B4-BE49-F238E27FC236}">
                  <a16:creationId xmlns:a16="http://schemas.microsoft.com/office/drawing/2014/main" xmlns="" id="{7D80E0AF-1A88-463F-BF29-0BA30F93FA89}"/>
                </a:ext>
              </a:extLst>
            </p:cNvPr>
            <p:cNvSpPr/>
            <p:nvPr/>
          </p:nvSpPr>
          <p:spPr bwMode="auto">
            <a:xfrm>
              <a:off x="4422775" y="3001963"/>
              <a:ext cx="190500" cy="284163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4"/>
                    <a:pt x="48" y="0"/>
                    <a:pt x="40" y="1"/>
                  </a:cubicBezTo>
                  <a:cubicBezTo>
                    <a:pt x="32" y="2"/>
                    <a:pt x="29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8" name="îŝḷïďe">
              <a:extLst>
                <a:ext uri="{FF2B5EF4-FFF2-40B4-BE49-F238E27FC236}">
                  <a16:creationId xmlns:a16="http://schemas.microsoft.com/office/drawing/2014/main" xmlns="" id="{B93847A0-88E5-4570-BBA6-5121AE1C7797}"/>
                </a:ext>
              </a:extLst>
            </p:cNvPr>
            <p:cNvSpPr/>
            <p:nvPr/>
          </p:nvSpPr>
          <p:spPr bwMode="auto">
            <a:xfrm>
              <a:off x="4260850" y="3249613"/>
              <a:ext cx="82550" cy="95250"/>
            </a:xfrm>
            <a:custGeom>
              <a:avLst/>
              <a:gdLst>
                <a:gd name="T0" fmla="*/ 25 w 25"/>
                <a:gd name="T1" fmla="*/ 7 h 29"/>
                <a:gd name="T2" fmla="*/ 14 w 25"/>
                <a:gd name="T3" fmla="*/ 0 h 29"/>
                <a:gd name="T4" fmla="*/ 0 w 25"/>
                <a:gd name="T5" fmla="*/ 16 h 29"/>
                <a:gd name="T6" fmla="*/ 3 w 25"/>
                <a:gd name="T7" fmla="*/ 22 h 29"/>
                <a:gd name="T8" fmla="*/ 6 w 25"/>
                <a:gd name="T9" fmla="*/ 20 h 29"/>
                <a:gd name="T10" fmla="*/ 9 w 25"/>
                <a:gd name="T11" fmla="*/ 22 h 29"/>
                <a:gd name="T12" fmla="*/ 18 w 25"/>
                <a:gd name="T13" fmla="*/ 28 h 29"/>
                <a:gd name="T14" fmla="*/ 25 w 25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9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9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9" name="íṥlîďé">
              <a:extLst>
                <a:ext uri="{FF2B5EF4-FFF2-40B4-BE49-F238E27FC236}">
                  <a16:creationId xmlns:a16="http://schemas.microsoft.com/office/drawing/2014/main" xmlns="" id="{22624A7A-2287-4521-AA0C-BBACBF82DB81}"/>
                </a:ext>
              </a:extLst>
            </p:cNvPr>
            <p:cNvSpPr/>
            <p:nvPr/>
          </p:nvSpPr>
          <p:spPr bwMode="auto">
            <a:xfrm>
              <a:off x="4405313" y="2995613"/>
              <a:ext cx="260350" cy="441325"/>
            </a:xfrm>
            <a:custGeom>
              <a:avLst/>
              <a:gdLst>
                <a:gd name="T0" fmla="*/ 20 w 79"/>
                <a:gd name="T1" fmla="*/ 15 h 134"/>
                <a:gd name="T2" fmla="*/ 3 w 79"/>
                <a:gd name="T3" fmla="*/ 31 h 134"/>
                <a:gd name="T4" fmla="*/ 8 w 79"/>
                <a:gd name="T5" fmla="*/ 90 h 134"/>
                <a:gd name="T6" fmla="*/ 7 w 79"/>
                <a:gd name="T7" fmla="*/ 120 h 134"/>
                <a:gd name="T8" fmla="*/ 50 w 79"/>
                <a:gd name="T9" fmla="*/ 130 h 134"/>
                <a:gd name="T10" fmla="*/ 79 w 79"/>
                <a:gd name="T11" fmla="*/ 110 h 134"/>
                <a:gd name="T12" fmla="*/ 78 w 79"/>
                <a:gd name="T13" fmla="*/ 80 h 134"/>
                <a:gd name="T14" fmla="*/ 76 w 79"/>
                <a:gd name="T15" fmla="*/ 16 h 134"/>
                <a:gd name="T16" fmla="*/ 50 w 79"/>
                <a:gd name="T17" fmla="*/ 1 h 134"/>
                <a:gd name="T18" fmla="*/ 20 w 79"/>
                <a:gd name="T19" fmla="*/ 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34">
                  <a:moveTo>
                    <a:pt x="20" y="15"/>
                  </a:moveTo>
                  <a:cubicBezTo>
                    <a:pt x="20" y="15"/>
                    <a:pt x="7" y="23"/>
                    <a:pt x="3" y="31"/>
                  </a:cubicBezTo>
                  <a:cubicBezTo>
                    <a:pt x="0" y="39"/>
                    <a:pt x="9" y="73"/>
                    <a:pt x="8" y="90"/>
                  </a:cubicBezTo>
                  <a:cubicBezTo>
                    <a:pt x="7" y="106"/>
                    <a:pt x="4" y="114"/>
                    <a:pt x="7" y="120"/>
                  </a:cubicBezTo>
                  <a:cubicBezTo>
                    <a:pt x="11" y="127"/>
                    <a:pt x="34" y="134"/>
                    <a:pt x="50" y="130"/>
                  </a:cubicBezTo>
                  <a:cubicBezTo>
                    <a:pt x="67" y="126"/>
                    <a:pt x="79" y="115"/>
                    <a:pt x="79" y="110"/>
                  </a:cubicBezTo>
                  <a:cubicBezTo>
                    <a:pt x="79" y="104"/>
                    <a:pt x="78" y="89"/>
                    <a:pt x="78" y="80"/>
                  </a:cubicBezTo>
                  <a:cubicBezTo>
                    <a:pt x="78" y="71"/>
                    <a:pt x="79" y="31"/>
                    <a:pt x="76" y="16"/>
                  </a:cubicBezTo>
                  <a:cubicBezTo>
                    <a:pt x="72" y="2"/>
                    <a:pt x="54" y="0"/>
                    <a:pt x="50" y="1"/>
                  </a:cubicBezTo>
                  <a:cubicBezTo>
                    <a:pt x="46" y="2"/>
                    <a:pt x="20" y="15"/>
                    <a:pt x="20" y="15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0" name="iṣļîḑê">
              <a:extLst>
                <a:ext uri="{FF2B5EF4-FFF2-40B4-BE49-F238E27FC236}">
                  <a16:creationId xmlns:a16="http://schemas.microsoft.com/office/drawing/2014/main" xmlns="" id="{65F1A314-1D77-4929-B0E2-EBECCAF82D23}"/>
                </a:ext>
              </a:extLst>
            </p:cNvPr>
            <p:cNvSpPr/>
            <p:nvPr/>
          </p:nvSpPr>
          <p:spPr bwMode="auto">
            <a:xfrm>
              <a:off x="4429125" y="2830513"/>
              <a:ext cx="141288" cy="223838"/>
            </a:xfrm>
            <a:custGeom>
              <a:avLst/>
              <a:gdLst>
                <a:gd name="T0" fmla="*/ 4 w 43"/>
                <a:gd name="T1" fmla="*/ 10 h 68"/>
                <a:gd name="T2" fmla="*/ 4 w 43"/>
                <a:gd name="T3" fmla="*/ 50 h 68"/>
                <a:gd name="T4" fmla="*/ 13 w 43"/>
                <a:gd name="T5" fmla="*/ 56 h 68"/>
                <a:gd name="T6" fmla="*/ 13 w 43"/>
                <a:gd name="T7" fmla="*/ 65 h 68"/>
                <a:gd name="T8" fmla="*/ 30 w 43"/>
                <a:gd name="T9" fmla="*/ 65 h 68"/>
                <a:gd name="T10" fmla="*/ 43 w 43"/>
                <a:gd name="T11" fmla="*/ 57 h 68"/>
                <a:gd name="T12" fmla="*/ 43 w 43"/>
                <a:gd name="T13" fmla="*/ 0 h 68"/>
                <a:gd name="T14" fmla="*/ 4 w 43"/>
                <a:gd name="T15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8">
                  <a:moveTo>
                    <a:pt x="4" y="10"/>
                  </a:moveTo>
                  <a:cubicBezTo>
                    <a:pt x="4" y="10"/>
                    <a:pt x="0" y="45"/>
                    <a:pt x="4" y="50"/>
                  </a:cubicBezTo>
                  <a:cubicBezTo>
                    <a:pt x="8" y="55"/>
                    <a:pt x="13" y="56"/>
                    <a:pt x="13" y="56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65"/>
                    <a:pt x="20" y="68"/>
                    <a:pt x="30" y="65"/>
                  </a:cubicBezTo>
                  <a:cubicBezTo>
                    <a:pt x="41" y="62"/>
                    <a:pt x="43" y="57"/>
                    <a:pt x="43" y="57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1" name="iṥlïḓè">
              <a:extLst>
                <a:ext uri="{FF2B5EF4-FFF2-40B4-BE49-F238E27FC236}">
                  <a16:creationId xmlns:a16="http://schemas.microsoft.com/office/drawing/2014/main" xmlns="" id="{50630736-1F45-4B81-BC14-710C341F732E}"/>
                </a:ext>
              </a:extLst>
            </p:cNvPr>
            <p:cNvSpPr/>
            <p:nvPr/>
          </p:nvSpPr>
          <p:spPr bwMode="auto">
            <a:xfrm>
              <a:off x="4425950" y="2751138"/>
              <a:ext cx="220663" cy="274638"/>
            </a:xfrm>
            <a:custGeom>
              <a:avLst/>
              <a:gdLst>
                <a:gd name="T0" fmla="*/ 5 w 67"/>
                <a:gd name="T1" fmla="*/ 34 h 83"/>
                <a:gd name="T2" fmla="*/ 1 w 67"/>
                <a:gd name="T3" fmla="*/ 26 h 83"/>
                <a:gd name="T4" fmla="*/ 5 w 67"/>
                <a:gd name="T5" fmla="*/ 6 h 83"/>
                <a:gd name="T6" fmla="*/ 11 w 67"/>
                <a:gd name="T7" fmla="*/ 6 h 83"/>
                <a:gd name="T8" fmla="*/ 16 w 67"/>
                <a:gd name="T9" fmla="*/ 2 h 83"/>
                <a:gd name="T10" fmla="*/ 21 w 67"/>
                <a:gd name="T11" fmla="*/ 4 h 83"/>
                <a:gd name="T12" fmla="*/ 25 w 67"/>
                <a:gd name="T13" fmla="*/ 1 h 83"/>
                <a:gd name="T14" fmla="*/ 30 w 67"/>
                <a:gd name="T15" fmla="*/ 3 h 83"/>
                <a:gd name="T16" fmla="*/ 60 w 67"/>
                <a:gd name="T17" fmla="*/ 20 h 83"/>
                <a:gd name="T18" fmla="*/ 57 w 67"/>
                <a:gd name="T19" fmla="*/ 72 h 83"/>
                <a:gd name="T20" fmla="*/ 30 w 67"/>
                <a:gd name="T21" fmla="*/ 80 h 83"/>
                <a:gd name="T22" fmla="*/ 16 w 67"/>
                <a:gd name="T23" fmla="*/ 59 h 83"/>
                <a:gd name="T24" fmla="*/ 11 w 67"/>
                <a:gd name="T25" fmla="*/ 57 h 83"/>
                <a:gd name="T26" fmla="*/ 11 w 67"/>
                <a:gd name="T27" fmla="*/ 36 h 83"/>
                <a:gd name="T28" fmla="*/ 5 w 67"/>
                <a:gd name="T29" fmla="*/ 3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3">
                  <a:moveTo>
                    <a:pt x="5" y="34"/>
                  </a:moveTo>
                  <a:cubicBezTo>
                    <a:pt x="5" y="34"/>
                    <a:pt x="2" y="32"/>
                    <a:pt x="1" y="26"/>
                  </a:cubicBezTo>
                  <a:cubicBezTo>
                    <a:pt x="0" y="21"/>
                    <a:pt x="1" y="8"/>
                    <a:pt x="5" y="6"/>
                  </a:cubicBezTo>
                  <a:cubicBezTo>
                    <a:pt x="8" y="4"/>
                    <a:pt x="11" y="6"/>
                    <a:pt x="11" y="6"/>
                  </a:cubicBezTo>
                  <a:cubicBezTo>
                    <a:pt x="11" y="6"/>
                    <a:pt x="13" y="2"/>
                    <a:pt x="16" y="2"/>
                  </a:cubicBezTo>
                  <a:cubicBezTo>
                    <a:pt x="19" y="1"/>
                    <a:pt x="21" y="4"/>
                    <a:pt x="21" y="4"/>
                  </a:cubicBezTo>
                  <a:cubicBezTo>
                    <a:pt x="21" y="4"/>
                    <a:pt x="22" y="0"/>
                    <a:pt x="25" y="1"/>
                  </a:cubicBezTo>
                  <a:cubicBezTo>
                    <a:pt x="28" y="1"/>
                    <a:pt x="30" y="3"/>
                    <a:pt x="30" y="3"/>
                  </a:cubicBezTo>
                  <a:cubicBezTo>
                    <a:pt x="30" y="3"/>
                    <a:pt x="53" y="4"/>
                    <a:pt x="60" y="20"/>
                  </a:cubicBezTo>
                  <a:cubicBezTo>
                    <a:pt x="67" y="36"/>
                    <a:pt x="64" y="64"/>
                    <a:pt x="57" y="72"/>
                  </a:cubicBezTo>
                  <a:cubicBezTo>
                    <a:pt x="49" y="80"/>
                    <a:pt x="37" y="83"/>
                    <a:pt x="30" y="80"/>
                  </a:cubicBezTo>
                  <a:cubicBezTo>
                    <a:pt x="23" y="78"/>
                    <a:pt x="16" y="59"/>
                    <a:pt x="16" y="59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5" y="3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2" name="î$ľîḋè">
              <a:extLst>
                <a:ext uri="{FF2B5EF4-FFF2-40B4-BE49-F238E27FC236}">
                  <a16:creationId xmlns:a16="http://schemas.microsoft.com/office/drawing/2014/main" xmlns="" id="{56969BE0-F0F1-4AA2-937B-C528D08DEE79}"/>
                </a:ext>
              </a:extLst>
            </p:cNvPr>
            <p:cNvSpPr/>
            <p:nvPr/>
          </p:nvSpPr>
          <p:spPr bwMode="auto">
            <a:xfrm>
              <a:off x="4478338" y="2897188"/>
              <a:ext cx="33338" cy="71438"/>
            </a:xfrm>
            <a:custGeom>
              <a:avLst/>
              <a:gdLst>
                <a:gd name="T0" fmla="*/ 0 w 10"/>
                <a:gd name="T1" fmla="*/ 15 h 22"/>
                <a:gd name="T2" fmla="*/ 0 w 10"/>
                <a:gd name="T3" fmla="*/ 0 h 22"/>
                <a:gd name="T4" fmla="*/ 9 w 10"/>
                <a:gd name="T5" fmla="*/ 7 h 22"/>
                <a:gd name="T6" fmla="*/ 3 w 10"/>
                <a:gd name="T7" fmla="*/ 21 h 22"/>
                <a:gd name="T8" fmla="*/ 0 w 10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">
                  <a:moveTo>
                    <a:pt x="0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1"/>
                    <a:pt x="9" y="7"/>
                  </a:cubicBezTo>
                  <a:cubicBezTo>
                    <a:pt x="10" y="12"/>
                    <a:pt x="8" y="20"/>
                    <a:pt x="3" y="21"/>
                  </a:cubicBezTo>
                  <a:cubicBezTo>
                    <a:pt x="0" y="22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3" name="isľídé">
              <a:extLst>
                <a:ext uri="{FF2B5EF4-FFF2-40B4-BE49-F238E27FC236}">
                  <a16:creationId xmlns:a16="http://schemas.microsoft.com/office/drawing/2014/main" xmlns="" id="{34EEE5CC-3138-463E-AC2A-0AC7399ACC03}"/>
                </a:ext>
              </a:extLst>
            </p:cNvPr>
            <p:cNvSpPr/>
            <p:nvPr/>
          </p:nvSpPr>
          <p:spPr bwMode="auto">
            <a:xfrm>
              <a:off x="4313238" y="3078163"/>
              <a:ext cx="192088" cy="282575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5"/>
                    <a:pt x="48" y="0"/>
                    <a:pt x="40" y="1"/>
                  </a:cubicBezTo>
                  <a:cubicBezTo>
                    <a:pt x="32" y="3"/>
                    <a:pt x="30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4" name="íSľiḋè">
              <a:extLst>
                <a:ext uri="{FF2B5EF4-FFF2-40B4-BE49-F238E27FC236}">
                  <a16:creationId xmlns:a16="http://schemas.microsoft.com/office/drawing/2014/main" xmlns="" id="{03FF7E3B-3B99-417D-AEFB-F593E0B53D32}"/>
                </a:ext>
              </a:extLst>
            </p:cNvPr>
            <p:cNvSpPr/>
            <p:nvPr/>
          </p:nvSpPr>
          <p:spPr bwMode="auto">
            <a:xfrm>
              <a:off x="3673475" y="4171951"/>
              <a:ext cx="1630363" cy="949325"/>
            </a:xfrm>
            <a:custGeom>
              <a:avLst/>
              <a:gdLst>
                <a:gd name="T0" fmla="*/ 143 w 494"/>
                <a:gd name="T1" fmla="*/ 0 h 288"/>
                <a:gd name="T2" fmla="*/ 100 w 494"/>
                <a:gd name="T3" fmla="*/ 11 h 288"/>
                <a:gd name="T4" fmla="*/ 19 w 494"/>
                <a:gd name="T5" fmla="*/ 58 h 288"/>
                <a:gd name="T6" fmla="*/ 19 w 494"/>
                <a:gd name="T7" fmla="*/ 108 h 288"/>
                <a:gd name="T8" fmla="*/ 309 w 494"/>
                <a:gd name="T9" fmla="*/ 277 h 288"/>
                <a:gd name="T10" fmla="*/ 352 w 494"/>
                <a:gd name="T11" fmla="*/ 288 h 288"/>
                <a:gd name="T12" fmla="*/ 394 w 494"/>
                <a:gd name="T13" fmla="*/ 277 h 288"/>
                <a:gd name="T14" fmla="*/ 475 w 494"/>
                <a:gd name="T15" fmla="*/ 230 h 288"/>
                <a:gd name="T16" fmla="*/ 475 w 494"/>
                <a:gd name="T17" fmla="*/ 180 h 288"/>
                <a:gd name="T18" fmla="*/ 185 w 494"/>
                <a:gd name="T19" fmla="*/ 11 h 288"/>
                <a:gd name="T20" fmla="*/ 143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143" y="0"/>
                  </a:moveTo>
                  <a:cubicBezTo>
                    <a:pt x="128" y="0"/>
                    <a:pt x="113" y="3"/>
                    <a:pt x="100" y="1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0" y="69"/>
                    <a:pt x="0" y="97"/>
                    <a:pt x="19" y="108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22" y="284"/>
                    <a:pt x="337" y="288"/>
                    <a:pt x="352" y="288"/>
                  </a:cubicBezTo>
                  <a:cubicBezTo>
                    <a:pt x="366" y="288"/>
                    <a:pt x="381" y="284"/>
                    <a:pt x="394" y="277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94" y="219"/>
                    <a:pt x="494" y="191"/>
                    <a:pt x="475" y="180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72" y="3"/>
                    <a:pt x="157" y="0"/>
                    <a:pt x="14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5" name="ïṧ1ïḑe">
              <a:extLst>
                <a:ext uri="{FF2B5EF4-FFF2-40B4-BE49-F238E27FC236}">
                  <a16:creationId xmlns:a16="http://schemas.microsoft.com/office/drawing/2014/main" xmlns="" id="{34713393-E09E-42CB-8707-E94FBF4340FF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6" name="íşḷiḓè">
              <a:extLst>
                <a:ext uri="{FF2B5EF4-FFF2-40B4-BE49-F238E27FC236}">
                  <a16:creationId xmlns:a16="http://schemas.microsoft.com/office/drawing/2014/main" xmlns="" id="{4C402C97-CB9E-4906-9BAB-98B3392AC269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7" name="íşḻíḍé">
              <a:extLst>
                <a:ext uri="{FF2B5EF4-FFF2-40B4-BE49-F238E27FC236}">
                  <a16:creationId xmlns:a16="http://schemas.microsoft.com/office/drawing/2014/main" xmlns="" id="{04A83C45-91AF-476A-8692-03AA5989C720}"/>
                </a:ext>
              </a:extLst>
            </p:cNvPr>
            <p:cNvSpPr/>
            <p:nvPr/>
          </p:nvSpPr>
          <p:spPr bwMode="auto">
            <a:xfrm>
              <a:off x="3673475" y="4040188"/>
              <a:ext cx="1630363" cy="974725"/>
            </a:xfrm>
            <a:custGeom>
              <a:avLst/>
              <a:gdLst>
                <a:gd name="T0" fmla="*/ 475 w 494"/>
                <a:gd name="T1" fmla="*/ 234 h 296"/>
                <a:gd name="T2" fmla="*/ 394 w 494"/>
                <a:gd name="T3" fmla="*/ 281 h 296"/>
                <a:gd name="T4" fmla="*/ 309 w 494"/>
                <a:gd name="T5" fmla="*/ 281 h 296"/>
                <a:gd name="T6" fmla="*/ 19 w 494"/>
                <a:gd name="T7" fmla="*/ 112 h 296"/>
                <a:gd name="T8" fmla="*/ 19 w 494"/>
                <a:gd name="T9" fmla="*/ 62 h 296"/>
                <a:gd name="T10" fmla="*/ 100 w 494"/>
                <a:gd name="T11" fmla="*/ 15 h 296"/>
                <a:gd name="T12" fmla="*/ 185 w 494"/>
                <a:gd name="T13" fmla="*/ 15 h 296"/>
                <a:gd name="T14" fmla="*/ 475 w 494"/>
                <a:gd name="T15" fmla="*/ 183 h 296"/>
                <a:gd name="T16" fmla="*/ 475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475" y="234"/>
                  </a:moveTo>
                  <a:cubicBezTo>
                    <a:pt x="394" y="281"/>
                    <a:pt x="394" y="281"/>
                    <a:pt x="394" y="281"/>
                  </a:cubicBezTo>
                  <a:cubicBezTo>
                    <a:pt x="368" y="296"/>
                    <a:pt x="335" y="296"/>
                    <a:pt x="309" y="281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0" y="101"/>
                    <a:pt x="0" y="73"/>
                    <a:pt x="19" y="62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27" y="0"/>
                    <a:pt x="159" y="0"/>
                    <a:pt x="185" y="15"/>
                  </a:cubicBezTo>
                  <a:cubicBezTo>
                    <a:pt x="475" y="183"/>
                    <a:pt x="475" y="183"/>
                    <a:pt x="475" y="183"/>
                  </a:cubicBezTo>
                  <a:cubicBezTo>
                    <a:pt x="494" y="195"/>
                    <a:pt x="494" y="223"/>
                    <a:pt x="475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8" name="îṧlïḍê">
              <a:extLst>
                <a:ext uri="{FF2B5EF4-FFF2-40B4-BE49-F238E27FC236}">
                  <a16:creationId xmlns:a16="http://schemas.microsoft.com/office/drawing/2014/main" xmlns="" id="{E4291D50-2CCE-41F9-98C0-E3B81F66D90F}"/>
                </a:ext>
              </a:extLst>
            </p:cNvPr>
            <p:cNvSpPr/>
            <p:nvPr/>
          </p:nvSpPr>
          <p:spPr bwMode="auto">
            <a:xfrm>
              <a:off x="4065588" y="3694113"/>
              <a:ext cx="1069975" cy="1081088"/>
            </a:xfrm>
            <a:custGeom>
              <a:avLst/>
              <a:gdLst>
                <a:gd name="T0" fmla="*/ 0 w 324"/>
                <a:gd name="T1" fmla="*/ 141 h 328"/>
                <a:gd name="T2" fmla="*/ 0 w 324"/>
                <a:gd name="T3" fmla="*/ 16 h 328"/>
                <a:gd name="T4" fmla="*/ 42 w 324"/>
                <a:gd name="T5" fmla="*/ 9 h 328"/>
                <a:gd name="T6" fmla="*/ 94 w 324"/>
                <a:gd name="T7" fmla="*/ 78 h 328"/>
                <a:gd name="T8" fmla="*/ 152 w 324"/>
                <a:gd name="T9" fmla="*/ 44 h 328"/>
                <a:gd name="T10" fmla="*/ 196 w 324"/>
                <a:gd name="T11" fmla="*/ 190 h 328"/>
                <a:gd name="T12" fmla="*/ 243 w 324"/>
                <a:gd name="T13" fmla="*/ 153 h 328"/>
                <a:gd name="T14" fmla="*/ 292 w 324"/>
                <a:gd name="T15" fmla="*/ 198 h 328"/>
                <a:gd name="T16" fmla="*/ 324 w 324"/>
                <a:gd name="T17" fmla="*/ 189 h 328"/>
                <a:gd name="T18" fmla="*/ 324 w 324"/>
                <a:gd name="T19" fmla="*/ 328 h 328"/>
                <a:gd name="T20" fmla="*/ 0 w 324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0" y="18"/>
                    <a:pt x="73" y="64"/>
                    <a:pt x="94" y="78"/>
                  </a:cubicBezTo>
                  <a:cubicBezTo>
                    <a:pt x="116" y="92"/>
                    <a:pt x="128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1" y="154"/>
                    <a:pt x="243" y="153"/>
                  </a:cubicBezTo>
                  <a:cubicBezTo>
                    <a:pt x="254" y="153"/>
                    <a:pt x="270" y="195"/>
                    <a:pt x="292" y="198"/>
                  </a:cubicBezTo>
                  <a:cubicBezTo>
                    <a:pt x="313" y="202"/>
                    <a:pt x="324" y="189"/>
                    <a:pt x="324" y="189"/>
                  </a:cubicBezTo>
                  <a:cubicBezTo>
                    <a:pt x="324" y="328"/>
                    <a:pt x="324" y="328"/>
                    <a:pt x="324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9" name="iṧľïḍé">
              <a:extLst>
                <a:ext uri="{FF2B5EF4-FFF2-40B4-BE49-F238E27FC236}">
                  <a16:creationId xmlns:a16="http://schemas.microsoft.com/office/drawing/2014/main" xmlns="" id="{6AE0AAD0-6677-49AD-B5B8-8B39EBC776F9}"/>
                </a:ext>
              </a:extLst>
            </p:cNvPr>
            <p:cNvSpPr/>
            <p:nvPr/>
          </p:nvSpPr>
          <p:spPr bwMode="auto">
            <a:xfrm>
              <a:off x="3841750" y="3746501"/>
              <a:ext cx="1293813" cy="1157288"/>
            </a:xfrm>
            <a:custGeom>
              <a:avLst/>
              <a:gdLst>
                <a:gd name="T0" fmla="*/ 0 w 392"/>
                <a:gd name="T1" fmla="*/ 39 h 351"/>
                <a:gd name="T2" fmla="*/ 68 w 392"/>
                <a:gd name="T3" fmla="*/ 0 h 351"/>
                <a:gd name="T4" fmla="*/ 205 w 392"/>
                <a:gd name="T5" fmla="*/ 130 h 351"/>
                <a:gd name="T6" fmla="*/ 291 w 392"/>
                <a:gd name="T7" fmla="*/ 202 h 351"/>
                <a:gd name="T8" fmla="*/ 392 w 392"/>
                <a:gd name="T9" fmla="*/ 312 h 351"/>
                <a:gd name="T10" fmla="*/ 325 w 392"/>
                <a:gd name="T11" fmla="*/ 351 h 351"/>
                <a:gd name="T12" fmla="*/ 0 w 392"/>
                <a:gd name="T13" fmla="*/ 3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351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133" y="82"/>
                    <a:pt x="205" y="130"/>
                  </a:cubicBezTo>
                  <a:cubicBezTo>
                    <a:pt x="276" y="177"/>
                    <a:pt x="257" y="187"/>
                    <a:pt x="291" y="202"/>
                  </a:cubicBezTo>
                  <a:cubicBezTo>
                    <a:pt x="325" y="218"/>
                    <a:pt x="392" y="312"/>
                    <a:pt x="392" y="312"/>
                  </a:cubicBezTo>
                  <a:cubicBezTo>
                    <a:pt x="325" y="351"/>
                    <a:pt x="325" y="351"/>
                    <a:pt x="325" y="351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0" name="íšľïďê">
              <a:extLst>
                <a:ext uri="{FF2B5EF4-FFF2-40B4-BE49-F238E27FC236}">
                  <a16:creationId xmlns:a16="http://schemas.microsoft.com/office/drawing/2014/main" xmlns="" id="{102F0C74-A7C2-4E93-82CD-0CD9FF2E75DE}"/>
                </a:ext>
              </a:extLst>
            </p:cNvPr>
            <p:cNvSpPr/>
            <p:nvPr/>
          </p:nvSpPr>
          <p:spPr bwMode="auto">
            <a:xfrm>
              <a:off x="4292600" y="3841751"/>
              <a:ext cx="565150" cy="627063"/>
            </a:xfrm>
            <a:custGeom>
              <a:avLst/>
              <a:gdLst>
                <a:gd name="T0" fmla="*/ 0 w 356"/>
                <a:gd name="T1" fmla="*/ 83 h 395"/>
                <a:gd name="T2" fmla="*/ 144 w 356"/>
                <a:gd name="T3" fmla="*/ 0 h 395"/>
                <a:gd name="T4" fmla="*/ 161 w 356"/>
                <a:gd name="T5" fmla="*/ 77 h 395"/>
                <a:gd name="T6" fmla="*/ 215 w 356"/>
                <a:gd name="T7" fmla="*/ 281 h 395"/>
                <a:gd name="T8" fmla="*/ 221 w 356"/>
                <a:gd name="T9" fmla="*/ 305 h 395"/>
                <a:gd name="T10" fmla="*/ 356 w 356"/>
                <a:gd name="T11" fmla="*/ 227 h 395"/>
                <a:gd name="T12" fmla="*/ 300 w 356"/>
                <a:gd name="T13" fmla="*/ 395 h 395"/>
                <a:gd name="T14" fmla="*/ 173 w 356"/>
                <a:gd name="T15" fmla="*/ 359 h 395"/>
                <a:gd name="T16" fmla="*/ 0 w 356"/>
                <a:gd name="T17" fmla="*/ 83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395">
                  <a:moveTo>
                    <a:pt x="0" y="83"/>
                  </a:moveTo>
                  <a:lnTo>
                    <a:pt x="144" y="0"/>
                  </a:lnTo>
                  <a:lnTo>
                    <a:pt x="161" y="77"/>
                  </a:lnTo>
                  <a:lnTo>
                    <a:pt x="215" y="281"/>
                  </a:lnTo>
                  <a:lnTo>
                    <a:pt x="221" y="305"/>
                  </a:lnTo>
                  <a:lnTo>
                    <a:pt x="356" y="227"/>
                  </a:lnTo>
                  <a:lnTo>
                    <a:pt x="300" y="395"/>
                  </a:lnTo>
                  <a:lnTo>
                    <a:pt x="173" y="359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1" name="íṣļíḋè">
              <a:extLst>
                <a:ext uri="{FF2B5EF4-FFF2-40B4-BE49-F238E27FC236}">
                  <a16:creationId xmlns:a16="http://schemas.microsoft.com/office/drawing/2014/main" xmlns="" id="{6532F3F1-182F-4AFA-9D96-1238BBAF3046}"/>
                </a:ext>
              </a:extLst>
            </p:cNvPr>
            <p:cNvSpPr/>
            <p:nvPr/>
          </p:nvSpPr>
          <p:spPr bwMode="auto">
            <a:xfrm>
              <a:off x="3841750" y="3822701"/>
              <a:ext cx="1071563" cy="1081088"/>
            </a:xfrm>
            <a:custGeom>
              <a:avLst/>
              <a:gdLst>
                <a:gd name="T0" fmla="*/ 0 w 325"/>
                <a:gd name="T1" fmla="*/ 141 h 328"/>
                <a:gd name="T2" fmla="*/ 0 w 325"/>
                <a:gd name="T3" fmla="*/ 16 h 328"/>
                <a:gd name="T4" fmla="*/ 42 w 325"/>
                <a:gd name="T5" fmla="*/ 9 h 328"/>
                <a:gd name="T6" fmla="*/ 95 w 325"/>
                <a:gd name="T7" fmla="*/ 78 h 328"/>
                <a:gd name="T8" fmla="*/ 152 w 325"/>
                <a:gd name="T9" fmla="*/ 44 h 328"/>
                <a:gd name="T10" fmla="*/ 196 w 325"/>
                <a:gd name="T11" fmla="*/ 190 h 328"/>
                <a:gd name="T12" fmla="*/ 243 w 325"/>
                <a:gd name="T13" fmla="*/ 153 h 328"/>
                <a:gd name="T14" fmla="*/ 292 w 325"/>
                <a:gd name="T15" fmla="*/ 198 h 328"/>
                <a:gd name="T16" fmla="*/ 325 w 325"/>
                <a:gd name="T17" fmla="*/ 189 h 328"/>
                <a:gd name="T18" fmla="*/ 325 w 325"/>
                <a:gd name="T19" fmla="*/ 328 h 328"/>
                <a:gd name="T20" fmla="*/ 0 w 325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1" y="18"/>
                    <a:pt x="73" y="64"/>
                    <a:pt x="95" y="78"/>
                  </a:cubicBezTo>
                  <a:cubicBezTo>
                    <a:pt x="116" y="92"/>
                    <a:pt x="129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2" y="154"/>
                    <a:pt x="243" y="153"/>
                  </a:cubicBezTo>
                  <a:cubicBezTo>
                    <a:pt x="254" y="153"/>
                    <a:pt x="271" y="195"/>
                    <a:pt x="292" y="198"/>
                  </a:cubicBezTo>
                  <a:cubicBezTo>
                    <a:pt x="313" y="202"/>
                    <a:pt x="325" y="189"/>
                    <a:pt x="325" y="189"/>
                  </a:cubicBezTo>
                  <a:cubicBezTo>
                    <a:pt x="325" y="328"/>
                    <a:pt x="325" y="328"/>
                    <a:pt x="325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2" name="îšľide">
              <a:extLst>
                <a:ext uri="{FF2B5EF4-FFF2-40B4-BE49-F238E27FC236}">
                  <a16:creationId xmlns:a16="http://schemas.microsoft.com/office/drawing/2014/main" xmlns="" id="{B7F87364-E1B7-485F-BCAF-7B43F68A6AFE}"/>
                </a:ext>
              </a:extLst>
            </p:cNvPr>
            <p:cNvSpPr/>
            <p:nvPr/>
          </p:nvSpPr>
          <p:spPr bwMode="auto">
            <a:xfrm>
              <a:off x="4913313" y="4316413"/>
              <a:ext cx="222250" cy="587375"/>
            </a:xfrm>
            <a:custGeom>
              <a:avLst/>
              <a:gdLst>
                <a:gd name="T0" fmla="*/ 0 w 140"/>
                <a:gd name="T1" fmla="*/ 81 h 370"/>
                <a:gd name="T2" fmla="*/ 140 w 140"/>
                <a:gd name="T3" fmla="*/ 0 h 370"/>
                <a:gd name="T4" fmla="*/ 140 w 140"/>
                <a:gd name="T5" fmla="*/ 289 h 370"/>
                <a:gd name="T6" fmla="*/ 0 w 140"/>
                <a:gd name="T7" fmla="*/ 370 h 370"/>
                <a:gd name="T8" fmla="*/ 0 w 140"/>
                <a:gd name="T9" fmla="*/ 8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370">
                  <a:moveTo>
                    <a:pt x="0" y="81"/>
                  </a:moveTo>
                  <a:lnTo>
                    <a:pt x="140" y="0"/>
                  </a:lnTo>
                  <a:lnTo>
                    <a:pt x="140" y="289"/>
                  </a:lnTo>
                  <a:lnTo>
                    <a:pt x="0" y="37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3" name="îṧļïḑè">
              <a:extLst>
                <a:ext uri="{FF2B5EF4-FFF2-40B4-BE49-F238E27FC236}">
                  <a16:creationId xmlns:a16="http://schemas.microsoft.com/office/drawing/2014/main" xmlns="" id="{49845157-5F37-4A73-A50F-F02369AC7E21}"/>
                </a:ext>
              </a:extLst>
            </p:cNvPr>
            <p:cNvSpPr/>
            <p:nvPr/>
          </p:nvSpPr>
          <p:spPr bwMode="auto">
            <a:xfrm>
              <a:off x="3824288" y="3806826"/>
              <a:ext cx="1106488" cy="687388"/>
            </a:xfrm>
            <a:custGeom>
              <a:avLst/>
              <a:gdLst>
                <a:gd name="T0" fmla="*/ 305 w 335"/>
                <a:gd name="T1" fmla="*/ 209 h 209"/>
                <a:gd name="T2" fmla="*/ 296 w 335"/>
                <a:gd name="T3" fmla="*/ 208 h 209"/>
                <a:gd name="T4" fmla="*/ 262 w 335"/>
                <a:gd name="T5" fmla="*/ 178 h 209"/>
                <a:gd name="T6" fmla="*/ 248 w 335"/>
                <a:gd name="T7" fmla="*/ 163 h 209"/>
                <a:gd name="T8" fmla="*/ 248 w 335"/>
                <a:gd name="T9" fmla="*/ 163 h 209"/>
                <a:gd name="T10" fmla="*/ 236 w 335"/>
                <a:gd name="T11" fmla="*/ 178 h 209"/>
                <a:gd name="T12" fmla="*/ 210 w 335"/>
                <a:gd name="T13" fmla="*/ 204 h 209"/>
                <a:gd name="T14" fmla="*/ 198 w 335"/>
                <a:gd name="T15" fmla="*/ 198 h 209"/>
                <a:gd name="T16" fmla="*/ 179 w 335"/>
                <a:gd name="T17" fmla="*/ 130 h 209"/>
                <a:gd name="T18" fmla="*/ 155 w 335"/>
                <a:gd name="T19" fmla="*/ 53 h 209"/>
                <a:gd name="T20" fmla="*/ 131 w 335"/>
                <a:gd name="T21" fmla="*/ 70 h 209"/>
                <a:gd name="T22" fmla="*/ 97 w 335"/>
                <a:gd name="T23" fmla="*/ 87 h 209"/>
                <a:gd name="T24" fmla="*/ 68 w 335"/>
                <a:gd name="T25" fmla="*/ 49 h 209"/>
                <a:gd name="T26" fmla="*/ 45 w 335"/>
                <a:gd name="T27" fmla="*/ 18 h 209"/>
                <a:gd name="T28" fmla="*/ 7 w 335"/>
                <a:gd name="T29" fmla="*/ 25 h 209"/>
                <a:gd name="T30" fmla="*/ 1 w 335"/>
                <a:gd name="T31" fmla="*/ 24 h 209"/>
                <a:gd name="T32" fmla="*/ 2 w 335"/>
                <a:gd name="T33" fmla="*/ 18 h 209"/>
                <a:gd name="T34" fmla="*/ 49 w 335"/>
                <a:gd name="T35" fmla="*/ 10 h 209"/>
                <a:gd name="T36" fmla="*/ 76 w 335"/>
                <a:gd name="T37" fmla="*/ 44 h 209"/>
                <a:gd name="T38" fmla="*/ 102 w 335"/>
                <a:gd name="T39" fmla="*/ 79 h 209"/>
                <a:gd name="T40" fmla="*/ 124 w 335"/>
                <a:gd name="T41" fmla="*/ 64 h 209"/>
                <a:gd name="T42" fmla="*/ 159 w 335"/>
                <a:gd name="T43" fmla="*/ 45 h 209"/>
                <a:gd name="T44" fmla="*/ 187 w 335"/>
                <a:gd name="T45" fmla="*/ 128 h 209"/>
                <a:gd name="T46" fmla="*/ 205 w 335"/>
                <a:gd name="T47" fmla="*/ 193 h 209"/>
                <a:gd name="T48" fmla="*/ 210 w 335"/>
                <a:gd name="T49" fmla="*/ 195 h 209"/>
                <a:gd name="T50" fmla="*/ 229 w 335"/>
                <a:gd name="T51" fmla="*/ 174 h 209"/>
                <a:gd name="T52" fmla="*/ 248 w 335"/>
                <a:gd name="T53" fmla="*/ 154 h 209"/>
                <a:gd name="T54" fmla="*/ 269 w 335"/>
                <a:gd name="T55" fmla="*/ 173 h 209"/>
                <a:gd name="T56" fmla="*/ 298 w 335"/>
                <a:gd name="T57" fmla="*/ 199 h 209"/>
                <a:gd name="T58" fmla="*/ 326 w 335"/>
                <a:gd name="T59" fmla="*/ 191 h 209"/>
                <a:gd name="T60" fmla="*/ 333 w 335"/>
                <a:gd name="T61" fmla="*/ 191 h 209"/>
                <a:gd name="T62" fmla="*/ 333 w 335"/>
                <a:gd name="T63" fmla="*/ 197 h 209"/>
                <a:gd name="T64" fmla="*/ 305 w 335"/>
                <a:gd name="T6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209">
                  <a:moveTo>
                    <a:pt x="305" y="209"/>
                  </a:moveTo>
                  <a:cubicBezTo>
                    <a:pt x="302" y="209"/>
                    <a:pt x="299" y="208"/>
                    <a:pt x="296" y="208"/>
                  </a:cubicBezTo>
                  <a:cubicBezTo>
                    <a:pt x="283" y="205"/>
                    <a:pt x="272" y="191"/>
                    <a:pt x="262" y="178"/>
                  </a:cubicBezTo>
                  <a:cubicBezTo>
                    <a:pt x="258" y="172"/>
                    <a:pt x="251" y="163"/>
                    <a:pt x="248" y="163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6" y="164"/>
                    <a:pt x="240" y="172"/>
                    <a:pt x="236" y="178"/>
                  </a:cubicBezTo>
                  <a:cubicBezTo>
                    <a:pt x="229" y="191"/>
                    <a:pt x="221" y="203"/>
                    <a:pt x="210" y="204"/>
                  </a:cubicBezTo>
                  <a:cubicBezTo>
                    <a:pt x="206" y="204"/>
                    <a:pt x="202" y="202"/>
                    <a:pt x="198" y="198"/>
                  </a:cubicBezTo>
                  <a:cubicBezTo>
                    <a:pt x="189" y="188"/>
                    <a:pt x="185" y="161"/>
                    <a:pt x="179" y="130"/>
                  </a:cubicBezTo>
                  <a:cubicBezTo>
                    <a:pt x="173" y="98"/>
                    <a:pt x="166" y="58"/>
                    <a:pt x="155" y="53"/>
                  </a:cubicBezTo>
                  <a:cubicBezTo>
                    <a:pt x="147" y="50"/>
                    <a:pt x="141" y="57"/>
                    <a:pt x="131" y="70"/>
                  </a:cubicBezTo>
                  <a:cubicBezTo>
                    <a:pt x="122" y="81"/>
                    <a:pt x="111" y="96"/>
                    <a:pt x="97" y="87"/>
                  </a:cubicBezTo>
                  <a:cubicBezTo>
                    <a:pt x="86" y="79"/>
                    <a:pt x="77" y="64"/>
                    <a:pt x="68" y="49"/>
                  </a:cubicBezTo>
                  <a:cubicBezTo>
                    <a:pt x="61" y="36"/>
                    <a:pt x="53" y="22"/>
                    <a:pt x="45" y="18"/>
                  </a:cubicBezTo>
                  <a:cubicBezTo>
                    <a:pt x="29" y="10"/>
                    <a:pt x="8" y="25"/>
                    <a:pt x="7" y="25"/>
                  </a:cubicBezTo>
                  <a:cubicBezTo>
                    <a:pt x="5" y="27"/>
                    <a:pt x="3" y="26"/>
                    <a:pt x="1" y="24"/>
                  </a:cubicBezTo>
                  <a:cubicBezTo>
                    <a:pt x="0" y="22"/>
                    <a:pt x="0" y="19"/>
                    <a:pt x="2" y="18"/>
                  </a:cubicBezTo>
                  <a:cubicBezTo>
                    <a:pt x="4" y="17"/>
                    <a:pt x="29" y="0"/>
                    <a:pt x="49" y="10"/>
                  </a:cubicBezTo>
                  <a:cubicBezTo>
                    <a:pt x="60" y="15"/>
                    <a:pt x="68" y="29"/>
                    <a:pt x="76" y="44"/>
                  </a:cubicBezTo>
                  <a:cubicBezTo>
                    <a:pt x="84" y="58"/>
                    <a:pt x="92" y="73"/>
                    <a:pt x="102" y="79"/>
                  </a:cubicBezTo>
                  <a:cubicBezTo>
                    <a:pt x="109" y="84"/>
                    <a:pt x="114" y="78"/>
                    <a:pt x="124" y="64"/>
                  </a:cubicBezTo>
                  <a:cubicBezTo>
                    <a:pt x="134" y="52"/>
                    <a:pt x="144" y="39"/>
                    <a:pt x="159" y="45"/>
                  </a:cubicBezTo>
                  <a:cubicBezTo>
                    <a:pt x="173" y="51"/>
                    <a:pt x="179" y="82"/>
                    <a:pt x="187" y="128"/>
                  </a:cubicBezTo>
                  <a:cubicBezTo>
                    <a:pt x="192" y="156"/>
                    <a:pt x="198" y="184"/>
                    <a:pt x="205" y="193"/>
                  </a:cubicBezTo>
                  <a:cubicBezTo>
                    <a:pt x="207" y="196"/>
                    <a:pt x="209" y="195"/>
                    <a:pt x="210" y="195"/>
                  </a:cubicBezTo>
                  <a:cubicBezTo>
                    <a:pt x="215" y="195"/>
                    <a:pt x="223" y="183"/>
                    <a:pt x="229" y="174"/>
                  </a:cubicBezTo>
                  <a:cubicBezTo>
                    <a:pt x="236" y="162"/>
                    <a:pt x="241" y="154"/>
                    <a:pt x="248" y="154"/>
                  </a:cubicBezTo>
                  <a:cubicBezTo>
                    <a:pt x="255" y="154"/>
                    <a:pt x="261" y="163"/>
                    <a:pt x="269" y="173"/>
                  </a:cubicBezTo>
                  <a:cubicBezTo>
                    <a:pt x="277" y="184"/>
                    <a:pt x="288" y="197"/>
                    <a:pt x="298" y="199"/>
                  </a:cubicBezTo>
                  <a:cubicBezTo>
                    <a:pt x="316" y="203"/>
                    <a:pt x="326" y="192"/>
                    <a:pt x="326" y="191"/>
                  </a:cubicBezTo>
                  <a:cubicBezTo>
                    <a:pt x="328" y="189"/>
                    <a:pt x="331" y="189"/>
                    <a:pt x="333" y="191"/>
                  </a:cubicBezTo>
                  <a:cubicBezTo>
                    <a:pt x="334" y="192"/>
                    <a:pt x="335" y="195"/>
                    <a:pt x="333" y="197"/>
                  </a:cubicBezTo>
                  <a:cubicBezTo>
                    <a:pt x="333" y="197"/>
                    <a:pt x="323" y="209"/>
                    <a:pt x="305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4" name="išliďê">
              <a:extLst>
                <a:ext uri="{FF2B5EF4-FFF2-40B4-BE49-F238E27FC236}">
                  <a16:creationId xmlns:a16="http://schemas.microsoft.com/office/drawing/2014/main" xmlns="" id="{FABA43E1-FAAA-43F9-9A85-4EE75F0A8772}"/>
                </a:ext>
              </a:extLst>
            </p:cNvPr>
            <p:cNvSpPr/>
            <p:nvPr/>
          </p:nvSpPr>
          <p:spPr bwMode="auto">
            <a:xfrm>
              <a:off x="3722688" y="3789363"/>
              <a:ext cx="214313" cy="146050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5" name="îṡļíďê">
              <a:extLst>
                <a:ext uri="{FF2B5EF4-FFF2-40B4-BE49-F238E27FC236}">
                  <a16:creationId xmlns:a16="http://schemas.microsoft.com/office/drawing/2014/main" xmlns="" id="{137715F7-3AED-4BF8-ABC4-31F1C4EEA2E2}"/>
                </a:ext>
              </a:extLst>
            </p:cNvPr>
            <p:cNvSpPr/>
            <p:nvPr/>
          </p:nvSpPr>
          <p:spPr bwMode="auto">
            <a:xfrm>
              <a:off x="3722688" y="3976688"/>
              <a:ext cx="214313" cy="149225"/>
            </a:xfrm>
            <a:custGeom>
              <a:avLst/>
              <a:gdLst>
                <a:gd name="T0" fmla="*/ 60 w 65"/>
                <a:gd name="T1" fmla="*/ 30 h 45"/>
                <a:gd name="T2" fmla="*/ 12 w 65"/>
                <a:gd name="T3" fmla="*/ 2 h 45"/>
                <a:gd name="T4" fmla="*/ 2 w 65"/>
                <a:gd name="T5" fmla="*/ 5 h 45"/>
                <a:gd name="T6" fmla="*/ 5 w 65"/>
                <a:gd name="T7" fmla="*/ 15 h 45"/>
                <a:gd name="T8" fmla="*/ 53 w 65"/>
                <a:gd name="T9" fmla="*/ 43 h 45"/>
                <a:gd name="T10" fmla="*/ 63 w 65"/>
                <a:gd name="T11" fmla="*/ 40 h 45"/>
                <a:gd name="T12" fmla="*/ 60 w 65"/>
                <a:gd name="T13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5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45"/>
                    <a:pt x="61" y="43"/>
                    <a:pt x="63" y="40"/>
                  </a:cubicBezTo>
                  <a:cubicBezTo>
                    <a:pt x="65" y="37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6" name="iṡḻïḋê">
              <a:extLst>
                <a:ext uri="{FF2B5EF4-FFF2-40B4-BE49-F238E27FC236}">
                  <a16:creationId xmlns:a16="http://schemas.microsoft.com/office/drawing/2014/main" xmlns="" id="{8D5108E3-BFC7-4065-A12C-247A4547636B}"/>
                </a:ext>
              </a:extLst>
            </p:cNvPr>
            <p:cNvSpPr/>
            <p:nvPr/>
          </p:nvSpPr>
          <p:spPr bwMode="auto">
            <a:xfrm>
              <a:off x="3722688" y="4168776"/>
              <a:ext cx="214313" cy="144463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7" name="iśľïḍé">
              <a:extLst>
                <a:ext uri="{FF2B5EF4-FFF2-40B4-BE49-F238E27FC236}">
                  <a16:creationId xmlns:a16="http://schemas.microsoft.com/office/drawing/2014/main" xmlns="" id="{D7FF93A5-7006-47A7-A137-6834AF3E2477}"/>
                </a:ext>
              </a:extLst>
            </p:cNvPr>
            <p:cNvSpPr/>
            <p:nvPr/>
          </p:nvSpPr>
          <p:spPr bwMode="auto">
            <a:xfrm>
              <a:off x="7159625" y="1393826"/>
              <a:ext cx="950913" cy="1216025"/>
            </a:xfrm>
            <a:custGeom>
              <a:avLst/>
              <a:gdLst>
                <a:gd name="T0" fmla="*/ 264 w 288"/>
                <a:gd name="T1" fmla="*/ 123 h 369"/>
                <a:gd name="T2" fmla="*/ 58 w 288"/>
                <a:gd name="T3" fmla="*/ 4 h 369"/>
                <a:gd name="T4" fmla="*/ 37 w 288"/>
                <a:gd name="T5" fmla="*/ 5 h 369"/>
                <a:gd name="T6" fmla="*/ 0 w 288"/>
                <a:gd name="T7" fmla="*/ 27 h 369"/>
                <a:gd name="T8" fmla="*/ 29 w 288"/>
                <a:gd name="T9" fmla="*/ 68 h 369"/>
                <a:gd name="T10" fmla="*/ 29 w 288"/>
                <a:gd name="T11" fmla="*/ 184 h 369"/>
                <a:gd name="T12" fmla="*/ 53 w 288"/>
                <a:gd name="T13" fmla="*/ 226 h 369"/>
                <a:gd name="T14" fmla="*/ 195 w 288"/>
                <a:gd name="T15" fmla="*/ 308 h 369"/>
                <a:gd name="T16" fmla="*/ 237 w 288"/>
                <a:gd name="T17" fmla="*/ 369 h 369"/>
                <a:gd name="T18" fmla="*/ 277 w 288"/>
                <a:gd name="T19" fmla="*/ 345 h 369"/>
                <a:gd name="T20" fmla="*/ 288 w 288"/>
                <a:gd name="T21" fmla="*/ 328 h 369"/>
                <a:gd name="T22" fmla="*/ 288 w 288"/>
                <a:gd name="T23" fmla="*/ 165 h 369"/>
                <a:gd name="T24" fmla="*/ 264 w 288"/>
                <a:gd name="T25" fmla="*/ 1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369">
                  <a:moveTo>
                    <a:pt x="264" y="123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0" y="0"/>
                    <a:pt x="42" y="1"/>
                    <a:pt x="37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201"/>
                    <a:pt x="38" y="217"/>
                    <a:pt x="53" y="226"/>
                  </a:cubicBezTo>
                  <a:cubicBezTo>
                    <a:pt x="195" y="308"/>
                    <a:pt x="195" y="308"/>
                    <a:pt x="195" y="308"/>
                  </a:cubicBezTo>
                  <a:cubicBezTo>
                    <a:pt x="237" y="369"/>
                    <a:pt x="237" y="369"/>
                    <a:pt x="237" y="369"/>
                  </a:cubicBezTo>
                  <a:cubicBezTo>
                    <a:pt x="277" y="345"/>
                    <a:pt x="277" y="345"/>
                    <a:pt x="277" y="345"/>
                  </a:cubicBezTo>
                  <a:cubicBezTo>
                    <a:pt x="283" y="342"/>
                    <a:pt x="288" y="336"/>
                    <a:pt x="288" y="328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88" y="148"/>
                    <a:pt x="279" y="132"/>
                    <a:pt x="264" y="123"/>
                  </a:cubicBezTo>
                  <a:close/>
                </a:path>
              </a:pathLst>
            </a:custGeom>
            <a:solidFill>
              <a:srgbClr val="FF7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8" name="íşḷíḋé">
              <a:extLst>
                <a:ext uri="{FF2B5EF4-FFF2-40B4-BE49-F238E27FC236}">
                  <a16:creationId xmlns:a16="http://schemas.microsoft.com/office/drawing/2014/main" xmlns="" id="{15D8FC9A-A9B0-4F4A-ADA7-17A331218631}"/>
                </a:ext>
              </a:extLst>
            </p:cNvPr>
            <p:cNvSpPr/>
            <p:nvPr/>
          </p:nvSpPr>
          <p:spPr bwMode="auto">
            <a:xfrm>
              <a:off x="7123113" y="1460501"/>
              <a:ext cx="854075" cy="1173163"/>
            </a:xfrm>
            <a:custGeom>
              <a:avLst/>
              <a:gdLst>
                <a:gd name="T0" fmla="*/ 235 w 259"/>
                <a:gd name="T1" fmla="*/ 127 h 356"/>
                <a:gd name="T2" fmla="*/ 29 w 259"/>
                <a:gd name="T3" fmla="*/ 8 h 356"/>
                <a:gd name="T4" fmla="*/ 0 w 259"/>
                <a:gd name="T5" fmla="*/ 24 h 356"/>
                <a:gd name="T6" fmla="*/ 0 w 259"/>
                <a:gd name="T7" fmla="*/ 188 h 356"/>
                <a:gd name="T8" fmla="*/ 24 w 259"/>
                <a:gd name="T9" fmla="*/ 229 h 356"/>
                <a:gd name="T10" fmla="*/ 72 w 259"/>
                <a:gd name="T11" fmla="*/ 257 h 356"/>
                <a:gd name="T12" fmla="*/ 72 w 259"/>
                <a:gd name="T13" fmla="*/ 257 h 356"/>
                <a:gd name="T14" fmla="*/ 46 w 259"/>
                <a:gd name="T15" fmla="*/ 298 h 356"/>
                <a:gd name="T16" fmla="*/ 119 w 259"/>
                <a:gd name="T17" fmla="*/ 284 h 356"/>
                <a:gd name="T18" fmla="*/ 230 w 259"/>
                <a:gd name="T19" fmla="*/ 348 h 356"/>
                <a:gd name="T20" fmla="*/ 259 w 259"/>
                <a:gd name="T21" fmla="*/ 332 h 356"/>
                <a:gd name="T22" fmla="*/ 259 w 259"/>
                <a:gd name="T23" fmla="*/ 169 h 356"/>
                <a:gd name="T24" fmla="*/ 235 w 259"/>
                <a:gd name="T25" fmla="*/ 12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356">
                  <a:moveTo>
                    <a:pt x="235" y="127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16" y="0"/>
                    <a:pt x="0" y="10"/>
                    <a:pt x="0" y="2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5"/>
                    <a:pt x="9" y="221"/>
                    <a:pt x="24" y="229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119" y="284"/>
                    <a:pt x="119" y="284"/>
                    <a:pt x="119" y="284"/>
                  </a:cubicBezTo>
                  <a:cubicBezTo>
                    <a:pt x="230" y="348"/>
                    <a:pt x="230" y="348"/>
                    <a:pt x="230" y="348"/>
                  </a:cubicBezTo>
                  <a:cubicBezTo>
                    <a:pt x="243" y="356"/>
                    <a:pt x="259" y="347"/>
                    <a:pt x="259" y="332"/>
                  </a:cubicBezTo>
                  <a:cubicBezTo>
                    <a:pt x="259" y="169"/>
                    <a:pt x="259" y="169"/>
                    <a:pt x="259" y="169"/>
                  </a:cubicBezTo>
                  <a:cubicBezTo>
                    <a:pt x="259" y="151"/>
                    <a:pt x="250" y="136"/>
                    <a:pt x="235" y="127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9" name="ïṥlïďe">
              <a:extLst>
                <a:ext uri="{FF2B5EF4-FFF2-40B4-BE49-F238E27FC236}">
                  <a16:creationId xmlns:a16="http://schemas.microsoft.com/office/drawing/2014/main" xmlns="" id="{853D69D3-3150-4467-BB0E-16C7FC9ED73A}"/>
                </a:ext>
              </a:extLst>
            </p:cNvPr>
            <p:cNvSpPr/>
            <p:nvPr/>
          </p:nvSpPr>
          <p:spPr bwMode="auto">
            <a:xfrm>
              <a:off x="7356475" y="1785938"/>
              <a:ext cx="387350" cy="557213"/>
            </a:xfrm>
            <a:custGeom>
              <a:avLst/>
              <a:gdLst>
                <a:gd name="T0" fmla="*/ 61 w 117"/>
                <a:gd name="T1" fmla="*/ 5 h 169"/>
                <a:gd name="T2" fmla="*/ 77 w 117"/>
                <a:gd name="T3" fmla="*/ 56 h 169"/>
                <a:gd name="T4" fmla="*/ 79 w 117"/>
                <a:gd name="T5" fmla="*/ 59 h 169"/>
                <a:gd name="T6" fmla="*/ 114 w 117"/>
                <a:gd name="T7" fmla="*/ 86 h 169"/>
                <a:gd name="T8" fmla="*/ 116 w 117"/>
                <a:gd name="T9" fmla="*/ 94 h 169"/>
                <a:gd name="T10" fmla="*/ 90 w 117"/>
                <a:gd name="T11" fmla="*/ 112 h 169"/>
                <a:gd name="T12" fmla="*/ 90 w 117"/>
                <a:gd name="T13" fmla="*/ 115 h 169"/>
                <a:gd name="T14" fmla="*/ 96 w 117"/>
                <a:gd name="T15" fmla="*/ 165 h 169"/>
                <a:gd name="T16" fmla="*/ 91 w 117"/>
                <a:gd name="T17" fmla="*/ 166 h 169"/>
                <a:gd name="T18" fmla="*/ 60 w 117"/>
                <a:gd name="T19" fmla="*/ 126 h 169"/>
                <a:gd name="T20" fmla="*/ 58 w 117"/>
                <a:gd name="T21" fmla="*/ 125 h 169"/>
                <a:gd name="T22" fmla="*/ 26 w 117"/>
                <a:gd name="T23" fmla="*/ 129 h 169"/>
                <a:gd name="T24" fmla="*/ 22 w 117"/>
                <a:gd name="T25" fmla="*/ 122 h 169"/>
                <a:gd name="T26" fmla="*/ 28 w 117"/>
                <a:gd name="T27" fmla="*/ 79 h 169"/>
                <a:gd name="T28" fmla="*/ 27 w 117"/>
                <a:gd name="T29" fmla="*/ 76 h 169"/>
                <a:gd name="T30" fmla="*/ 2 w 117"/>
                <a:gd name="T31" fmla="*/ 28 h 169"/>
                <a:gd name="T32" fmla="*/ 4 w 117"/>
                <a:gd name="T33" fmla="*/ 22 h 169"/>
                <a:gd name="T34" fmla="*/ 39 w 117"/>
                <a:gd name="T35" fmla="*/ 36 h 169"/>
                <a:gd name="T36" fmla="*/ 41 w 117"/>
                <a:gd name="T37" fmla="*/ 35 h 169"/>
                <a:gd name="T38" fmla="*/ 56 w 117"/>
                <a:gd name="T39" fmla="*/ 2 h 169"/>
                <a:gd name="T40" fmla="*/ 61 w 117"/>
                <a:gd name="T41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69">
                  <a:moveTo>
                    <a:pt x="61" y="5"/>
                  </a:move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8" y="59"/>
                    <a:pt x="79" y="59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6" y="88"/>
                    <a:pt x="117" y="92"/>
                    <a:pt x="116" y="94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90" y="112"/>
                    <a:pt x="89" y="113"/>
                    <a:pt x="90" y="11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6" y="168"/>
                    <a:pt x="94" y="169"/>
                    <a:pt x="91" y="16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8" y="125"/>
                    <a:pt x="58" y="125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4" y="129"/>
                    <a:pt x="22" y="125"/>
                    <a:pt x="22" y="122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8"/>
                    <a:pt x="28" y="77"/>
                    <a:pt x="27" y="7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25"/>
                    <a:pt x="1" y="22"/>
                    <a:pt x="4" y="2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0"/>
                    <a:pt x="60" y="1"/>
                    <a:pt x="6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0" name="îsḷïḑê">
              <a:extLst>
                <a:ext uri="{FF2B5EF4-FFF2-40B4-BE49-F238E27FC236}">
                  <a16:creationId xmlns:a16="http://schemas.microsoft.com/office/drawing/2014/main" xmlns="" id="{97EE718C-51A2-43C6-9245-3E48C65E34B3}"/>
                </a:ext>
              </a:extLst>
            </p:cNvPr>
            <p:cNvSpPr/>
            <p:nvPr/>
          </p:nvSpPr>
          <p:spPr bwMode="auto">
            <a:xfrm>
              <a:off x="5537200" y="2052638"/>
              <a:ext cx="452438" cy="633413"/>
            </a:xfrm>
            <a:custGeom>
              <a:avLst/>
              <a:gdLst>
                <a:gd name="T0" fmla="*/ 65 w 137"/>
                <a:gd name="T1" fmla="*/ 184 h 192"/>
                <a:gd name="T2" fmla="*/ 0 w 137"/>
                <a:gd name="T3" fmla="*/ 60 h 192"/>
                <a:gd name="T4" fmla="*/ 44 w 137"/>
                <a:gd name="T5" fmla="*/ 0 h 192"/>
                <a:gd name="T6" fmla="*/ 72 w 137"/>
                <a:gd name="T7" fmla="*/ 8 h 192"/>
                <a:gd name="T8" fmla="*/ 137 w 137"/>
                <a:gd name="T9" fmla="*/ 132 h 192"/>
                <a:gd name="T10" fmla="*/ 93 w 137"/>
                <a:gd name="T11" fmla="*/ 192 h 192"/>
                <a:gd name="T12" fmla="*/ 65 w 137"/>
                <a:gd name="T13" fmla="*/ 184 h 192"/>
                <a:gd name="T14" fmla="*/ 13 w 137"/>
                <a:gd name="T15" fmla="*/ 60 h 192"/>
                <a:gd name="T16" fmla="*/ 72 w 137"/>
                <a:gd name="T17" fmla="*/ 173 h 192"/>
                <a:gd name="T18" fmla="*/ 93 w 137"/>
                <a:gd name="T19" fmla="*/ 179 h 192"/>
                <a:gd name="T20" fmla="*/ 124 w 137"/>
                <a:gd name="T21" fmla="*/ 132 h 192"/>
                <a:gd name="T22" fmla="*/ 65 w 137"/>
                <a:gd name="T23" fmla="*/ 19 h 192"/>
                <a:gd name="T24" fmla="*/ 44 w 137"/>
                <a:gd name="T25" fmla="*/ 13 h 192"/>
                <a:gd name="T26" fmla="*/ 13 w 137"/>
                <a:gd name="T27" fmla="*/ 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92">
                  <a:moveTo>
                    <a:pt x="65" y="184"/>
                  </a:moveTo>
                  <a:cubicBezTo>
                    <a:pt x="30" y="163"/>
                    <a:pt x="0" y="108"/>
                    <a:pt x="0" y="60"/>
                  </a:cubicBezTo>
                  <a:cubicBezTo>
                    <a:pt x="0" y="23"/>
                    <a:pt x="18" y="0"/>
                    <a:pt x="44" y="0"/>
                  </a:cubicBezTo>
                  <a:cubicBezTo>
                    <a:pt x="53" y="0"/>
                    <a:pt x="62" y="2"/>
                    <a:pt x="72" y="8"/>
                  </a:cubicBezTo>
                  <a:cubicBezTo>
                    <a:pt x="108" y="29"/>
                    <a:pt x="137" y="84"/>
                    <a:pt x="137" y="132"/>
                  </a:cubicBezTo>
                  <a:cubicBezTo>
                    <a:pt x="137" y="168"/>
                    <a:pt x="120" y="192"/>
                    <a:pt x="93" y="192"/>
                  </a:cubicBezTo>
                  <a:cubicBezTo>
                    <a:pt x="84" y="192"/>
                    <a:pt x="75" y="189"/>
                    <a:pt x="65" y="184"/>
                  </a:cubicBezTo>
                  <a:close/>
                  <a:moveTo>
                    <a:pt x="13" y="60"/>
                  </a:moveTo>
                  <a:cubicBezTo>
                    <a:pt x="13" y="104"/>
                    <a:pt x="40" y="154"/>
                    <a:pt x="72" y="173"/>
                  </a:cubicBezTo>
                  <a:cubicBezTo>
                    <a:pt x="79" y="177"/>
                    <a:pt x="87" y="179"/>
                    <a:pt x="93" y="179"/>
                  </a:cubicBezTo>
                  <a:cubicBezTo>
                    <a:pt x="112" y="179"/>
                    <a:pt x="124" y="161"/>
                    <a:pt x="124" y="132"/>
                  </a:cubicBezTo>
                  <a:cubicBezTo>
                    <a:pt x="124" y="88"/>
                    <a:pt x="98" y="38"/>
                    <a:pt x="65" y="19"/>
                  </a:cubicBezTo>
                  <a:cubicBezTo>
                    <a:pt x="58" y="15"/>
                    <a:pt x="51" y="13"/>
                    <a:pt x="44" y="13"/>
                  </a:cubicBezTo>
                  <a:cubicBezTo>
                    <a:pt x="25" y="13"/>
                    <a:pt x="13" y="31"/>
                    <a:pt x="13" y="6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1" name="ï$ḻíďé">
              <a:extLst>
                <a:ext uri="{FF2B5EF4-FFF2-40B4-BE49-F238E27FC236}">
                  <a16:creationId xmlns:a16="http://schemas.microsoft.com/office/drawing/2014/main" xmlns="" id="{01074E9D-33EB-45F0-8D3D-E29D713D209C}"/>
                </a:ext>
              </a:extLst>
            </p:cNvPr>
            <p:cNvSpPr/>
            <p:nvPr/>
          </p:nvSpPr>
          <p:spPr bwMode="auto">
            <a:xfrm>
              <a:off x="5676900" y="2224088"/>
              <a:ext cx="174625" cy="290513"/>
            </a:xfrm>
            <a:custGeom>
              <a:avLst/>
              <a:gdLst>
                <a:gd name="T0" fmla="*/ 0 w 53"/>
                <a:gd name="T1" fmla="*/ 29 h 88"/>
                <a:gd name="T2" fmla="*/ 27 w 53"/>
                <a:gd name="T3" fmla="*/ 79 h 88"/>
                <a:gd name="T4" fmla="*/ 53 w 53"/>
                <a:gd name="T5" fmla="*/ 59 h 88"/>
                <a:gd name="T6" fmla="*/ 27 w 53"/>
                <a:gd name="T7" fmla="*/ 8 h 88"/>
                <a:gd name="T8" fmla="*/ 0 w 53"/>
                <a:gd name="T9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8">
                  <a:moveTo>
                    <a:pt x="0" y="29"/>
                  </a:moveTo>
                  <a:cubicBezTo>
                    <a:pt x="0" y="48"/>
                    <a:pt x="12" y="71"/>
                    <a:pt x="27" y="79"/>
                  </a:cubicBezTo>
                  <a:cubicBezTo>
                    <a:pt x="41" y="88"/>
                    <a:pt x="53" y="79"/>
                    <a:pt x="53" y="59"/>
                  </a:cubicBezTo>
                  <a:cubicBezTo>
                    <a:pt x="53" y="40"/>
                    <a:pt x="41" y="17"/>
                    <a:pt x="27" y="8"/>
                  </a:cubicBezTo>
                  <a:cubicBezTo>
                    <a:pt x="12" y="0"/>
                    <a:pt x="0" y="9"/>
                    <a:pt x="0" y="29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2" name="iŝļïḓe">
              <a:extLst>
                <a:ext uri="{FF2B5EF4-FFF2-40B4-BE49-F238E27FC236}">
                  <a16:creationId xmlns:a16="http://schemas.microsoft.com/office/drawing/2014/main" xmlns="" id="{A40B054C-CDAE-442E-A70C-C696F8EEDAC3}"/>
                </a:ext>
              </a:extLst>
            </p:cNvPr>
            <p:cNvSpPr/>
            <p:nvPr/>
          </p:nvSpPr>
          <p:spPr bwMode="auto">
            <a:xfrm>
              <a:off x="5518150" y="2020888"/>
              <a:ext cx="492125" cy="687388"/>
            </a:xfrm>
            <a:custGeom>
              <a:avLst/>
              <a:gdLst>
                <a:gd name="T0" fmla="*/ 99 w 149"/>
                <a:gd name="T1" fmla="*/ 209 h 209"/>
                <a:gd name="T2" fmla="*/ 121 w 149"/>
                <a:gd name="T3" fmla="*/ 203 h 209"/>
                <a:gd name="T4" fmla="*/ 149 w 149"/>
                <a:gd name="T5" fmla="*/ 142 h 209"/>
                <a:gd name="T6" fmla="*/ 136 w 149"/>
                <a:gd name="T7" fmla="*/ 129 h 209"/>
                <a:gd name="T8" fmla="*/ 123 w 149"/>
                <a:gd name="T9" fmla="*/ 142 h 209"/>
                <a:gd name="T10" fmla="*/ 109 w 149"/>
                <a:gd name="T11" fmla="*/ 180 h 209"/>
                <a:gd name="T12" fmla="*/ 81 w 149"/>
                <a:gd name="T13" fmla="*/ 177 h 209"/>
                <a:gd name="T14" fmla="*/ 26 w 149"/>
                <a:gd name="T15" fmla="*/ 70 h 209"/>
                <a:gd name="T16" fmla="*/ 41 w 149"/>
                <a:gd name="T17" fmla="*/ 31 h 209"/>
                <a:gd name="T18" fmla="*/ 68 w 149"/>
                <a:gd name="T19" fmla="*/ 35 h 209"/>
                <a:gd name="T20" fmla="*/ 86 w 149"/>
                <a:gd name="T21" fmla="*/ 30 h 209"/>
                <a:gd name="T22" fmla="*/ 81 w 149"/>
                <a:gd name="T23" fmla="*/ 12 h 209"/>
                <a:gd name="T24" fmla="*/ 28 w 149"/>
                <a:gd name="T25" fmla="*/ 9 h 209"/>
                <a:gd name="T26" fmla="*/ 0 w 149"/>
                <a:gd name="T27" fmla="*/ 70 h 209"/>
                <a:gd name="T28" fmla="*/ 68 w 149"/>
                <a:gd name="T29" fmla="*/ 199 h 209"/>
                <a:gd name="T30" fmla="*/ 99 w 149"/>
                <a:gd name="T3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209">
                  <a:moveTo>
                    <a:pt x="99" y="209"/>
                  </a:moveTo>
                  <a:cubicBezTo>
                    <a:pt x="107" y="209"/>
                    <a:pt x="115" y="207"/>
                    <a:pt x="121" y="203"/>
                  </a:cubicBezTo>
                  <a:cubicBezTo>
                    <a:pt x="139" y="193"/>
                    <a:pt x="149" y="170"/>
                    <a:pt x="149" y="142"/>
                  </a:cubicBezTo>
                  <a:cubicBezTo>
                    <a:pt x="149" y="134"/>
                    <a:pt x="144" y="129"/>
                    <a:pt x="136" y="129"/>
                  </a:cubicBezTo>
                  <a:cubicBezTo>
                    <a:pt x="129" y="129"/>
                    <a:pt x="123" y="134"/>
                    <a:pt x="123" y="142"/>
                  </a:cubicBezTo>
                  <a:cubicBezTo>
                    <a:pt x="123" y="160"/>
                    <a:pt x="118" y="175"/>
                    <a:pt x="109" y="180"/>
                  </a:cubicBezTo>
                  <a:cubicBezTo>
                    <a:pt x="100" y="186"/>
                    <a:pt x="89" y="181"/>
                    <a:pt x="81" y="177"/>
                  </a:cubicBezTo>
                  <a:cubicBezTo>
                    <a:pt x="51" y="160"/>
                    <a:pt x="26" y="111"/>
                    <a:pt x="26" y="70"/>
                  </a:cubicBezTo>
                  <a:cubicBezTo>
                    <a:pt x="26" y="51"/>
                    <a:pt x="31" y="37"/>
                    <a:pt x="41" y="31"/>
                  </a:cubicBezTo>
                  <a:cubicBezTo>
                    <a:pt x="50" y="26"/>
                    <a:pt x="61" y="30"/>
                    <a:pt x="68" y="35"/>
                  </a:cubicBezTo>
                  <a:cubicBezTo>
                    <a:pt x="74" y="38"/>
                    <a:pt x="82" y="36"/>
                    <a:pt x="86" y="30"/>
                  </a:cubicBezTo>
                  <a:cubicBezTo>
                    <a:pt x="89" y="24"/>
                    <a:pt x="87" y="16"/>
                    <a:pt x="81" y="12"/>
                  </a:cubicBezTo>
                  <a:cubicBezTo>
                    <a:pt x="62" y="1"/>
                    <a:pt x="43" y="0"/>
                    <a:pt x="28" y="9"/>
                  </a:cubicBezTo>
                  <a:cubicBezTo>
                    <a:pt x="10" y="19"/>
                    <a:pt x="0" y="42"/>
                    <a:pt x="0" y="70"/>
                  </a:cubicBezTo>
                  <a:cubicBezTo>
                    <a:pt x="0" y="121"/>
                    <a:pt x="30" y="177"/>
                    <a:pt x="68" y="199"/>
                  </a:cubicBezTo>
                  <a:cubicBezTo>
                    <a:pt x="79" y="206"/>
                    <a:pt x="89" y="209"/>
                    <a:pt x="99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3" name="isľîḓê">
              <a:extLst>
                <a:ext uri="{FF2B5EF4-FFF2-40B4-BE49-F238E27FC236}">
                  <a16:creationId xmlns:a16="http://schemas.microsoft.com/office/drawing/2014/main" xmlns="" id="{B24CC6C7-8ED9-4D5D-B267-8CD59D23BAD4}"/>
                </a:ext>
              </a:extLst>
            </p:cNvPr>
            <p:cNvSpPr/>
            <p:nvPr/>
          </p:nvSpPr>
          <p:spPr bwMode="auto">
            <a:xfrm>
              <a:off x="6184900" y="5661026"/>
              <a:ext cx="152400" cy="177800"/>
            </a:xfrm>
            <a:custGeom>
              <a:avLst/>
              <a:gdLst>
                <a:gd name="T0" fmla="*/ 25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6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5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5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4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2" y="54"/>
                    <a:pt x="18" y="51"/>
                    <a:pt x="25" y="43"/>
                  </a:cubicBezTo>
                  <a:cubicBezTo>
                    <a:pt x="31" y="38"/>
                    <a:pt x="36" y="26"/>
                    <a:pt x="36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4" name="ïṡ1ïḍè">
              <a:extLst>
                <a:ext uri="{FF2B5EF4-FFF2-40B4-BE49-F238E27FC236}">
                  <a16:creationId xmlns:a16="http://schemas.microsoft.com/office/drawing/2014/main" xmlns="" id="{70433006-A2D6-43CB-839A-8F4A9A5D379D}"/>
                </a:ext>
              </a:extLst>
            </p:cNvPr>
            <p:cNvSpPr/>
            <p:nvPr/>
          </p:nvSpPr>
          <p:spPr bwMode="auto">
            <a:xfrm>
              <a:off x="6307138" y="5707063"/>
              <a:ext cx="152400" cy="177800"/>
            </a:xfrm>
            <a:custGeom>
              <a:avLst/>
              <a:gdLst>
                <a:gd name="T0" fmla="*/ 26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7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6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6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5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3" y="54"/>
                    <a:pt x="18" y="51"/>
                    <a:pt x="25" y="43"/>
                  </a:cubicBezTo>
                  <a:cubicBezTo>
                    <a:pt x="31" y="38"/>
                    <a:pt x="36" y="27"/>
                    <a:pt x="36" y="27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5" name="î$ľïḋe">
              <a:extLst>
                <a:ext uri="{FF2B5EF4-FFF2-40B4-BE49-F238E27FC236}">
                  <a16:creationId xmlns:a16="http://schemas.microsoft.com/office/drawing/2014/main" xmlns="" id="{9D784C4D-1D77-4AAC-88C9-37889344E213}"/>
                </a:ext>
              </a:extLst>
            </p:cNvPr>
            <p:cNvSpPr/>
            <p:nvPr/>
          </p:nvSpPr>
          <p:spPr bwMode="auto">
            <a:xfrm>
              <a:off x="6365875" y="5413376"/>
              <a:ext cx="122238" cy="327025"/>
            </a:xfrm>
            <a:custGeom>
              <a:avLst/>
              <a:gdLst>
                <a:gd name="T0" fmla="*/ 0 w 37"/>
                <a:gd name="T1" fmla="*/ 0 h 99"/>
                <a:gd name="T2" fmla="*/ 5 w 37"/>
                <a:gd name="T3" fmla="*/ 96 h 99"/>
                <a:gd name="T4" fmla="*/ 13 w 37"/>
                <a:gd name="T5" fmla="*/ 99 h 99"/>
                <a:gd name="T6" fmla="*/ 23 w 37"/>
                <a:gd name="T7" fmla="*/ 94 h 99"/>
                <a:gd name="T8" fmla="*/ 28 w 37"/>
                <a:gd name="T9" fmla="*/ 67 h 99"/>
                <a:gd name="T10" fmla="*/ 35 w 37"/>
                <a:gd name="T11" fmla="*/ 24 h 99"/>
                <a:gd name="T12" fmla="*/ 29 w 37"/>
                <a:gd name="T13" fmla="*/ 2 h 99"/>
                <a:gd name="T14" fmla="*/ 0 w 37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9">
                  <a:moveTo>
                    <a:pt x="0" y="0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8" y="99"/>
                    <a:pt x="13" y="99"/>
                  </a:cubicBezTo>
                  <a:cubicBezTo>
                    <a:pt x="17" y="99"/>
                    <a:pt x="23" y="94"/>
                    <a:pt x="23" y="94"/>
                  </a:cubicBezTo>
                  <a:cubicBezTo>
                    <a:pt x="23" y="94"/>
                    <a:pt x="24" y="81"/>
                    <a:pt x="28" y="67"/>
                  </a:cubicBezTo>
                  <a:cubicBezTo>
                    <a:pt x="32" y="53"/>
                    <a:pt x="37" y="35"/>
                    <a:pt x="35" y="24"/>
                  </a:cubicBezTo>
                  <a:cubicBezTo>
                    <a:pt x="33" y="13"/>
                    <a:pt x="29" y="2"/>
                    <a:pt x="29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6" name="ïśḷíde">
              <a:extLst>
                <a:ext uri="{FF2B5EF4-FFF2-40B4-BE49-F238E27FC236}">
                  <a16:creationId xmlns:a16="http://schemas.microsoft.com/office/drawing/2014/main" xmlns="" id="{CDEB9485-9A51-4EE9-B859-B91B86CAE776}"/>
                </a:ext>
              </a:extLst>
            </p:cNvPr>
            <p:cNvSpPr/>
            <p:nvPr/>
          </p:nvSpPr>
          <p:spPr bwMode="auto">
            <a:xfrm>
              <a:off x="6248400" y="5345113"/>
              <a:ext cx="125413" cy="349250"/>
            </a:xfrm>
            <a:custGeom>
              <a:avLst/>
              <a:gdLst>
                <a:gd name="T0" fmla="*/ 0 w 38"/>
                <a:gd name="T1" fmla="*/ 7 h 106"/>
                <a:gd name="T2" fmla="*/ 5 w 38"/>
                <a:gd name="T3" fmla="*/ 103 h 106"/>
                <a:gd name="T4" fmla="*/ 13 w 38"/>
                <a:gd name="T5" fmla="*/ 105 h 106"/>
                <a:gd name="T6" fmla="*/ 22 w 38"/>
                <a:gd name="T7" fmla="*/ 101 h 106"/>
                <a:gd name="T8" fmla="*/ 28 w 38"/>
                <a:gd name="T9" fmla="*/ 65 h 106"/>
                <a:gd name="T10" fmla="*/ 33 w 38"/>
                <a:gd name="T11" fmla="*/ 17 h 106"/>
                <a:gd name="T12" fmla="*/ 0 w 38"/>
                <a:gd name="T13" fmla="*/ 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6">
                  <a:moveTo>
                    <a:pt x="0" y="7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5" y="103"/>
                    <a:pt x="7" y="106"/>
                    <a:pt x="13" y="105"/>
                  </a:cubicBezTo>
                  <a:cubicBezTo>
                    <a:pt x="19" y="105"/>
                    <a:pt x="22" y="101"/>
                    <a:pt x="22" y="101"/>
                  </a:cubicBezTo>
                  <a:cubicBezTo>
                    <a:pt x="22" y="101"/>
                    <a:pt x="24" y="78"/>
                    <a:pt x="28" y="65"/>
                  </a:cubicBezTo>
                  <a:cubicBezTo>
                    <a:pt x="32" y="52"/>
                    <a:pt x="38" y="33"/>
                    <a:pt x="33" y="17"/>
                  </a:cubicBezTo>
                  <a:cubicBezTo>
                    <a:pt x="29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7" name="îS1idé">
              <a:extLst>
                <a:ext uri="{FF2B5EF4-FFF2-40B4-BE49-F238E27FC236}">
                  <a16:creationId xmlns:a16="http://schemas.microsoft.com/office/drawing/2014/main" xmlns="" id="{63CE42C3-B03A-492A-8E20-8B8EFE5B98D0}"/>
                </a:ext>
              </a:extLst>
            </p:cNvPr>
            <p:cNvSpPr/>
            <p:nvPr/>
          </p:nvSpPr>
          <p:spPr bwMode="auto">
            <a:xfrm>
              <a:off x="6221413" y="5143501"/>
              <a:ext cx="293688" cy="296863"/>
            </a:xfrm>
            <a:custGeom>
              <a:avLst/>
              <a:gdLst>
                <a:gd name="T0" fmla="*/ 0 w 89"/>
                <a:gd name="T1" fmla="*/ 5 h 90"/>
                <a:gd name="T2" fmla="*/ 6 w 89"/>
                <a:gd name="T3" fmla="*/ 66 h 90"/>
                <a:gd name="T4" fmla="*/ 38 w 89"/>
                <a:gd name="T5" fmla="*/ 85 h 90"/>
                <a:gd name="T6" fmla="*/ 81 w 89"/>
                <a:gd name="T7" fmla="*/ 87 h 90"/>
                <a:gd name="T8" fmla="*/ 89 w 89"/>
                <a:gd name="T9" fmla="*/ 14 h 90"/>
                <a:gd name="T10" fmla="*/ 21 w 89"/>
                <a:gd name="T11" fmla="*/ 0 h 90"/>
                <a:gd name="T12" fmla="*/ 0 w 89"/>
                <a:gd name="T13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0">
                  <a:moveTo>
                    <a:pt x="0" y="5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21" y="80"/>
                    <a:pt x="38" y="85"/>
                  </a:cubicBezTo>
                  <a:cubicBezTo>
                    <a:pt x="55" y="90"/>
                    <a:pt x="81" y="87"/>
                    <a:pt x="81" y="8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8" name="ïsḻiďé">
              <a:extLst>
                <a:ext uri="{FF2B5EF4-FFF2-40B4-BE49-F238E27FC236}">
                  <a16:creationId xmlns:a16="http://schemas.microsoft.com/office/drawing/2014/main" xmlns="" id="{63E871BD-855F-4494-99F6-C27B58853411}"/>
                </a:ext>
              </a:extLst>
            </p:cNvPr>
            <p:cNvSpPr/>
            <p:nvPr/>
          </p:nvSpPr>
          <p:spPr bwMode="auto">
            <a:xfrm>
              <a:off x="6111875" y="4649788"/>
              <a:ext cx="155575" cy="368300"/>
            </a:xfrm>
            <a:custGeom>
              <a:avLst/>
              <a:gdLst>
                <a:gd name="T0" fmla="*/ 47 w 47"/>
                <a:gd name="T1" fmla="*/ 0 h 112"/>
                <a:gd name="T2" fmla="*/ 22 w 47"/>
                <a:gd name="T3" fmla="*/ 29 h 112"/>
                <a:gd name="T4" fmla="*/ 10 w 47"/>
                <a:gd name="T5" fmla="*/ 98 h 112"/>
                <a:gd name="T6" fmla="*/ 39 w 47"/>
                <a:gd name="T7" fmla="*/ 76 h 112"/>
                <a:gd name="T8" fmla="*/ 47 w 47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12">
                  <a:moveTo>
                    <a:pt x="47" y="0"/>
                  </a:moveTo>
                  <a:cubicBezTo>
                    <a:pt x="47" y="0"/>
                    <a:pt x="31" y="10"/>
                    <a:pt x="22" y="29"/>
                  </a:cubicBezTo>
                  <a:cubicBezTo>
                    <a:pt x="14" y="47"/>
                    <a:pt x="0" y="85"/>
                    <a:pt x="10" y="98"/>
                  </a:cubicBezTo>
                  <a:cubicBezTo>
                    <a:pt x="20" y="112"/>
                    <a:pt x="37" y="88"/>
                    <a:pt x="39" y="76"/>
                  </a:cubicBezTo>
                  <a:cubicBezTo>
                    <a:pt x="42" y="65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9" name="îSľïḓe">
              <a:extLst>
                <a:ext uri="{FF2B5EF4-FFF2-40B4-BE49-F238E27FC236}">
                  <a16:creationId xmlns:a16="http://schemas.microsoft.com/office/drawing/2014/main" xmlns="" id="{5214A299-9D79-4BEC-BE72-ACF2981EB59A}"/>
                </a:ext>
              </a:extLst>
            </p:cNvPr>
            <p:cNvSpPr/>
            <p:nvPr/>
          </p:nvSpPr>
          <p:spPr bwMode="auto">
            <a:xfrm>
              <a:off x="6330950" y="4494213"/>
              <a:ext cx="153988" cy="250825"/>
            </a:xfrm>
            <a:custGeom>
              <a:avLst/>
              <a:gdLst>
                <a:gd name="T0" fmla="*/ 31 w 47"/>
                <a:gd name="T1" fmla="*/ 0 h 76"/>
                <a:gd name="T2" fmla="*/ 43 w 47"/>
                <a:gd name="T3" fmla="*/ 41 h 76"/>
                <a:gd name="T4" fmla="*/ 41 w 47"/>
                <a:gd name="T5" fmla="*/ 76 h 76"/>
                <a:gd name="T6" fmla="*/ 0 w 47"/>
                <a:gd name="T7" fmla="*/ 55 h 76"/>
                <a:gd name="T8" fmla="*/ 31 w 4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31" y="0"/>
                  </a:moveTo>
                  <a:cubicBezTo>
                    <a:pt x="31" y="0"/>
                    <a:pt x="39" y="20"/>
                    <a:pt x="43" y="41"/>
                  </a:cubicBezTo>
                  <a:cubicBezTo>
                    <a:pt x="47" y="63"/>
                    <a:pt x="41" y="76"/>
                    <a:pt x="41" y="7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0" name="ïšḻîďé">
              <a:extLst>
                <a:ext uri="{FF2B5EF4-FFF2-40B4-BE49-F238E27FC236}">
                  <a16:creationId xmlns:a16="http://schemas.microsoft.com/office/drawing/2014/main" xmlns="" id="{4EA22B74-2A39-4970-8D16-2C1B7762C796}"/>
                </a:ext>
              </a:extLst>
            </p:cNvPr>
            <p:cNvSpPr/>
            <p:nvPr/>
          </p:nvSpPr>
          <p:spPr bwMode="auto">
            <a:xfrm>
              <a:off x="6202363" y="4629151"/>
              <a:ext cx="325438" cy="642938"/>
            </a:xfrm>
            <a:custGeom>
              <a:avLst/>
              <a:gdLst>
                <a:gd name="T0" fmla="*/ 59 w 99"/>
                <a:gd name="T1" fmla="*/ 2 h 195"/>
                <a:gd name="T2" fmla="*/ 91 w 99"/>
                <a:gd name="T3" fmla="*/ 23 h 195"/>
                <a:gd name="T4" fmla="*/ 88 w 99"/>
                <a:gd name="T5" fmla="*/ 85 h 195"/>
                <a:gd name="T6" fmla="*/ 83 w 99"/>
                <a:gd name="T7" fmla="*/ 112 h 195"/>
                <a:gd name="T8" fmla="*/ 93 w 99"/>
                <a:gd name="T9" fmla="*/ 138 h 195"/>
                <a:gd name="T10" fmla="*/ 99 w 99"/>
                <a:gd name="T11" fmla="*/ 171 h 195"/>
                <a:gd name="T12" fmla="*/ 71 w 99"/>
                <a:gd name="T13" fmla="*/ 191 h 195"/>
                <a:gd name="T14" fmla="*/ 44 w 99"/>
                <a:gd name="T15" fmla="*/ 186 h 195"/>
                <a:gd name="T16" fmla="*/ 36 w 99"/>
                <a:gd name="T17" fmla="*/ 164 h 195"/>
                <a:gd name="T18" fmla="*/ 23 w 99"/>
                <a:gd name="T19" fmla="*/ 180 h 195"/>
                <a:gd name="T20" fmla="*/ 2 w 99"/>
                <a:gd name="T21" fmla="*/ 161 h 195"/>
                <a:gd name="T22" fmla="*/ 8 w 99"/>
                <a:gd name="T23" fmla="*/ 127 h 195"/>
                <a:gd name="T24" fmla="*/ 16 w 99"/>
                <a:gd name="T25" fmla="*/ 107 h 195"/>
                <a:gd name="T26" fmla="*/ 5 w 99"/>
                <a:gd name="T27" fmla="*/ 63 h 195"/>
                <a:gd name="T28" fmla="*/ 15 w 99"/>
                <a:gd name="T29" fmla="*/ 11 h 195"/>
                <a:gd name="T30" fmla="*/ 36 w 99"/>
                <a:gd name="T31" fmla="*/ 1 h 195"/>
                <a:gd name="T32" fmla="*/ 59 w 99"/>
                <a:gd name="T33" fmla="*/ 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5">
                  <a:moveTo>
                    <a:pt x="59" y="2"/>
                  </a:moveTo>
                  <a:cubicBezTo>
                    <a:pt x="59" y="2"/>
                    <a:pt x="85" y="17"/>
                    <a:pt x="91" y="23"/>
                  </a:cubicBezTo>
                  <a:cubicBezTo>
                    <a:pt x="96" y="28"/>
                    <a:pt x="91" y="68"/>
                    <a:pt x="88" y="85"/>
                  </a:cubicBezTo>
                  <a:cubicBezTo>
                    <a:pt x="85" y="102"/>
                    <a:pt x="83" y="112"/>
                    <a:pt x="83" y="112"/>
                  </a:cubicBezTo>
                  <a:cubicBezTo>
                    <a:pt x="83" y="112"/>
                    <a:pt x="88" y="118"/>
                    <a:pt x="93" y="138"/>
                  </a:cubicBezTo>
                  <a:cubicBezTo>
                    <a:pt x="99" y="158"/>
                    <a:pt x="99" y="165"/>
                    <a:pt x="99" y="171"/>
                  </a:cubicBezTo>
                  <a:cubicBezTo>
                    <a:pt x="99" y="177"/>
                    <a:pt x="83" y="186"/>
                    <a:pt x="71" y="191"/>
                  </a:cubicBezTo>
                  <a:cubicBezTo>
                    <a:pt x="60" y="195"/>
                    <a:pt x="52" y="190"/>
                    <a:pt x="44" y="186"/>
                  </a:cubicBezTo>
                  <a:cubicBezTo>
                    <a:pt x="36" y="182"/>
                    <a:pt x="36" y="164"/>
                    <a:pt x="36" y="164"/>
                  </a:cubicBezTo>
                  <a:cubicBezTo>
                    <a:pt x="36" y="164"/>
                    <a:pt x="32" y="180"/>
                    <a:pt x="23" y="180"/>
                  </a:cubicBezTo>
                  <a:cubicBezTo>
                    <a:pt x="14" y="180"/>
                    <a:pt x="3" y="165"/>
                    <a:pt x="2" y="161"/>
                  </a:cubicBezTo>
                  <a:cubicBezTo>
                    <a:pt x="0" y="157"/>
                    <a:pt x="4" y="139"/>
                    <a:pt x="8" y="127"/>
                  </a:cubicBezTo>
                  <a:cubicBezTo>
                    <a:pt x="12" y="116"/>
                    <a:pt x="16" y="107"/>
                    <a:pt x="16" y="107"/>
                  </a:cubicBezTo>
                  <a:cubicBezTo>
                    <a:pt x="16" y="107"/>
                    <a:pt x="5" y="80"/>
                    <a:pt x="5" y="63"/>
                  </a:cubicBezTo>
                  <a:cubicBezTo>
                    <a:pt x="4" y="47"/>
                    <a:pt x="8" y="22"/>
                    <a:pt x="15" y="11"/>
                  </a:cubicBezTo>
                  <a:cubicBezTo>
                    <a:pt x="22" y="0"/>
                    <a:pt x="35" y="1"/>
                    <a:pt x="36" y="1"/>
                  </a:cubicBezTo>
                  <a:cubicBezTo>
                    <a:pt x="37" y="1"/>
                    <a:pt x="59" y="2"/>
                    <a:pt x="59" y="2"/>
                  </a:cubicBez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1" name="iśľîḓè">
              <a:extLst>
                <a:ext uri="{FF2B5EF4-FFF2-40B4-BE49-F238E27FC236}">
                  <a16:creationId xmlns:a16="http://schemas.microsoft.com/office/drawing/2014/main" xmlns="" id="{528AD331-A663-4C3B-A012-7B340F29CE50}"/>
                </a:ext>
              </a:extLst>
            </p:cNvPr>
            <p:cNvSpPr/>
            <p:nvPr/>
          </p:nvSpPr>
          <p:spPr bwMode="auto">
            <a:xfrm>
              <a:off x="6294438" y="4672013"/>
              <a:ext cx="95250" cy="182563"/>
            </a:xfrm>
            <a:custGeom>
              <a:avLst/>
              <a:gdLst>
                <a:gd name="T0" fmla="*/ 29 w 29"/>
                <a:gd name="T1" fmla="*/ 0 h 55"/>
                <a:gd name="T2" fmla="*/ 11 w 29"/>
                <a:gd name="T3" fmla="*/ 33 h 55"/>
                <a:gd name="T4" fmla="*/ 3 w 29"/>
                <a:gd name="T5" fmla="*/ 55 h 55"/>
                <a:gd name="T6" fmla="*/ 1 w 29"/>
                <a:gd name="T7" fmla="*/ 25 h 55"/>
                <a:gd name="T8" fmla="*/ 3 w 29"/>
                <a:gd name="T9" fmla="*/ 1 h 55"/>
                <a:gd name="T10" fmla="*/ 29 w 29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5">
                  <a:moveTo>
                    <a:pt x="29" y="0"/>
                  </a:moveTo>
                  <a:cubicBezTo>
                    <a:pt x="29" y="0"/>
                    <a:pt x="17" y="20"/>
                    <a:pt x="11" y="33"/>
                  </a:cubicBezTo>
                  <a:cubicBezTo>
                    <a:pt x="5" y="45"/>
                    <a:pt x="3" y="55"/>
                    <a:pt x="3" y="55"/>
                  </a:cubicBezTo>
                  <a:cubicBezTo>
                    <a:pt x="3" y="55"/>
                    <a:pt x="1" y="38"/>
                    <a:pt x="1" y="25"/>
                  </a:cubicBezTo>
                  <a:cubicBezTo>
                    <a:pt x="0" y="12"/>
                    <a:pt x="3" y="1"/>
                    <a:pt x="3" y="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2" name="îṥ1idé">
              <a:extLst>
                <a:ext uri="{FF2B5EF4-FFF2-40B4-BE49-F238E27FC236}">
                  <a16:creationId xmlns:a16="http://schemas.microsoft.com/office/drawing/2014/main" xmlns="" id="{60E90BC7-E8BE-4542-B36C-AE3365BC8938}"/>
                </a:ext>
              </a:extLst>
            </p:cNvPr>
            <p:cNvSpPr/>
            <p:nvPr/>
          </p:nvSpPr>
          <p:spPr bwMode="auto">
            <a:xfrm>
              <a:off x="6303963" y="4583113"/>
              <a:ext cx="85725" cy="109538"/>
            </a:xfrm>
            <a:custGeom>
              <a:avLst/>
              <a:gdLst>
                <a:gd name="T0" fmla="*/ 0 w 54"/>
                <a:gd name="T1" fmla="*/ 27 h 69"/>
                <a:gd name="T2" fmla="*/ 0 w 54"/>
                <a:gd name="T3" fmla="*/ 58 h 69"/>
                <a:gd name="T4" fmla="*/ 17 w 54"/>
                <a:gd name="T5" fmla="*/ 69 h 69"/>
                <a:gd name="T6" fmla="*/ 54 w 54"/>
                <a:gd name="T7" fmla="*/ 56 h 69"/>
                <a:gd name="T8" fmla="*/ 54 w 54"/>
                <a:gd name="T9" fmla="*/ 0 h 69"/>
                <a:gd name="T10" fmla="*/ 0 w 54"/>
                <a:gd name="T11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69">
                  <a:moveTo>
                    <a:pt x="0" y="27"/>
                  </a:moveTo>
                  <a:lnTo>
                    <a:pt x="0" y="58"/>
                  </a:lnTo>
                  <a:lnTo>
                    <a:pt x="17" y="69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69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3" name="ïšlîďe">
              <a:extLst>
                <a:ext uri="{FF2B5EF4-FFF2-40B4-BE49-F238E27FC236}">
                  <a16:creationId xmlns:a16="http://schemas.microsoft.com/office/drawing/2014/main" xmlns="" id="{D657C4B3-265D-4B33-8414-00098A399F44}"/>
                </a:ext>
              </a:extLst>
            </p:cNvPr>
            <p:cNvSpPr/>
            <p:nvPr/>
          </p:nvSpPr>
          <p:spPr bwMode="auto">
            <a:xfrm>
              <a:off x="6240463" y="4457701"/>
              <a:ext cx="161925" cy="182563"/>
            </a:xfrm>
            <a:custGeom>
              <a:avLst/>
              <a:gdLst>
                <a:gd name="T0" fmla="*/ 1 w 49"/>
                <a:gd name="T1" fmla="*/ 9 h 55"/>
                <a:gd name="T2" fmla="*/ 2 w 49"/>
                <a:gd name="T3" fmla="*/ 39 h 55"/>
                <a:gd name="T4" fmla="*/ 16 w 49"/>
                <a:gd name="T5" fmla="*/ 54 h 55"/>
                <a:gd name="T6" fmla="*/ 48 w 49"/>
                <a:gd name="T7" fmla="*/ 40 h 55"/>
                <a:gd name="T8" fmla="*/ 48 w 49"/>
                <a:gd name="T9" fmla="*/ 6 h 55"/>
                <a:gd name="T10" fmla="*/ 19 w 49"/>
                <a:gd name="T11" fmla="*/ 0 h 55"/>
                <a:gd name="T12" fmla="*/ 1 w 49"/>
                <a:gd name="T1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1" y="9"/>
                  </a:moveTo>
                  <a:cubicBezTo>
                    <a:pt x="1" y="9"/>
                    <a:pt x="0" y="32"/>
                    <a:pt x="2" y="39"/>
                  </a:cubicBezTo>
                  <a:cubicBezTo>
                    <a:pt x="5" y="46"/>
                    <a:pt x="10" y="55"/>
                    <a:pt x="16" y="54"/>
                  </a:cubicBezTo>
                  <a:cubicBezTo>
                    <a:pt x="23" y="54"/>
                    <a:pt x="46" y="47"/>
                    <a:pt x="48" y="40"/>
                  </a:cubicBezTo>
                  <a:cubicBezTo>
                    <a:pt x="49" y="32"/>
                    <a:pt x="48" y="6"/>
                    <a:pt x="48" y="6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4" name="íṥlïde">
              <a:extLst>
                <a:ext uri="{FF2B5EF4-FFF2-40B4-BE49-F238E27FC236}">
                  <a16:creationId xmlns:a16="http://schemas.microsoft.com/office/drawing/2014/main" xmlns="" id="{58CE1665-FF57-414D-B703-5780F7926D82}"/>
                </a:ext>
              </a:extLst>
            </p:cNvPr>
            <p:cNvSpPr/>
            <p:nvPr/>
          </p:nvSpPr>
          <p:spPr bwMode="auto">
            <a:xfrm>
              <a:off x="6215063" y="4325938"/>
              <a:ext cx="233363" cy="222250"/>
            </a:xfrm>
            <a:custGeom>
              <a:avLst/>
              <a:gdLst>
                <a:gd name="T0" fmla="*/ 27 w 71"/>
                <a:gd name="T1" fmla="*/ 40 h 67"/>
                <a:gd name="T2" fmla="*/ 32 w 71"/>
                <a:gd name="T3" fmla="*/ 52 h 67"/>
                <a:gd name="T4" fmla="*/ 56 w 71"/>
                <a:gd name="T5" fmla="*/ 56 h 67"/>
                <a:gd name="T6" fmla="*/ 56 w 71"/>
                <a:gd name="T7" fmla="*/ 67 h 67"/>
                <a:gd name="T8" fmla="*/ 69 w 71"/>
                <a:gd name="T9" fmla="*/ 51 h 67"/>
                <a:gd name="T10" fmla="*/ 58 w 71"/>
                <a:gd name="T11" fmla="*/ 11 h 67"/>
                <a:gd name="T12" fmla="*/ 39 w 71"/>
                <a:gd name="T13" fmla="*/ 4 h 67"/>
                <a:gd name="T14" fmla="*/ 26 w 71"/>
                <a:gd name="T15" fmla="*/ 2 h 67"/>
                <a:gd name="T16" fmla="*/ 1 w 71"/>
                <a:gd name="T17" fmla="*/ 29 h 67"/>
                <a:gd name="T18" fmla="*/ 9 w 71"/>
                <a:gd name="T19" fmla="*/ 49 h 67"/>
                <a:gd name="T20" fmla="*/ 27 w 71"/>
                <a:gd name="T21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67">
                  <a:moveTo>
                    <a:pt x="27" y="40"/>
                  </a:moveTo>
                  <a:cubicBezTo>
                    <a:pt x="27" y="40"/>
                    <a:pt x="28" y="47"/>
                    <a:pt x="32" y="52"/>
                  </a:cubicBezTo>
                  <a:cubicBezTo>
                    <a:pt x="37" y="57"/>
                    <a:pt x="56" y="56"/>
                    <a:pt x="56" y="5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67" y="62"/>
                    <a:pt x="69" y="51"/>
                  </a:cubicBezTo>
                  <a:cubicBezTo>
                    <a:pt x="71" y="41"/>
                    <a:pt x="67" y="18"/>
                    <a:pt x="58" y="11"/>
                  </a:cubicBezTo>
                  <a:cubicBezTo>
                    <a:pt x="50" y="4"/>
                    <a:pt x="39" y="4"/>
                    <a:pt x="39" y="4"/>
                  </a:cubicBezTo>
                  <a:cubicBezTo>
                    <a:pt x="39" y="4"/>
                    <a:pt x="35" y="0"/>
                    <a:pt x="26" y="2"/>
                  </a:cubicBezTo>
                  <a:cubicBezTo>
                    <a:pt x="16" y="3"/>
                    <a:pt x="2" y="14"/>
                    <a:pt x="1" y="29"/>
                  </a:cubicBezTo>
                  <a:cubicBezTo>
                    <a:pt x="0" y="44"/>
                    <a:pt x="3" y="48"/>
                    <a:pt x="9" y="49"/>
                  </a:cubicBezTo>
                  <a:cubicBezTo>
                    <a:pt x="14" y="50"/>
                    <a:pt x="27" y="40"/>
                    <a:pt x="27" y="4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5" name="îşľîḑe">
              <a:extLst>
                <a:ext uri="{FF2B5EF4-FFF2-40B4-BE49-F238E27FC236}">
                  <a16:creationId xmlns:a16="http://schemas.microsoft.com/office/drawing/2014/main" xmlns="" id="{CCC74B4B-BEB6-4686-88DC-EF59F5E6C7EA}"/>
                </a:ext>
              </a:extLst>
            </p:cNvPr>
            <p:cNvSpPr/>
            <p:nvPr/>
          </p:nvSpPr>
          <p:spPr bwMode="auto">
            <a:xfrm>
              <a:off x="6383338" y="4500563"/>
              <a:ext cx="22225" cy="231775"/>
            </a:xfrm>
            <a:custGeom>
              <a:avLst/>
              <a:gdLst>
                <a:gd name="T0" fmla="*/ 0 w 7"/>
                <a:gd name="T1" fmla="*/ 0 h 70"/>
                <a:gd name="T2" fmla="*/ 0 w 7"/>
                <a:gd name="T3" fmla="*/ 70 h 70"/>
                <a:gd name="T4" fmla="*/ 5 w 7"/>
                <a:gd name="T5" fmla="*/ 61 h 70"/>
                <a:gd name="T6" fmla="*/ 7 w 7"/>
                <a:gd name="T7" fmla="*/ 0 h 70"/>
                <a:gd name="T8" fmla="*/ 0 w 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0">
                  <a:moveTo>
                    <a:pt x="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68"/>
                    <a:pt x="5" y="61"/>
                  </a:cubicBezTo>
                  <a:cubicBezTo>
                    <a:pt x="7" y="53"/>
                    <a:pt x="7" y="0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6" name="íS1íďê">
              <a:extLst>
                <a:ext uri="{FF2B5EF4-FFF2-40B4-BE49-F238E27FC236}">
                  <a16:creationId xmlns:a16="http://schemas.microsoft.com/office/drawing/2014/main" xmlns="" id="{0CB53D7C-11B5-416B-B4A0-98D4D0F1F0A6}"/>
                </a:ext>
              </a:extLst>
            </p:cNvPr>
            <p:cNvSpPr/>
            <p:nvPr/>
          </p:nvSpPr>
          <p:spPr bwMode="auto">
            <a:xfrm>
              <a:off x="6435725" y="4699001"/>
              <a:ext cx="204788" cy="398463"/>
            </a:xfrm>
            <a:custGeom>
              <a:avLst/>
              <a:gdLst>
                <a:gd name="T0" fmla="*/ 20 w 62"/>
                <a:gd name="T1" fmla="*/ 2 h 121"/>
                <a:gd name="T2" fmla="*/ 55 w 62"/>
                <a:gd name="T3" fmla="*/ 60 h 121"/>
                <a:gd name="T4" fmla="*/ 58 w 62"/>
                <a:gd name="T5" fmla="*/ 87 h 121"/>
                <a:gd name="T6" fmla="*/ 31 w 62"/>
                <a:gd name="T7" fmla="*/ 121 h 121"/>
                <a:gd name="T8" fmla="*/ 20 w 62"/>
                <a:gd name="T9" fmla="*/ 102 h 121"/>
                <a:gd name="T10" fmla="*/ 37 w 62"/>
                <a:gd name="T11" fmla="*/ 77 h 121"/>
                <a:gd name="T12" fmla="*/ 6 w 62"/>
                <a:gd name="T13" fmla="*/ 30 h 121"/>
                <a:gd name="T14" fmla="*/ 20 w 62"/>
                <a:gd name="T1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21">
                  <a:moveTo>
                    <a:pt x="20" y="2"/>
                  </a:moveTo>
                  <a:cubicBezTo>
                    <a:pt x="20" y="2"/>
                    <a:pt x="48" y="44"/>
                    <a:pt x="55" y="60"/>
                  </a:cubicBezTo>
                  <a:cubicBezTo>
                    <a:pt x="62" y="76"/>
                    <a:pt x="60" y="80"/>
                    <a:pt x="58" y="87"/>
                  </a:cubicBezTo>
                  <a:cubicBezTo>
                    <a:pt x="55" y="94"/>
                    <a:pt x="31" y="121"/>
                    <a:pt x="31" y="12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12" y="48"/>
                    <a:pt x="6" y="30"/>
                  </a:cubicBezTo>
                  <a:cubicBezTo>
                    <a:pt x="0" y="12"/>
                    <a:pt x="11" y="0"/>
                    <a:pt x="20" y="2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7" name="iṩľíḑè">
              <a:extLst>
                <a:ext uri="{FF2B5EF4-FFF2-40B4-BE49-F238E27FC236}">
                  <a16:creationId xmlns:a16="http://schemas.microsoft.com/office/drawing/2014/main" xmlns="" id="{85C75066-063E-4E7B-8581-1288FED98529}"/>
                </a:ext>
              </a:extLst>
            </p:cNvPr>
            <p:cNvSpPr/>
            <p:nvPr/>
          </p:nvSpPr>
          <p:spPr bwMode="auto">
            <a:xfrm>
              <a:off x="6459538" y="5035551"/>
              <a:ext cx="82550" cy="88900"/>
            </a:xfrm>
            <a:custGeom>
              <a:avLst/>
              <a:gdLst>
                <a:gd name="T0" fmla="*/ 13 w 25"/>
                <a:gd name="T1" fmla="*/ 0 h 27"/>
                <a:gd name="T2" fmla="*/ 21 w 25"/>
                <a:gd name="T3" fmla="*/ 5 h 27"/>
                <a:gd name="T4" fmla="*/ 24 w 25"/>
                <a:gd name="T5" fmla="*/ 19 h 27"/>
                <a:gd name="T6" fmla="*/ 13 w 25"/>
                <a:gd name="T7" fmla="*/ 26 h 27"/>
                <a:gd name="T8" fmla="*/ 1 w 25"/>
                <a:gd name="T9" fmla="*/ 17 h 27"/>
                <a:gd name="T10" fmla="*/ 13 w 25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">
                  <a:moveTo>
                    <a:pt x="13" y="0"/>
                  </a:moveTo>
                  <a:cubicBezTo>
                    <a:pt x="13" y="0"/>
                    <a:pt x="17" y="0"/>
                    <a:pt x="21" y="5"/>
                  </a:cubicBezTo>
                  <a:cubicBezTo>
                    <a:pt x="25" y="10"/>
                    <a:pt x="24" y="19"/>
                    <a:pt x="24" y="19"/>
                  </a:cubicBezTo>
                  <a:cubicBezTo>
                    <a:pt x="24" y="19"/>
                    <a:pt x="20" y="26"/>
                    <a:pt x="13" y="26"/>
                  </a:cubicBezTo>
                  <a:cubicBezTo>
                    <a:pt x="6" y="27"/>
                    <a:pt x="2" y="24"/>
                    <a:pt x="1" y="17"/>
                  </a:cubicBezTo>
                  <a:cubicBezTo>
                    <a:pt x="0" y="10"/>
                    <a:pt x="4" y="2"/>
                    <a:pt x="13" y="0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" name="îṥ1îḋê">
              <a:extLst>
                <a:ext uri="{FF2B5EF4-FFF2-40B4-BE49-F238E27FC236}">
                  <a16:creationId xmlns:a16="http://schemas.microsoft.com/office/drawing/2014/main" xmlns="" id="{7376607C-2477-4596-91CC-A5C5A5899096}"/>
                </a:ext>
              </a:extLst>
            </p:cNvPr>
            <p:cNvSpPr/>
            <p:nvPr/>
          </p:nvSpPr>
          <p:spPr bwMode="auto">
            <a:xfrm>
              <a:off x="6197600" y="4665663"/>
              <a:ext cx="20638" cy="76200"/>
            </a:xfrm>
            <a:custGeom>
              <a:avLst/>
              <a:gdLst>
                <a:gd name="T0" fmla="*/ 13 w 13"/>
                <a:gd name="T1" fmla="*/ 48 h 48"/>
                <a:gd name="T2" fmla="*/ 0 w 13"/>
                <a:gd name="T3" fmla="*/ 40 h 48"/>
                <a:gd name="T4" fmla="*/ 0 w 13"/>
                <a:gd name="T5" fmla="*/ 9 h 48"/>
                <a:gd name="T6" fmla="*/ 13 w 13"/>
                <a:gd name="T7" fmla="*/ 0 h 48"/>
                <a:gd name="T8" fmla="*/ 13 w 13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8">
                  <a:moveTo>
                    <a:pt x="13" y="48"/>
                  </a:moveTo>
                  <a:lnTo>
                    <a:pt x="0" y="40"/>
                  </a:lnTo>
                  <a:lnTo>
                    <a:pt x="0" y="9"/>
                  </a:lnTo>
                  <a:lnTo>
                    <a:pt x="13" y="0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9" name="ï$ḻîdè">
              <a:extLst>
                <a:ext uri="{FF2B5EF4-FFF2-40B4-BE49-F238E27FC236}">
                  <a16:creationId xmlns:a16="http://schemas.microsoft.com/office/drawing/2014/main" xmlns="" id="{465CDC8E-32F7-436D-B623-51A672B93DC6}"/>
                </a:ext>
              </a:extLst>
            </p:cNvPr>
            <p:cNvSpPr/>
            <p:nvPr/>
          </p:nvSpPr>
          <p:spPr bwMode="auto">
            <a:xfrm>
              <a:off x="6218238" y="4640263"/>
              <a:ext cx="19050" cy="101600"/>
            </a:xfrm>
            <a:custGeom>
              <a:avLst/>
              <a:gdLst>
                <a:gd name="T0" fmla="*/ 0 w 12"/>
                <a:gd name="T1" fmla="*/ 14 h 64"/>
                <a:gd name="T2" fmla="*/ 0 w 12"/>
                <a:gd name="T3" fmla="*/ 64 h 64"/>
                <a:gd name="T4" fmla="*/ 12 w 12"/>
                <a:gd name="T5" fmla="*/ 56 h 64"/>
                <a:gd name="T6" fmla="*/ 12 w 12"/>
                <a:gd name="T7" fmla="*/ 0 h 64"/>
                <a:gd name="T8" fmla="*/ 0 w 12"/>
                <a:gd name="T9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4">
                  <a:moveTo>
                    <a:pt x="0" y="14"/>
                  </a:moveTo>
                  <a:lnTo>
                    <a:pt x="0" y="64"/>
                  </a:lnTo>
                  <a:lnTo>
                    <a:pt x="12" y="56"/>
                  </a:lnTo>
                  <a:lnTo>
                    <a:pt x="1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0" name="íṡlíďê">
              <a:extLst>
                <a:ext uri="{FF2B5EF4-FFF2-40B4-BE49-F238E27FC236}">
                  <a16:creationId xmlns:a16="http://schemas.microsoft.com/office/drawing/2014/main" xmlns="" id="{10E8FE73-47EB-4330-85EF-8AB949D90F15}"/>
                </a:ext>
              </a:extLst>
            </p:cNvPr>
            <p:cNvSpPr/>
            <p:nvPr/>
          </p:nvSpPr>
          <p:spPr bwMode="auto">
            <a:xfrm>
              <a:off x="6162675" y="4695826"/>
              <a:ext cx="101600" cy="115888"/>
            </a:xfrm>
            <a:custGeom>
              <a:avLst/>
              <a:gdLst>
                <a:gd name="T0" fmla="*/ 10 w 31"/>
                <a:gd name="T1" fmla="*/ 2 h 35"/>
                <a:gd name="T2" fmla="*/ 19 w 31"/>
                <a:gd name="T3" fmla="*/ 0 h 35"/>
                <a:gd name="T4" fmla="*/ 28 w 31"/>
                <a:gd name="T5" fmla="*/ 7 h 35"/>
                <a:gd name="T6" fmla="*/ 28 w 31"/>
                <a:gd name="T7" fmla="*/ 29 h 35"/>
                <a:gd name="T8" fmla="*/ 8 w 31"/>
                <a:gd name="T9" fmla="*/ 34 h 35"/>
                <a:gd name="T10" fmla="*/ 10 w 31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5">
                  <a:moveTo>
                    <a:pt x="10" y="2"/>
                  </a:moveTo>
                  <a:cubicBezTo>
                    <a:pt x="10" y="2"/>
                    <a:pt x="15" y="0"/>
                    <a:pt x="19" y="0"/>
                  </a:cubicBezTo>
                  <a:cubicBezTo>
                    <a:pt x="23" y="0"/>
                    <a:pt x="27" y="3"/>
                    <a:pt x="28" y="7"/>
                  </a:cubicBezTo>
                  <a:cubicBezTo>
                    <a:pt x="29" y="10"/>
                    <a:pt x="31" y="23"/>
                    <a:pt x="28" y="29"/>
                  </a:cubicBezTo>
                  <a:cubicBezTo>
                    <a:pt x="25" y="35"/>
                    <a:pt x="15" y="35"/>
                    <a:pt x="8" y="34"/>
                  </a:cubicBezTo>
                  <a:cubicBezTo>
                    <a:pt x="2" y="32"/>
                    <a:pt x="0" y="8"/>
                    <a:pt x="10" y="2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1" name="ïşḻïḓê">
              <a:extLst>
                <a:ext uri="{FF2B5EF4-FFF2-40B4-BE49-F238E27FC236}">
                  <a16:creationId xmlns:a16="http://schemas.microsoft.com/office/drawing/2014/main" xmlns="" id="{1375A567-1072-46B8-A92F-D1C200D406E0}"/>
                </a:ext>
              </a:extLst>
            </p:cNvPr>
            <p:cNvSpPr/>
            <p:nvPr/>
          </p:nvSpPr>
          <p:spPr bwMode="auto">
            <a:xfrm>
              <a:off x="6086475" y="4557713"/>
              <a:ext cx="190500" cy="193675"/>
            </a:xfrm>
            <a:custGeom>
              <a:avLst/>
              <a:gdLst>
                <a:gd name="T0" fmla="*/ 58 w 58"/>
                <a:gd name="T1" fmla="*/ 14 h 59"/>
                <a:gd name="T2" fmla="*/ 52 w 58"/>
                <a:gd name="T3" fmla="*/ 1 h 59"/>
                <a:gd name="T4" fmla="*/ 48 w 58"/>
                <a:gd name="T5" fmla="*/ 1 h 59"/>
                <a:gd name="T6" fmla="*/ 46 w 58"/>
                <a:gd name="T7" fmla="*/ 1 h 59"/>
                <a:gd name="T8" fmla="*/ 22 w 58"/>
                <a:gd name="T9" fmla="*/ 5 h 59"/>
                <a:gd name="T10" fmla="*/ 0 w 58"/>
                <a:gd name="T11" fmla="*/ 2 h 59"/>
                <a:gd name="T12" fmla="*/ 30 w 58"/>
                <a:gd name="T13" fmla="*/ 59 h 59"/>
                <a:gd name="T14" fmla="*/ 33 w 58"/>
                <a:gd name="T15" fmla="*/ 52 h 59"/>
                <a:gd name="T16" fmla="*/ 49 w 58"/>
                <a:gd name="T17" fmla="*/ 26 h 59"/>
                <a:gd name="T18" fmla="*/ 56 w 58"/>
                <a:gd name="T19" fmla="*/ 19 h 59"/>
                <a:gd name="T20" fmla="*/ 58 w 58"/>
                <a:gd name="T21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9">
                  <a:moveTo>
                    <a:pt x="58" y="14"/>
                  </a:moveTo>
                  <a:cubicBezTo>
                    <a:pt x="58" y="9"/>
                    <a:pt x="55" y="3"/>
                    <a:pt x="52" y="1"/>
                  </a:cubicBezTo>
                  <a:cubicBezTo>
                    <a:pt x="50" y="0"/>
                    <a:pt x="49" y="0"/>
                    <a:pt x="48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37" y="2"/>
                    <a:pt x="32" y="5"/>
                    <a:pt x="22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7" y="43"/>
                    <a:pt x="42" y="34"/>
                    <a:pt x="49" y="26"/>
                  </a:cubicBezTo>
                  <a:cubicBezTo>
                    <a:pt x="51" y="24"/>
                    <a:pt x="53" y="21"/>
                    <a:pt x="56" y="19"/>
                  </a:cubicBezTo>
                  <a:cubicBezTo>
                    <a:pt x="58" y="18"/>
                    <a:pt x="58" y="17"/>
                    <a:pt x="58" y="14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2" name="îṩḻíḑé">
              <a:extLst>
                <a:ext uri="{FF2B5EF4-FFF2-40B4-BE49-F238E27FC236}">
                  <a16:creationId xmlns:a16="http://schemas.microsoft.com/office/drawing/2014/main" xmlns="" id="{2575552B-24F1-4099-AECE-8E132FAFA469}"/>
                </a:ext>
              </a:extLst>
            </p:cNvPr>
            <p:cNvSpPr/>
            <p:nvPr/>
          </p:nvSpPr>
          <p:spPr bwMode="auto">
            <a:xfrm>
              <a:off x="6046788" y="4543426"/>
              <a:ext cx="147638" cy="244475"/>
            </a:xfrm>
            <a:custGeom>
              <a:avLst/>
              <a:gdLst>
                <a:gd name="T0" fmla="*/ 45 w 45"/>
                <a:gd name="T1" fmla="*/ 50 h 74"/>
                <a:gd name="T2" fmla="*/ 23 w 45"/>
                <a:gd name="T3" fmla="*/ 67 h 74"/>
                <a:gd name="T4" fmla="*/ 0 w 45"/>
                <a:gd name="T5" fmla="*/ 24 h 74"/>
                <a:gd name="T6" fmla="*/ 23 w 45"/>
                <a:gd name="T7" fmla="*/ 7 h 74"/>
                <a:gd name="T8" fmla="*/ 45 w 45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4">
                  <a:moveTo>
                    <a:pt x="45" y="50"/>
                  </a:moveTo>
                  <a:cubicBezTo>
                    <a:pt x="45" y="66"/>
                    <a:pt x="35" y="74"/>
                    <a:pt x="23" y="67"/>
                  </a:cubicBezTo>
                  <a:cubicBezTo>
                    <a:pt x="10" y="59"/>
                    <a:pt x="0" y="40"/>
                    <a:pt x="0" y="24"/>
                  </a:cubicBezTo>
                  <a:cubicBezTo>
                    <a:pt x="0" y="8"/>
                    <a:pt x="10" y="0"/>
                    <a:pt x="23" y="7"/>
                  </a:cubicBezTo>
                  <a:cubicBezTo>
                    <a:pt x="35" y="14"/>
                    <a:pt x="45" y="33"/>
                    <a:pt x="45" y="50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3" name="ïSḻïdé">
              <a:extLst>
                <a:ext uri="{FF2B5EF4-FFF2-40B4-BE49-F238E27FC236}">
                  <a16:creationId xmlns:a16="http://schemas.microsoft.com/office/drawing/2014/main" xmlns="" id="{716C8C7D-B3E6-4A07-BEA1-7DA2D722FCBE}"/>
                </a:ext>
              </a:extLst>
            </p:cNvPr>
            <p:cNvSpPr/>
            <p:nvPr/>
          </p:nvSpPr>
          <p:spPr bwMode="auto">
            <a:xfrm>
              <a:off x="6069013" y="4579938"/>
              <a:ext cx="103188" cy="171450"/>
            </a:xfrm>
            <a:custGeom>
              <a:avLst/>
              <a:gdLst>
                <a:gd name="T0" fmla="*/ 31 w 31"/>
                <a:gd name="T1" fmla="*/ 35 h 52"/>
                <a:gd name="T2" fmla="*/ 16 w 31"/>
                <a:gd name="T3" fmla="*/ 47 h 52"/>
                <a:gd name="T4" fmla="*/ 0 w 31"/>
                <a:gd name="T5" fmla="*/ 17 h 52"/>
                <a:gd name="T6" fmla="*/ 16 w 31"/>
                <a:gd name="T7" fmla="*/ 5 h 52"/>
                <a:gd name="T8" fmla="*/ 31 w 31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31" y="35"/>
                  </a:moveTo>
                  <a:cubicBezTo>
                    <a:pt x="31" y="47"/>
                    <a:pt x="24" y="52"/>
                    <a:pt x="16" y="47"/>
                  </a:cubicBezTo>
                  <a:cubicBezTo>
                    <a:pt x="7" y="42"/>
                    <a:pt x="0" y="28"/>
                    <a:pt x="0" y="17"/>
                  </a:cubicBezTo>
                  <a:cubicBezTo>
                    <a:pt x="0" y="5"/>
                    <a:pt x="7" y="0"/>
                    <a:pt x="16" y="5"/>
                  </a:cubicBezTo>
                  <a:cubicBezTo>
                    <a:pt x="24" y="10"/>
                    <a:pt x="31" y="23"/>
                    <a:pt x="31" y="35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4" name="iSḷîḑè">
              <a:extLst>
                <a:ext uri="{FF2B5EF4-FFF2-40B4-BE49-F238E27FC236}">
                  <a16:creationId xmlns:a16="http://schemas.microsoft.com/office/drawing/2014/main" xmlns="" id="{B4C541BB-F9DA-4AA1-B621-064F7AE32A22}"/>
                </a:ext>
              </a:extLst>
            </p:cNvPr>
            <p:cNvSpPr/>
            <p:nvPr/>
          </p:nvSpPr>
          <p:spPr bwMode="auto">
            <a:xfrm>
              <a:off x="6105525" y="4616451"/>
              <a:ext cx="66675" cy="79375"/>
            </a:xfrm>
            <a:custGeom>
              <a:avLst/>
              <a:gdLst>
                <a:gd name="T0" fmla="*/ 0 w 20"/>
                <a:gd name="T1" fmla="*/ 6 h 24"/>
                <a:gd name="T2" fmla="*/ 9 w 20"/>
                <a:gd name="T3" fmla="*/ 24 h 24"/>
                <a:gd name="T4" fmla="*/ 20 w 20"/>
                <a:gd name="T5" fmla="*/ 18 h 24"/>
                <a:gd name="T6" fmla="*/ 11 w 20"/>
                <a:gd name="T7" fmla="*/ 0 h 24"/>
                <a:gd name="T8" fmla="*/ 0 w 20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0" y="6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11"/>
                    <a:pt x="15" y="4"/>
                    <a:pt x="11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5" name="íṧḻïďé">
              <a:extLst>
                <a:ext uri="{FF2B5EF4-FFF2-40B4-BE49-F238E27FC236}">
                  <a16:creationId xmlns:a16="http://schemas.microsoft.com/office/drawing/2014/main" xmlns="" id="{6BFFF073-0FA0-4085-A6DA-52D84B08277D}"/>
                </a:ext>
              </a:extLst>
            </p:cNvPr>
            <p:cNvSpPr/>
            <p:nvPr/>
          </p:nvSpPr>
          <p:spPr bwMode="auto">
            <a:xfrm>
              <a:off x="6099175" y="4629151"/>
              <a:ext cx="42863" cy="73025"/>
            </a:xfrm>
            <a:custGeom>
              <a:avLst/>
              <a:gdLst>
                <a:gd name="T0" fmla="*/ 13 w 13"/>
                <a:gd name="T1" fmla="*/ 15 h 22"/>
                <a:gd name="T2" fmla="*/ 7 w 13"/>
                <a:gd name="T3" fmla="*/ 20 h 22"/>
                <a:gd name="T4" fmla="*/ 0 w 13"/>
                <a:gd name="T5" fmla="*/ 7 h 22"/>
                <a:gd name="T6" fmla="*/ 7 w 13"/>
                <a:gd name="T7" fmla="*/ 2 h 22"/>
                <a:gd name="T8" fmla="*/ 13 w 13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5"/>
                  </a:moveTo>
                  <a:cubicBezTo>
                    <a:pt x="13" y="20"/>
                    <a:pt x="10" y="22"/>
                    <a:pt x="7" y="20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2"/>
                  </a:cubicBezTo>
                  <a:cubicBezTo>
                    <a:pt x="10" y="4"/>
                    <a:pt x="13" y="10"/>
                    <a:pt x="13" y="15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6" name="îṧļîḑé">
              <a:extLst>
                <a:ext uri="{FF2B5EF4-FFF2-40B4-BE49-F238E27FC236}">
                  <a16:creationId xmlns:a16="http://schemas.microsoft.com/office/drawing/2014/main" xmlns="" id="{C5D1355A-C41A-4B37-AFFE-B889EA4B7E17}"/>
                </a:ext>
              </a:extLst>
            </p:cNvPr>
            <p:cNvSpPr/>
            <p:nvPr/>
          </p:nvSpPr>
          <p:spPr bwMode="auto">
            <a:xfrm>
              <a:off x="6230938" y="4557713"/>
              <a:ext cx="46038" cy="68263"/>
            </a:xfrm>
            <a:custGeom>
              <a:avLst/>
              <a:gdLst>
                <a:gd name="T0" fmla="*/ 8 w 14"/>
                <a:gd name="T1" fmla="*/ 1 h 21"/>
                <a:gd name="T2" fmla="*/ 4 w 14"/>
                <a:gd name="T3" fmla="*/ 1 h 21"/>
                <a:gd name="T4" fmla="*/ 2 w 14"/>
                <a:gd name="T5" fmla="*/ 1 h 21"/>
                <a:gd name="T6" fmla="*/ 0 w 14"/>
                <a:gd name="T7" fmla="*/ 1 h 21"/>
                <a:gd name="T8" fmla="*/ 7 w 14"/>
                <a:gd name="T9" fmla="*/ 10 h 21"/>
                <a:gd name="T10" fmla="*/ 9 w 14"/>
                <a:gd name="T11" fmla="*/ 21 h 21"/>
                <a:gd name="T12" fmla="*/ 12 w 14"/>
                <a:gd name="T13" fmla="*/ 19 h 21"/>
                <a:gd name="T14" fmla="*/ 14 w 14"/>
                <a:gd name="T15" fmla="*/ 14 h 21"/>
                <a:gd name="T16" fmla="*/ 8 w 1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8" y="1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3" y="2"/>
                    <a:pt x="5" y="5"/>
                    <a:pt x="7" y="10"/>
                  </a:cubicBezTo>
                  <a:cubicBezTo>
                    <a:pt x="10" y="16"/>
                    <a:pt x="9" y="19"/>
                    <a:pt x="9" y="21"/>
                  </a:cubicBezTo>
                  <a:cubicBezTo>
                    <a:pt x="10" y="21"/>
                    <a:pt x="11" y="20"/>
                    <a:pt x="12" y="19"/>
                  </a:cubicBezTo>
                  <a:cubicBezTo>
                    <a:pt x="14" y="18"/>
                    <a:pt x="14" y="17"/>
                    <a:pt x="14" y="14"/>
                  </a:cubicBezTo>
                  <a:cubicBezTo>
                    <a:pt x="14" y="9"/>
                    <a:pt x="11" y="3"/>
                    <a:pt x="8" y="1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7" name="íŝḷidê">
              <a:extLst>
                <a:ext uri="{FF2B5EF4-FFF2-40B4-BE49-F238E27FC236}">
                  <a16:creationId xmlns:a16="http://schemas.microsoft.com/office/drawing/2014/main" xmlns="" id="{B181089E-9444-418E-8BDC-C8C76286794D}"/>
                </a:ext>
              </a:extLst>
            </p:cNvPr>
            <p:cNvSpPr/>
            <p:nvPr/>
          </p:nvSpPr>
          <p:spPr bwMode="auto">
            <a:xfrm>
              <a:off x="6891338" y="4294188"/>
              <a:ext cx="1630363" cy="947738"/>
            </a:xfrm>
            <a:custGeom>
              <a:avLst/>
              <a:gdLst>
                <a:gd name="T0" fmla="*/ 351 w 494"/>
                <a:gd name="T1" fmla="*/ 0 h 288"/>
                <a:gd name="T2" fmla="*/ 309 w 494"/>
                <a:gd name="T3" fmla="*/ 11 h 288"/>
                <a:gd name="T4" fmla="*/ 19 w 494"/>
                <a:gd name="T5" fmla="*/ 180 h 288"/>
                <a:gd name="T6" fmla="*/ 19 w 494"/>
                <a:gd name="T7" fmla="*/ 230 h 288"/>
                <a:gd name="T8" fmla="*/ 100 w 494"/>
                <a:gd name="T9" fmla="*/ 277 h 288"/>
                <a:gd name="T10" fmla="*/ 142 w 494"/>
                <a:gd name="T11" fmla="*/ 288 h 288"/>
                <a:gd name="T12" fmla="*/ 185 w 494"/>
                <a:gd name="T13" fmla="*/ 277 h 288"/>
                <a:gd name="T14" fmla="*/ 475 w 494"/>
                <a:gd name="T15" fmla="*/ 108 h 288"/>
                <a:gd name="T16" fmla="*/ 475 w 494"/>
                <a:gd name="T17" fmla="*/ 58 h 288"/>
                <a:gd name="T18" fmla="*/ 394 w 494"/>
                <a:gd name="T19" fmla="*/ 11 h 288"/>
                <a:gd name="T20" fmla="*/ 351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351" y="0"/>
                  </a:moveTo>
                  <a:cubicBezTo>
                    <a:pt x="337" y="0"/>
                    <a:pt x="322" y="3"/>
                    <a:pt x="309" y="11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0" y="191"/>
                    <a:pt x="0" y="219"/>
                    <a:pt x="19" y="230"/>
                  </a:cubicBezTo>
                  <a:cubicBezTo>
                    <a:pt x="100" y="277"/>
                    <a:pt x="100" y="277"/>
                    <a:pt x="100" y="277"/>
                  </a:cubicBezTo>
                  <a:cubicBezTo>
                    <a:pt x="113" y="284"/>
                    <a:pt x="128" y="288"/>
                    <a:pt x="142" y="288"/>
                  </a:cubicBezTo>
                  <a:cubicBezTo>
                    <a:pt x="157" y="288"/>
                    <a:pt x="172" y="284"/>
                    <a:pt x="185" y="277"/>
                  </a:cubicBezTo>
                  <a:cubicBezTo>
                    <a:pt x="475" y="108"/>
                    <a:pt x="475" y="108"/>
                    <a:pt x="475" y="108"/>
                  </a:cubicBezTo>
                  <a:cubicBezTo>
                    <a:pt x="494" y="97"/>
                    <a:pt x="494" y="69"/>
                    <a:pt x="475" y="5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81" y="3"/>
                    <a:pt x="366" y="0"/>
                    <a:pt x="351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8" name="iṩļíḓe">
              <a:extLst>
                <a:ext uri="{FF2B5EF4-FFF2-40B4-BE49-F238E27FC236}">
                  <a16:creationId xmlns:a16="http://schemas.microsoft.com/office/drawing/2014/main" xmlns="" id="{7880C218-BB5C-4CA3-BFC0-7ADD5D6FB388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9" name="íṥlîdê">
              <a:extLst>
                <a:ext uri="{FF2B5EF4-FFF2-40B4-BE49-F238E27FC236}">
                  <a16:creationId xmlns:a16="http://schemas.microsoft.com/office/drawing/2014/main" xmlns="" id="{7D5958D0-0338-4966-8ADF-08F2AD14E1B6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0" name="iṩľíḑe">
              <a:extLst>
                <a:ext uri="{FF2B5EF4-FFF2-40B4-BE49-F238E27FC236}">
                  <a16:creationId xmlns:a16="http://schemas.microsoft.com/office/drawing/2014/main" xmlns="" id="{8A06E793-C778-4327-8924-64BCEF5210F1}"/>
                </a:ext>
              </a:extLst>
            </p:cNvPr>
            <p:cNvSpPr/>
            <p:nvPr/>
          </p:nvSpPr>
          <p:spPr bwMode="auto">
            <a:xfrm>
              <a:off x="6891338" y="4162426"/>
              <a:ext cx="1630363" cy="974725"/>
            </a:xfrm>
            <a:custGeom>
              <a:avLst/>
              <a:gdLst>
                <a:gd name="T0" fmla="*/ 19 w 494"/>
                <a:gd name="T1" fmla="*/ 234 h 296"/>
                <a:gd name="T2" fmla="*/ 100 w 494"/>
                <a:gd name="T3" fmla="*/ 280 h 296"/>
                <a:gd name="T4" fmla="*/ 185 w 494"/>
                <a:gd name="T5" fmla="*/ 280 h 296"/>
                <a:gd name="T6" fmla="*/ 475 w 494"/>
                <a:gd name="T7" fmla="*/ 112 h 296"/>
                <a:gd name="T8" fmla="*/ 475 w 494"/>
                <a:gd name="T9" fmla="*/ 61 h 296"/>
                <a:gd name="T10" fmla="*/ 394 w 494"/>
                <a:gd name="T11" fmla="*/ 15 h 296"/>
                <a:gd name="T12" fmla="*/ 309 w 494"/>
                <a:gd name="T13" fmla="*/ 15 h 296"/>
                <a:gd name="T14" fmla="*/ 19 w 494"/>
                <a:gd name="T15" fmla="*/ 183 h 296"/>
                <a:gd name="T16" fmla="*/ 19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19" y="234"/>
                  </a:moveTo>
                  <a:cubicBezTo>
                    <a:pt x="100" y="280"/>
                    <a:pt x="100" y="280"/>
                    <a:pt x="100" y="280"/>
                  </a:cubicBezTo>
                  <a:cubicBezTo>
                    <a:pt x="126" y="296"/>
                    <a:pt x="159" y="296"/>
                    <a:pt x="185" y="280"/>
                  </a:cubicBezTo>
                  <a:cubicBezTo>
                    <a:pt x="475" y="112"/>
                    <a:pt x="475" y="112"/>
                    <a:pt x="475" y="112"/>
                  </a:cubicBezTo>
                  <a:cubicBezTo>
                    <a:pt x="494" y="101"/>
                    <a:pt x="494" y="73"/>
                    <a:pt x="475" y="61"/>
                  </a:cubicBezTo>
                  <a:cubicBezTo>
                    <a:pt x="394" y="15"/>
                    <a:pt x="394" y="15"/>
                    <a:pt x="394" y="15"/>
                  </a:cubicBezTo>
                  <a:cubicBezTo>
                    <a:pt x="367" y="0"/>
                    <a:pt x="335" y="0"/>
                    <a:pt x="309" y="15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0" y="195"/>
                    <a:pt x="0" y="223"/>
                    <a:pt x="19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1" name="iṧļíďê">
              <a:extLst>
                <a:ext uri="{FF2B5EF4-FFF2-40B4-BE49-F238E27FC236}">
                  <a16:creationId xmlns:a16="http://schemas.microsoft.com/office/drawing/2014/main" xmlns="" id="{AD2B65D3-0E83-476E-9CF0-5C896E0285FA}"/>
                </a:ext>
              </a:extLst>
            </p:cNvPr>
            <p:cNvSpPr/>
            <p:nvPr/>
          </p:nvSpPr>
          <p:spPr bwMode="auto">
            <a:xfrm>
              <a:off x="7832725" y="3529013"/>
              <a:ext cx="431800" cy="250825"/>
            </a:xfrm>
            <a:custGeom>
              <a:avLst/>
              <a:gdLst>
                <a:gd name="T0" fmla="*/ 272 w 272"/>
                <a:gd name="T1" fmla="*/ 75 h 158"/>
                <a:gd name="T2" fmla="*/ 145 w 272"/>
                <a:gd name="T3" fmla="*/ 0 h 158"/>
                <a:gd name="T4" fmla="*/ 0 w 272"/>
                <a:gd name="T5" fmla="*/ 85 h 158"/>
                <a:gd name="T6" fmla="*/ 127 w 272"/>
                <a:gd name="T7" fmla="*/ 158 h 158"/>
                <a:gd name="T8" fmla="*/ 272 w 272"/>
                <a:gd name="T9" fmla="*/ 7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8">
                  <a:moveTo>
                    <a:pt x="272" y="75"/>
                  </a:moveTo>
                  <a:lnTo>
                    <a:pt x="145" y="0"/>
                  </a:lnTo>
                  <a:lnTo>
                    <a:pt x="0" y="85"/>
                  </a:lnTo>
                  <a:lnTo>
                    <a:pt x="127" y="158"/>
                  </a:lnTo>
                  <a:lnTo>
                    <a:pt x="272" y="75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2" name="ïṡļíḍè">
              <a:extLst>
                <a:ext uri="{FF2B5EF4-FFF2-40B4-BE49-F238E27FC236}">
                  <a16:creationId xmlns:a16="http://schemas.microsoft.com/office/drawing/2014/main" xmlns="" id="{5EBD7F07-7C04-4BD7-ADFF-50072093F21B}"/>
                </a:ext>
              </a:extLst>
            </p:cNvPr>
            <p:cNvSpPr/>
            <p:nvPr/>
          </p:nvSpPr>
          <p:spPr bwMode="auto">
            <a:xfrm>
              <a:off x="8034338" y="3648076"/>
              <a:ext cx="230188" cy="952500"/>
            </a:xfrm>
            <a:custGeom>
              <a:avLst/>
              <a:gdLst>
                <a:gd name="T0" fmla="*/ 145 w 145"/>
                <a:gd name="T1" fmla="*/ 0 h 600"/>
                <a:gd name="T2" fmla="*/ 145 w 145"/>
                <a:gd name="T3" fmla="*/ 517 h 600"/>
                <a:gd name="T4" fmla="*/ 0 w 145"/>
                <a:gd name="T5" fmla="*/ 600 h 600"/>
                <a:gd name="T6" fmla="*/ 0 w 145"/>
                <a:gd name="T7" fmla="*/ 83 h 600"/>
                <a:gd name="T8" fmla="*/ 145 w 145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00">
                  <a:moveTo>
                    <a:pt x="145" y="0"/>
                  </a:moveTo>
                  <a:lnTo>
                    <a:pt x="145" y="517"/>
                  </a:lnTo>
                  <a:lnTo>
                    <a:pt x="0" y="60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D6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3" name="ï$ḻïḍe">
              <a:extLst>
                <a:ext uri="{FF2B5EF4-FFF2-40B4-BE49-F238E27FC236}">
                  <a16:creationId xmlns:a16="http://schemas.microsoft.com/office/drawing/2014/main" xmlns="" id="{22E50924-545F-4FF7-B51A-EE242B5FF8A2}"/>
                </a:ext>
              </a:extLst>
            </p:cNvPr>
            <p:cNvSpPr/>
            <p:nvPr/>
          </p:nvSpPr>
          <p:spPr bwMode="auto">
            <a:xfrm>
              <a:off x="7832725" y="3663951"/>
              <a:ext cx="201613" cy="936625"/>
            </a:xfrm>
            <a:custGeom>
              <a:avLst/>
              <a:gdLst>
                <a:gd name="T0" fmla="*/ 127 w 127"/>
                <a:gd name="T1" fmla="*/ 590 h 590"/>
                <a:gd name="T2" fmla="*/ 0 w 127"/>
                <a:gd name="T3" fmla="*/ 517 h 590"/>
                <a:gd name="T4" fmla="*/ 0 w 127"/>
                <a:gd name="T5" fmla="*/ 0 h 590"/>
                <a:gd name="T6" fmla="*/ 127 w 127"/>
                <a:gd name="T7" fmla="*/ 73 h 590"/>
                <a:gd name="T8" fmla="*/ 127 w 127"/>
                <a:gd name="T9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90">
                  <a:moveTo>
                    <a:pt x="127" y="590"/>
                  </a:moveTo>
                  <a:lnTo>
                    <a:pt x="0" y="51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590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4" name="ïS1ïḍè">
              <a:extLst>
                <a:ext uri="{FF2B5EF4-FFF2-40B4-BE49-F238E27FC236}">
                  <a16:creationId xmlns:a16="http://schemas.microsoft.com/office/drawing/2014/main" xmlns="" id="{E53551ED-70FC-420A-8E19-614D60D3E34D}"/>
                </a:ext>
              </a:extLst>
            </p:cNvPr>
            <p:cNvSpPr/>
            <p:nvPr/>
          </p:nvSpPr>
          <p:spPr bwMode="auto">
            <a:xfrm>
              <a:off x="7505700" y="3957638"/>
              <a:ext cx="431800" cy="247650"/>
            </a:xfrm>
            <a:custGeom>
              <a:avLst/>
              <a:gdLst>
                <a:gd name="T0" fmla="*/ 272 w 272"/>
                <a:gd name="T1" fmla="*/ 73 h 156"/>
                <a:gd name="T2" fmla="*/ 146 w 272"/>
                <a:gd name="T3" fmla="*/ 0 h 156"/>
                <a:gd name="T4" fmla="*/ 0 w 272"/>
                <a:gd name="T5" fmla="*/ 83 h 156"/>
                <a:gd name="T6" fmla="*/ 127 w 272"/>
                <a:gd name="T7" fmla="*/ 156 h 156"/>
                <a:gd name="T8" fmla="*/ 272 w 272"/>
                <a:gd name="T9" fmla="*/ 7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6">
                  <a:moveTo>
                    <a:pt x="272" y="73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6"/>
                  </a:lnTo>
                  <a:lnTo>
                    <a:pt x="272" y="73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5" name="íSḷîḍe">
              <a:extLst>
                <a:ext uri="{FF2B5EF4-FFF2-40B4-BE49-F238E27FC236}">
                  <a16:creationId xmlns:a16="http://schemas.microsoft.com/office/drawing/2014/main" xmlns="" id="{2A1E2921-A186-4A12-A888-636361894197}"/>
                </a:ext>
              </a:extLst>
            </p:cNvPr>
            <p:cNvSpPr/>
            <p:nvPr/>
          </p:nvSpPr>
          <p:spPr bwMode="auto">
            <a:xfrm>
              <a:off x="7707313" y="4073526"/>
              <a:ext cx="230188" cy="714375"/>
            </a:xfrm>
            <a:custGeom>
              <a:avLst/>
              <a:gdLst>
                <a:gd name="T0" fmla="*/ 145 w 145"/>
                <a:gd name="T1" fmla="*/ 0 h 450"/>
                <a:gd name="T2" fmla="*/ 145 w 145"/>
                <a:gd name="T3" fmla="*/ 367 h 450"/>
                <a:gd name="T4" fmla="*/ 0 w 145"/>
                <a:gd name="T5" fmla="*/ 450 h 450"/>
                <a:gd name="T6" fmla="*/ 0 w 145"/>
                <a:gd name="T7" fmla="*/ 83 h 450"/>
                <a:gd name="T8" fmla="*/ 145 w 145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450">
                  <a:moveTo>
                    <a:pt x="145" y="0"/>
                  </a:moveTo>
                  <a:lnTo>
                    <a:pt x="145" y="367"/>
                  </a:lnTo>
                  <a:lnTo>
                    <a:pt x="0" y="45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6" name="iS1îdè">
              <a:extLst>
                <a:ext uri="{FF2B5EF4-FFF2-40B4-BE49-F238E27FC236}">
                  <a16:creationId xmlns:a16="http://schemas.microsoft.com/office/drawing/2014/main" xmlns="" id="{110061D4-8F3F-43BF-BC38-9AA0069B245E}"/>
                </a:ext>
              </a:extLst>
            </p:cNvPr>
            <p:cNvSpPr/>
            <p:nvPr/>
          </p:nvSpPr>
          <p:spPr bwMode="auto">
            <a:xfrm>
              <a:off x="7505700" y="4089401"/>
              <a:ext cx="201613" cy="698500"/>
            </a:xfrm>
            <a:custGeom>
              <a:avLst/>
              <a:gdLst>
                <a:gd name="T0" fmla="*/ 127 w 127"/>
                <a:gd name="T1" fmla="*/ 440 h 440"/>
                <a:gd name="T2" fmla="*/ 0 w 127"/>
                <a:gd name="T3" fmla="*/ 367 h 440"/>
                <a:gd name="T4" fmla="*/ 0 w 127"/>
                <a:gd name="T5" fmla="*/ 0 h 440"/>
                <a:gd name="T6" fmla="*/ 127 w 127"/>
                <a:gd name="T7" fmla="*/ 73 h 440"/>
                <a:gd name="T8" fmla="*/ 127 w 127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40">
                  <a:moveTo>
                    <a:pt x="127" y="440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44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7" name="iṧļïḋè">
              <a:extLst>
                <a:ext uri="{FF2B5EF4-FFF2-40B4-BE49-F238E27FC236}">
                  <a16:creationId xmlns:a16="http://schemas.microsoft.com/office/drawing/2014/main" xmlns="" id="{6058A88D-815F-40C2-AA9C-C639E0D74F54}"/>
                </a:ext>
              </a:extLst>
            </p:cNvPr>
            <p:cNvSpPr/>
            <p:nvPr/>
          </p:nvSpPr>
          <p:spPr bwMode="auto">
            <a:xfrm>
              <a:off x="7178675" y="4376738"/>
              <a:ext cx="433388" cy="249238"/>
            </a:xfrm>
            <a:custGeom>
              <a:avLst/>
              <a:gdLst>
                <a:gd name="T0" fmla="*/ 273 w 273"/>
                <a:gd name="T1" fmla="*/ 72 h 157"/>
                <a:gd name="T2" fmla="*/ 146 w 273"/>
                <a:gd name="T3" fmla="*/ 0 h 157"/>
                <a:gd name="T4" fmla="*/ 0 w 273"/>
                <a:gd name="T5" fmla="*/ 83 h 157"/>
                <a:gd name="T6" fmla="*/ 127 w 273"/>
                <a:gd name="T7" fmla="*/ 157 h 157"/>
                <a:gd name="T8" fmla="*/ 273 w 273"/>
                <a:gd name="T9" fmla="*/ 7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57">
                  <a:moveTo>
                    <a:pt x="273" y="72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7"/>
                  </a:lnTo>
                  <a:lnTo>
                    <a:pt x="273" y="72"/>
                  </a:lnTo>
                  <a:close/>
                </a:path>
              </a:pathLst>
            </a:custGeom>
            <a:solidFill>
              <a:srgbClr val="8D8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8" name="îS1ïḓê">
              <a:extLst>
                <a:ext uri="{FF2B5EF4-FFF2-40B4-BE49-F238E27FC236}">
                  <a16:creationId xmlns:a16="http://schemas.microsoft.com/office/drawing/2014/main" xmlns="" id="{6B3004F6-B493-4A0C-8E36-8DB163E1E648}"/>
                </a:ext>
              </a:extLst>
            </p:cNvPr>
            <p:cNvSpPr/>
            <p:nvPr/>
          </p:nvSpPr>
          <p:spPr bwMode="auto">
            <a:xfrm>
              <a:off x="7380288" y="4491038"/>
              <a:ext cx="231775" cy="487363"/>
            </a:xfrm>
            <a:custGeom>
              <a:avLst/>
              <a:gdLst>
                <a:gd name="T0" fmla="*/ 146 w 146"/>
                <a:gd name="T1" fmla="*/ 0 h 307"/>
                <a:gd name="T2" fmla="*/ 146 w 146"/>
                <a:gd name="T3" fmla="*/ 222 h 307"/>
                <a:gd name="T4" fmla="*/ 0 w 146"/>
                <a:gd name="T5" fmla="*/ 307 h 307"/>
                <a:gd name="T6" fmla="*/ 0 w 146"/>
                <a:gd name="T7" fmla="*/ 85 h 307"/>
                <a:gd name="T8" fmla="*/ 146 w 146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07">
                  <a:moveTo>
                    <a:pt x="146" y="0"/>
                  </a:moveTo>
                  <a:lnTo>
                    <a:pt x="146" y="222"/>
                  </a:lnTo>
                  <a:lnTo>
                    <a:pt x="0" y="307"/>
                  </a:lnTo>
                  <a:lnTo>
                    <a:pt x="0" y="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9" name="ïS1íḑé">
              <a:extLst>
                <a:ext uri="{FF2B5EF4-FFF2-40B4-BE49-F238E27FC236}">
                  <a16:creationId xmlns:a16="http://schemas.microsoft.com/office/drawing/2014/main" xmlns="" id="{A44D4C71-2CE8-43D6-8D6A-931677A5C6B9}"/>
                </a:ext>
              </a:extLst>
            </p:cNvPr>
            <p:cNvSpPr/>
            <p:nvPr/>
          </p:nvSpPr>
          <p:spPr bwMode="auto">
            <a:xfrm>
              <a:off x="7178675" y="4508501"/>
              <a:ext cx="201613" cy="469900"/>
            </a:xfrm>
            <a:custGeom>
              <a:avLst/>
              <a:gdLst>
                <a:gd name="T0" fmla="*/ 127 w 127"/>
                <a:gd name="T1" fmla="*/ 296 h 296"/>
                <a:gd name="T2" fmla="*/ 0 w 127"/>
                <a:gd name="T3" fmla="*/ 222 h 296"/>
                <a:gd name="T4" fmla="*/ 0 w 127"/>
                <a:gd name="T5" fmla="*/ 0 h 296"/>
                <a:gd name="T6" fmla="*/ 127 w 127"/>
                <a:gd name="T7" fmla="*/ 74 h 296"/>
                <a:gd name="T8" fmla="*/ 127 w 127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96">
                  <a:moveTo>
                    <a:pt x="127" y="296"/>
                  </a:moveTo>
                  <a:lnTo>
                    <a:pt x="0" y="222"/>
                  </a:lnTo>
                  <a:lnTo>
                    <a:pt x="0" y="0"/>
                  </a:lnTo>
                  <a:lnTo>
                    <a:pt x="127" y="74"/>
                  </a:lnTo>
                  <a:lnTo>
                    <a:pt x="127" y="296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0" name="ï$ľiďê">
              <a:extLst>
                <a:ext uri="{FF2B5EF4-FFF2-40B4-BE49-F238E27FC236}">
                  <a16:creationId xmlns:a16="http://schemas.microsoft.com/office/drawing/2014/main" xmlns="" id="{E3F683E9-32D8-4128-A4AF-7C5DEB9852DB}"/>
                </a:ext>
              </a:extLst>
            </p:cNvPr>
            <p:cNvSpPr/>
            <p:nvPr/>
          </p:nvSpPr>
          <p:spPr bwMode="auto">
            <a:xfrm>
              <a:off x="5451475" y="1298576"/>
              <a:ext cx="1162050" cy="979488"/>
            </a:xfrm>
            <a:custGeom>
              <a:avLst/>
              <a:gdLst>
                <a:gd name="T0" fmla="*/ 0 w 732"/>
                <a:gd name="T1" fmla="*/ 0 h 617"/>
                <a:gd name="T2" fmla="*/ 732 w 732"/>
                <a:gd name="T3" fmla="*/ 419 h 617"/>
                <a:gd name="T4" fmla="*/ 732 w 732"/>
                <a:gd name="T5" fmla="*/ 617 h 617"/>
                <a:gd name="T6" fmla="*/ 0 w 732"/>
                <a:gd name="T7" fmla="*/ 195 h 617"/>
                <a:gd name="T8" fmla="*/ 0 w 732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617">
                  <a:moveTo>
                    <a:pt x="0" y="0"/>
                  </a:moveTo>
                  <a:lnTo>
                    <a:pt x="732" y="419"/>
                  </a:lnTo>
                  <a:lnTo>
                    <a:pt x="732" y="617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1" name="iśḻíḋè">
              <a:extLst>
                <a:ext uri="{FF2B5EF4-FFF2-40B4-BE49-F238E27FC236}">
                  <a16:creationId xmlns:a16="http://schemas.microsoft.com/office/drawing/2014/main" xmlns="" id="{34AFD129-159A-4F1E-A40C-3CDC638FEA81}"/>
                </a:ext>
              </a:extLst>
            </p:cNvPr>
            <p:cNvSpPr/>
            <p:nvPr/>
          </p:nvSpPr>
          <p:spPr bwMode="auto">
            <a:xfrm>
              <a:off x="5451475" y="1239838"/>
              <a:ext cx="1262063" cy="723900"/>
            </a:xfrm>
            <a:custGeom>
              <a:avLst/>
              <a:gdLst>
                <a:gd name="T0" fmla="*/ 65 w 795"/>
                <a:gd name="T1" fmla="*/ 0 h 456"/>
                <a:gd name="T2" fmla="*/ 0 w 795"/>
                <a:gd name="T3" fmla="*/ 37 h 456"/>
                <a:gd name="T4" fmla="*/ 732 w 795"/>
                <a:gd name="T5" fmla="*/ 456 h 456"/>
                <a:gd name="T6" fmla="*/ 795 w 795"/>
                <a:gd name="T7" fmla="*/ 421 h 456"/>
                <a:gd name="T8" fmla="*/ 65 w 795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456">
                  <a:moveTo>
                    <a:pt x="65" y="0"/>
                  </a:moveTo>
                  <a:lnTo>
                    <a:pt x="0" y="37"/>
                  </a:lnTo>
                  <a:lnTo>
                    <a:pt x="732" y="456"/>
                  </a:lnTo>
                  <a:lnTo>
                    <a:pt x="795" y="42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2" name="í$lîḓé">
              <a:extLst>
                <a:ext uri="{FF2B5EF4-FFF2-40B4-BE49-F238E27FC236}">
                  <a16:creationId xmlns:a16="http://schemas.microsoft.com/office/drawing/2014/main" xmlns="" id="{2EB922F3-EA51-4132-ADB6-37D40D6F00BC}"/>
                </a:ext>
              </a:extLst>
            </p:cNvPr>
            <p:cNvSpPr/>
            <p:nvPr/>
          </p:nvSpPr>
          <p:spPr bwMode="auto">
            <a:xfrm>
              <a:off x="6613525" y="1908176"/>
              <a:ext cx="100013" cy="369888"/>
            </a:xfrm>
            <a:custGeom>
              <a:avLst/>
              <a:gdLst>
                <a:gd name="T0" fmla="*/ 0 w 63"/>
                <a:gd name="T1" fmla="*/ 233 h 233"/>
                <a:gd name="T2" fmla="*/ 63 w 63"/>
                <a:gd name="T3" fmla="*/ 197 h 233"/>
                <a:gd name="T4" fmla="*/ 63 w 63"/>
                <a:gd name="T5" fmla="*/ 0 h 233"/>
                <a:gd name="T6" fmla="*/ 0 w 63"/>
                <a:gd name="T7" fmla="*/ 35 h 233"/>
                <a:gd name="T8" fmla="*/ 0 w 63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33">
                  <a:moveTo>
                    <a:pt x="0" y="233"/>
                  </a:moveTo>
                  <a:lnTo>
                    <a:pt x="63" y="197"/>
                  </a:lnTo>
                  <a:lnTo>
                    <a:pt x="63" y="0"/>
                  </a:lnTo>
                  <a:lnTo>
                    <a:pt x="0" y="35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3" name="íSḷïḋè">
              <a:extLst>
                <a:ext uri="{FF2B5EF4-FFF2-40B4-BE49-F238E27FC236}">
                  <a16:creationId xmlns:a16="http://schemas.microsoft.com/office/drawing/2014/main" xmlns="" id="{372F4A37-91A9-4676-8B35-00656A90AB3B}"/>
                </a:ext>
              </a:extLst>
            </p:cNvPr>
            <p:cNvSpPr/>
            <p:nvPr/>
          </p:nvSpPr>
          <p:spPr bwMode="auto">
            <a:xfrm>
              <a:off x="6211888" y="2211388"/>
              <a:ext cx="1125538" cy="1538288"/>
            </a:xfrm>
            <a:custGeom>
              <a:avLst/>
              <a:gdLst>
                <a:gd name="T0" fmla="*/ 331 w 341"/>
                <a:gd name="T1" fmla="*/ 175 h 467"/>
                <a:gd name="T2" fmla="*/ 30 w 341"/>
                <a:gd name="T3" fmla="*/ 1 h 467"/>
                <a:gd name="T4" fmla="*/ 24 w 341"/>
                <a:gd name="T5" fmla="*/ 1 h 467"/>
                <a:gd name="T6" fmla="*/ 24 w 341"/>
                <a:gd name="T7" fmla="*/ 1 h 467"/>
                <a:gd name="T8" fmla="*/ 23 w 341"/>
                <a:gd name="T9" fmla="*/ 2 h 467"/>
                <a:gd name="T10" fmla="*/ 4 w 341"/>
                <a:gd name="T11" fmla="*/ 13 h 467"/>
                <a:gd name="T12" fmla="*/ 0 w 341"/>
                <a:gd name="T13" fmla="*/ 18 h 467"/>
                <a:gd name="T14" fmla="*/ 0 w 341"/>
                <a:gd name="T15" fmla="*/ 274 h 467"/>
                <a:gd name="T16" fmla="*/ 10 w 341"/>
                <a:gd name="T17" fmla="*/ 292 h 467"/>
                <a:gd name="T18" fmla="*/ 312 w 341"/>
                <a:gd name="T19" fmla="*/ 466 h 467"/>
                <a:gd name="T20" fmla="*/ 318 w 341"/>
                <a:gd name="T21" fmla="*/ 465 h 467"/>
                <a:gd name="T22" fmla="*/ 338 w 341"/>
                <a:gd name="T23" fmla="*/ 454 h 467"/>
                <a:gd name="T24" fmla="*/ 341 w 341"/>
                <a:gd name="T25" fmla="*/ 448 h 467"/>
                <a:gd name="T26" fmla="*/ 341 w 341"/>
                <a:gd name="T27" fmla="*/ 192 h 467"/>
                <a:gd name="T28" fmla="*/ 331 w 341"/>
                <a:gd name="T29" fmla="*/ 17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467">
                  <a:moveTo>
                    <a:pt x="331" y="175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2"/>
                    <a:pt x="4" y="288"/>
                    <a:pt x="10" y="292"/>
                  </a:cubicBezTo>
                  <a:cubicBezTo>
                    <a:pt x="312" y="466"/>
                    <a:pt x="312" y="466"/>
                    <a:pt x="312" y="466"/>
                  </a:cubicBezTo>
                  <a:cubicBezTo>
                    <a:pt x="314" y="467"/>
                    <a:pt x="316" y="467"/>
                    <a:pt x="318" y="465"/>
                  </a:cubicBezTo>
                  <a:cubicBezTo>
                    <a:pt x="338" y="454"/>
                    <a:pt x="338" y="454"/>
                    <a:pt x="338" y="454"/>
                  </a:cubicBezTo>
                  <a:cubicBezTo>
                    <a:pt x="340" y="453"/>
                    <a:pt x="341" y="451"/>
                    <a:pt x="341" y="448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1" y="185"/>
                    <a:pt x="338" y="179"/>
                    <a:pt x="331" y="175"/>
                  </a:cubicBezTo>
                </a:path>
              </a:pathLst>
            </a:custGeom>
            <a:solidFill>
              <a:srgbClr val="414176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4" name="íṥlïḓè">
              <a:extLst>
                <a:ext uri="{FF2B5EF4-FFF2-40B4-BE49-F238E27FC236}">
                  <a16:creationId xmlns:a16="http://schemas.microsoft.com/office/drawing/2014/main" xmlns="" id="{31E5ED92-AA12-4A6C-8BDE-590786C50B05}"/>
                </a:ext>
              </a:extLst>
            </p:cNvPr>
            <p:cNvSpPr/>
            <p:nvPr/>
          </p:nvSpPr>
          <p:spPr bwMode="auto">
            <a:xfrm>
              <a:off x="6211888" y="2244726"/>
              <a:ext cx="1058863" cy="1508125"/>
            </a:xfrm>
            <a:custGeom>
              <a:avLst/>
              <a:gdLst>
                <a:gd name="T0" fmla="*/ 321 w 321"/>
                <a:gd name="T1" fmla="*/ 194 h 458"/>
                <a:gd name="T2" fmla="*/ 321 w 321"/>
                <a:gd name="T3" fmla="*/ 450 h 458"/>
                <a:gd name="T4" fmla="*/ 312 w 321"/>
                <a:gd name="T5" fmla="*/ 456 h 458"/>
                <a:gd name="T6" fmla="*/ 10 w 321"/>
                <a:gd name="T7" fmla="*/ 282 h 458"/>
                <a:gd name="T8" fmla="*/ 0 w 321"/>
                <a:gd name="T9" fmla="*/ 264 h 458"/>
                <a:gd name="T10" fmla="*/ 0 w 321"/>
                <a:gd name="T11" fmla="*/ 8 h 458"/>
                <a:gd name="T12" fmla="*/ 10 w 321"/>
                <a:gd name="T13" fmla="*/ 3 h 458"/>
                <a:gd name="T14" fmla="*/ 311 w 321"/>
                <a:gd name="T15" fmla="*/ 177 h 458"/>
                <a:gd name="T16" fmla="*/ 321 w 321"/>
                <a:gd name="T17" fmla="*/ 19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458">
                  <a:moveTo>
                    <a:pt x="321" y="194"/>
                  </a:moveTo>
                  <a:cubicBezTo>
                    <a:pt x="321" y="450"/>
                    <a:pt x="321" y="450"/>
                    <a:pt x="321" y="450"/>
                  </a:cubicBezTo>
                  <a:cubicBezTo>
                    <a:pt x="321" y="455"/>
                    <a:pt x="316" y="458"/>
                    <a:pt x="312" y="456"/>
                  </a:cubicBezTo>
                  <a:cubicBezTo>
                    <a:pt x="10" y="282"/>
                    <a:pt x="10" y="282"/>
                    <a:pt x="10" y="282"/>
                  </a:cubicBezTo>
                  <a:cubicBezTo>
                    <a:pt x="4" y="278"/>
                    <a:pt x="0" y="272"/>
                    <a:pt x="0" y="2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6" y="0"/>
                    <a:pt x="10" y="3"/>
                  </a:cubicBezTo>
                  <a:cubicBezTo>
                    <a:pt x="311" y="177"/>
                    <a:pt x="311" y="177"/>
                    <a:pt x="311" y="177"/>
                  </a:cubicBezTo>
                  <a:cubicBezTo>
                    <a:pt x="317" y="180"/>
                    <a:pt x="321" y="187"/>
                    <a:pt x="321" y="194"/>
                  </a:cubicBezTo>
                </a:path>
              </a:pathLst>
            </a:custGeom>
            <a:solidFill>
              <a:srgbClr val="3C3C73">
                <a:alpha val="9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5" name="iṧľîḓê">
              <a:extLst>
                <a:ext uri="{FF2B5EF4-FFF2-40B4-BE49-F238E27FC236}">
                  <a16:creationId xmlns:a16="http://schemas.microsoft.com/office/drawing/2014/main" xmlns="" id="{AA09DCE3-677D-45DE-AA51-7CCC9968CAA8}"/>
                </a:ext>
              </a:extLst>
            </p:cNvPr>
            <p:cNvSpPr/>
            <p:nvPr/>
          </p:nvSpPr>
          <p:spPr bwMode="auto">
            <a:xfrm>
              <a:off x="6307138" y="2584451"/>
              <a:ext cx="868363" cy="901700"/>
            </a:xfrm>
            <a:custGeom>
              <a:avLst/>
              <a:gdLst>
                <a:gd name="T0" fmla="*/ 0 w 263"/>
                <a:gd name="T1" fmla="*/ 0 h 274"/>
                <a:gd name="T2" fmla="*/ 0 w 263"/>
                <a:gd name="T3" fmla="*/ 122 h 274"/>
                <a:gd name="T4" fmla="*/ 263 w 263"/>
                <a:gd name="T5" fmla="*/ 274 h 274"/>
                <a:gd name="T6" fmla="*/ 263 w 263"/>
                <a:gd name="T7" fmla="*/ 194 h 274"/>
                <a:gd name="T8" fmla="*/ 251 w 263"/>
                <a:gd name="T9" fmla="*/ 199 h 274"/>
                <a:gd name="T10" fmla="*/ 223 w 263"/>
                <a:gd name="T11" fmla="*/ 186 h 274"/>
                <a:gd name="T12" fmla="*/ 160 w 263"/>
                <a:gd name="T13" fmla="*/ 114 h 274"/>
                <a:gd name="T14" fmla="*/ 133 w 263"/>
                <a:gd name="T15" fmla="*/ 106 h 274"/>
                <a:gd name="T16" fmla="*/ 109 w 263"/>
                <a:gd name="T17" fmla="*/ 109 h 274"/>
                <a:gd name="T18" fmla="*/ 87 w 263"/>
                <a:gd name="T19" fmla="*/ 112 h 274"/>
                <a:gd name="T20" fmla="*/ 76 w 263"/>
                <a:gd name="T21" fmla="*/ 110 h 274"/>
                <a:gd name="T22" fmla="*/ 0 w 263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274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0" y="199"/>
                    <a:pt x="251" y="199"/>
                  </a:cubicBezTo>
                  <a:cubicBezTo>
                    <a:pt x="245" y="199"/>
                    <a:pt x="235" y="196"/>
                    <a:pt x="223" y="186"/>
                  </a:cubicBezTo>
                  <a:cubicBezTo>
                    <a:pt x="202" y="167"/>
                    <a:pt x="191" y="136"/>
                    <a:pt x="160" y="114"/>
                  </a:cubicBezTo>
                  <a:cubicBezTo>
                    <a:pt x="151" y="108"/>
                    <a:pt x="142" y="106"/>
                    <a:pt x="133" y="106"/>
                  </a:cubicBezTo>
                  <a:cubicBezTo>
                    <a:pt x="125" y="106"/>
                    <a:pt x="117" y="108"/>
                    <a:pt x="109" y="109"/>
                  </a:cubicBezTo>
                  <a:cubicBezTo>
                    <a:pt x="101" y="111"/>
                    <a:pt x="94" y="112"/>
                    <a:pt x="87" y="112"/>
                  </a:cubicBezTo>
                  <a:cubicBezTo>
                    <a:pt x="84" y="112"/>
                    <a:pt x="80" y="112"/>
                    <a:pt x="76" y="110"/>
                  </a:cubicBezTo>
                  <a:cubicBezTo>
                    <a:pt x="33" y="92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8386B"/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6" name="ïSḻïḓe">
              <a:extLst>
                <a:ext uri="{FF2B5EF4-FFF2-40B4-BE49-F238E27FC236}">
                  <a16:creationId xmlns:a16="http://schemas.microsoft.com/office/drawing/2014/main" xmlns="" id="{B2229F47-301E-443F-9D37-FB689606F99D}"/>
                </a:ext>
              </a:extLst>
            </p:cNvPr>
            <p:cNvSpPr/>
            <p:nvPr/>
          </p:nvSpPr>
          <p:spPr bwMode="auto">
            <a:xfrm>
              <a:off x="6307138" y="2520951"/>
              <a:ext cx="868363" cy="965200"/>
            </a:xfrm>
            <a:custGeom>
              <a:avLst/>
              <a:gdLst>
                <a:gd name="T0" fmla="*/ 0 w 263"/>
                <a:gd name="T1" fmla="*/ 81 h 293"/>
                <a:gd name="T2" fmla="*/ 76 w 263"/>
                <a:gd name="T3" fmla="*/ 39 h 293"/>
                <a:gd name="T4" fmla="*/ 154 w 263"/>
                <a:gd name="T5" fmla="*/ 207 h 293"/>
                <a:gd name="T6" fmla="*/ 222 w 263"/>
                <a:gd name="T7" fmla="*/ 158 h 293"/>
                <a:gd name="T8" fmla="*/ 263 w 263"/>
                <a:gd name="T9" fmla="*/ 177 h 293"/>
                <a:gd name="T10" fmla="*/ 263 w 263"/>
                <a:gd name="T11" fmla="*/ 293 h 293"/>
                <a:gd name="T12" fmla="*/ 0 w 263"/>
                <a:gd name="T13" fmla="*/ 141 h 293"/>
                <a:gd name="T14" fmla="*/ 0 w 263"/>
                <a:gd name="T15" fmla="*/ 8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293">
                  <a:moveTo>
                    <a:pt x="0" y="81"/>
                  </a:moveTo>
                  <a:cubicBezTo>
                    <a:pt x="36" y="97"/>
                    <a:pt x="52" y="0"/>
                    <a:pt x="76" y="39"/>
                  </a:cubicBezTo>
                  <a:cubicBezTo>
                    <a:pt x="99" y="77"/>
                    <a:pt x="116" y="184"/>
                    <a:pt x="154" y="207"/>
                  </a:cubicBezTo>
                  <a:cubicBezTo>
                    <a:pt x="192" y="230"/>
                    <a:pt x="208" y="167"/>
                    <a:pt x="222" y="158"/>
                  </a:cubicBezTo>
                  <a:cubicBezTo>
                    <a:pt x="236" y="150"/>
                    <a:pt x="263" y="177"/>
                    <a:pt x="263" y="177"/>
                  </a:cubicBezTo>
                  <a:cubicBezTo>
                    <a:pt x="263" y="293"/>
                    <a:pt x="263" y="293"/>
                    <a:pt x="263" y="293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0" y="81"/>
                  </a:lnTo>
                  <a:close/>
                </a:path>
              </a:pathLst>
            </a:custGeom>
            <a:gradFill>
              <a:gsLst>
                <a:gs pos="0">
                  <a:srgbClr val="E3A048">
                    <a:alpha val="95000"/>
                  </a:srgbClr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7" name="ísḷîḍé">
              <a:extLst>
                <a:ext uri="{FF2B5EF4-FFF2-40B4-BE49-F238E27FC236}">
                  <a16:creationId xmlns:a16="http://schemas.microsoft.com/office/drawing/2014/main" xmlns="" id="{C18EBAFF-86FB-4E37-81B7-3BA39E616A31}"/>
                </a:ext>
              </a:extLst>
            </p:cNvPr>
            <p:cNvSpPr/>
            <p:nvPr/>
          </p:nvSpPr>
          <p:spPr bwMode="auto">
            <a:xfrm>
              <a:off x="6297613" y="2609851"/>
              <a:ext cx="887413" cy="619125"/>
            </a:xfrm>
            <a:custGeom>
              <a:avLst/>
              <a:gdLst>
                <a:gd name="T0" fmla="*/ 268 w 269"/>
                <a:gd name="T1" fmla="*/ 148 h 188"/>
                <a:gd name="T2" fmla="*/ 256 w 269"/>
                <a:gd name="T3" fmla="*/ 138 h 188"/>
                <a:gd name="T4" fmla="*/ 244 w 269"/>
                <a:gd name="T5" fmla="*/ 131 h 188"/>
                <a:gd name="T6" fmla="*/ 231 w 269"/>
                <a:gd name="T7" fmla="*/ 127 h 188"/>
                <a:gd name="T8" fmla="*/ 224 w 269"/>
                <a:gd name="T9" fmla="*/ 129 h 188"/>
                <a:gd name="T10" fmla="*/ 218 w 269"/>
                <a:gd name="T11" fmla="*/ 134 h 188"/>
                <a:gd name="T12" fmla="*/ 210 w 269"/>
                <a:gd name="T13" fmla="*/ 148 h 188"/>
                <a:gd name="T14" fmla="*/ 193 w 269"/>
                <a:gd name="T15" fmla="*/ 171 h 188"/>
                <a:gd name="T16" fmla="*/ 184 w 269"/>
                <a:gd name="T17" fmla="*/ 180 h 188"/>
                <a:gd name="T18" fmla="*/ 173 w 269"/>
                <a:gd name="T19" fmla="*/ 183 h 188"/>
                <a:gd name="T20" fmla="*/ 158 w 269"/>
                <a:gd name="T21" fmla="*/ 178 h 188"/>
                <a:gd name="T22" fmla="*/ 134 w 269"/>
                <a:gd name="T23" fmla="*/ 148 h 188"/>
                <a:gd name="T24" fmla="*/ 106 w 269"/>
                <a:gd name="T25" fmla="*/ 75 h 188"/>
                <a:gd name="T26" fmla="*/ 81 w 269"/>
                <a:gd name="T27" fmla="*/ 10 h 188"/>
                <a:gd name="T28" fmla="*/ 75 w 269"/>
                <a:gd name="T29" fmla="*/ 3 h 188"/>
                <a:gd name="T30" fmla="*/ 68 w 269"/>
                <a:gd name="T31" fmla="*/ 0 h 188"/>
                <a:gd name="T32" fmla="*/ 60 w 269"/>
                <a:gd name="T33" fmla="*/ 3 h 188"/>
                <a:gd name="T34" fmla="*/ 49 w 269"/>
                <a:gd name="T35" fmla="*/ 16 h 188"/>
                <a:gd name="T36" fmla="*/ 31 w 269"/>
                <a:gd name="T37" fmla="*/ 41 h 188"/>
                <a:gd name="T38" fmla="*/ 21 w 269"/>
                <a:gd name="T39" fmla="*/ 50 h 188"/>
                <a:gd name="T40" fmla="*/ 11 w 269"/>
                <a:gd name="T41" fmla="*/ 54 h 188"/>
                <a:gd name="T42" fmla="*/ 4 w 269"/>
                <a:gd name="T43" fmla="*/ 52 h 188"/>
                <a:gd name="T44" fmla="*/ 1 w 269"/>
                <a:gd name="T45" fmla="*/ 53 h 188"/>
                <a:gd name="T46" fmla="*/ 2 w 269"/>
                <a:gd name="T47" fmla="*/ 57 h 188"/>
                <a:gd name="T48" fmla="*/ 11 w 269"/>
                <a:gd name="T49" fmla="*/ 59 h 188"/>
                <a:gd name="T50" fmla="*/ 30 w 269"/>
                <a:gd name="T51" fmla="*/ 50 h 188"/>
                <a:gd name="T52" fmla="*/ 51 w 269"/>
                <a:gd name="T53" fmla="*/ 21 h 188"/>
                <a:gd name="T54" fmla="*/ 60 w 269"/>
                <a:gd name="T55" fmla="*/ 9 h 188"/>
                <a:gd name="T56" fmla="*/ 64 w 269"/>
                <a:gd name="T57" fmla="*/ 6 h 188"/>
                <a:gd name="T58" fmla="*/ 68 w 269"/>
                <a:gd name="T59" fmla="*/ 5 h 188"/>
                <a:gd name="T60" fmla="*/ 72 w 269"/>
                <a:gd name="T61" fmla="*/ 7 h 188"/>
                <a:gd name="T62" fmla="*/ 77 w 269"/>
                <a:gd name="T63" fmla="*/ 13 h 188"/>
                <a:gd name="T64" fmla="*/ 93 w 269"/>
                <a:gd name="T65" fmla="*/ 52 h 188"/>
                <a:gd name="T66" fmla="*/ 119 w 269"/>
                <a:gd name="T67" fmla="*/ 128 h 188"/>
                <a:gd name="T68" fmla="*/ 136 w 269"/>
                <a:gd name="T69" fmla="*/ 161 h 188"/>
                <a:gd name="T70" fmla="*/ 156 w 269"/>
                <a:gd name="T71" fmla="*/ 182 h 188"/>
                <a:gd name="T72" fmla="*/ 173 w 269"/>
                <a:gd name="T73" fmla="*/ 188 h 188"/>
                <a:gd name="T74" fmla="*/ 192 w 269"/>
                <a:gd name="T75" fmla="*/ 180 h 188"/>
                <a:gd name="T76" fmla="*/ 212 w 269"/>
                <a:gd name="T77" fmla="*/ 153 h 188"/>
                <a:gd name="T78" fmla="*/ 220 w 269"/>
                <a:gd name="T79" fmla="*/ 140 h 188"/>
                <a:gd name="T80" fmla="*/ 226 w 269"/>
                <a:gd name="T81" fmla="*/ 134 h 188"/>
                <a:gd name="T82" fmla="*/ 231 w 269"/>
                <a:gd name="T83" fmla="*/ 132 h 188"/>
                <a:gd name="T84" fmla="*/ 242 w 269"/>
                <a:gd name="T85" fmla="*/ 135 h 188"/>
                <a:gd name="T86" fmla="*/ 258 w 269"/>
                <a:gd name="T87" fmla="*/ 145 h 188"/>
                <a:gd name="T88" fmla="*/ 263 w 269"/>
                <a:gd name="T89" fmla="*/ 150 h 188"/>
                <a:gd name="T90" fmla="*/ 264 w 269"/>
                <a:gd name="T91" fmla="*/ 151 h 188"/>
                <a:gd name="T92" fmla="*/ 265 w 269"/>
                <a:gd name="T93" fmla="*/ 152 h 188"/>
                <a:gd name="T94" fmla="*/ 268 w 269"/>
                <a:gd name="T95" fmla="*/ 152 h 188"/>
                <a:gd name="T96" fmla="*/ 268 w 269"/>
                <a:gd name="T97" fmla="*/ 14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9" h="188">
                  <a:moveTo>
                    <a:pt x="268" y="148"/>
                  </a:moveTo>
                  <a:cubicBezTo>
                    <a:pt x="268" y="148"/>
                    <a:pt x="263" y="143"/>
                    <a:pt x="256" y="138"/>
                  </a:cubicBezTo>
                  <a:cubicBezTo>
                    <a:pt x="252" y="135"/>
                    <a:pt x="248" y="133"/>
                    <a:pt x="244" y="131"/>
                  </a:cubicBezTo>
                  <a:cubicBezTo>
                    <a:pt x="240" y="129"/>
                    <a:pt x="235" y="127"/>
                    <a:pt x="231" y="127"/>
                  </a:cubicBezTo>
                  <a:cubicBezTo>
                    <a:pt x="229" y="127"/>
                    <a:pt x="226" y="128"/>
                    <a:pt x="224" y="129"/>
                  </a:cubicBezTo>
                  <a:cubicBezTo>
                    <a:pt x="222" y="131"/>
                    <a:pt x="220" y="132"/>
                    <a:pt x="218" y="134"/>
                  </a:cubicBezTo>
                  <a:cubicBezTo>
                    <a:pt x="216" y="138"/>
                    <a:pt x="213" y="143"/>
                    <a:pt x="210" y="148"/>
                  </a:cubicBezTo>
                  <a:cubicBezTo>
                    <a:pt x="205" y="156"/>
                    <a:pt x="200" y="165"/>
                    <a:pt x="193" y="171"/>
                  </a:cubicBezTo>
                  <a:cubicBezTo>
                    <a:pt x="190" y="175"/>
                    <a:pt x="187" y="178"/>
                    <a:pt x="184" y="180"/>
                  </a:cubicBezTo>
                  <a:cubicBezTo>
                    <a:pt x="180" y="182"/>
                    <a:pt x="177" y="183"/>
                    <a:pt x="173" y="183"/>
                  </a:cubicBezTo>
                  <a:cubicBezTo>
                    <a:pt x="168" y="183"/>
                    <a:pt x="164" y="181"/>
                    <a:pt x="158" y="178"/>
                  </a:cubicBezTo>
                  <a:cubicBezTo>
                    <a:pt x="149" y="173"/>
                    <a:pt x="141" y="162"/>
                    <a:pt x="134" y="148"/>
                  </a:cubicBezTo>
                  <a:cubicBezTo>
                    <a:pt x="123" y="128"/>
                    <a:pt x="115" y="101"/>
                    <a:pt x="106" y="75"/>
                  </a:cubicBezTo>
                  <a:cubicBezTo>
                    <a:pt x="98" y="49"/>
                    <a:pt x="90" y="25"/>
                    <a:pt x="81" y="10"/>
                  </a:cubicBezTo>
                  <a:cubicBezTo>
                    <a:pt x="79" y="7"/>
                    <a:pt x="77" y="5"/>
                    <a:pt x="75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65" y="0"/>
                    <a:pt x="62" y="1"/>
                    <a:pt x="60" y="3"/>
                  </a:cubicBezTo>
                  <a:cubicBezTo>
                    <a:pt x="56" y="6"/>
                    <a:pt x="52" y="11"/>
                    <a:pt x="49" y="16"/>
                  </a:cubicBezTo>
                  <a:cubicBezTo>
                    <a:pt x="43" y="24"/>
                    <a:pt x="37" y="34"/>
                    <a:pt x="31" y="41"/>
                  </a:cubicBezTo>
                  <a:cubicBezTo>
                    <a:pt x="28" y="45"/>
                    <a:pt x="25" y="48"/>
                    <a:pt x="21" y="50"/>
                  </a:cubicBezTo>
                  <a:cubicBezTo>
                    <a:pt x="18" y="53"/>
                    <a:pt x="15" y="54"/>
                    <a:pt x="11" y="54"/>
                  </a:cubicBezTo>
                  <a:cubicBezTo>
                    <a:pt x="9" y="54"/>
                    <a:pt x="7" y="53"/>
                    <a:pt x="4" y="52"/>
                  </a:cubicBezTo>
                  <a:cubicBezTo>
                    <a:pt x="3" y="52"/>
                    <a:pt x="1" y="52"/>
                    <a:pt x="1" y="53"/>
                  </a:cubicBezTo>
                  <a:cubicBezTo>
                    <a:pt x="0" y="55"/>
                    <a:pt x="1" y="56"/>
                    <a:pt x="2" y="57"/>
                  </a:cubicBezTo>
                  <a:cubicBezTo>
                    <a:pt x="5" y="58"/>
                    <a:pt x="8" y="59"/>
                    <a:pt x="11" y="59"/>
                  </a:cubicBezTo>
                  <a:cubicBezTo>
                    <a:pt x="18" y="59"/>
                    <a:pt x="25" y="55"/>
                    <a:pt x="30" y="50"/>
                  </a:cubicBezTo>
                  <a:cubicBezTo>
                    <a:pt x="38" y="42"/>
                    <a:pt x="45" y="30"/>
                    <a:pt x="51" y="21"/>
                  </a:cubicBezTo>
                  <a:cubicBezTo>
                    <a:pt x="54" y="16"/>
                    <a:pt x="57" y="12"/>
                    <a:pt x="60" y="9"/>
                  </a:cubicBezTo>
                  <a:cubicBezTo>
                    <a:pt x="62" y="8"/>
                    <a:pt x="63" y="7"/>
                    <a:pt x="64" y="6"/>
                  </a:cubicBezTo>
                  <a:cubicBezTo>
                    <a:pt x="65" y="5"/>
                    <a:pt x="67" y="5"/>
                    <a:pt x="68" y="5"/>
                  </a:cubicBezTo>
                  <a:cubicBezTo>
                    <a:pt x="69" y="5"/>
                    <a:pt x="70" y="6"/>
                    <a:pt x="72" y="7"/>
                  </a:cubicBezTo>
                  <a:cubicBezTo>
                    <a:pt x="73" y="8"/>
                    <a:pt x="75" y="10"/>
                    <a:pt x="77" y="13"/>
                  </a:cubicBezTo>
                  <a:cubicBezTo>
                    <a:pt x="82" y="22"/>
                    <a:pt x="88" y="36"/>
                    <a:pt x="93" y="52"/>
                  </a:cubicBezTo>
                  <a:cubicBezTo>
                    <a:pt x="101" y="75"/>
                    <a:pt x="110" y="103"/>
                    <a:pt x="119" y="128"/>
                  </a:cubicBezTo>
                  <a:cubicBezTo>
                    <a:pt x="124" y="140"/>
                    <a:pt x="130" y="151"/>
                    <a:pt x="136" y="161"/>
                  </a:cubicBezTo>
                  <a:cubicBezTo>
                    <a:pt x="142" y="170"/>
                    <a:pt x="148" y="178"/>
                    <a:pt x="156" y="182"/>
                  </a:cubicBezTo>
                  <a:cubicBezTo>
                    <a:pt x="162" y="186"/>
                    <a:pt x="167" y="188"/>
                    <a:pt x="173" y="188"/>
                  </a:cubicBezTo>
                  <a:cubicBezTo>
                    <a:pt x="180" y="188"/>
                    <a:pt x="187" y="184"/>
                    <a:pt x="192" y="180"/>
                  </a:cubicBezTo>
                  <a:cubicBezTo>
                    <a:pt x="200" y="173"/>
                    <a:pt x="207" y="162"/>
                    <a:pt x="212" y="153"/>
                  </a:cubicBezTo>
                  <a:cubicBezTo>
                    <a:pt x="215" y="148"/>
                    <a:pt x="218" y="144"/>
                    <a:pt x="220" y="140"/>
                  </a:cubicBezTo>
                  <a:cubicBezTo>
                    <a:pt x="222" y="137"/>
                    <a:pt x="225" y="135"/>
                    <a:pt x="226" y="134"/>
                  </a:cubicBezTo>
                  <a:cubicBezTo>
                    <a:pt x="228" y="133"/>
                    <a:pt x="229" y="132"/>
                    <a:pt x="231" y="132"/>
                  </a:cubicBezTo>
                  <a:cubicBezTo>
                    <a:pt x="234" y="132"/>
                    <a:pt x="238" y="133"/>
                    <a:pt x="242" y="135"/>
                  </a:cubicBezTo>
                  <a:cubicBezTo>
                    <a:pt x="247" y="138"/>
                    <a:pt x="253" y="142"/>
                    <a:pt x="258" y="145"/>
                  </a:cubicBezTo>
                  <a:cubicBezTo>
                    <a:pt x="260" y="147"/>
                    <a:pt x="262" y="149"/>
                    <a:pt x="263" y="150"/>
                  </a:cubicBezTo>
                  <a:cubicBezTo>
                    <a:pt x="263" y="150"/>
                    <a:pt x="264" y="151"/>
                    <a:pt x="264" y="151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3"/>
                    <a:pt x="267" y="153"/>
                    <a:pt x="268" y="152"/>
                  </a:cubicBezTo>
                  <a:cubicBezTo>
                    <a:pt x="269" y="151"/>
                    <a:pt x="269" y="149"/>
                    <a:pt x="268" y="148"/>
                  </a:cubicBez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8" name="îślíďé">
              <a:extLst>
                <a:ext uri="{FF2B5EF4-FFF2-40B4-BE49-F238E27FC236}">
                  <a16:creationId xmlns:a16="http://schemas.microsoft.com/office/drawing/2014/main" xmlns="" id="{D48FFFDD-534C-4C99-8FA1-F18EC195F67B}"/>
                </a:ext>
              </a:extLst>
            </p:cNvPr>
            <p:cNvSpPr/>
            <p:nvPr/>
          </p:nvSpPr>
          <p:spPr bwMode="auto">
            <a:xfrm>
              <a:off x="6300788" y="2425701"/>
              <a:ext cx="12700" cy="639763"/>
            </a:xfrm>
            <a:custGeom>
              <a:avLst/>
              <a:gdLst>
                <a:gd name="T0" fmla="*/ 4 w 4"/>
                <a:gd name="T1" fmla="*/ 192 h 194"/>
                <a:gd name="T2" fmla="*/ 4 w 4"/>
                <a:gd name="T3" fmla="*/ 3 h 194"/>
                <a:gd name="T4" fmla="*/ 2 w 4"/>
                <a:gd name="T5" fmla="*/ 0 h 194"/>
                <a:gd name="T6" fmla="*/ 0 w 4"/>
                <a:gd name="T7" fmla="*/ 3 h 194"/>
                <a:gd name="T8" fmla="*/ 0 w 4"/>
                <a:gd name="T9" fmla="*/ 192 h 194"/>
                <a:gd name="T10" fmla="*/ 2 w 4"/>
                <a:gd name="T11" fmla="*/ 194 h 194"/>
                <a:gd name="T12" fmla="*/ 4 w 4"/>
                <a:gd name="T13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4">
                  <a:moveTo>
                    <a:pt x="4" y="192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3" y="194"/>
                    <a:pt x="4" y="193"/>
                    <a:pt x="4" y="19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9" name="ïsḻiďè">
              <a:extLst>
                <a:ext uri="{FF2B5EF4-FFF2-40B4-BE49-F238E27FC236}">
                  <a16:creationId xmlns:a16="http://schemas.microsoft.com/office/drawing/2014/main" xmlns="" id="{D8238C1D-017F-4757-B25E-1AAFFE84DE64}"/>
                </a:ext>
              </a:extLst>
            </p:cNvPr>
            <p:cNvSpPr/>
            <p:nvPr/>
          </p:nvSpPr>
          <p:spPr bwMode="auto">
            <a:xfrm>
              <a:off x="7169150" y="2925763"/>
              <a:ext cx="15875" cy="639763"/>
            </a:xfrm>
            <a:custGeom>
              <a:avLst/>
              <a:gdLst>
                <a:gd name="T0" fmla="*/ 0 w 5"/>
                <a:gd name="T1" fmla="*/ 3 h 194"/>
                <a:gd name="T2" fmla="*/ 0 w 5"/>
                <a:gd name="T3" fmla="*/ 192 h 194"/>
                <a:gd name="T4" fmla="*/ 2 w 5"/>
                <a:gd name="T5" fmla="*/ 194 h 194"/>
                <a:gd name="T6" fmla="*/ 5 w 5"/>
                <a:gd name="T7" fmla="*/ 192 h 194"/>
                <a:gd name="T8" fmla="*/ 5 w 5"/>
                <a:gd name="T9" fmla="*/ 3 h 194"/>
                <a:gd name="T10" fmla="*/ 2 w 5"/>
                <a:gd name="T11" fmla="*/ 0 h 194"/>
                <a:gd name="T12" fmla="*/ 0 w 5"/>
                <a:gd name="T13" fmla="*/ 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3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4" y="194"/>
                    <a:pt x="5" y="193"/>
                    <a:pt x="5" y="19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0" name="îsľíḍè">
              <a:extLst>
                <a:ext uri="{FF2B5EF4-FFF2-40B4-BE49-F238E27FC236}">
                  <a16:creationId xmlns:a16="http://schemas.microsoft.com/office/drawing/2014/main" xmlns="" id="{AEA95B33-3569-4DEE-B9E6-C1DFE08A7077}"/>
                </a:ext>
              </a:extLst>
            </p:cNvPr>
            <p:cNvSpPr/>
            <p:nvPr/>
          </p:nvSpPr>
          <p:spPr bwMode="auto">
            <a:xfrm>
              <a:off x="6297613" y="2573338"/>
              <a:ext cx="887413" cy="676275"/>
            </a:xfrm>
            <a:custGeom>
              <a:avLst/>
              <a:gdLst>
                <a:gd name="T0" fmla="*/ 264 w 269"/>
                <a:gd name="T1" fmla="*/ 195 h 205"/>
                <a:gd name="T2" fmla="*/ 266 w 269"/>
                <a:gd name="T3" fmla="*/ 196 h 205"/>
                <a:gd name="T4" fmla="*/ 264 w 269"/>
                <a:gd name="T5" fmla="*/ 195 h 205"/>
                <a:gd name="T6" fmla="*/ 264 w 269"/>
                <a:gd name="T7" fmla="*/ 195 h 205"/>
                <a:gd name="T8" fmla="*/ 266 w 269"/>
                <a:gd name="T9" fmla="*/ 196 h 205"/>
                <a:gd name="T10" fmla="*/ 264 w 269"/>
                <a:gd name="T11" fmla="*/ 195 h 205"/>
                <a:gd name="T12" fmla="*/ 264 w 269"/>
                <a:gd name="T13" fmla="*/ 196 h 205"/>
                <a:gd name="T14" fmla="*/ 254 w 269"/>
                <a:gd name="T15" fmla="*/ 200 h 205"/>
                <a:gd name="T16" fmla="*/ 228 w 269"/>
                <a:gd name="T17" fmla="*/ 187 h 205"/>
                <a:gd name="T18" fmla="*/ 200 w 269"/>
                <a:gd name="T19" fmla="*/ 153 h 205"/>
                <a:gd name="T20" fmla="*/ 164 w 269"/>
                <a:gd name="T21" fmla="*/ 115 h 205"/>
                <a:gd name="T22" fmla="*/ 136 w 269"/>
                <a:gd name="T23" fmla="*/ 107 h 205"/>
                <a:gd name="T24" fmla="*/ 112 w 269"/>
                <a:gd name="T25" fmla="*/ 110 h 205"/>
                <a:gd name="T26" fmla="*/ 90 w 269"/>
                <a:gd name="T27" fmla="*/ 113 h 205"/>
                <a:gd name="T28" fmla="*/ 80 w 269"/>
                <a:gd name="T29" fmla="*/ 111 h 205"/>
                <a:gd name="T30" fmla="*/ 51 w 269"/>
                <a:gd name="T31" fmla="*/ 87 h 205"/>
                <a:gd name="T32" fmla="*/ 18 w 269"/>
                <a:gd name="T33" fmla="*/ 32 h 205"/>
                <a:gd name="T34" fmla="*/ 9 w 269"/>
                <a:gd name="T35" fmla="*/ 11 h 205"/>
                <a:gd name="T36" fmla="*/ 6 w 269"/>
                <a:gd name="T37" fmla="*/ 4 h 205"/>
                <a:gd name="T38" fmla="*/ 5 w 269"/>
                <a:gd name="T39" fmla="*/ 2 h 205"/>
                <a:gd name="T40" fmla="*/ 2 w 269"/>
                <a:gd name="T41" fmla="*/ 1 h 205"/>
                <a:gd name="T42" fmla="*/ 1 w 269"/>
                <a:gd name="T43" fmla="*/ 4 h 205"/>
                <a:gd name="T44" fmla="*/ 23 w 269"/>
                <a:gd name="T45" fmla="*/ 53 h 205"/>
                <a:gd name="T46" fmla="*/ 47 w 269"/>
                <a:gd name="T47" fmla="*/ 90 h 205"/>
                <a:gd name="T48" fmla="*/ 79 w 269"/>
                <a:gd name="T49" fmla="*/ 116 h 205"/>
                <a:gd name="T50" fmla="*/ 90 w 269"/>
                <a:gd name="T51" fmla="*/ 118 h 205"/>
                <a:gd name="T52" fmla="*/ 113 w 269"/>
                <a:gd name="T53" fmla="*/ 115 h 205"/>
                <a:gd name="T54" fmla="*/ 136 w 269"/>
                <a:gd name="T55" fmla="*/ 112 h 205"/>
                <a:gd name="T56" fmla="*/ 162 w 269"/>
                <a:gd name="T57" fmla="*/ 119 h 205"/>
                <a:gd name="T58" fmla="*/ 196 w 269"/>
                <a:gd name="T59" fmla="*/ 156 h 205"/>
                <a:gd name="T60" fmla="*/ 225 w 269"/>
                <a:gd name="T61" fmla="*/ 190 h 205"/>
                <a:gd name="T62" fmla="*/ 254 w 269"/>
                <a:gd name="T63" fmla="*/ 205 h 205"/>
                <a:gd name="T64" fmla="*/ 265 w 269"/>
                <a:gd name="T65" fmla="*/ 201 h 205"/>
                <a:gd name="T66" fmla="*/ 269 w 269"/>
                <a:gd name="T67" fmla="*/ 198 h 205"/>
                <a:gd name="T68" fmla="*/ 268 w 269"/>
                <a:gd name="T69" fmla="*/ 195 h 205"/>
                <a:gd name="T70" fmla="*/ 264 w 269"/>
                <a:gd name="T71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" h="205">
                  <a:moveTo>
                    <a:pt x="264" y="195"/>
                  </a:move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6"/>
                    <a:pt x="264" y="196"/>
                  </a:cubicBezTo>
                  <a:cubicBezTo>
                    <a:pt x="263" y="197"/>
                    <a:pt x="260" y="200"/>
                    <a:pt x="254" y="200"/>
                  </a:cubicBezTo>
                  <a:cubicBezTo>
                    <a:pt x="248" y="200"/>
                    <a:pt x="240" y="197"/>
                    <a:pt x="228" y="187"/>
                  </a:cubicBezTo>
                  <a:cubicBezTo>
                    <a:pt x="217" y="178"/>
                    <a:pt x="209" y="166"/>
                    <a:pt x="200" y="153"/>
                  </a:cubicBezTo>
                  <a:cubicBezTo>
                    <a:pt x="191" y="140"/>
                    <a:pt x="180" y="126"/>
                    <a:pt x="164" y="115"/>
                  </a:cubicBezTo>
                  <a:cubicBezTo>
                    <a:pt x="155" y="109"/>
                    <a:pt x="146" y="107"/>
                    <a:pt x="136" y="107"/>
                  </a:cubicBezTo>
                  <a:cubicBezTo>
                    <a:pt x="128" y="107"/>
                    <a:pt x="119" y="108"/>
                    <a:pt x="112" y="110"/>
                  </a:cubicBezTo>
                  <a:cubicBezTo>
                    <a:pt x="104" y="111"/>
                    <a:pt x="97" y="113"/>
                    <a:pt x="90" y="113"/>
                  </a:cubicBezTo>
                  <a:cubicBezTo>
                    <a:pt x="87" y="113"/>
                    <a:pt x="83" y="112"/>
                    <a:pt x="80" y="111"/>
                  </a:cubicBezTo>
                  <a:cubicBezTo>
                    <a:pt x="70" y="107"/>
                    <a:pt x="60" y="98"/>
                    <a:pt x="51" y="87"/>
                  </a:cubicBezTo>
                  <a:cubicBezTo>
                    <a:pt x="37" y="70"/>
                    <a:pt x="26" y="49"/>
                    <a:pt x="18" y="32"/>
                  </a:cubicBezTo>
                  <a:cubicBezTo>
                    <a:pt x="14" y="24"/>
                    <a:pt x="11" y="16"/>
                    <a:pt x="9" y="11"/>
                  </a:cubicBezTo>
                  <a:cubicBezTo>
                    <a:pt x="8" y="8"/>
                    <a:pt x="7" y="6"/>
                    <a:pt x="6" y="4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" y="4"/>
                    <a:pt x="9" y="27"/>
                    <a:pt x="23" y="53"/>
                  </a:cubicBezTo>
                  <a:cubicBezTo>
                    <a:pt x="30" y="65"/>
                    <a:pt x="38" y="79"/>
                    <a:pt x="47" y="90"/>
                  </a:cubicBezTo>
                  <a:cubicBezTo>
                    <a:pt x="57" y="101"/>
                    <a:pt x="67" y="111"/>
                    <a:pt x="79" y="116"/>
                  </a:cubicBezTo>
                  <a:cubicBezTo>
                    <a:pt x="82" y="117"/>
                    <a:pt x="86" y="118"/>
                    <a:pt x="90" y="118"/>
                  </a:cubicBezTo>
                  <a:cubicBezTo>
                    <a:pt x="97" y="118"/>
                    <a:pt x="105" y="116"/>
                    <a:pt x="113" y="115"/>
                  </a:cubicBezTo>
                  <a:cubicBezTo>
                    <a:pt x="120" y="113"/>
                    <a:pt x="128" y="112"/>
                    <a:pt x="136" y="112"/>
                  </a:cubicBezTo>
                  <a:cubicBezTo>
                    <a:pt x="145" y="112"/>
                    <a:pt x="153" y="113"/>
                    <a:pt x="162" y="119"/>
                  </a:cubicBezTo>
                  <a:cubicBezTo>
                    <a:pt x="177" y="130"/>
                    <a:pt x="187" y="143"/>
                    <a:pt x="196" y="156"/>
                  </a:cubicBezTo>
                  <a:cubicBezTo>
                    <a:pt x="205" y="168"/>
                    <a:pt x="213" y="181"/>
                    <a:pt x="225" y="190"/>
                  </a:cubicBezTo>
                  <a:cubicBezTo>
                    <a:pt x="237" y="201"/>
                    <a:pt x="247" y="205"/>
                    <a:pt x="254" y="205"/>
                  </a:cubicBezTo>
                  <a:cubicBezTo>
                    <a:pt x="259" y="205"/>
                    <a:pt x="263" y="203"/>
                    <a:pt x="265" y="201"/>
                  </a:cubicBezTo>
                  <a:cubicBezTo>
                    <a:pt x="267" y="200"/>
                    <a:pt x="268" y="198"/>
                    <a:pt x="269" y="198"/>
                  </a:cubicBezTo>
                  <a:cubicBezTo>
                    <a:pt x="269" y="197"/>
                    <a:pt x="269" y="196"/>
                    <a:pt x="268" y="195"/>
                  </a:cubicBezTo>
                  <a:cubicBezTo>
                    <a:pt x="267" y="194"/>
                    <a:pt x="265" y="194"/>
                    <a:pt x="264" y="195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1" name="ïṧľíḓé">
              <a:extLst>
                <a:ext uri="{FF2B5EF4-FFF2-40B4-BE49-F238E27FC236}">
                  <a16:creationId xmlns:a16="http://schemas.microsoft.com/office/drawing/2014/main" xmlns="" id="{B6A4D5BE-DB1F-40D3-8F3D-295268333386}"/>
                </a:ext>
              </a:extLst>
            </p:cNvPr>
            <p:cNvSpPr/>
            <p:nvPr/>
          </p:nvSpPr>
          <p:spPr bwMode="auto">
            <a:xfrm>
              <a:off x="6924675" y="2787651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2" name="îṥlîḍe">
              <a:extLst>
                <a:ext uri="{FF2B5EF4-FFF2-40B4-BE49-F238E27FC236}">
                  <a16:creationId xmlns:a16="http://schemas.microsoft.com/office/drawing/2014/main" xmlns="" id="{4EDCF9DB-6C2F-4901-9790-B2037609D51A}"/>
                </a:ext>
              </a:extLst>
            </p:cNvPr>
            <p:cNvSpPr/>
            <p:nvPr/>
          </p:nvSpPr>
          <p:spPr bwMode="auto">
            <a:xfrm>
              <a:off x="6542088" y="2566988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3" name="îŝ1îḋè">
              <a:extLst>
                <a:ext uri="{FF2B5EF4-FFF2-40B4-BE49-F238E27FC236}">
                  <a16:creationId xmlns:a16="http://schemas.microsoft.com/office/drawing/2014/main" xmlns="" id="{882716CE-89F8-435E-BDFD-60963A95EA7C}"/>
                </a:ext>
              </a:extLst>
            </p:cNvPr>
            <p:cNvSpPr/>
            <p:nvPr/>
          </p:nvSpPr>
          <p:spPr bwMode="auto">
            <a:xfrm>
              <a:off x="7026275" y="2873376"/>
              <a:ext cx="57150" cy="79375"/>
            </a:xfrm>
            <a:custGeom>
              <a:avLst/>
              <a:gdLst>
                <a:gd name="T0" fmla="*/ 0 w 36"/>
                <a:gd name="T1" fmla="*/ 29 h 50"/>
                <a:gd name="T2" fmla="*/ 36 w 36"/>
                <a:gd name="T3" fmla="*/ 50 h 50"/>
                <a:gd name="T4" fmla="*/ 36 w 36"/>
                <a:gd name="T5" fmla="*/ 21 h 50"/>
                <a:gd name="T6" fmla="*/ 0 w 36"/>
                <a:gd name="T7" fmla="*/ 0 h 50"/>
                <a:gd name="T8" fmla="*/ 0 w 36"/>
                <a:gd name="T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29"/>
                  </a:moveTo>
                  <a:lnTo>
                    <a:pt x="36" y="50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4" name="iṣḻïḑé">
              <a:extLst>
                <a:ext uri="{FF2B5EF4-FFF2-40B4-BE49-F238E27FC236}">
                  <a16:creationId xmlns:a16="http://schemas.microsoft.com/office/drawing/2014/main" xmlns="" id="{6EA88212-2740-499E-B8EB-3232A3055697}"/>
                </a:ext>
              </a:extLst>
            </p:cNvPr>
            <p:cNvSpPr/>
            <p:nvPr/>
          </p:nvSpPr>
          <p:spPr bwMode="auto">
            <a:xfrm>
              <a:off x="6980238" y="2922588"/>
              <a:ext cx="103188" cy="76200"/>
            </a:xfrm>
            <a:custGeom>
              <a:avLst/>
              <a:gdLst>
                <a:gd name="T0" fmla="*/ 0 w 65"/>
                <a:gd name="T1" fmla="*/ 11 h 48"/>
                <a:gd name="T2" fmla="*/ 65 w 65"/>
                <a:gd name="T3" fmla="*/ 48 h 48"/>
                <a:gd name="T4" fmla="*/ 65 w 65"/>
                <a:gd name="T5" fmla="*/ 38 h 48"/>
                <a:gd name="T6" fmla="*/ 0 w 65"/>
                <a:gd name="T7" fmla="*/ 0 h 48"/>
                <a:gd name="T8" fmla="*/ 0 w 65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8">
                  <a:moveTo>
                    <a:pt x="0" y="11"/>
                  </a:moveTo>
                  <a:lnTo>
                    <a:pt x="65" y="48"/>
                  </a:lnTo>
                  <a:lnTo>
                    <a:pt x="65" y="38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5" name="ïš1îḋé">
              <a:extLst>
                <a:ext uri="{FF2B5EF4-FFF2-40B4-BE49-F238E27FC236}">
                  <a16:creationId xmlns:a16="http://schemas.microsoft.com/office/drawing/2014/main" xmlns="" id="{ADF92B0F-5869-4BB1-A944-B2910D33F66B}"/>
                </a:ext>
              </a:extLst>
            </p:cNvPr>
            <p:cNvSpPr/>
            <p:nvPr/>
          </p:nvSpPr>
          <p:spPr bwMode="auto">
            <a:xfrm>
              <a:off x="6716713" y="2771776"/>
              <a:ext cx="55563" cy="79375"/>
            </a:xfrm>
            <a:custGeom>
              <a:avLst/>
              <a:gdLst>
                <a:gd name="T0" fmla="*/ 0 w 35"/>
                <a:gd name="T1" fmla="*/ 31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1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6" name="îşḷíḓé">
              <a:extLst>
                <a:ext uri="{FF2B5EF4-FFF2-40B4-BE49-F238E27FC236}">
                  <a16:creationId xmlns:a16="http://schemas.microsoft.com/office/drawing/2014/main" xmlns="" id="{EC29F670-567B-497B-93BB-D9B99C99F94C}"/>
                </a:ext>
              </a:extLst>
            </p:cNvPr>
            <p:cNvSpPr/>
            <p:nvPr/>
          </p:nvSpPr>
          <p:spPr bwMode="auto">
            <a:xfrm>
              <a:off x="6670675" y="2820988"/>
              <a:ext cx="101600" cy="76200"/>
            </a:xfrm>
            <a:custGeom>
              <a:avLst/>
              <a:gdLst>
                <a:gd name="T0" fmla="*/ 0 w 64"/>
                <a:gd name="T1" fmla="*/ 12 h 48"/>
                <a:gd name="T2" fmla="*/ 64 w 64"/>
                <a:gd name="T3" fmla="*/ 48 h 48"/>
                <a:gd name="T4" fmla="*/ 64 w 64"/>
                <a:gd name="T5" fmla="*/ 37 h 48"/>
                <a:gd name="T6" fmla="*/ 0 w 64"/>
                <a:gd name="T7" fmla="*/ 0 h 48"/>
                <a:gd name="T8" fmla="*/ 0 w 64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">
                  <a:moveTo>
                    <a:pt x="0" y="12"/>
                  </a:moveTo>
                  <a:lnTo>
                    <a:pt x="64" y="48"/>
                  </a:lnTo>
                  <a:lnTo>
                    <a:pt x="64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7" name="iśļîḓè">
              <a:extLst>
                <a:ext uri="{FF2B5EF4-FFF2-40B4-BE49-F238E27FC236}">
                  <a16:creationId xmlns:a16="http://schemas.microsoft.com/office/drawing/2014/main" xmlns="" id="{6BFAE6E5-5867-47DC-A064-CE8EADFBD223}"/>
                </a:ext>
              </a:extLst>
            </p:cNvPr>
            <p:cNvSpPr/>
            <p:nvPr/>
          </p:nvSpPr>
          <p:spPr bwMode="auto">
            <a:xfrm>
              <a:off x="6410325" y="2444751"/>
              <a:ext cx="55563" cy="79375"/>
            </a:xfrm>
            <a:custGeom>
              <a:avLst/>
              <a:gdLst>
                <a:gd name="T0" fmla="*/ 0 w 35"/>
                <a:gd name="T1" fmla="*/ 32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2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8" name="íśḷïḍe">
              <a:extLst>
                <a:ext uri="{FF2B5EF4-FFF2-40B4-BE49-F238E27FC236}">
                  <a16:creationId xmlns:a16="http://schemas.microsoft.com/office/drawing/2014/main" xmlns="" id="{139E18A4-2A5F-4F4F-A5C0-CF009E6B4C03}"/>
                </a:ext>
              </a:extLst>
            </p:cNvPr>
            <p:cNvSpPr/>
            <p:nvPr/>
          </p:nvSpPr>
          <p:spPr bwMode="auto">
            <a:xfrm>
              <a:off x="6362700" y="2495551"/>
              <a:ext cx="103188" cy="77788"/>
            </a:xfrm>
            <a:custGeom>
              <a:avLst/>
              <a:gdLst>
                <a:gd name="T0" fmla="*/ 0 w 65"/>
                <a:gd name="T1" fmla="*/ 12 h 49"/>
                <a:gd name="T2" fmla="*/ 65 w 65"/>
                <a:gd name="T3" fmla="*/ 49 h 49"/>
                <a:gd name="T4" fmla="*/ 65 w 65"/>
                <a:gd name="T5" fmla="*/ 37 h 49"/>
                <a:gd name="T6" fmla="*/ 0 w 65"/>
                <a:gd name="T7" fmla="*/ 0 h 49"/>
                <a:gd name="T8" fmla="*/ 0 w 65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9">
                  <a:moveTo>
                    <a:pt x="0" y="12"/>
                  </a:moveTo>
                  <a:lnTo>
                    <a:pt x="65" y="49"/>
                  </a:lnTo>
                  <a:lnTo>
                    <a:pt x="65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457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90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7" name="矩形 9926">
            <a:extLst>
              <a:ext uri="{FF2B5EF4-FFF2-40B4-BE49-F238E27FC236}">
                <a16:creationId xmlns="" xmlns:a16="http://schemas.microsoft.com/office/drawing/2014/main" id="{F722FE8D-4A19-4A18-B1FB-8492B199FD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943402" y="2737940"/>
            <a:ext cx="508759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5666D7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943402" y="1525496"/>
            <a:ext cx="5087595" cy="119838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grpSp>
        <p:nvGrpSpPr>
          <p:cNvPr id="252" name="组合 251">
            <a:extLst>
              <a:ext uri="{FF2B5EF4-FFF2-40B4-BE49-F238E27FC236}">
                <a16:creationId xmlns="" xmlns:a16="http://schemas.microsoft.com/office/drawing/2014/main" id="{839CE1DB-111B-4A2C-A29E-C50E634E2318}"/>
              </a:ext>
            </a:extLst>
          </p:cNvPr>
          <p:cNvGrpSpPr/>
          <p:nvPr userDrawn="1"/>
        </p:nvGrpSpPr>
        <p:grpSpPr>
          <a:xfrm>
            <a:off x="2134335" y="607950"/>
            <a:ext cx="9680127" cy="5377577"/>
            <a:chOff x="4656138" y="2437995"/>
            <a:chExt cx="6846887" cy="3803634"/>
          </a:xfrm>
        </p:grpSpPr>
        <p:sp>
          <p:nvSpPr>
            <p:cNvPr id="196" name="椭圆 195">
              <a:extLst>
                <a:ext uri="{FF2B5EF4-FFF2-40B4-BE49-F238E27FC236}">
                  <a16:creationId xmlns="" xmlns:a16="http://schemas.microsoft.com/office/drawing/2014/main" id="{31287A23-FE6B-487B-8BED-0C677DFB4992}"/>
                </a:ext>
              </a:extLst>
            </p:cNvPr>
            <p:cNvSpPr/>
            <p:nvPr userDrawn="1"/>
          </p:nvSpPr>
          <p:spPr>
            <a:xfrm>
              <a:off x="9791994" y="5509651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="" xmlns:a16="http://schemas.microsoft.com/office/drawing/2014/main" id="{C044A711-CB2C-4F92-A19F-1C38F5CC3EA3}"/>
                </a:ext>
              </a:extLst>
            </p:cNvPr>
            <p:cNvSpPr/>
            <p:nvPr userDrawn="1"/>
          </p:nvSpPr>
          <p:spPr>
            <a:xfrm>
              <a:off x="8951536" y="5923755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="" xmlns:a16="http://schemas.microsoft.com/office/drawing/2014/main" id="{97AC0DD2-E837-4B6C-A8B4-9459081251B9}"/>
                </a:ext>
              </a:extLst>
            </p:cNvPr>
            <p:cNvSpPr/>
            <p:nvPr userDrawn="1"/>
          </p:nvSpPr>
          <p:spPr>
            <a:xfrm>
              <a:off x="7681196" y="5266157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99" name="椭圆 4098">
              <a:extLst>
                <a:ext uri="{FF2B5EF4-FFF2-40B4-BE49-F238E27FC236}">
                  <a16:creationId xmlns="" xmlns:a16="http://schemas.microsoft.com/office/drawing/2014/main" id="{CCFB4B6B-1FA7-46C9-B4AC-9CA47E3B66ED}"/>
                </a:ext>
              </a:extLst>
            </p:cNvPr>
            <p:cNvSpPr/>
            <p:nvPr userDrawn="1"/>
          </p:nvSpPr>
          <p:spPr>
            <a:xfrm>
              <a:off x="6269331" y="5704329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20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DD7B420F-1711-4A49-A959-C81CD1AFFC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6138" y="4818063"/>
              <a:ext cx="6846887" cy="1335087"/>
            </a:xfrm>
            <a:custGeom>
              <a:avLst/>
              <a:gdLst>
                <a:gd name="T0" fmla="*/ 2059 w 2076"/>
                <a:gd name="T1" fmla="*/ 0 h 404"/>
                <a:gd name="T2" fmla="*/ 2053 w 2076"/>
                <a:gd name="T3" fmla="*/ 2 h 404"/>
                <a:gd name="T4" fmla="*/ 1420 w 2076"/>
                <a:gd name="T5" fmla="*/ 368 h 404"/>
                <a:gd name="T6" fmla="*/ 1388 w 2076"/>
                <a:gd name="T7" fmla="*/ 376 h 404"/>
                <a:gd name="T8" fmla="*/ 1357 w 2076"/>
                <a:gd name="T9" fmla="*/ 368 h 404"/>
                <a:gd name="T10" fmla="*/ 949 w 2076"/>
                <a:gd name="T11" fmla="*/ 132 h 404"/>
                <a:gd name="T12" fmla="*/ 903 w 2076"/>
                <a:gd name="T13" fmla="*/ 120 h 404"/>
                <a:gd name="T14" fmla="*/ 858 w 2076"/>
                <a:gd name="T15" fmla="*/ 132 h 404"/>
                <a:gd name="T16" fmla="*/ 521 w 2076"/>
                <a:gd name="T17" fmla="*/ 326 h 404"/>
                <a:gd name="T18" fmla="*/ 490 w 2076"/>
                <a:gd name="T19" fmla="*/ 335 h 404"/>
                <a:gd name="T20" fmla="*/ 459 w 2076"/>
                <a:gd name="T21" fmla="*/ 326 h 404"/>
                <a:gd name="T22" fmla="*/ 23 w 2076"/>
                <a:gd name="T23" fmla="*/ 75 h 404"/>
                <a:gd name="T24" fmla="*/ 16 w 2076"/>
                <a:gd name="T25" fmla="*/ 73 h 404"/>
                <a:gd name="T26" fmla="*/ 4 w 2076"/>
                <a:gd name="T27" fmla="*/ 80 h 404"/>
                <a:gd name="T28" fmla="*/ 9 w 2076"/>
                <a:gd name="T29" fmla="*/ 99 h 404"/>
                <a:gd name="T30" fmla="*/ 445 w 2076"/>
                <a:gd name="T31" fmla="*/ 351 h 404"/>
                <a:gd name="T32" fmla="*/ 490 w 2076"/>
                <a:gd name="T33" fmla="*/ 363 h 404"/>
                <a:gd name="T34" fmla="*/ 535 w 2076"/>
                <a:gd name="T35" fmla="*/ 351 h 404"/>
                <a:gd name="T36" fmla="*/ 872 w 2076"/>
                <a:gd name="T37" fmla="*/ 156 h 404"/>
                <a:gd name="T38" fmla="*/ 903 w 2076"/>
                <a:gd name="T39" fmla="*/ 148 h 404"/>
                <a:gd name="T40" fmla="*/ 935 w 2076"/>
                <a:gd name="T41" fmla="*/ 156 h 404"/>
                <a:gd name="T42" fmla="*/ 1343 w 2076"/>
                <a:gd name="T43" fmla="*/ 392 h 404"/>
                <a:gd name="T44" fmla="*/ 1388 w 2076"/>
                <a:gd name="T45" fmla="*/ 404 h 404"/>
                <a:gd name="T46" fmla="*/ 1434 w 2076"/>
                <a:gd name="T47" fmla="*/ 392 h 404"/>
                <a:gd name="T48" fmla="*/ 2067 w 2076"/>
                <a:gd name="T49" fmla="*/ 26 h 404"/>
                <a:gd name="T50" fmla="*/ 2072 w 2076"/>
                <a:gd name="T51" fmla="*/ 7 h 404"/>
                <a:gd name="T52" fmla="*/ 2059 w 2076"/>
                <a:gd name="T5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76" h="404">
                  <a:moveTo>
                    <a:pt x="2059" y="0"/>
                  </a:moveTo>
                  <a:cubicBezTo>
                    <a:pt x="2057" y="0"/>
                    <a:pt x="2055" y="1"/>
                    <a:pt x="2053" y="2"/>
                  </a:cubicBezTo>
                  <a:cubicBezTo>
                    <a:pt x="1420" y="368"/>
                    <a:pt x="1420" y="368"/>
                    <a:pt x="1420" y="368"/>
                  </a:cubicBezTo>
                  <a:cubicBezTo>
                    <a:pt x="1410" y="373"/>
                    <a:pt x="1399" y="376"/>
                    <a:pt x="1388" y="376"/>
                  </a:cubicBezTo>
                  <a:cubicBezTo>
                    <a:pt x="1378" y="376"/>
                    <a:pt x="1367" y="373"/>
                    <a:pt x="1357" y="368"/>
                  </a:cubicBezTo>
                  <a:cubicBezTo>
                    <a:pt x="949" y="132"/>
                    <a:pt x="949" y="132"/>
                    <a:pt x="949" y="132"/>
                  </a:cubicBezTo>
                  <a:cubicBezTo>
                    <a:pt x="935" y="124"/>
                    <a:pt x="919" y="120"/>
                    <a:pt x="903" y="120"/>
                  </a:cubicBezTo>
                  <a:cubicBezTo>
                    <a:pt x="888" y="120"/>
                    <a:pt x="872" y="124"/>
                    <a:pt x="858" y="132"/>
                  </a:cubicBezTo>
                  <a:cubicBezTo>
                    <a:pt x="521" y="326"/>
                    <a:pt x="521" y="326"/>
                    <a:pt x="521" y="326"/>
                  </a:cubicBezTo>
                  <a:cubicBezTo>
                    <a:pt x="511" y="332"/>
                    <a:pt x="501" y="335"/>
                    <a:pt x="490" y="335"/>
                  </a:cubicBezTo>
                  <a:cubicBezTo>
                    <a:pt x="479" y="335"/>
                    <a:pt x="468" y="332"/>
                    <a:pt x="459" y="32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1" y="74"/>
                    <a:pt x="19" y="73"/>
                    <a:pt x="16" y="73"/>
                  </a:cubicBezTo>
                  <a:cubicBezTo>
                    <a:pt x="11" y="73"/>
                    <a:pt x="7" y="76"/>
                    <a:pt x="4" y="80"/>
                  </a:cubicBezTo>
                  <a:cubicBezTo>
                    <a:pt x="0" y="87"/>
                    <a:pt x="3" y="95"/>
                    <a:pt x="9" y="99"/>
                  </a:cubicBezTo>
                  <a:cubicBezTo>
                    <a:pt x="445" y="351"/>
                    <a:pt x="445" y="351"/>
                    <a:pt x="445" y="351"/>
                  </a:cubicBezTo>
                  <a:cubicBezTo>
                    <a:pt x="459" y="359"/>
                    <a:pt x="474" y="363"/>
                    <a:pt x="490" y="363"/>
                  </a:cubicBezTo>
                  <a:cubicBezTo>
                    <a:pt x="506" y="363"/>
                    <a:pt x="521" y="359"/>
                    <a:pt x="535" y="351"/>
                  </a:cubicBezTo>
                  <a:cubicBezTo>
                    <a:pt x="872" y="156"/>
                    <a:pt x="872" y="156"/>
                    <a:pt x="872" y="156"/>
                  </a:cubicBezTo>
                  <a:cubicBezTo>
                    <a:pt x="882" y="150"/>
                    <a:pt x="893" y="148"/>
                    <a:pt x="903" y="148"/>
                  </a:cubicBezTo>
                  <a:cubicBezTo>
                    <a:pt x="914" y="148"/>
                    <a:pt x="925" y="150"/>
                    <a:pt x="935" y="156"/>
                  </a:cubicBezTo>
                  <a:cubicBezTo>
                    <a:pt x="1343" y="392"/>
                    <a:pt x="1343" y="392"/>
                    <a:pt x="1343" y="392"/>
                  </a:cubicBezTo>
                  <a:cubicBezTo>
                    <a:pt x="1357" y="400"/>
                    <a:pt x="1373" y="404"/>
                    <a:pt x="1388" y="404"/>
                  </a:cubicBezTo>
                  <a:cubicBezTo>
                    <a:pt x="1404" y="404"/>
                    <a:pt x="1420" y="400"/>
                    <a:pt x="1434" y="392"/>
                  </a:cubicBezTo>
                  <a:cubicBezTo>
                    <a:pt x="2067" y="26"/>
                    <a:pt x="2067" y="26"/>
                    <a:pt x="2067" y="26"/>
                  </a:cubicBezTo>
                  <a:cubicBezTo>
                    <a:pt x="2073" y="23"/>
                    <a:pt x="2076" y="14"/>
                    <a:pt x="2072" y="7"/>
                  </a:cubicBezTo>
                  <a:cubicBezTo>
                    <a:pt x="2069" y="3"/>
                    <a:pt x="2064" y="0"/>
                    <a:pt x="2059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50000"/>
                  </a:srgbClr>
                </a:gs>
                <a:gs pos="37000">
                  <a:srgbClr val="41E4DE">
                    <a:alpha val="50000"/>
                  </a:srgbClr>
                </a:gs>
                <a:gs pos="0">
                  <a:srgbClr val="19145F">
                    <a:alpha val="50000"/>
                  </a:srgbClr>
                </a:gs>
                <a:gs pos="100000">
                  <a:srgbClr val="19125E">
                    <a:alpha val="50000"/>
                  </a:srgb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="" xmlns:a16="http://schemas.microsoft.com/office/drawing/2014/main" id="{01C9163C-CB87-4DDA-A749-1A8F5B9D2A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40638" y="3989388"/>
              <a:ext cx="3186112" cy="1830387"/>
            </a:xfrm>
            <a:custGeom>
              <a:avLst/>
              <a:gdLst>
                <a:gd name="T0" fmla="*/ 483 w 966"/>
                <a:gd name="T1" fmla="*/ 466 h 554"/>
                <a:gd name="T2" fmla="*/ 157 w 966"/>
                <a:gd name="T3" fmla="*/ 277 h 554"/>
                <a:gd name="T4" fmla="*/ 483 w 966"/>
                <a:gd name="T5" fmla="*/ 89 h 554"/>
                <a:gd name="T6" fmla="*/ 810 w 966"/>
                <a:gd name="T7" fmla="*/ 277 h 554"/>
                <a:gd name="T8" fmla="*/ 483 w 966"/>
                <a:gd name="T9" fmla="*/ 466 h 554"/>
                <a:gd name="T10" fmla="*/ 483 w 966"/>
                <a:gd name="T11" fmla="*/ 48 h 554"/>
                <a:gd name="T12" fmla="*/ 472 w 966"/>
                <a:gd name="T13" fmla="*/ 51 h 554"/>
                <a:gd name="T14" fmla="*/ 82 w 966"/>
                <a:gd name="T15" fmla="*/ 276 h 554"/>
                <a:gd name="T16" fmla="*/ 81 w 966"/>
                <a:gd name="T17" fmla="*/ 277 h 554"/>
                <a:gd name="T18" fmla="*/ 82 w 966"/>
                <a:gd name="T19" fmla="*/ 278 h 554"/>
                <a:gd name="T20" fmla="*/ 472 w 966"/>
                <a:gd name="T21" fmla="*/ 503 h 554"/>
                <a:gd name="T22" fmla="*/ 472 w 966"/>
                <a:gd name="T23" fmla="*/ 503 h 554"/>
                <a:gd name="T24" fmla="*/ 483 w 966"/>
                <a:gd name="T25" fmla="*/ 506 h 554"/>
                <a:gd name="T26" fmla="*/ 494 w 966"/>
                <a:gd name="T27" fmla="*/ 503 h 554"/>
                <a:gd name="T28" fmla="*/ 884 w 966"/>
                <a:gd name="T29" fmla="*/ 278 h 554"/>
                <a:gd name="T30" fmla="*/ 885 w 966"/>
                <a:gd name="T31" fmla="*/ 277 h 554"/>
                <a:gd name="T32" fmla="*/ 884 w 966"/>
                <a:gd name="T33" fmla="*/ 276 h 554"/>
                <a:gd name="T34" fmla="*/ 494 w 966"/>
                <a:gd name="T35" fmla="*/ 51 h 554"/>
                <a:gd name="T36" fmla="*/ 483 w 966"/>
                <a:gd name="T37" fmla="*/ 48 h 554"/>
                <a:gd name="T38" fmla="*/ 483 w 966"/>
                <a:gd name="T39" fmla="*/ 518 h 554"/>
                <a:gd name="T40" fmla="*/ 466 w 966"/>
                <a:gd name="T41" fmla="*/ 514 h 554"/>
                <a:gd name="T42" fmla="*/ 466 w 966"/>
                <a:gd name="T43" fmla="*/ 514 h 554"/>
                <a:gd name="T44" fmla="*/ 76 w 966"/>
                <a:gd name="T45" fmla="*/ 289 h 554"/>
                <a:gd name="T46" fmla="*/ 69 w 966"/>
                <a:gd name="T47" fmla="*/ 277 h 554"/>
                <a:gd name="T48" fmla="*/ 76 w 966"/>
                <a:gd name="T49" fmla="*/ 266 h 554"/>
                <a:gd name="T50" fmla="*/ 466 w 966"/>
                <a:gd name="T51" fmla="*/ 41 h 554"/>
                <a:gd name="T52" fmla="*/ 483 w 966"/>
                <a:gd name="T53" fmla="*/ 36 h 554"/>
                <a:gd name="T54" fmla="*/ 500 w 966"/>
                <a:gd name="T55" fmla="*/ 41 h 554"/>
                <a:gd name="T56" fmla="*/ 890 w 966"/>
                <a:gd name="T57" fmla="*/ 266 h 554"/>
                <a:gd name="T58" fmla="*/ 897 w 966"/>
                <a:gd name="T59" fmla="*/ 277 h 554"/>
                <a:gd name="T60" fmla="*/ 890 w 966"/>
                <a:gd name="T61" fmla="*/ 289 h 554"/>
                <a:gd name="T62" fmla="*/ 500 w 966"/>
                <a:gd name="T63" fmla="*/ 514 h 554"/>
                <a:gd name="T64" fmla="*/ 483 w 966"/>
                <a:gd name="T65" fmla="*/ 518 h 554"/>
                <a:gd name="T66" fmla="*/ 483 w 966"/>
                <a:gd name="T67" fmla="*/ 0 h 554"/>
                <a:gd name="T68" fmla="*/ 462 w 966"/>
                <a:gd name="T69" fmla="*/ 6 h 554"/>
                <a:gd name="T70" fmla="*/ 7 w 966"/>
                <a:gd name="T71" fmla="*/ 269 h 554"/>
                <a:gd name="T72" fmla="*/ 7 w 966"/>
                <a:gd name="T73" fmla="*/ 286 h 554"/>
                <a:gd name="T74" fmla="*/ 462 w 966"/>
                <a:gd name="T75" fmla="*/ 548 h 554"/>
                <a:gd name="T76" fmla="*/ 483 w 966"/>
                <a:gd name="T77" fmla="*/ 554 h 554"/>
                <a:gd name="T78" fmla="*/ 505 w 966"/>
                <a:gd name="T79" fmla="*/ 548 h 554"/>
                <a:gd name="T80" fmla="*/ 960 w 966"/>
                <a:gd name="T81" fmla="*/ 286 h 554"/>
                <a:gd name="T82" fmla="*/ 960 w 966"/>
                <a:gd name="T83" fmla="*/ 269 h 554"/>
                <a:gd name="T84" fmla="*/ 505 w 966"/>
                <a:gd name="T85" fmla="*/ 6 h 554"/>
                <a:gd name="T86" fmla="*/ 483 w 966"/>
                <a:gd name="T87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6" h="554">
                  <a:moveTo>
                    <a:pt x="483" y="466"/>
                  </a:moveTo>
                  <a:cubicBezTo>
                    <a:pt x="157" y="277"/>
                    <a:pt x="157" y="277"/>
                    <a:pt x="157" y="277"/>
                  </a:cubicBezTo>
                  <a:cubicBezTo>
                    <a:pt x="483" y="89"/>
                    <a:pt x="483" y="89"/>
                    <a:pt x="483" y="89"/>
                  </a:cubicBezTo>
                  <a:cubicBezTo>
                    <a:pt x="810" y="277"/>
                    <a:pt x="810" y="277"/>
                    <a:pt x="810" y="277"/>
                  </a:cubicBezTo>
                  <a:cubicBezTo>
                    <a:pt x="483" y="466"/>
                    <a:pt x="483" y="466"/>
                    <a:pt x="483" y="466"/>
                  </a:cubicBezTo>
                  <a:moveTo>
                    <a:pt x="483" y="48"/>
                  </a:moveTo>
                  <a:cubicBezTo>
                    <a:pt x="479" y="48"/>
                    <a:pt x="475" y="49"/>
                    <a:pt x="472" y="51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277"/>
                    <a:pt x="81" y="277"/>
                    <a:pt x="81" y="277"/>
                  </a:cubicBezTo>
                  <a:cubicBezTo>
                    <a:pt x="81" y="278"/>
                    <a:pt x="82" y="278"/>
                    <a:pt x="82" y="278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5" y="505"/>
                    <a:pt x="479" y="506"/>
                    <a:pt x="483" y="506"/>
                  </a:cubicBezTo>
                  <a:cubicBezTo>
                    <a:pt x="487" y="506"/>
                    <a:pt x="491" y="505"/>
                    <a:pt x="494" y="503"/>
                  </a:cubicBezTo>
                  <a:cubicBezTo>
                    <a:pt x="884" y="278"/>
                    <a:pt x="884" y="278"/>
                    <a:pt x="884" y="278"/>
                  </a:cubicBezTo>
                  <a:cubicBezTo>
                    <a:pt x="885" y="278"/>
                    <a:pt x="885" y="278"/>
                    <a:pt x="885" y="277"/>
                  </a:cubicBezTo>
                  <a:cubicBezTo>
                    <a:pt x="885" y="277"/>
                    <a:pt x="885" y="277"/>
                    <a:pt x="884" y="276"/>
                  </a:cubicBezTo>
                  <a:cubicBezTo>
                    <a:pt x="494" y="51"/>
                    <a:pt x="494" y="51"/>
                    <a:pt x="494" y="51"/>
                  </a:cubicBezTo>
                  <a:cubicBezTo>
                    <a:pt x="491" y="49"/>
                    <a:pt x="487" y="48"/>
                    <a:pt x="483" y="48"/>
                  </a:cubicBezTo>
                  <a:moveTo>
                    <a:pt x="483" y="518"/>
                  </a:moveTo>
                  <a:cubicBezTo>
                    <a:pt x="477" y="518"/>
                    <a:pt x="471" y="517"/>
                    <a:pt x="466" y="514"/>
                  </a:cubicBezTo>
                  <a:cubicBezTo>
                    <a:pt x="466" y="514"/>
                    <a:pt x="466" y="514"/>
                    <a:pt x="466" y="514"/>
                  </a:cubicBezTo>
                  <a:cubicBezTo>
                    <a:pt x="76" y="289"/>
                    <a:pt x="76" y="289"/>
                    <a:pt x="76" y="289"/>
                  </a:cubicBezTo>
                  <a:cubicBezTo>
                    <a:pt x="72" y="286"/>
                    <a:pt x="69" y="282"/>
                    <a:pt x="69" y="277"/>
                  </a:cubicBezTo>
                  <a:cubicBezTo>
                    <a:pt x="69" y="273"/>
                    <a:pt x="72" y="268"/>
                    <a:pt x="76" y="266"/>
                  </a:cubicBezTo>
                  <a:cubicBezTo>
                    <a:pt x="466" y="41"/>
                    <a:pt x="466" y="41"/>
                    <a:pt x="466" y="41"/>
                  </a:cubicBezTo>
                  <a:cubicBezTo>
                    <a:pt x="471" y="38"/>
                    <a:pt x="477" y="36"/>
                    <a:pt x="483" y="36"/>
                  </a:cubicBezTo>
                  <a:cubicBezTo>
                    <a:pt x="489" y="36"/>
                    <a:pt x="495" y="38"/>
                    <a:pt x="500" y="41"/>
                  </a:cubicBezTo>
                  <a:cubicBezTo>
                    <a:pt x="890" y="266"/>
                    <a:pt x="890" y="266"/>
                    <a:pt x="890" y="266"/>
                  </a:cubicBezTo>
                  <a:cubicBezTo>
                    <a:pt x="894" y="268"/>
                    <a:pt x="897" y="273"/>
                    <a:pt x="897" y="277"/>
                  </a:cubicBezTo>
                  <a:cubicBezTo>
                    <a:pt x="897" y="282"/>
                    <a:pt x="894" y="286"/>
                    <a:pt x="890" y="289"/>
                  </a:cubicBezTo>
                  <a:cubicBezTo>
                    <a:pt x="500" y="514"/>
                    <a:pt x="500" y="514"/>
                    <a:pt x="500" y="514"/>
                  </a:cubicBezTo>
                  <a:cubicBezTo>
                    <a:pt x="495" y="517"/>
                    <a:pt x="489" y="518"/>
                    <a:pt x="483" y="518"/>
                  </a:cubicBezTo>
                  <a:moveTo>
                    <a:pt x="483" y="0"/>
                  </a:moveTo>
                  <a:cubicBezTo>
                    <a:pt x="476" y="0"/>
                    <a:pt x="468" y="2"/>
                    <a:pt x="462" y="6"/>
                  </a:cubicBezTo>
                  <a:cubicBezTo>
                    <a:pt x="7" y="269"/>
                    <a:pt x="7" y="269"/>
                    <a:pt x="7" y="269"/>
                  </a:cubicBezTo>
                  <a:cubicBezTo>
                    <a:pt x="0" y="273"/>
                    <a:pt x="0" y="282"/>
                    <a:pt x="7" y="286"/>
                  </a:cubicBezTo>
                  <a:cubicBezTo>
                    <a:pt x="462" y="548"/>
                    <a:pt x="462" y="548"/>
                    <a:pt x="462" y="548"/>
                  </a:cubicBezTo>
                  <a:cubicBezTo>
                    <a:pt x="468" y="552"/>
                    <a:pt x="476" y="554"/>
                    <a:pt x="483" y="554"/>
                  </a:cubicBezTo>
                  <a:cubicBezTo>
                    <a:pt x="491" y="554"/>
                    <a:pt x="498" y="552"/>
                    <a:pt x="505" y="548"/>
                  </a:cubicBezTo>
                  <a:cubicBezTo>
                    <a:pt x="960" y="286"/>
                    <a:pt x="960" y="286"/>
                    <a:pt x="960" y="286"/>
                  </a:cubicBezTo>
                  <a:cubicBezTo>
                    <a:pt x="966" y="282"/>
                    <a:pt x="966" y="273"/>
                    <a:pt x="960" y="269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498" y="2"/>
                    <a:pt x="491" y="0"/>
                    <a:pt x="483" y="0"/>
                  </a:cubicBezTo>
                </a:path>
              </a:pathLst>
            </a:custGeom>
            <a:solidFill>
              <a:srgbClr val="5E5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="" xmlns:a16="http://schemas.microsoft.com/office/drawing/2014/main" id="{FC5F6088-3348-4370-A1D6-28FAA3A584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69238" y="4108450"/>
              <a:ext cx="2730500" cy="1592262"/>
            </a:xfrm>
            <a:custGeom>
              <a:avLst/>
              <a:gdLst>
                <a:gd name="T0" fmla="*/ 403 w 828"/>
                <a:gd name="T1" fmla="*/ 467 h 482"/>
                <a:gd name="T2" fmla="*/ 13 w 828"/>
                <a:gd name="T3" fmla="*/ 242 h 482"/>
                <a:gd name="T4" fmla="*/ 12 w 828"/>
                <a:gd name="T5" fmla="*/ 241 h 482"/>
                <a:gd name="T6" fmla="*/ 13 w 828"/>
                <a:gd name="T7" fmla="*/ 240 h 482"/>
                <a:gd name="T8" fmla="*/ 403 w 828"/>
                <a:gd name="T9" fmla="*/ 15 h 482"/>
                <a:gd name="T10" fmla="*/ 414 w 828"/>
                <a:gd name="T11" fmla="*/ 12 h 482"/>
                <a:gd name="T12" fmla="*/ 425 w 828"/>
                <a:gd name="T13" fmla="*/ 15 h 482"/>
                <a:gd name="T14" fmla="*/ 815 w 828"/>
                <a:gd name="T15" fmla="*/ 240 h 482"/>
                <a:gd name="T16" fmla="*/ 816 w 828"/>
                <a:gd name="T17" fmla="*/ 241 h 482"/>
                <a:gd name="T18" fmla="*/ 815 w 828"/>
                <a:gd name="T19" fmla="*/ 242 h 482"/>
                <a:gd name="T20" fmla="*/ 425 w 828"/>
                <a:gd name="T21" fmla="*/ 467 h 482"/>
                <a:gd name="T22" fmla="*/ 414 w 828"/>
                <a:gd name="T23" fmla="*/ 470 h 482"/>
                <a:gd name="T24" fmla="*/ 403 w 828"/>
                <a:gd name="T25" fmla="*/ 467 h 482"/>
                <a:gd name="T26" fmla="*/ 403 w 828"/>
                <a:gd name="T27" fmla="*/ 467 h 482"/>
                <a:gd name="T28" fmla="*/ 414 w 828"/>
                <a:gd name="T29" fmla="*/ 0 h 482"/>
                <a:gd name="T30" fmla="*/ 397 w 828"/>
                <a:gd name="T31" fmla="*/ 5 h 482"/>
                <a:gd name="T32" fmla="*/ 7 w 828"/>
                <a:gd name="T33" fmla="*/ 230 h 482"/>
                <a:gd name="T34" fmla="*/ 0 w 828"/>
                <a:gd name="T35" fmla="*/ 241 h 482"/>
                <a:gd name="T36" fmla="*/ 7 w 828"/>
                <a:gd name="T37" fmla="*/ 253 h 482"/>
                <a:gd name="T38" fmla="*/ 397 w 828"/>
                <a:gd name="T39" fmla="*/ 478 h 482"/>
                <a:gd name="T40" fmla="*/ 397 w 828"/>
                <a:gd name="T41" fmla="*/ 478 h 482"/>
                <a:gd name="T42" fmla="*/ 414 w 828"/>
                <a:gd name="T43" fmla="*/ 482 h 482"/>
                <a:gd name="T44" fmla="*/ 431 w 828"/>
                <a:gd name="T45" fmla="*/ 478 h 482"/>
                <a:gd name="T46" fmla="*/ 821 w 828"/>
                <a:gd name="T47" fmla="*/ 253 h 482"/>
                <a:gd name="T48" fmla="*/ 828 w 828"/>
                <a:gd name="T49" fmla="*/ 241 h 482"/>
                <a:gd name="T50" fmla="*/ 821 w 828"/>
                <a:gd name="T51" fmla="*/ 230 h 482"/>
                <a:gd name="T52" fmla="*/ 431 w 828"/>
                <a:gd name="T53" fmla="*/ 5 h 482"/>
                <a:gd name="T54" fmla="*/ 414 w 828"/>
                <a:gd name="T55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8" h="482">
                  <a:moveTo>
                    <a:pt x="403" y="467"/>
                  </a:moveTo>
                  <a:cubicBezTo>
                    <a:pt x="13" y="242"/>
                    <a:pt x="13" y="242"/>
                    <a:pt x="13" y="242"/>
                  </a:cubicBezTo>
                  <a:cubicBezTo>
                    <a:pt x="13" y="242"/>
                    <a:pt x="12" y="242"/>
                    <a:pt x="12" y="241"/>
                  </a:cubicBezTo>
                  <a:cubicBezTo>
                    <a:pt x="12" y="241"/>
                    <a:pt x="13" y="241"/>
                    <a:pt x="13" y="240"/>
                  </a:cubicBezTo>
                  <a:cubicBezTo>
                    <a:pt x="403" y="15"/>
                    <a:pt x="403" y="15"/>
                    <a:pt x="403" y="15"/>
                  </a:cubicBezTo>
                  <a:cubicBezTo>
                    <a:pt x="406" y="13"/>
                    <a:pt x="410" y="12"/>
                    <a:pt x="414" y="12"/>
                  </a:cubicBezTo>
                  <a:cubicBezTo>
                    <a:pt x="418" y="12"/>
                    <a:pt x="422" y="13"/>
                    <a:pt x="425" y="15"/>
                  </a:cubicBezTo>
                  <a:cubicBezTo>
                    <a:pt x="815" y="240"/>
                    <a:pt x="815" y="240"/>
                    <a:pt x="815" y="240"/>
                  </a:cubicBezTo>
                  <a:cubicBezTo>
                    <a:pt x="816" y="241"/>
                    <a:pt x="816" y="241"/>
                    <a:pt x="816" y="241"/>
                  </a:cubicBezTo>
                  <a:cubicBezTo>
                    <a:pt x="816" y="242"/>
                    <a:pt x="816" y="242"/>
                    <a:pt x="815" y="242"/>
                  </a:cubicBezTo>
                  <a:cubicBezTo>
                    <a:pt x="425" y="467"/>
                    <a:pt x="425" y="467"/>
                    <a:pt x="425" y="467"/>
                  </a:cubicBezTo>
                  <a:cubicBezTo>
                    <a:pt x="422" y="469"/>
                    <a:pt x="418" y="470"/>
                    <a:pt x="414" y="470"/>
                  </a:cubicBezTo>
                  <a:cubicBezTo>
                    <a:pt x="410" y="470"/>
                    <a:pt x="406" y="469"/>
                    <a:pt x="403" y="467"/>
                  </a:cubicBezTo>
                  <a:cubicBezTo>
                    <a:pt x="403" y="467"/>
                    <a:pt x="403" y="467"/>
                    <a:pt x="403" y="467"/>
                  </a:cubicBezTo>
                  <a:moveTo>
                    <a:pt x="414" y="0"/>
                  </a:moveTo>
                  <a:cubicBezTo>
                    <a:pt x="408" y="0"/>
                    <a:pt x="402" y="2"/>
                    <a:pt x="397" y="5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3" y="232"/>
                    <a:pt x="0" y="237"/>
                    <a:pt x="0" y="241"/>
                  </a:cubicBezTo>
                  <a:cubicBezTo>
                    <a:pt x="0" y="246"/>
                    <a:pt x="3" y="250"/>
                    <a:pt x="7" y="253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402" y="481"/>
                    <a:pt x="408" y="482"/>
                    <a:pt x="414" y="482"/>
                  </a:cubicBezTo>
                  <a:cubicBezTo>
                    <a:pt x="420" y="482"/>
                    <a:pt x="426" y="481"/>
                    <a:pt x="431" y="478"/>
                  </a:cubicBezTo>
                  <a:cubicBezTo>
                    <a:pt x="821" y="253"/>
                    <a:pt x="821" y="253"/>
                    <a:pt x="821" y="253"/>
                  </a:cubicBezTo>
                  <a:cubicBezTo>
                    <a:pt x="825" y="250"/>
                    <a:pt x="828" y="246"/>
                    <a:pt x="828" y="241"/>
                  </a:cubicBezTo>
                  <a:cubicBezTo>
                    <a:pt x="828" y="237"/>
                    <a:pt x="825" y="232"/>
                    <a:pt x="821" y="230"/>
                  </a:cubicBezTo>
                  <a:cubicBezTo>
                    <a:pt x="431" y="5"/>
                    <a:pt x="431" y="5"/>
                    <a:pt x="431" y="5"/>
                  </a:cubicBezTo>
                  <a:cubicBezTo>
                    <a:pt x="426" y="2"/>
                    <a:pt x="420" y="0"/>
                    <a:pt x="414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74000"/>
                  </a:srgbClr>
                </a:gs>
                <a:gs pos="37000">
                  <a:srgbClr val="41E4DE">
                    <a:alpha val="71000"/>
                  </a:srgbClr>
                </a:gs>
                <a:gs pos="0">
                  <a:srgbClr val="19145F"/>
                </a:gs>
                <a:gs pos="100000">
                  <a:srgbClr val="19125E">
                    <a:alpha val="82000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="" xmlns:a16="http://schemas.microsoft.com/office/drawing/2014/main" id="{CD134D4A-FF64-418D-BF61-AE24A995E0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100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FC0074FF-5BCC-45FA-8E44-F66DF0B78B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55">
              <a:extLst>
                <a:ext uri="{FF2B5EF4-FFF2-40B4-BE49-F238E27FC236}">
                  <a16:creationId xmlns="" xmlns:a16="http://schemas.microsoft.com/office/drawing/2014/main" id="{B5EFAE15-02B0-4FEA-B304-654B59B7E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3861" y="58102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56">
              <a:extLst>
                <a:ext uri="{FF2B5EF4-FFF2-40B4-BE49-F238E27FC236}">
                  <a16:creationId xmlns="" xmlns:a16="http://schemas.microsoft.com/office/drawing/2014/main" id="{AACA5D4B-622F-452A-9E2E-FB3D8E5B42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5936" y="5756275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4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4" y="24"/>
                  </a:cubicBezTo>
                  <a:cubicBezTo>
                    <a:pt x="16" y="24"/>
                    <a:pt x="18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57">
              <a:extLst>
                <a:ext uri="{FF2B5EF4-FFF2-40B4-BE49-F238E27FC236}">
                  <a16:creationId xmlns="" xmlns:a16="http://schemas.microsoft.com/office/drawing/2014/main" id="{E9112628-8D4E-4BCC-BC3E-D239FECFF1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1186" y="5702300"/>
              <a:ext cx="85725" cy="77787"/>
            </a:xfrm>
            <a:custGeom>
              <a:avLst/>
              <a:gdLst>
                <a:gd name="T0" fmla="*/ 13 w 26"/>
                <a:gd name="T1" fmla="*/ 0 h 23"/>
                <a:gd name="T2" fmla="*/ 7 w 26"/>
                <a:gd name="T3" fmla="*/ 1 h 23"/>
                <a:gd name="T4" fmla="*/ 3 w 26"/>
                <a:gd name="T5" fmla="*/ 18 h 23"/>
                <a:gd name="T6" fmla="*/ 13 w 26"/>
                <a:gd name="T7" fmla="*/ 23 h 23"/>
                <a:gd name="T8" fmla="*/ 19 w 26"/>
                <a:gd name="T9" fmla="*/ 22 h 23"/>
                <a:gd name="T10" fmla="*/ 23 w 26"/>
                <a:gd name="T11" fmla="*/ 6 h 23"/>
                <a:gd name="T12" fmla="*/ 13 w 2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13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58">
              <a:extLst>
                <a:ext uri="{FF2B5EF4-FFF2-40B4-BE49-F238E27FC236}">
                  <a16:creationId xmlns="" xmlns:a16="http://schemas.microsoft.com/office/drawing/2014/main" id="{4C1692C0-671E-4112-8870-EA379167AC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3261" y="5649912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4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3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59">
              <a:extLst>
                <a:ext uri="{FF2B5EF4-FFF2-40B4-BE49-F238E27FC236}">
                  <a16:creationId xmlns="" xmlns:a16="http://schemas.microsoft.com/office/drawing/2014/main" id="{CE40BE4D-1325-413C-9BF6-92993CBBA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6924" y="559593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1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60">
              <a:extLst>
                <a:ext uri="{FF2B5EF4-FFF2-40B4-BE49-F238E27FC236}">
                  <a16:creationId xmlns="" xmlns:a16="http://schemas.microsoft.com/office/drawing/2014/main" id="{F6CF83C1-7FD5-4B8D-B257-A98CD78B7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2174" y="5538787"/>
              <a:ext cx="88900" cy="80962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61">
              <a:extLst>
                <a:ext uri="{FF2B5EF4-FFF2-40B4-BE49-F238E27FC236}">
                  <a16:creationId xmlns="" xmlns:a16="http://schemas.microsoft.com/office/drawing/2014/main" id="{B15DA810-0AC5-40C4-A5A1-B1285D0BA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3161" y="5372100"/>
              <a:ext cx="88900" cy="77787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62">
              <a:extLst>
                <a:ext uri="{FF2B5EF4-FFF2-40B4-BE49-F238E27FC236}">
                  <a16:creationId xmlns="" xmlns:a16="http://schemas.microsoft.com/office/drawing/2014/main" id="{FD1476BC-AC33-4968-8BE4-E89562505D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1086" y="5426075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63">
              <a:extLst>
                <a:ext uri="{FF2B5EF4-FFF2-40B4-BE49-F238E27FC236}">
                  <a16:creationId xmlns="" xmlns:a16="http://schemas.microsoft.com/office/drawing/2014/main" id="{0B4524DE-4782-43B9-83DA-A10F81CC0F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4249" y="5480050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57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64">
              <a:extLst>
                <a:ext uri="{FF2B5EF4-FFF2-40B4-BE49-F238E27FC236}">
                  <a16:creationId xmlns="" xmlns:a16="http://schemas.microsoft.com/office/drawing/2014/main" id="{DB720F95-412E-4E6C-802D-473669FBF1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3561" y="5372100"/>
              <a:ext cx="88900" cy="77787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8 w 27"/>
                <a:gd name="T5" fmla="*/ 22 h 23"/>
                <a:gd name="T6" fmla="*/ 13 w 27"/>
                <a:gd name="T7" fmla="*/ 23 h 23"/>
                <a:gd name="T8" fmla="*/ 24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8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8" y="23"/>
                    <a:pt x="21" y="21"/>
                    <a:pt x="24" y="17"/>
                  </a:cubicBezTo>
                  <a:cubicBezTo>
                    <a:pt x="27" y="11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65">
              <a:extLst>
                <a:ext uri="{FF2B5EF4-FFF2-40B4-BE49-F238E27FC236}">
                  <a16:creationId xmlns="" xmlns:a16="http://schemas.microsoft.com/office/drawing/2014/main" id="{6F409CC0-6CE5-411A-A631-05BC30DE3F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5636" y="5426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4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7 h 23"/>
                <a:gd name="T10" fmla="*/ 20 w 27"/>
                <a:gd name="T11" fmla="*/ 1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7"/>
                  </a:cubicBezTo>
                  <a:cubicBezTo>
                    <a:pt x="27" y="12"/>
                    <a:pt x="25" y="5"/>
                    <a:pt x="20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66">
              <a:extLst>
                <a:ext uri="{FF2B5EF4-FFF2-40B4-BE49-F238E27FC236}">
                  <a16:creationId xmlns="" xmlns:a16="http://schemas.microsoft.com/office/drawing/2014/main" id="{FBBEC337-3D96-4552-94E6-D5A400715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10886" y="54800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28" name="Freeform 67">
              <a:extLst>
                <a:ext uri="{FF2B5EF4-FFF2-40B4-BE49-F238E27FC236}">
                  <a16:creationId xmlns="" xmlns:a16="http://schemas.microsoft.com/office/drawing/2014/main" id="{0B480263-2724-4D8D-890E-23B98114D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4549" y="55324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29" name="Freeform 68">
              <a:extLst>
                <a:ext uri="{FF2B5EF4-FFF2-40B4-BE49-F238E27FC236}">
                  <a16:creationId xmlns="" xmlns:a16="http://schemas.microsoft.com/office/drawing/2014/main" id="{7FC2FF67-8A42-4CD0-B5E5-272103BC23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9799" y="558641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7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3"/>
                    <a:pt x="3" y="6"/>
                  </a:cubicBezTo>
                  <a:cubicBezTo>
                    <a:pt x="0" y="12"/>
                    <a:pt x="2" y="19"/>
                    <a:pt x="7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2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1"/>
                    <a:pt x="15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2" name="Freeform 71">
              <a:extLst>
                <a:ext uri="{FF2B5EF4-FFF2-40B4-BE49-F238E27FC236}">
                  <a16:creationId xmlns="" xmlns:a16="http://schemas.microsoft.com/office/drawing/2014/main" id="{FD80A767-1C22-4670-99FF-B8B248D1B0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911" y="5972175"/>
              <a:ext cx="90488" cy="80962"/>
            </a:xfrm>
            <a:custGeom>
              <a:avLst/>
              <a:gdLst>
                <a:gd name="T0" fmla="*/ 14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1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3" name="Freeform 72">
              <a:extLst>
                <a:ext uri="{FF2B5EF4-FFF2-40B4-BE49-F238E27FC236}">
                  <a16:creationId xmlns="" xmlns:a16="http://schemas.microsoft.com/office/drawing/2014/main" id="{63B25B06-018E-4207-8D4D-28A3CAB37F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3836" y="5919787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6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5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4" name="Freeform 73">
              <a:extLst>
                <a:ext uri="{FF2B5EF4-FFF2-40B4-BE49-F238E27FC236}">
                  <a16:creationId xmlns="" xmlns:a16="http://schemas.microsoft.com/office/drawing/2014/main" id="{5D585783-FD34-4BEE-B88F-4B5FB48E4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58586" y="58626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5" name="Freeform 74">
              <a:extLst>
                <a:ext uri="{FF2B5EF4-FFF2-40B4-BE49-F238E27FC236}">
                  <a16:creationId xmlns="" xmlns:a16="http://schemas.microsoft.com/office/drawing/2014/main" id="{4C4350A5-33CD-4F3C-9E46-A7BA7A3F80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6511" y="5810250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3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8 h 23"/>
                <a:gd name="T10" fmla="*/ 19 w 27"/>
                <a:gd name="T11" fmla="*/ 2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6" name="Freeform 75">
              <a:extLst>
                <a:ext uri="{FF2B5EF4-FFF2-40B4-BE49-F238E27FC236}">
                  <a16:creationId xmlns="" xmlns:a16="http://schemas.microsoft.com/office/drawing/2014/main" id="{2C1A229B-0034-4B96-BD9F-4C994F24CD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2849" y="5756275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8" name="Freeform 77">
              <a:extLst>
                <a:ext uri="{FF2B5EF4-FFF2-40B4-BE49-F238E27FC236}">
                  <a16:creationId xmlns="" xmlns:a16="http://schemas.microsoft.com/office/drawing/2014/main" id="{CF3B3962-B84A-4F1D-8B93-0BED7414ED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7124" y="5699125"/>
              <a:ext cx="79375" cy="73025"/>
            </a:xfrm>
            <a:custGeom>
              <a:avLst/>
              <a:gdLst>
                <a:gd name="T0" fmla="*/ 11 w 24"/>
                <a:gd name="T1" fmla="*/ 0 h 22"/>
                <a:gd name="T2" fmla="*/ 6 w 24"/>
                <a:gd name="T3" fmla="*/ 1 h 22"/>
                <a:gd name="T4" fmla="*/ 3 w 24"/>
                <a:gd name="T5" fmla="*/ 5 h 22"/>
                <a:gd name="T6" fmla="*/ 7 w 24"/>
                <a:gd name="T7" fmla="*/ 21 h 22"/>
                <a:gd name="T8" fmla="*/ 13 w 24"/>
                <a:gd name="T9" fmla="*/ 22 h 22"/>
                <a:gd name="T10" fmla="*/ 18 w 24"/>
                <a:gd name="T11" fmla="*/ 21 h 22"/>
                <a:gd name="T12" fmla="*/ 21 w 24"/>
                <a:gd name="T13" fmla="*/ 18 h 22"/>
                <a:gd name="T14" fmla="*/ 17 w 24"/>
                <a:gd name="T15" fmla="*/ 2 h 22"/>
                <a:gd name="T16" fmla="*/ 11 w 24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11" y="0"/>
                  </a:moveTo>
                  <a:cubicBezTo>
                    <a:pt x="9" y="0"/>
                    <a:pt x="8" y="0"/>
                    <a:pt x="6" y="1"/>
                  </a:cubicBezTo>
                  <a:cubicBezTo>
                    <a:pt x="5" y="2"/>
                    <a:pt x="4" y="3"/>
                    <a:pt x="3" y="5"/>
                  </a:cubicBezTo>
                  <a:cubicBezTo>
                    <a:pt x="0" y="10"/>
                    <a:pt x="2" y="18"/>
                    <a:pt x="7" y="21"/>
                  </a:cubicBezTo>
                  <a:cubicBezTo>
                    <a:pt x="9" y="22"/>
                    <a:pt x="11" y="22"/>
                    <a:pt x="13" y="22"/>
                  </a:cubicBezTo>
                  <a:cubicBezTo>
                    <a:pt x="15" y="22"/>
                    <a:pt x="16" y="22"/>
                    <a:pt x="18" y="21"/>
                  </a:cubicBezTo>
                  <a:cubicBezTo>
                    <a:pt x="19" y="21"/>
                    <a:pt x="20" y="19"/>
                    <a:pt x="21" y="18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5" y="1"/>
                    <a:pt x="13" y="0"/>
                    <a:pt x="11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0" name="Freeform 79">
              <a:extLst>
                <a:ext uri="{FF2B5EF4-FFF2-40B4-BE49-F238E27FC236}">
                  <a16:creationId xmlns="" xmlns:a16="http://schemas.microsoft.com/office/drawing/2014/main" id="{961F8AA8-F20D-422E-8437-87E243BB6F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874" y="5646737"/>
              <a:ext cx="82550" cy="73025"/>
            </a:xfrm>
            <a:custGeom>
              <a:avLst/>
              <a:gdLst>
                <a:gd name="T0" fmla="*/ 11 w 25"/>
                <a:gd name="T1" fmla="*/ 0 h 22"/>
                <a:gd name="T2" fmla="*/ 7 w 25"/>
                <a:gd name="T3" fmla="*/ 1 h 22"/>
                <a:gd name="T4" fmla="*/ 4 w 25"/>
                <a:gd name="T5" fmla="*/ 5 h 22"/>
                <a:gd name="T6" fmla="*/ 8 w 25"/>
                <a:gd name="T7" fmla="*/ 21 h 22"/>
                <a:gd name="T8" fmla="*/ 14 w 25"/>
                <a:gd name="T9" fmla="*/ 22 h 22"/>
                <a:gd name="T10" fmla="*/ 18 w 25"/>
                <a:gd name="T11" fmla="*/ 21 h 22"/>
                <a:gd name="T12" fmla="*/ 22 w 25"/>
                <a:gd name="T13" fmla="*/ 17 h 22"/>
                <a:gd name="T14" fmla="*/ 17 w 25"/>
                <a:gd name="T15" fmla="*/ 1 h 22"/>
                <a:gd name="T16" fmla="*/ 11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11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6" y="2"/>
                    <a:pt x="4" y="3"/>
                    <a:pt x="4" y="5"/>
                  </a:cubicBezTo>
                  <a:cubicBezTo>
                    <a:pt x="0" y="10"/>
                    <a:pt x="2" y="17"/>
                    <a:pt x="8" y="21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5" y="22"/>
                    <a:pt x="17" y="22"/>
                    <a:pt x="18" y="21"/>
                  </a:cubicBezTo>
                  <a:cubicBezTo>
                    <a:pt x="19" y="20"/>
                    <a:pt x="21" y="19"/>
                    <a:pt x="22" y="17"/>
                  </a:cubicBezTo>
                  <a:cubicBezTo>
                    <a:pt x="25" y="12"/>
                    <a:pt x="23" y="5"/>
                    <a:pt x="17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solidFill>
              <a:srgbClr val="5149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1" name="Freeform 80">
              <a:extLst>
                <a:ext uri="{FF2B5EF4-FFF2-40B4-BE49-F238E27FC236}">
                  <a16:creationId xmlns="" xmlns:a16="http://schemas.microsoft.com/office/drawing/2014/main" id="{4E51C430-C56F-4FCE-A8D2-F80B69939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0174" y="562610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8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2" name="Freeform 81">
              <a:extLst>
                <a:ext uri="{FF2B5EF4-FFF2-40B4-BE49-F238E27FC236}">
                  <a16:creationId xmlns="" xmlns:a16="http://schemas.microsoft.com/office/drawing/2014/main" id="{D13B5027-1B7C-4ADA-B936-D7BF2A08CB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2249" y="5568950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3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3" name="Freeform 82">
              <a:extLst>
                <a:ext uri="{FF2B5EF4-FFF2-40B4-BE49-F238E27FC236}">
                  <a16:creationId xmlns="" xmlns:a16="http://schemas.microsoft.com/office/drawing/2014/main" id="{9A093AB1-2883-4487-BA43-17D9702BC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7499" y="551656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4" name="Freeform 83">
              <a:extLst>
                <a:ext uri="{FF2B5EF4-FFF2-40B4-BE49-F238E27FC236}">
                  <a16:creationId xmlns="" xmlns:a16="http://schemas.microsoft.com/office/drawing/2014/main" id="{AA71B833-BA1E-4616-AB0B-5881C5F3E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9574" y="546258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4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19" y="22"/>
                  </a:cubicBezTo>
                  <a:cubicBezTo>
                    <a:pt x="25" y="18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5" name="Freeform 84">
              <a:extLst>
                <a:ext uri="{FF2B5EF4-FFF2-40B4-BE49-F238E27FC236}">
                  <a16:creationId xmlns="" xmlns:a16="http://schemas.microsoft.com/office/drawing/2014/main" id="{E764C7B4-7F50-466F-8499-DA36A2B899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6411" y="5405437"/>
              <a:ext cx="85725" cy="80962"/>
            </a:xfrm>
            <a:custGeom>
              <a:avLst/>
              <a:gdLst>
                <a:gd name="T0" fmla="*/ 13 w 26"/>
                <a:gd name="T1" fmla="*/ 0 h 24"/>
                <a:gd name="T2" fmla="*/ 7 w 26"/>
                <a:gd name="T3" fmla="*/ 2 h 24"/>
                <a:gd name="T4" fmla="*/ 3 w 26"/>
                <a:gd name="T5" fmla="*/ 18 h 24"/>
                <a:gd name="T6" fmla="*/ 13 w 26"/>
                <a:gd name="T7" fmla="*/ 24 h 24"/>
                <a:gd name="T8" fmla="*/ 19 w 26"/>
                <a:gd name="T9" fmla="*/ 22 h 24"/>
                <a:gd name="T10" fmla="*/ 23 w 26"/>
                <a:gd name="T11" fmla="*/ 6 h 24"/>
                <a:gd name="T12" fmla="*/ 13 w 2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1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6" name="Freeform 85">
              <a:extLst>
                <a:ext uri="{FF2B5EF4-FFF2-40B4-BE49-F238E27FC236}">
                  <a16:creationId xmlns="" xmlns:a16="http://schemas.microsoft.com/office/drawing/2014/main" id="{092929F9-5B9E-4756-9ABB-428BAC74A5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98486" y="535305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7 w 27"/>
                <a:gd name="T3" fmla="*/ 2 h 23"/>
                <a:gd name="T4" fmla="*/ 3 w 27"/>
                <a:gd name="T5" fmla="*/ 18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7" name="Freeform 86">
              <a:extLst>
                <a:ext uri="{FF2B5EF4-FFF2-40B4-BE49-F238E27FC236}">
                  <a16:creationId xmlns="" xmlns:a16="http://schemas.microsoft.com/office/drawing/2014/main" id="{8C90C5E6-79A2-4060-8EB1-737E351C3E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0561" y="5299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8B86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4096" name="直接连接符 4095">
              <a:extLst>
                <a:ext uri="{FF2B5EF4-FFF2-40B4-BE49-F238E27FC236}">
                  <a16:creationId xmlns="" xmlns:a16="http://schemas.microsoft.com/office/drawing/2014/main" id="{B1EA0FC5-29CD-4F28-A45D-D157FD7E5B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41802" y="5287830"/>
              <a:ext cx="827436" cy="50191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="" xmlns:a16="http://schemas.microsoft.com/office/drawing/2014/main" id="{867A0B53-8EDF-48B5-9A4E-8F1B2EE88CC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352276" y="5405437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="" xmlns:a16="http://schemas.microsoft.com/office/drawing/2014/main" id="{459F3CA0-87B8-43D8-B691-12FB120D8EC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31243" y="5471253"/>
              <a:ext cx="328843" cy="21199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="" xmlns:a16="http://schemas.microsoft.com/office/drawing/2014/main" id="{E3DD8066-40F4-4A02-9DF1-05A162F2CA2C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065044" y="5664134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椭圆 198">
              <a:extLst>
                <a:ext uri="{FF2B5EF4-FFF2-40B4-BE49-F238E27FC236}">
                  <a16:creationId xmlns="" xmlns:a16="http://schemas.microsoft.com/office/drawing/2014/main" id="{001A6F1F-C585-4281-828C-058AB5EDE524}"/>
                </a:ext>
              </a:extLst>
            </p:cNvPr>
            <p:cNvSpPr/>
            <p:nvPr userDrawn="1"/>
          </p:nvSpPr>
          <p:spPr>
            <a:xfrm>
              <a:off x="10861128" y="4188135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0" name="直接连接符 199">
              <a:extLst>
                <a:ext uri="{FF2B5EF4-FFF2-40B4-BE49-F238E27FC236}">
                  <a16:creationId xmlns="" xmlns:a16="http://schemas.microsoft.com/office/drawing/2014/main" id="{493F7646-9DF0-4328-BA59-726818EBD66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552112" y="4285080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椭圆 201">
              <a:extLst>
                <a:ext uri="{FF2B5EF4-FFF2-40B4-BE49-F238E27FC236}">
                  <a16:creationId xmlns="" xmlns:a16="http://schemas.microsoft.com/office/drawing/2014/main" id="{557EAC11-F2A0-4C08-8F11-44BF87802B10}"/>
                </a:ext>
              </a:extLst>
            </p:cNvPr>
            <p:cNvSpPr/>
            <p:nvPr userDrawn="1"/>
          </p:nvSpPr>
          <p:spPr>
            <a:xfrm>
              <a:off x="9754989" y="371337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3" name="直接连接符 202">
              <a:extLst>
                <a:ext uri="{FF2B5EF4-FFF2-40B4-BE49-F238E27FC236}">
                  <a16:creationId xmlns="" xmlns:a16="http://schemas.microsoft.com/office/drawing/2014/main" id="{5D1273CE-BE25-441B-953B-C1B5966CAE6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5973" y="381032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椭圆 203">
              <a:extLst>
                <a:ext uri="{FF2B5EF4-FFF2-40B4-BE49-F238E27FC236}">
                  <a16:creationId xmlns="" xmlns:a16="http://schemas.microsoft.com/office/drawing/2014/main" id="{8F096A9B-1AA8-431A-BB04-8C15CF5627F3}"/>
                </a:ext>
              </a:extLst>
            </p:cNvPr>
            <p:cNvSpPr/>
            <p:nvPr userDrawn="1"/>
          </p:nvSpPr>
          <p:spPr>
            <a:xfrm>
              <a:off x="10020604" y="4130676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5" name="直接连接符 204">
              <a:extLst>
                <a:ext uri="{FF2B5EF4-FFF2-40B4-BE49-F238E27FC236}">
                  <a16:creationId xmlns="" xmlns:a16="http://schemas.microsoft.com/office/drawing/2014/main" id="{2919DAC9-4D15-444E-AD29-DB55069F5E6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906261" y="4226956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椭圆 210">
              <a:extLst>
                <a:ext uri="{FF2B5EF4-FFF2-40B4-BE49-F238E27FC236}">
                  <a16:creationId xmlns="" xmlns:a16="http://schemas.microsoft.com/office/drawing/2014/main" id="{E0D349D6-48B6-4D60-8DDF-1C1342CDA205}"/>
                </a:ext>
              </a:extLst>
            </p:cNvPr>
            <p:cNvSpPr/>
            <p:nvPr userDrawn="1"/>
          </p:nvSpPr>
          <p:spPr>
            <a:xfrm>
              <a:off x="7626655" y="417674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12" name="直接连接符 211">
              <a:extLst>
                <a:ext uri="{FF2B5EF4-FFF2-40B4-BE49-F238E27FC236}">
                  <a16:creationId xmlns="" xmlns:a16="http://schemas.microsoft.com/office/drawing/2014/main" id="{7089C232-3C85-423F-947B-0BFA9401DFA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12312" y="427302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椭圆 212">
              <a:extLst>
                <a:ext uri="{FF2B5EF4-FFF2-40B4-BE49-F238E27FC236}">
                  <a16:creationId xmlns="" xmlns:a16="http://schemas.microsoft.com/office/drawing/2014/main" id="{C560641A-F420-4727-A7F7-179E3FE63748}"/>
                </a:ext>
              </a:extLst>
            </p:cNvPr>
            <p:cNvSpPr/>
            <p:nvPr userDrawn="1"/>
          </p:nvSpPr>
          <p:spPr>
            <a:xfrm>
              <a:off x="8387012" y="336016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14" name="直接连接符 213">
              <a:extLst>
                <a:ext uri="{FF2B5EF4-FFF2-40B4-BE49-F238E27FC236}">
                  <a16:creationId xmlns="" xmlns:a16="http://schemas.microsoft.com/office/drawing/2014/main" id="{545304FD-1796-4169-B922-A5937A78C4F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72669" y="345644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椭圆 214">
              <a:extLst>
                <a:ext uri="{FF2B5EF4-FFF2-40B4-BE49-F238E27FC236}">
                  <a16:creationId xmlns="" xmlns:a16="http://schemas.microsoft.com/office/drawing/2014/main" id="{73E6A0CA-67C2-42EF-8383-B14B770ED349}"/>
                </a:ext>
              </a:extLst>
            </p:cNvPr>
            <p:cNvSpPr/>
            <p:nvPr userDrawn="1"/>
          </p:nvSpPr>
          <p:spPr>
            <a:xfrm>
              <a:off x="8071311" y="342409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="" xmlns:a16="http://schemas.microsoft.com/office/drawing/2014/main" id="{AF574737-39F9-4472-AE17-3BFF53B46DE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62295" y="352104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="" xmlns:a16="http://schemas.microsoft.com/office/drawing/2014/main" id="{9D684D3A-8C4E-4158-8772-8D8471CDA919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216506" y="2821117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="" xmlns:a16="http://schemas.microsoft.com/office/drawing/2014/main" id="{1E239B15-E30E-46F9-A6D0-F08CDCC35D74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208402" y="2813165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4" name="Freeform 90">
              <a:extLst>
                <a:ext uri="{FF2B5EF4-FFF2-40B4-BE49-F238E27FC236}">
                  <a16:creationId xmlns="" xmlns:a16="http://schemas.microsoft.com/office/drawing/2014/main" id="{AF6DEBA4-934D-42E9-8FD3-EA26D0DCE3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solidFill>
              <a:srgbClr val="736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55" name="Freeform 91">
              <a:extLst>
                <a:ext uri="{FF2B5EF4-FFF2-40B4-BE49-F238E27FC236}">
                  <a16:creationId xmlns="" xmlns:a16="http://schemas.microsoft.com/office/drawing/2014/main" id="{D3086A1B-50B2-4CAF-9735-932CF494AE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4025"/>
              <a:ext cx="2168525" cy="714375"/>
            </a:xfrm>
            <a:custGeom>
              <a:avLst/>
              <a:gdLst>
                <a:gd name="T0" fmla="*/ 10 w 538"/>
                <a:gd name="T1" fmla="*/ 165 h 177"/>
                <a:gd name="T2" fmla="*/ 31 w 538"/>
                <a:gd name="T3" fmla="*/ 177 h 177"/>
                <a:gd name="T4" fmla="*/ 249 w 538"/>
                <a:gd name="T5" fmla="*/ 52 h 177"/>
                <a:gd name="T6" fmla="*/ 287 w 538"/>
                <a:gd name="T7" fmla="*/ 50 h 177"/>
                <a:gd name="T8" fmla="*/ 507 w 538"/>
                <a:gd name="T9" fmla="*/ 177 h 177"/>
                <a:gd name="T10" fmla="*/ 525 w 538"/>
                <a:gd name="T11" fmla="*/ 167 h 177"/>
                <a:gd name="T12" fmla="*/ 528 w 538"/>
                <a:gd name="T13" fmla="*/ 145 h 177"/>
                <a:gd name="T14" fmla="*/ 287 w 538"/>
                <a:gd name="T15" fmla="*/ 5 h 177"/>
                <a:gd name="T16" fmla="*/ 249 w 538"/>
                <a:gd name="T17" fmla="*/ 7 h 177"/>
                <a:gd name="T18" fmla="*/ 13 w 538"/>
                <a:gd name="T19" fmla="*/ 143 h 177"/>
                <a:gd name="T20" fmla="*/ 10 w 538"/>
                <a:gd name="T21" fmla="*/ 1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177">
                  <a:moveTo>
                    <a:pt x="10" y="165"/>
                  </a:moveTo>
                  <a:cubicBezTo>
                    <a:pt x="31" y="177"/>
                    <a:pt x="31" y="177"/>
                    <a:pt x="31" y="177"/>
                  </a:cubicBezTo>
                  <a:cubicBezTo>
                    <a:pt x="249" y="52"/>
                    <a:pt x="249" y="52"/>
                    <a:pt x="249" y="52"/>
                  </a:cubicBezTo>
                  <a:cubicBezTo>
                    <a:pt x="260" y="45"/>
                    <a:pt x="277" y="45"/>
                    <a:pt x="287" y="50"/>
                  </a:cubicBezTo>
                  <a:cubicBezTo>
                    <a:pt x="507" y="177"/>
                    <a:pt x="507" y="177"/>
                    <a:pt x="507" y="177"/>
                  </a:cubicBezTo>
                  <a:cubicBezTo>
                    <a:pt x="525" y="167"/>
                    <a:pt x="525" y="167"/>
                    <a:pt x="525" y="167"/>
                  </a:cubicBezTo>
                  <a:cubicBezTo>
                    <a:pt x="537" y="160"/>
                    <a:pt x="538" y="150"/>
                    <a:pt x="528" y="145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77" y="0"/>
                    <a:pt x="260" y="0"/>
                    <a:pt x="249" y="7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2" y="150"/>
                    <a:pt x="0" y="159"/>
                    <a:pt x="10" y="165"/>
                  </a:cubicBez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" name="Freeform 90">
              <a:extLst>
                <a:ext uri="{FF2B5EF4-FFF2-40B4-BE49-F238E27FC236}">
                  <a16:creationId xmlns="" xmlns:a16="http://schemas.microsoft.com/office/drawing/2014/main" id="{C63D826E-5E90-4F6D-88F7-EA5A08B904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2017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gradFill>
              <a:gsLst>
                <a:gs pos="22000">
                  <a:srgbClr val="180D5B">
                    <a:alpha val="34000"/>
                  </a:srgbClr>
                </a:gs>
                <a:gs pos="100000">
                  <a:srgbClr val="42E8E0">
                    <a:alpha val="74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47" name="任意多边形: 形状 246">
              <a:extLst>
                <a:ext uri="{FF2B5EF4-FFF2-40B4-BE49-F238E27FC236}">
                  <a16:creationId xmlns="" xmlns:a16="http://schemas.microsoft.com/office/drawing/2014/main" id="{A1430432-40EA-4925-AA20-F60AF99BA0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8938" y="3259138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="" xmlns:a16="http://schemas.microsoft.com/office/drawing/2014/main" id="{20D60DA0-3304-4EAA-A6B3-B1D71DBAC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01188" y="3767138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="" xmlns:a16="http://schemas.microsoft.com/office/drawing/2014/main" id="{5F215D2E-5F33-46B1-BF06-9545891E75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6613" y="4365625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="" xmlns:a16="http://schemas.microsoft.com/office/drawing/2014/main" id="{3999E84D-AA32-4328-8EB1-E150383BC4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5688" y="4695825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8" name="任意多边形: 形状 247">
              <a:extLst>
                <a:ext uri="{FF2B5EF4-FFF2-40B4-BE49-F238E27FC236}">
                  <a16:creationId xmlns="" xmlns:a16="http://schemas.microsoft.com/office/drawing/2014/main" id="{E2DF0AA1-2C0A-4E2E-99B1-A1EB47B770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56822" y="3261347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9" name="任意多边形: 形状 248">
              <a:extLst>
                <a:ext uri="{FF2B5EF4-FFF2-40B4-BE49-F238E27FC236}">
                  <a16:creationId xmlns="" xmlns:a16="http://schemas.microsoft.com/office/drawing/2014/main" id="{93F95DFF-692A-4154-AB5C-0BEB1715CA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836159" y="3769347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0" name="任意多边形: 形状 249">
              <a:extLst>
                <a:ext uri="{FF2B5EF4-FFF2-40B4-BE49-F238E27FC236}">
                  <a16:creationId xmlns="" xmlns:a16="http://schemas.microsoft.com/office/drawing/2014/main" id="{12DE8761-93A2-4BA5-96ED-CBDB609E5A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613909" y="4367834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1" name="任意多边形: 形状 250">
              <a:extLst>
                <a:ext uri="{FF2B5EF4-FFF2-40B4-BE49-F238E27FC236}">
                  <a16:creationId xmlns="" xmlns:a16="http://schemas.microsoft.com/office/drawing/2014/main" id="{31E777D3-0C18-4121-89DC-F8148821A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91659" y="4698034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" name="Freeform 106">
              <a:extLst>
                <a:ext uri="{FF2B5EF4-FFF2-40B4-BE49-F238E27FC236}">
                  <a16:creationId xmlns="" xmlns:a16="http://schemas.microsoft.com/office/drawing/2014/main" id="{4E1033CC-A13D-4768-92B6-DDBAE3D7D4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55909" y="2437995"/>
              <a:ext cx="1951037" cy="3057525"/>
            </a:xfrm>
            <a:custGeom>
              <a:avLst/>
              <a:gdLst>
                <a:gd name="T0" fmla="*/ 531 w 531"/>
                <a:gd name="T1" fmla="*/ 0 h 835"/>
                <a:gd name="T2" fmla="*/ 0 w 531"/>
                <a:gd name="T3" fmla="*/ 0 h 835"/>
                <a:gd name="T4" fmla="*/ 0 w 531"/>
                <a:gd name="T5" fmla="*/ 682 h 835"/>
                <a:gd name="T6" fmla="*/ 0 w 531"/>
                <a:gd name="T7" fmla="*/ 682 h 835"/>
                <a:gd name="T8" fmla="*/ 6 w 531"/>
                <a:gd name="T9" fmla="*/ 692 h 835"/>
                <a:gd name="T10" fmla="*/ 248 w 531"/>
                <a:gd name="T11" fmla="*/ 831 h 835"/>
                <a:gd name="T12" fmla="*/ 264 w 531"/>
                <a:gd name="T13" fmla="*/ 835 h 835"/>
                <a:gd name="T14" fmla="*/ 286 w 531"/>
                <a:gd name="T15" fmla="*/ 830 h 835"/>
                <a:gd name="T16" fmla="*/ 522 w 531"/>
                <a:gd name="T17" fmla="*/ 693 h 835"/>
                <a:gd name="T18" fmla="*/ 531 w 531"/>
                <a:gd name="T19" fmla="*/ 682 h 835"/>
                <a:gd name="T20" fmla="*/ 531 w 531"/>
                <a:gd name="T21" fmla="*/ 682 h 835"/>
                <a:gd name="T22" fmla="*/ 531 w 531"/>
                <a:gd name="T2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1" h="835">
                  <a:moveTo>
                    <a:pt x="5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5"/>
                    <a:pt x="2" y="689"/>
                    <a:pt x="6" y="692"/>
                  </a:cubicBezTo>
                  <a:cubicBezTo>
                    <a:pt x="248" y="831"/>
                    <a:pt x="248" y="831"/>
                    <a:pt x="248" y="831"/>
                  </a:cubicBezTo>
                  <a:cubicBezTo>
                    <a:pt x="252" y="834"/>
                    <a:pt x="258" y="835"/>
                    <a:pt x="264" y="835"/>
                  </a:cubicBezTo>
                  <a:cubicBezTo>
                    <a:pt x="272" y="835"/>
                    <a:pt x="280" y="833"/>
                    <a:pt x="286" y="830"/>
                  </a:cubicBezTo>
                  <a:cubicBezTo>
                    <a:pt x="522" y="693"/>
                    <a:pt x="522" y="693"/>
                    <a:pt x="522" y="693"/>
                  </a:cubicBezTo>
                  <a:cubicBezTo>
                    <a:pt x="528" y="690"/>
                    <a:pt x="531" y="686"/>
                    <a:pt x="531" y="682"/>
                  </a:cubicBezTo>
                  <a:cubicBezTo>
                    <a:pt x="531" y="682"/>
                    <a:pt x="531" y="682"/>
                    <a:pt x="531" y="682"/>
                  </a:cubicBezTo>
                  <a:cubicBezTo>
                    <a:pt x="531" y="0"/>
                    <a:pt x="531" y="0"/>
                    <a:pt x="531" y="0"/>
                  </a:cubicBezTo>
                </a:path>
              </a:pathLst>
            </a:custGeom>
            <a:gradFill>
              <a:gsLst>
                <a:gs pos="100000">
                  <a:srgbClr val="42E6E0">
                    <a:alpha val="20000"/>
                  </a:srgbClr>
                </a:gs>
                <a:gs pos="0">
                  <a:srgbClr val="180D5B">
                    <a:alpha val="5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43403" y="4071055"/>
            <a:ext cx="2340818" cy="29627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43402" y="4533176"/>
            <a:ext cx="508759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370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43A69A-C441-46B2-A04C-833C041584CC}"/>
              </a:ext>
            </a:extLst>
          </p:cNvPr>
          <p:cNvSpPr/>
          <p:nvPr userDrawn="1"/>
        </p:nvSpPr>
        <p:spPr>
          <a:xfrm>
            <a:off x="-111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457956" y="2573757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459072" y="346910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EDFAD072-98A3-4A9A-A57D-A2BBD0C400AF}"/>
              </a:ext>
            </a:extLst>
          </p:cNvPr>
          <p:cNvGrpSpPr/>
          <p:nvPr userDrawn="1"/>
        </p:nvGrpSpPr>
        <p:grpSpPr>
          <a:xfrm flipH="1">
            <a:off x="347887" y="1993644"/>
            <a:ext cx="7140148" cy="3966548"/>
            <a:chOff x="4656138" y="2437995"/>
            <a:chExt cx="6846887" cy="3803634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01FEC273-3D18-48A3-8E14-F2C2E0EA1388}"/>
                </a:ext>
              </a:extLst>
            </p:cNvPr>
            <p:cNvSpPr/>
            <p:nvPr userDrawn="1"/>
          </p:nvSpPr>
          <p:spPr>
            <a:xfrm>
              <a:off x="9791994" y="5509651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E5B24915-2C92-4794-B49D-726193F73647}"/>
                </a:ext>
              </a:extLst>
            </p:cNvPr>
            <p:cNvSpPr/>
            <p:nvPr userDrawn="1"/>
          </p:nvSpPr>
          <p:spPr>
            <a:xfrm>
              <a:off x="8951536" y="5923755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A23F1A1F-8473-4CAC-8B68-2ECBFEBF8864}"/>
                </a:ext>
              </a:extLst>
            </p:cNvPr>
            <p:cNvSpPr/>
            <p:nvPr userDrawn="1"/>
          </p:nvSpPr>
          <p:spPr>
            <a:xfrm>
              <a:off x="7681196" y="5266157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4E18F4E0-9855-455A-9AB4-8E45971C61FF}"/>
                </a:ext>
              </a:extLst>
            </p:cNvPr>
            <p:cNvSpPr/>
            <p:nvPr userDrawn="1"/>
          </p:nvSpPr>
          <p:spPr>
            <a:xfrm>
              <a:off x="6269331" y="5704329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20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="" xmlns:a16="http://schemas.microsoft.com/office/drawing/2014/main" id="{30A201A1-80D9-4DA8-A881-55B80110B5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6138" y="4818063"/>
              <a:ext cx="6846887" cy="1335087"/>
            </a:xfrm>
            <a:custGeom>
              <a:avLst/>
              <a:gdLst>
                <a:gd name="T0" fmla="*/ 2059 w 2076"/>
                <a:gd name="T1" fmla="*/ 0 h 404"/>
                <a:gd name="T2" fmla="*/ 2053 w 2076"/>
                <a:gd name="T3" fmla="*/ 2 h 404"/>
                <a:gd name="T4" fmla="*/ 1420 w 2076"/>
                <a:gd name="T5" fmla="*/ 368 h 404"/>
                <a:gd name="T6" fmla="*/ 1388 w 2076"/>
                <a:gd name="T7" fmla="*/ 376 h 404"/>
                <a:gd name="T8" fmla="*/ 1357 w 2076"/>
                <a:gd name="T9" fmla="*/ 368 h 404"/>
                <a:gd name="T10" fmla="*/ 949 w 2076"/>
                <a:gd name="T11" fmla="*/ 132 h 404"/>
                <a:gd name="T12" fmla="*/ 903 w 2076"/>
                <a:gd name="T13" fmla="*/ 120 h 404"/>
                <a:gd name="T14" fmla="*/ 858 w 2076"/>
                <a:gd name="T15" fmla="*/ 132 h 404"/>
                <a:gd name="T16" fmla="*/ 521 w 2076"/>
                <a:gd name="T17" fmla="*/ 326 h 404"/>
                <a:gd name="T18" fmla="*/ 490 w 2076"/>
                <a:gd name="T19" fmla="*/ 335 h 404"/>
                <a:gd name="T20" fmla="*/ 459 w 2076"/>
                <a:gd name="T21" fmla="*/ 326 h 404"/>
                <a:gd name="T22" fmla="*/ 23 w 2076"/>
                <a:gd name="T23" fmla="*/ 75 h 404"/>
                <a:gd name="T24" fmla="*/ 16 w 2076"/>
                <a:gd name="T25" fmla="*/ 73 h 404"/>
                <a:gd name="T26" fmla="*/ 4 w 2076"/>
                <a:gd name="T27" fmla="*/ 80 h 404"/>
                <a:gd name="T28" fmla="*/ 9 w 2076"/>
                <a:gd name="T29" fmla="*/ 99 h 404"/>
                <a:gd name="T30" fmla="*/ 445 w 2076"/>
                <a:gd name="T31" fmla="*/ 351 h 404"/>
                <a:gd name="T32" fmla="*/ 490 w 2076"/>
                <a:gd name="T33" fmla="*/ 363 h 404"/>
                <a:gd name="T34" fmla="*/ 535 w 2076"/>
                <a:gd name="T35" fmla="*/ 351 h 404"/>
                <a:gd name="T36" fmla="*/ 872 w 2076"/>
                <a:gd name="T37" fmla="*/ 156 h 404"/>
                <a:gd name="T38" fmla="*/ 903 w 2076"/>
                <a:gd name="T39" fmla="*/ 148 h 404"/>
                <a:gd name="T40" fmla="*/ 935 w 2076"/>
                <a:gd name="T41" fmla="*/ 156 h 404"/>
                <a:gd name="T42" fmla="*/ 1343 w 2076"/>
                <a:gd name="T43" fmla="*/ 392 h 404"/>
                <a:gd name="T44" fmla="*/ 1388 w 2076"/>
                <a:gd name="T45" fmla="*/ 404 h 404"/>
                <a:gd name="T46" fmla="*/ 1434 w 2076"/>
                <a:gd name="T47" fmla="*/ 392 h 404"/>
                <a:gd name="T48" fmla="*/ 2067 w 2076"/>
                <a:gd name="T49" fmla="*/ 26 h 404"/>
                <a:gd name="T50" fmla="*/ 2072 w 2076"/>
                <a:gd name="T51" fmla="*/ 7 h 404"/>
                <a:gd name="T52" fmla="*/ 2059 w 2076"/>
                <a:gd name="T5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76" h="404">
                  <a:moveTo>
                    <a:pt x="2059" y="0"/>
                  </a:moveTo>
                  <a:cubicBezTo>
                    <a:pt x="2057" y="0"/>
                    <a:pt x="2055" y="1"/>
                    <a:pt x="2053" y="2"/>
                  </a:cubicBezTo>
                  <a:cubicBezTo>
                    <a:pt x="1420" y="368"/>
                    <a:pt x="1420" y="368"/>
                    <a:pt x="1420" y="368"/>
                  </a:cubicBezTo>
                  <a:cubicBezTo>
                    <a:pt x="1410" y="373"/>
                    <a:pt x="1399" y="376"/>
                    <a:pt x="1388" y="376"/>
                  </a:cubicBezTo>
                  <a:cubicBezTo>
                    <a:pt x="1378" y="376"/>
                    <a:pt x="1367" y="373"/>
                    <a:pt x="1357" y="368"/>
                  </a:cubicBezTo>
                  <a:cubicBezTo>
                    <a:pt x="949" y="132"/>
                    <a:pt x="949" y="132"/>
                    <a:pt x="949" y="132"/>
                  </a:cubicBezTo>
                  <a:cubicBezTo>
                    <a:pt x="935" y="124"/>
                    <a:pt x="919" y="120"/>
                    <a:pt x="903" y="120"/>
                  </a:cubicBezTo>
                  <a:cubicBezTo>
                    <a:pt x="888" y="120"/>
                    <a:pt x="872" y="124"/>
                    <a:pt x="858" y="132"/>
                  </a:cubicBezTo>
                  <a:cubicBezTo>
                    <a:pt x="521" y="326"/>
                    <a:pt x="521" y="326"/>
                    <a:pt x="521" y="326"/>
                  </a:cubicBezTo>
                  <a:cubicBezTo>
                    <a:pt x="511" y="332"/>
                    <a:pt x="501" y="335"/>
                    <a:pt x="490" y="335"/>
                  </a:cubicBezTo>
                  <a:cubicBezTo>
                    <a:pt x="479" y="335"/>
                    <a:pt x="468" y="332"/>
                    <a:pt x="459" y="32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1" y="74"/>
                    <a:pt x="19" y="73"/>
                    <a:pt x="16" y="73"/>
                  </a:cubicBezTo>
                  <a:cubicBezTo>
                    <a:pt x="11" y="73"/>
                    <a:pt x="7" y="76"/>
                    <a:pt x="4" y="80"/>
                  </a:cubicBezTo>
                  <a:cubicBezTo>
                    <a:pt x="0" y="87"/>
                    <a:pt x="3" y="95"/>
                    <a:pt x="9" y="99"/>
                  </a:cubicBezTo>
                  <a:cubicBezTo>
                    <a:pt x="445" y="351"/>
                    <a:pt x="445" y="351"/>
                    <a:pt x="445" y="351"/>
                  </a:cubicBezTo>
                  <a:cubicBezTo>
                    <a:pt x="459" y="359"/>
                    <a:pt x="474" y="363"/>
                    <a:pt x="490" y="363"/>
                  </a:cubicBezTo>
                  <a:cubicBezTo>
                    <a:pt x="506" y="363"/>
                    <a:pt x="521" y="359"/>
                    <a:pt x="535" y="351"/>
                  </a:cubicBezTo>
                  <a:cubicBezTo>
                    <a:pt x="872" y="156"/>
                    <a:pt x="872" y="156"/>
                    <a:pt x="872" y="156"/>
                  </a:cubicBezTo>
                  <a:cubicBezTo>
                    <a:pt x="882" y="150"/>
                    <a:pt x="893" y="148"/>
                    <a:pt x="903" y="148"/>
                  </a:cubicBezTo>
                  <a:cubicBezTo>
                    <a:pt x="914" y="148"/>
                    <a:pt x="925" y="150"/>
                    <a:pt x="935" y="156"/>
                  </a:cubicBezTo>
                  <a:cubicBezTo>
                    <a:pt x="1343" y="392"/>
                    <a:pt x="1343" y="392"/>
                    <a:pt x="1343" y="392"/>
                  </a:cubicBezTo>
                  <a:cubicBezTo>
                    <a:pt x="1357" y="400"/>
                    <a:pt x="1373" y="404"/>
                    <a:pt x="1388" y="404"/>
                  </a:cubicBezTo>
                  <a:cubicBezTo>
                    <a:pt x="1404" y="404"/>
                    <a:pt x="1420" y="400"/>
                    <a:pt x="1434" y="392"/>
                  </a:cubicBezTo>
                  <a:cubicBezTo>
                    <a:pt x="2067" y="26"/>
                    <a:pt x="2067" y="26"/>
                    <a:pt x="2067" y="26"/>
                  </a:cubicBezTo>
                  <a:cubicBezTo>
                    <a:pt x="2073" y="23"/>
                    <a:pt x="2076" y="14"/>
                    <a:pt x="2072" y="7"/>
                  </a:cubicBezTo>
                  <a:cubicBezTo>
                    <a:pt x="2069" y="3"/>
                    <a:pt x="2064" y="0"/>
                    <a:pt x="2059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50000"/>
                  </a:srgbClr>
                </a:gs>
                <a:gs pos="37000">
                  <a:srgbClr val="41E4DE">
                    <a:alpha val="50000"/>
                  </a:srgbClr>
                </a:gs>
                <a:gs pos="0">
                  <a:srgbClr val="19145F">
                    <a:alpha val="50000"/>
                  </a:srgbClr>
                </a:gs>
                <a:gs pos="100000">
                  <a:srgbClr val="19125E">
                    <a:alpha val="50000"/>
                  </a:srgb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1F3FC629-F814-44C8-848B-3A13EF052D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40638" y="3989388"/>
              <a:ext cx="3186112" cy="1830387"/>
            </a:xfrm>
            <a:custGeom>
              <a:avLst/>
              <a:gdLst>
                <a:gd name="T0" fmla="*/ 483 w 966"/>
                <a:gd name="T1" fmla="*/ 466 h 554"/>
                <a:gd name="T2" fmla="*/ 157 w 966"/>
                <a:gd name="T3" fmla="*/ 277 h 554"/>
                <a:gd name="T4" fmla="*/ 483 w 966"/>
                <a:gd name="T5" fmla="*/ 89 h 554"/>
                <a:gd name="T6" fmla="*/ 810 w 966"/>
                <a:gd name="T7" fmla="*/ 277 h 554"/>
                <a:gd name="T8" fmla="*/ 483 w 966"/>
                <a:gd name="T9" fmla="*/ 466 h 554"/>
                <a:gd name="T10" fmla="*/ 483 w 966"/>
                <a:gd name="T11" fmla="*/ 48 h 554"/>
                <a:gd name="T12" fmla="*/ 472 w 966"/>
                <a:gd name="T13" fmla="*/ 51 h 554"/>
                <a:gd name="T14" fmla="*/ 82 w 966"/>
                <a:gd name="T15" fmla="*/ 276 h 554"/>
                <a:gd name="T16" fmla="*/ 81 w 966"/>
                <a:gd name="T17" fmla="*/ 277 h 554"/>
                <a:gd name="T18" fmla="*/ 82 w 966"/>
                <a:gd name="T19" fmla="*/ 278 h 554"/>
                <a:gd name="T20" fmla="*/ 472 w 966"/>
                <a:gd name="T21" fmla="*/ 503 h 554"/>
                <a:gd name="T22" fmla="*/ 472 w 966"/>
                <a:gd name="T23" fmla="*/ 503 h 554"/>
                <a:gd name="T24" fmla="*/ 483 w 966"/>
                <a:gd name="T25" fmla="*/ 506 h 554"/>
                <a:gd name="T26" fmla="*/ 494 w 966"/>
                <a:gd name="T27" fmla="*/ 503 h 554"/>
                <a:gd name="T28" fmla="*/ 884 w 966"/>
                <a:gd name="T29" fmla="*/ 278 h 554"/>
                <a:gd name="T30" fmla="*/ 885 w 966"/>
                <a:gd name="T31" fmla="*/ 277 h 554"/>
                <a:gd name="T32" fmla="*/ 884 w 966"/>
                <a:gd name="T33" fmla="*/ 276 h 554"/>
                <a:gd name="T34" fmla="*/ 494 w 966"/>
                <a:gd name="T35" fmla="*/ 51 h 554"/>
                <a:gd name="T36" fmla="*/ 483 w 966"/>
                <a:gd name="T37" fmla="*/ 48 h 554"/>
                <a:gd name="T38" fmla="*/ 483 w 966"/>
                <a:gd name="T39" fmla="*/ 518 h 554"/>
                <a:gd name="T40" fmla="*/ 466 w 966"/>
                <a:gd name="T41" fmla="*/ 514 h 554"/>
                <a:gd name="T42" fmla="*/ 466 w 966"/>
                <a:gd name="T43" fmla="*/ 514 h 554"/>
                <a:gd name="T44" fmla="*/ 76 w 966"/>
                <a:gd name="T45" fmla="*/ 289 h 554"/>
                <a:gd name="T46" fmla="*/ 69 w 966"/>
                <a:gd name="T47" fmla="*/ 277 h 554"/>
                <a:gd name="T48" fmla="*/ 76 w 966"/>
                <a:gd name="T49" fmla="*/ 266 h 554"/>
                <a:gd name="T50" fmla="*/ 466 w 966"/>
                <a:gd name="T51" fmla="*/ 41 h 554"/>
                <a:gd name="T52" fmla="*/ 483 w 966"/>
                <a:gd name="T53" fmla="*/ 36 h 554"/>
                <a:gd name="T54" fmla="*/ 500 w 966"/>
                <a:gd name="T55" fmla="*/ 41 h 554"/>
                <a:gd name="T56" fmla="*/ 890 w 966"/>
                <a:gd name="T57" fmla="*/ 266 h 554"/>
                <a:gd name="T58" fmla="*/ 897 w 966"/>
                <a:gd name="T59" fmla="*/ 277 h 554"/>
                <a:gd name="T60" fmla="*/ 890 w 966"/>
                <a:gd name="T61" fmla="*/ 289 h 554"/>
                <a:gd name="T62" fmla="*/ 500 w 966"/>
                <a:gd name="T63" fmla="*/ 514 h 554"/>
                <a:gd name="T64" fmla="*/ 483 w 966"/>
                <a:gd name="T65" fmla="*/ 518 h 554"/>
                <a:gd name="T66" fmla="*/ 483 w 966"/>
                <a:gd name="T67" fmla="*/ 0 h 554"/>
                <a:gd name="T68" fmla="*/ 462 w 966"/>
                <a:gd name="T69" fmla="*/ 6 h 554"/>
                <a:gd name="T70" fmla="*/ 7 w 966"/>
                <a:gd name="T71" fmla="*/ 269 h 554"/>
                <a:gd name="T72" fmla="*/ 7 w 966"/>
                <a:gd name="T73" fmla="*/ 286 h 554"/>
                <a:gd name="T74" fmla="*/ 462 w 966"/>
                <a:gd name="T75" fmla="*/ 548 h 554"/>
                <a:gd name="T76" fmla="*/ 483 w 966"/>
                <a:gd name="T77" fmla="*/ 554 h 554"/>
                <a:gd name="T78" fmla="*/ 505 w 966"/>
                <a:gd name="T79" fmla="*/ 548 h 554"/>
                <a:gd name="T80" fmla="*/ 960 w 966"/>
                <a:gd name="T81" fmla="*/ 286 h 554"/>
                <a:gd name="T82" fmla="*/ 960 w 966"/>
                <a:gd name="T83" fmla="*/ 269 h 554"/>
                <a:gd name="T84" fmla="*/ 505 w 966"/>
                <a:gd name="T85" fmla="*/ 6 h 554"/>
                <a:gd name="T86" fmla="*/ 483 w 966"/>
                <a:gd name="T87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6" h="554">
                  <a:moveTo>
                    <a:pt x="483" y="466"/>
                  </a:moveTo>
                  <a:cubicBezTo>
                    <a:pt x="157" y="277"/>
                    <a:pt x="157" y="277"/>
                    <a:pt x="157" y="277"/>
                  </a:cubicBezTo>
                  <a:cubicBezTo>
                    <a:pt x="483" y="89"/>
                    <a:pt x="483" y="89"/>
                    <a:pt x="483" y="89"/>
                  </a:cubicBezTo>
                  <a:cubicBezTo>
                    <a:pt x="810" y="277"/>
                    <a:pt x="810" y="277"/>
                    <a:pt x="810" y="277"/>
                  </a:cubicBezTo>
                  <a:cubicBezTo>
                    <a:pt x="483" y="466"/>
                    <a:pt x="483" y="466"/>
                    <a:pt x="483" y="466"/>
                  </a:cubicBezTo>
                  <a:moveTo>
                    <a:pt x="483" y="48"/>
                  </a:moveTo>
                  <a:cubicBezTo>
                    <a:pt x="479" y="48"/>
                    <a:pt x="475" y="49"/>
                    <a:pt x="472" y="51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277"/>
                    <a:pt x="81" y="277"/>
                    <a:pt x="81" y="277"/>
                  </a:cubicBezTo>
                  <a:cubicBezTo>
                    <a:pt x="81" y="278"/>
                    <a:pt x="82" y="278"/>
                    <a:pt x="82" y="278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5" y="505"/>
                    <a:pt x="479" y="506"/>
                    <a:pt x="483" y="506"/>
                  </a:cubicBezTo>
                  <a:cubicBezTo>
                    <a:pt x="487" y="506"/>
                    <a:pt x="491" y="505"/>
                    <a:pt x="494" y="503"/>
                  </a:cubicBezTo>
                  <a:cubicBezTo>
                    <a:pt x="884" y="278"/>
                    <a:pt x="884" y="278"/>
                    <a:pt x="884" y="278"/>
                  </a:cubicBezTo>
                  <a:cubicBezTo>
                    <a:pt x="885" y="278"/>
                    <a:pt x="885" y="278"/>
                    <a:pt x="885" y="277"/>
                  </a:cubicBezTo>
                  <a:cubicBezTo>
                    <a:pt x="885" y="277"/>
                    <a:pt x="885" y="277"/>
                    <a:pt x="884" y="276"/>
                  </a:cubicBezTo>
                  <a:cubicBezTo>
                    <a:pt x="494" y="51"/>
                    <a:pt x="494" y="51"/>
                    <a:pt x="494" y="51"/>
                  </a:cubicBezTo>
                  <a:cubicBezTo>
                    <a:pt x="491" y="49"/>
                    <a:pt x="487" y="48"/>
                    <a:pt x="483" y="48"/>
                  </a:cubicBezTo>
                  <a:moveTo>
                    <a:pt x="483" y="518"/>
                  </a:moveTo>
                  <a:cubicBezTo>
                    <a:pt x="477" y="518"/>
                    <a:pt x="471" y="517"/>
                    <a:pt x="466" y="514"/>
                  </a:cubicBezTo>
                  <a:cubicBezTo>
                    <a:pt x="466" y="514"/>
                    <a:pt x="466" y="514"/>
                    <a:pt x="466" y="514"/>
                  </a:cubicBezTo>
                  <a:cubicBezTo>
                    <a:pt x="76" y="289"/>
                    <a:pt x="76" y="289"/>
                    <a:pt x="76" y="289"/>
                  </a:cubicBezTo>
                  <a:cubicBezTo>
                    <a:pt x="72" y="286"/>
                    <a:pt x="69" y="282"/>
                    <a:pt x="69" y="277"/>
                  </a:cubicBezTo>
                  <a:cubicBezTo>
                    <a:pt x="69" y="273"/>
                    <a:pt x="72" y="268"/>
                    <a:pt x="76" y="266"/>
                  </a:cubicBezTo>
                  <a:cubicBezTo>
                    <a:pt x="466" y="41"/>
                    <a:pt x="466" y="41"/>
                    <a:pt x="466" y="41"/>
                  </a:cubicBezTo>
                  <a:cubicBezTo>
                    <a:pt x="471" y="38"/>
                    <a:pt x="477" y="36"/>
                    <a:pt x="483" y="36"/>
                  </a:cubicBezTo>
                  <a:cubicBezTo>
                    <a:pt x="489" y="36"/>
                    <a:pt x="495" y="38"/>
                    <a:pt x="500" y="41"/>
                  </a:cubicBezTo>
                  <a:cubicBezTo>
                    <a:pt x="890" y="266"/>
                    <a:pt x="890" y="266"/>
                    <a:pt x="890" y="266"/>
                  </a:cubicBezTo>
                  <a:cubicBezTo>
                    <a:pt x="894" y="268"/>
                    <a:pt x="897" y="273"/>
                    <a:pt x="897" y="277"/>
                  </a:cubicBezTo>
                  <a:cubicBezTo>
                    <a:pt x="897" y="282"/>
                    <a:pt x="894" y="286"/>
                    <a:pt x="890" y="289"/>
                  </a:cubicBezTo>
                  <a:cubicBezTo>
                    <a:pt x="500" y="514"/>
                    <a:pt x="500" y="514"/>
                    <a:pt x="500" y="514"/>
                  </a:cubicBezTo>
                  <a:cubicBezTo>
                    <a:pt x="495" y="517"/>
                    <a:pt x="489" y="518"/>
                    <a:pt x="483" y="518"/>
                  </a:cubicBezTo>
                  <a:moveTo>
                    <a:pt x="483" y="0"/>
                  </a:moveTo>
                  <a:cubicBezTo>
                    <a:pt x="476" y="0"/>
                    <a:pt x="468" y="2"/>
                    <a:pt x="462" y="6"/>
                  </a:cubicBezTo>
                  <a:cubicBezTo>
                    <a:pt x="7" y="269"/>
                    <a:pt x="7" y="269"/>
                    <a:pt x="7" y="269"/>
                  </a:cubicBezTo>
                  <a:cubicBezTo>
                    <a:pt x="0" y="273"/>
                    <a:pt x="0" y="282"/>
                    <a:pt x="7" y="286"/>
                  </a:cubicBezTo>
                  <a:cubicBezTo>
                    <a:pt x="462" y="548"/>
                    <a:pt x="462" y="548"/>
                    <a:pt x="462" y="548"/>
                  </a:cubicBezTo>
                  <a:cubicBezTo>
                    <a:pt x="468" y="552"/>
                    <a:pt x="476" y="554"/>
                    <a:pt x="483" y="554"/>
                  </a:cubicBezTo>
                  <a:cubicBezTo>
                    <a:pt x="491" y="554"/>
                    <a:pt x="498" y="552"/>
                    <a:pt x="505" y="548"/>
                  </a:cubicBezTo>
                  <a:cubicBezTo>
                    <a:pt x="960" y="286"/>
                    <a:pt x="960" y="286"/>
                    <a:pt x="960" y="286"/>
                  </a:cubicBezTo>
                  <a:cubicBezTo>
                    <a:pt x="966" y="282"/>
                    <a:pt x="966" y="273"/>
                    <a:pt x="960" y="269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498" y="2"/>
                    <a:pt x="491" y="0"/>
                    <a:pt x="483" y="0"/>
                  </a:cubicBezTo>
                </a:path>
              </a:pathLst>
            </a:custGeom>
            <a:solidFill>
              <a:srgbClr val="5E5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="" xmlns:a16="http://schemas.microsoft.com/office/drawing/2014/main" id="{DC71528E-8757-4884-83C1-214745F9F2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69238" y="4108450"/>
              <a:ext cx="2730500" cy="1592262"/>
            </a:xfrm>
            <a:custGeom>
              <a:avLst/>
              <a:gdLst>
                <a:gd name="T0" fmla="*/ 403 w 828"/>
                <a:gd name="T1" fmla="*/ 467 h 482"/>
                <a:gd name="T2" fmla="*/ 13 w 828"/>
                <a:gd name="T3" fmla="*/ 242 h 482"/>
                <a:gd name="T4" fmla="*/ 12 w 828"/>
                <a:gd name="T5" fmla="*/ 241 h 482"/>
                <a:gd name="T6" fmla="*/ 13 w 828"/>
                <a:gd name="T7" fmla="*/ 240 h 482"/>
                <a:gd name="T8" fmla="*/ 403 w 828"/>
                <a:gd name="T9" fmla="*/ 15 h 482"/>
                <a:gd name="T10" fmla="*/ 414 w 828"/>
                <a:gd name="T11" fmla="*/ 12 h 482"/>
                <a:gd name="T12" fmla="*/ 425 w 828"/>
                <a:gd name="T13" fmla="*/ 15 h 482"/>
                <a:gd name="T14" fmla="*/ 815 w 828"/>
                <a:gd name="T15" fmla="*/ 240 h 482"/>
                <a:gd name="T16" fmla="*/ 816 w 828"/>
                <a:gd name="T17" fmla="*/ 241 h 482"/>
                <a:gd name="T18" fmla="*/ 815 w 828"/>
                <a:gd name="T19" fmla="*/ 242 h 482"/>
                <a:gd name="T20" fmla="*/ 425 w 828"/>
                <a:gd name="T21" fmla="*/ 467 h 482"/>
                <a:gd name="T22" fmla="*/ 414 w 828"/>
                <a:gd name="T23" fmla="*/ 470 h 482"/>
                <a:gd name="T24" fmla="*/ 403 w 828"/>
                <a:gd name="T25" fmla="*/ 467 h 482"/>
                <a:gd name="T26" fmla="*/ 403 w 828"/>
                <a:gd name="T27" fmla="*/ 467 h 482"/>
                <a:gd name="T28" fmla="*/ 414 w 828"/>
                <a:gd name="T29" fmla="*/ 0 h 482"/>
                <a:gd name="T30" fmla="*/ 397 w 828"/>
                <a:gd name="T31" fmla="*/ 5 h 482"/>
                <a:gd name="T32" fmla="*/ 7 w 828"/>
                <a:gd name="T33" fmla="*/ 230 h 482"/>
                <a:gd name="T34" fmla="*/ 0 w 828"/>
                <a:gd name="T35" fmla="*/ 241 h 482"/>
                <a:gd name="T36" fmla="*/ 7 w 828"/>
                <a:gd name="T37" fmla="*/ 253 h 482"/>
                <a:gd name="T38" fmla="*/ 397 w 828"/>
                <a:gd name="T39" fmla="*/ 478 h 482"/>
                <a:gd name="T40" fmla="*/ 397 w 828"/>
                <a:gd name="T41" fmla="*/ 478 h 482"/>
                <a:gd name="T42" fmla="*/ 414 w 828"/>
                <a:gd name="T43" fmla="*/ 482 h 482"/>
                <a:gd name="T44" fmla="*/ 431 w 828"/>
                <a:gd name="T45" fmla="*/ 478 h 482"/>
                <a:gd name="T46" fmla="*/ 821 w 828"/>
                <a:gd name="T47" fmla="*/ 253 h 482"/>
                <a:gd name="T48" fmla="*/ 828 w 828"/>
                <a:gd name="T49" fmla="*/ 241 h 482"/>
                <a:gd name="T50" fmla="*/ 821 w 828"/>
                <a:gd name="T51" fmla="*/ 230 h 482"/>
                <a:gd name="T52" fmla="*/ 431 w 828"/>
                <a:gd name="T53" fmla="*/ 5 h 482"/>
                <a:gd name="T54" fmla="*/ 414 w 828"/>
                <a:gd name="T55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8" h="482">
                  <a:moveTo>
                    <a:pt x="403" y="467"/>
                  </a:moveTo>
                  <a:cubicBezTo>
                    <a:pt x="13" y="242"/>
                    <a:pt x="13" y="242"/>
                    <a:pt x="13" y="242"/>
                  </a:cubicBezTo>
                  <a:cubicBezTo>
                    <a:pt x="13" y="242"/>
                    <a:pt x="12" y="242"/>
                    <a:pt x="12" y="241"/>
                  </a:cubicBezTo>
                  <a:cubicBezTo>
                    <a:pt x="12" y="241"/>
                    <a:pt x="13" y="241"/>
                    <a:pt x="13" y="240"/>
                  </a:cubicBezTo>
                  <a:cubicBezTo>
                    <a:pt x="403" y="15"/>
                    <a:pt x="403" y="15"/>
                    <a:pt x="403" y="15"/>
                  </a:cubicBezTo>
                  <a:cubicBezTo>
                    <a:pt x="406" y="13"/>
                    <a:pt x="410" y="12"/>
                    <a:pt x="414" y="12"/>
                  </a:cubicBezTo>
                  <a:cubicBezTo>
                    <a:pt x="418" y="12"/>
                    <a:pt x="422" y="13"/>
                    <a:pt x="425" y="15"/>
                  </a:cubicBezTo>
                  <a:cubicBezTo>
                    <a:pt x="815" y="240"/>
                    <a:pt x="815" y="240"/>
                    <a:pt x="815" y="240"/>
                  </a:cubicBezTo>
                  <a:cubicBezTo>
                    <a:pt x="816" y="241"/>
                    <a:pt x="816" y="241"/>
                    <a:pt x="816" y="241"/>
                  </a:cubicBezTo>
                  <a:cubicBezTo>
                    <a:pt x="816" y="242"/>
                    <a:pt x="816" y="242"/>
                    <a:pt x="815" y="242"/>
                  </a:cubicBezTo>
                  <a:cubicBezTo>
                    <a:pt x="425" y="467"/>
                    <a:pt x="425" y="467"/>
                    <a:pt x="425" y="467"/>
                  </a:cubicBezTo>
                  <a:cubicBezTo>
                    <a:pt x="422" y="469"/>
                    <a:pt x="418" y="470"/>
                    <a:pt x="414" y="470"/>
                  </a:cubicBezTo>
                  <a:cubicBezTo>
                    <a:pt x="410" y="470"/>
                    <a:pt x="406" y="469"/>
                    <a:pt x="403" y="467"/>
                  </a:cubicBezTo>
                  <a:cubicBezTo>
                    <a:pt x="403" y="467"/>
                    <a:pt x="403" y="467"/>
                    <a:pt x="403" y="467"/>
                  </a:cubicBezTo>
                  <a:moveTo>
                    <a:pt x="414" y="0"/>
                  </a:moveTo>
                  <a:cubicBezTo>
                    <a:pt x="408" y="0"/>
                    <a:pt x="402" y="2"/>
                    <a:pt x="397" y="5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3" y="232"/>
                    <a:pt x="0" y="237"/>
                    <a:pt x="0" y="241"/>
                  </a:cubicBezTo>
                  <a:cubicBezTo>
                    <a:pt x="0" y="246"/>
                    <a:pt x="3" y="250"/>
                    <a:pt x="7" y="253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402" y="481"/>
                    <a:pt x="408" y="482"/>
                    <a:pt x="414" y="482"/>
                  </a:cubicBezTo>
                  <a:cubicBezTo>
                    <a:pt x="420" y="482"/>
                    <a:pt x="426" y="481"/>
                    <a:pt x="431" y="478"/>
                  </a:cubicBezTo>
                  <a:cubicBezTo>
                    <a:pt x="821" y="253"/>
                    <a:pt x="821" y="253"/>
                    <a:pt x="821" y="253"/>
                  </a:cubicBezTo>
                  <a:cubicBezTo>
                    <a:pt x="825" y="250"/>
                    <a:pt x="828" y="246"/>
                    <a:pt x="828" y="241"/>
                  </a:cubicBezTo>
                  <a:cubicBezTo>
                    <a:pt x="828" y="237"/>
                    <a:pt x="825" y="232"/>
                    <a:pt x="821" y="230"/>
                  </a:cubicBezTo>
                  <a:cubicBezTo>
                    <a:pt x="431" y="5"/>
                    <a:pt x="431" y="5"/>
                    <a:pt x="431" y="5"/>
                  </a:cubicBezTo>
                  <a:cubicBezTo>
                    <a:pt x="426" y="2"/>
                    <a:pt x="420" y="0"/>
                    <a:pt x="414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74000"/>
                  </a:srgbClr>
                </a:gs>
                <a:gs pos="37000">
                  <a:srgbClr val="41E4DE">
                    <a:alpha val="71000"/>
                  </a:srgbClr>
                </a:gs>
                <a:gs pos="0">
                  <a:srgbClr val="19145F"/>
                </a:gs>
                <a:gs pos="100000">
                  <a:srgbClr val="19125E">
                    <a:alpha val="82000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="" xmlns:a16="http://schemas.microsoft.com/office/drawing/2014/main" id="{ED5565D2-665C-4D02-AF53-29AFF656BF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100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="" xmlns:a16="http://schemas.microsoft.com/office/drawing/2014/main" id="{8470F6EC-9358-4962-9498-35900AC547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55">
              <a:extLst>
                <a:ext uri="{FF2B5EF4-FFF2-40B4-BE49-F238E27FC236}">
                  <a16:creationId xmlns="" xmlns:a16="http://schemas.microsoft.com/office/drawing/2014/main" id="{1B8B1E90-E8E6-474C-A9F4-D613AE0CA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3861" y="58102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56">
              <a:extLst>
                <a:ext uri="{FF2B5EF4-FFF2-40B4-BE49-F238E27FC236}">
                  <a16:creationId xmlns="" xmlns:a16="http://schemas.microsoft.com/office/drawing/2014/main" id="{069847D9-8534-4608-A15D-B6E42ACE98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5936" y="5756275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4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4" y="24"/>
                  </a:cubicBezTo>
                  <a:cubicBezTo>
                    <a:pt x="16" y="24"/>
                    <a:pt x="18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57">
              <a:extLst>
                <a:ext uri="{FF2B5EF4-FFF2-40B4-BE49-F238E27FC236}">
                  <a16:creationId xmlns="" xmlns:a16="http://schemas.microsoft.com/office/drawing/2014/main" id="{48EC9D43-F746-48CA-9F08-8E6CB81079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1186" y="5702300"/>
              <a:ext cx="85725" cy="77787"/>
            </a:xfrm>
            <a:custGeom>
              <a:avLst/>
              <a:gdLst>
                <a:gd name="T0" fmla="*/ 13 w 26"/>
                <a:gd name="T1" fmla="*/ 0 h 23"/>
                <a:gd name="T2" fmla="*/ 7 w 26"/>
                <a:gd name="T3" fmla="*/ 1 h 23"/>
                <a:gd name="T4" fmla="*/ 3 w 26"/>
                <a:gd name="T5" fmla="*/ 18 h 23"/>
                <a:gd name="T6" fmla="*/ 13 w 26"/>
                <a:gd name="T7" fmla="*/ 23 h 23"/>
                <a:gd name="T8" fmla="*/ 19 w 26"/>
                <a:gd name="T9" fmla="*/ 22 h 23"/>
                <a:gd name="T10" fmla="*/ 23 w 26"/>
                <a:gd name="T11" fmla="*/ 6 h 23"/>
                <a:gd name="T12" fmla="*/ 13 w 2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13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58">
              <a:extLst>
                <a:ext uri="{FF2B5EF4-FFF2-40B4-BE49-F238E27FC236}">
                  <a16:creationId xmlns="" xmlns:a16="http://schemas.microsoft.com/office/drawing/2014/main" id="{54203647-D14B-459B-A874-D5CE3FF3B5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3261" y="5649912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4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3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59">
              <a:extLst>
                <a:ext uri="{FF2B5EF4-FFF2-40B4-BE49-F238E27FC236}">
                  <a16:creationId xmlns="" xmlns:a16="http://schemas.microsoft.com/office/drawing/2014/main" id="{08820E61-22DB-4B15-9C62-34AE5ADA7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6924" y="559593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1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60">
              <a:extLst>
                <a:ext uri="{FF2B5EF4-FFF2-40B4-BE49-F238E27FC236}">
                  <a16:creationId xmlns="" xmlns:a16="http://schemas.microsoft.com/office/drawing/2014/main" id="{AEDA835B-253D-49A4-AD92-D38F3FD8A5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2174" y="5538787"/>
              <a:ext cx="88900" cy="80962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61">
              <a:extLst>
                <a:ext uri="{FF2B5EF4-FFF2-40B4-BE49-F238E27FC236}">
                  <a16:creationId xmlns="" xmlns:a16="http://schemas.microsoft.com/office/drawing/2014/main" id="{EAAF6E4C-9F9A-49F1-8348-DF7768563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3161" y="5372100"/>
              <a:ext cx="88900" cy="77787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62">
              <a:extLst>
                <a:ext uri="{FF2B5EF4-FFF2-40B4-BE49-F238E27FC236}">
                  <a16:creationId xmlns="" xmlns:a16="http://schemas.microsoft.com/office/drawing/2014/main" id="{0347101B-1CD1-4977-A202-28F12251D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1086" y="5426075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63">
              <a:extLst>
                <a:ext uri="{FF2B5EF4-FFF2-40B4-BE49-F238E27FC236}">
                  <a16:creationId xmlns="" xmlns:a16="http://schemas.microsoft.com/office/drawing/2014/main" id="{A65CBAA9-9DF4-4F79-A533-CE5F4A3231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4249" y="5480050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57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64">
              <a:extLst>
                <a:ext uri="{FF2B5EF4-FFF2-40B4-BE49-F238E27FC236}">
                  <a16:creationId xmlns="" xmlns:a16="http://schemas.microsoft.com/office/drawing/2014/main" id="{306AC6B0-8C0B-470D-9853-86D766DEA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3561" y="5372100"/>
              <a:ext cx="88900" cy="77787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8 w 27"/>
                <a:gd name="T5" fmla="*/ 22 h 23"/>
                <a:gd name="T6" fmla="*/ 13 w 27"/>
                <a:gd name="T7" fmla="*/ 23 h 23"/>
                <a:gd name="T8" fmla="*/ 24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8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8" y="23"/>
                    <a:pt x="21" y="21"/>
                    <a:pt x="24" y="17"/>
                  </a:cubicBezTo>
                  <a:cubicBezTo>
                    <a:pt x="27" y="11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65">
              <a:extLst>
                <a:ext uri="{FF2B5EF4-FFF2-40B4-BE49-F238E27FC236}">
                  <a16:creationId xmlns="" xmlns:a16="http://schemas.microsoft.com/office/drawing/2014/main" id="{D8CA5445-3AAF-46BA-84D0-F11755E0E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5636" y="5426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4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7 h 23"/>
                <a:gd name="T10" fmla="*/ 20 w 27"/>
                <a:gd name="T11" fmla="*/ 1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7"/>
                  </a:cubicBezTo>
                  <a:cubicBezTo>
                    <a:pt x="27" y="12"/>
                    <a:pt x="25" y="5"/>
                    <a:pt x="20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66">
              <a:extLst>
                <a:ext uri="{FF2B5EF4-FFF2-40B4-BE49-F238E27FC236}">
                  <a16:creationId xmlns="" xmlns:a16="http://schemas.microsoft.com/office/drawing/2014/main" id="{6E0F6EDD-9620-4A0A-9E52-85896B6B3E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10886" y="54800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67">
              <a:extLst>
                <a:ext uri="{FF2B5EF4-FFF2-40B4-BE49-F238E27FC236}">
                  <a16:creationId xmlns="" xmlns:a16="http://schemas.microsoft.com/office/drawing/2014/main" id="{2B23DE40-FEA9-419A-A012-944D8879A7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4549" y="55324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68">
              <a:extLst>
                <a:ext uri="{FF2B5EF4-FFF2-40B4-BE49-F238E27FC236}">
                  <a16:creationId xmlns="" xmlns:a16="http://schemas.microsoft.com/office/drawing/2014/main" id="{467CDEB9-2068-43B0-9F98-13F176B669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9799" y="558641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7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3"/>
                    <a:pt x="3" y="6"/>
                  </a:cubicBezTo>
                  <a:cubicBezTo>
                    <a:pt x="0" y="12"/>
                    <a:pt x="2" y="19"/>
                    <a:pt x="7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2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1"/>
                    <a:pt x="15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71">
              <a:extLst>
                <a:ext uri="{FF2B5EF4-FFF2-40B4-BE49-F238E27FC236}">
                  <a16:creationId xmlns="" xmlns:a16="http://schemas.microsoft.com/office/drawing/2014/main" id="{2BA56708-F51B-4820-B39A-C5A8772A9E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911" y="5972175"/>
              <a:ext cx="90488" cy="80962"/>
            </a:xfrm>
            <a:custGeom>
              <a:avLst/>
              <a:gdLst>
                <a:gd name="T0" fmla="*/ 14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1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72">
              <a:extLst>
                <a:ext uri="{FF2B5EF4-FFF2-40B4-BE49-F238E27FC236}">
                  <a16:creationId xmlns="" xmlns:a16="http://schemas.microsoft.com/office/drawing/2014/main" id="{3A242F8D-27D2-48B9-B89B-292D52ED31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3836" y="5919787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6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5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73">
              <a:extLst>
                <a:ext uri="{FF2B5EF4-FFF2-40B4-BE49-F238E27FC236}">
                  <a16:creationId xmlns="" xmlns:a16="http://schemas.microsoft.com/office/drawing/2014/main" id="{2B847F8F-E746-4ABE-9736-9BBD73E82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58586" y="58626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74">
              <a:extLst>
                <a:ext uri="{FF2B5EF4-FFF2-40B4-BE49-F238E27FC236}">
                  <a16:creationId xmlns="" xmlns:a16="http://schemas.microsoft.com/office/drawing/2014/main" id="{F9BFC2B0-E8DC-476C-8440-1E265F6C55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6511" y="5810250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3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8 h 23"/>
                <a:gd name="T10" fmla="*/ 19 w 27"/>
                <a:gd name="T11" fmla="*/ 2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75">
              <a:extLst>
                <a:ext uri="{FF2B5EF4-FFF2-40B4-BE49-F238E27FC236}">
                  <a16:creationId xmlns="" xmlns:a16="http://schemas.microsoft.com/office/drawing/2014/main" id="{F68124A6-7643-4752-A093-522E178E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2849" y="5756275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77">
              <a:extLst>
                <a:ext uri="{FF2B5EF4-FFF2-40B4-BE49-F238E27FC236}">
                  <a16:creationId xmlns="" xmlns:a16="http://schemas.microsoft.com/office/drawing/2014/main" id="{7479CF2F-F825-4ED9-8980-9CDC581AD2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7124" y="5699125"/>
              <a:ext cx="79375" cy="73025"/>
            </a:xfrm>
            <a:custGeom>
              <a:avLst/>
              <a:gdLst>
                <a:gd name="T0" fmla="*/ 11 w 24"/>
                <a:gd name="T1" fmla="*/ 0 h 22"/>
                <a:gd name="T2" fmla="*/ 6 w 24"/>
                <a:gd name="T3" fmla="*/ 1 h 22"/>
                <a:gd name="T4" fmla="*/ 3 w 24"/>
                <a:gd name="T5" fmla="*/ 5 h 22"/>
                <a:gd name="T6" fmla="*/ 7 w 24"/>
                <a:gd name="T7" fmla="*/ 21 h 22"/>
                <a:gd name="T8" fmla="*/ 13 w 24"/>
                <a:gd name="T9" fmla="*/ 22 h 22"/>
                <a:gd name="T10" fmla="*/ 18 w 24"/>
                <a:gd name="T11" fmla="*/ 21 h 22"/>
                <a:gd name="T12" fmla="*/ 21 w 24"/>
                <a:gd name="T13" fmla="*/ 18 h 22"/>
                <a:gd name="T14" fmla="*/ 17 w 24"/>
                <a:gd name="T15" fmla="*/ 2 h 22"/>
                <a:gd name="T16" fmla="*/ 11 w 24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11" y="0"/>
                  </a:moveTo>
                  <a:cubicBezTo>
                    <a:pt x="9" y="0"/>
                    <a:pt x="8" y="0"/>
                    <a:pt x="6" y="1"/>
                  </a:cubicBezTo>
                  <a:cubicBezTo>
                    <a:pt x="5" y="2"/>
                    <a:pt x="4" y="3"/>
                    <a:pt x="3" y="5"/>
                  </a:cubicBezTo>
                  <a:cubicBezTo>
                    <a:pt x="0" y="10"/>
                    <a:pt x="2" y="18"/>
                    <a:pt x="7" y="21"/>
                  </a:cubicBezTo>
                  <a:cubicBezTo>
                    <a:pt x="9" y="22"/>
                    <a:pt x="11" y="22"/>
                    <a:pt x="13" y="22"/>
                  </a:cubicBezTo>
                  <a:cubicBezTo>
                    <a:pt x="15" y="22"/>
                    <a:pt x="16" y="22"/>
                    <a:pt x="18" y="21"/>
                  </a:cubicBezTo>
                  <a:cubicBezTo>
                    <a:pt x="19" y="21"/>
                    <a:pt x="20" y="19"/>
                    <a:pt x="21" y="18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5" y="1"/>
                    <a:pt x="13" y="0"/>
                    <a:pt x="11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Freeform 79">
              <a:extLst>
                <a:ext uri="{FF2B5EF4-FFF2-40B4-BE49-F238E27FC236}">
                  <a16:creationId xmlns="" xmlns:a16="http://schemas.microsoft.com/office/drawing/2014/main" id="{E2AC8F3E-E460-4D8E-A14F-DE4BCDA07A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874" y="5646737"/>
              <a:ext cx="82550" cy="73025"/>
            </a:xfrm>
            <a:custGeom>
              <a:avLst/>
              <a:gdLst>
                <a:gd name="T0" fmla="*/ 11 w 25"/>
                <a:gd name="T1" fmla="*/ 0 h 22"/>
                <a:gd name="T2" fmla="*/ 7 w 25"/>
                <a:gd name="T3" fmla="*/ 1 h 22"/>
                <a:gd name="T4" fmla="*/ 4 w 25"/>
                <a:gd name="T5" fmla="*/ 5 h 22"/>
                <a:gd name="T6" fmla="*/ 8 w 25"/>
                <a:gd name="T7" fmla="*/ 21 h 22"/>
                <a:gd name="T8" fmla="*/ 14 w 25"/>
                <a:gd name="T9" fmla="*/ 22 h 22"/>
                <a:gd name="T10" fmla="*/ 18 w 25"/>
                <a:gd name="T11" fmla="*/ 21 h 22"/>
                <a:gd name="T12" fmla="*/ 22 w 25"/>
                <a:gd name="T13" fmla="*/ 17 h 22"/>
                <a:gd name="T14" fmla="*/ 17 w 25"/>
                <a:gd name="T15" fmla="*/ 1 h 22"/>
                <a:gd name="T16" fmla="*/ 11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11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6" y="2"/>
                    <a:pt x="4" y="3"/>
                    <a:pt x="4" y="5"/>
                  </a:cubicBezTo>
                  <a:cubicBezTo>
                    <a:pt x="0" y="10"/>
                    <a:pt x="2" y="17"/>
                    <a:pt x="8" y="21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5" y="22"/>
                    <a:pt x="17" y="22"/>
                    <a:pt x="18" y="21"/>
                  </a:cubicBezTo>
                  <a:cubicBezTo>
                    <a:pt x="19" y="20"/>
                    <a:pt x="21" y="19"/>
                    <a:pt x="22" y="17"/>
                  </a:cubicBezTo>
                  <a:cubicBezTo>
                    <a:pt x="25" y="12"/>
                    <a:pt x="23" y="5"/>
                    <a:pt x="17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solidFill>
              <a:srgbClr val="5149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Freeform 80">
              <a:extLst>
                <a:ext uri="{FF2B5EF4-FFF2-40B4-BE49-F238E27FC236}">
                  <a16:creationId xmlns="" xmlns:a16="http://schemas.microsoft.com/office/drawing/2014/main" id="{877DA411-2751-44F2-A7EE-AA70CF8BCC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0174" y="562610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8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81">
              <a:extLst>
                <a:ext uri="{FF2B5EF4-FFF2-40B4-BE49-F238E27FC236}">
                  <a16:creationId xmlns="" xmlns:a16="http://schemas.microsoft.com/office/drawing/2014/main" id="{08C14B30-69E1-436F-9656-9A670ED0AF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2249" y="5568950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3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82">
              <a:extLst>
                <a:ext uri="{FF2B5EF4-FFF2-40B4-BE49-F238E27FC236}">
                  <a16:creationId xmlns="" xmlns:a16="http://schemas.microsoft.com/office/drawing/2014/main" id="{81AB594C-8CCA-4332-AD1F-2ABC1E9301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7499" y="551656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83">
              <a:extLst>
                <a:ext uri="{FF2B5EF4-FFF2-40B4-BE49-F238E27FC236}">
                  <a16:creationId xmlns="" xmlns:a16="http://schemas.microsoft.com/office/drawing/2014/main" id="{F5473C86-4E85-479B-A4DF-0AE3B70A98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9574" y="546258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4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19" y="22"/>
                  </a:cubicBezTo>
                  <a:cubicBezTo>
                    <a:pt x="25" y="18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84">
              <a:extLst>
                <a:ext uri="{FF2B5EF4-FFF2-40B4-BE49-F238E27FC236}">
                  <a16:creationId xmlns="" xmlns:a16="http://schemas.microsoft.com/office/drawing/2014/main" id="{939CD653-6F1F-4C21-B0AD-212B0C319E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6411" y="5405437"/>
              <a:ext cx="85725" cy="80962"/>
            </a:xfrm>
            <a:custGeom>
              <a:avLst/>
              <a:gdLst>
                <a:gd name="T0" fmla="*/ 13 w 26"/>
                <a:gd name="T1" fmla="*/ 0 h 24"/>
                <a:gd name="T2" fmla="*/ 7 w 26"/>
                <a:gd name="T3" fmla="*/ 2 h 24"/>
                <a:gd name="T4" fmla="*/ 3 w 26"/>
                <a:gd name="T5" fmla="*/ 18 h 24"/>
                <a:gd name="T6" fmla="*/ 13 w 26"/>
                <a:gd name="T7" fmla="*/ 24 h 24"/>
                <a:gd name="T8" fmla="*/ 19 w 26"/>
                <a:gd name="T9" fmla="*/ 22 h 24"/>
                <a:gd name="T10" fmla="*/ 23 w 26"/>
                <a:gd name="T11" fmla="*/ 6 h 24"/>
                <a:gd name="T12" fmla="*/ 13 w 2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1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85">
              <a:extLst>
                <a:ext uri="{FF2B5EF4-FFF2-40B4-BE49-F238E27FC236}">
                  <a16:creationId xmlns="" xmlns:a16="http://schemas.microsoft.com/office/drawing/2014/main" id="{F3EE7AF8-F12B-4F2A-ADA4-D05657515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98486" y="535305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7 w 27"/>
                <a:gd name="T3" fmla="*/ 2 h 23"/>
                <a:gd name="T4" fmla="*/ 3 w 27"/>
                <a:gd name="T5" fmla="*/ 18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Freeform 86">
              <a:extLst>
                <a:ext uri="{FF2B5EF4-FFF2-40B4-BE49-F238E27FC236}">
                  <a16:creationId xmlns="" xmlns:a16="http://schemas.microsoft.com/office/drawing/2014/main" id="{40F9DFFF-4CD4-43CD-AB17-5E0589E608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0561" y="5299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8B86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="" xmlns:a16="http://schemas.microsoft.com/office/drawing/2014/main" id="{0A3D1317-FBA6-4CE2-896A-4E1EEC200D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41802" y="5287830"/>
              <a:ext cx="827436" cy="50191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="" xmlns:a16="http://schemas.microsoft.com/office/drawing/2014/main" id="{90039AA1-8B60-43A6-A6DB-294AF4C0BEC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352276" y="5405437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="" xmlns:a16="http://schemas.microsoft.com/office/drawing/2014/main" id="{8C686BC3-7823-4311-971E-CED47FEC233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31243" y="5471253"/>
              <a:ext cx="328843" cy="21199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="" xmlns:a16="http://schemas.microsoft.com/office/drawing/2014/main" id="{83AA01B2-BBA9-482C-AF61-FE5CC7143586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065044" y="5664134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61B26D1D-08BE-425A-97B5-DD08D3807562}"/>
                </a:ext>
              </a:extLst>
            </p:cNvPr>
            <p:cNvSpPr/>
            <p:nvPr userDrawn="1"/>
          </p:nvSpPr>
          <p:spPr>
            <a:xfrm>
              <a:off x="10861128" y="4188135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="" xmlns:a16="http://schemas.microsoft.com/office/drawing/2014/main" id="{634BC058-D62E-4510-8D65-416300B44AC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552112" y="4285080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03276EA7-5327-40E5-8F85-64AF830B6CA1}"/>
                </a:ext>
              </a:extLst>
            </p:cNvPr>
            <p:cNvSpPr/>
            <p:nvPr userDrawn="1"/>
          </p:nvSpPr>
          <p:spPr>
            <a:xfrm>
              <a:off x="9754989" y="371337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="" xmlns:a16="http://schemas.microsoft.com/office/drawing/2014/main" id="{C9789196-78EC-4E5A-A04D-62DD88105C0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5973" y="381032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E4B2A535-B781-4AF0-ADDC-76897951D9BB}"/>
                </a:ext>
              </a:extLst>
            </p:cNvPr>
            <p:cNvSpPr/>
            <p:nvPr userDrawn="1"/>
          </p:nvSpPr>
          <p:spPr>
            <a:xfrm>
              <a:off x="10020604" y="4130676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="" xmlns:a16="http://schemas.microsoft.com/office/drawing/2014/main" id="{28CECE6A-AC08-4EF9-B3FE-1D230C534BB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906261" y="4226956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737CB0B0-345F-4485-8D6F-9F7A19E99ABD}"/>
                </a:ext>
              </a:extLst>
            </p:cNvPr>
            <p:cNvSpPr/>
            <p:nvPr userDrawn="1"/>
          </p:nvSpPr>
          <p:spPr>
            <a:xfrm>
              <a:off x="7626655" y="417674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="" xmlns:a16="http://schemas.microsoft.com/office/drawing/2014/main" id="{E066FF86-60CC-413B-A38C-5877DF3423B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12312" y="427302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3418658E-3C78-4374-B2D3-E9F25A672F8D}"/>
                </a:ext>
              </a:extLst>
            </p:cNvPr>
            <p:cNvSpPr/>
            <p:nvPr userDrawn="1"/>
          </p:nvSpPr>
          <p:spPr>
            <a:xfrm>
              <a:off x="8387012" y="336016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="" xmlns:a16="http://schemas.microsoft.com/office/drawing/2014/main" id="{F8A1BA54-6C50-42DD-9E37-F4BE9AAC50C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72669" y="345644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>
              <a:extLst>
                <a:ext uri="{FF2B5EF4-FFF2-40B4-BE49-F238E27FC236}">
                  <a16:creationId xmlns="" xmlns:a16="http://schemas.microsoft.com/office/drawing/2014/main" id="{DC5D5A44-A1EF-4532-8AD3-E8823B57F81E}"/>
                </a:ext>
              </a:extLst>
            </p:cNvPr>
            <p:cNvSpPr/>
            <p:nvPr userDrawn="1"/>
          </p:nvSpPr>
          <p:spPr>
            <a:xfrm>
              <a:off x="8071311" y="342409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="" xmlns:a16="http://schemas.microsoft.com/office/drawing/2014/main" id="{055015E5-0B2E-46E6-A7AB-11C57440AE3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62295" y="352104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="" xmlns:a16="http://schemas.microsoft.com/office/drawing/2014/main" id="{4C463780-6B50-492E-8198-C64C39D93999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216506" y="2821117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="" xmlns:a16="http://schemas.microsoft.com/office/drawing/2014/main" id="{3EB51A2E-F9D5-43AA-8F4D-C0E2739FFE0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208402" y="2813165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90">
              <a:extLst>
                <a:ext uri="{FF2B5EF4-FFF2-40B4-BE49-F238E27FC236}">
                  <a16:creationId xmlns="" xmlns:a16="http://schemas.microsoft.com/office/drawing/2014/main" id="{AF8EE743-B501-40A3-87A8-EE389C9346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solidFill>
              <a:srgbClr val="736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91">
              <a:extLst>
                <a:ext uri="{FF2B5EF4-FFF2-40B4-BE49-F238E27FC236}">
                  <a16:creationId xmlns="" xmlns:a16="http://schemas.microsoft.com/office/drawing/2014/main" id="{434E1605-FC1A-45F6-A9B3-8B234DCB5A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4025"/>
              <a:ext cx="2168525" cy="714375"/>
            </a:xfrm>
            <a:custGeom>
              <a:avLst/>
              <a:gdLst>
                <a:gd name="T0" fmla="*/ 10 w 538"/>
                <a:gd name="T1" fmla="*/ 165 h 177"/>
                <a:gd name="T2" fmla="*/ 31 w 538"/>
                <a:gd name="T3" fmla="*/ 177 h 177"/>
                <a:gd name="T4" fmla="*/ 249 w 538"/>
                <a:gd name="T5" fmla="*/ 52 h 177"/>
                <a:gd name="T6" fmla="*/ 287 w 538"/>
                <a:gd name="T7" fmla="*/ 50 h 177"/>
                <a:gd name="T8" fmla="*/ 507 w 538"/>
                <a:gd name="T9" fmla="*/ 177 h 177"/>
                <a:gd name="T10" fmla="*/ 525 w 538"/>
                <a:gd name="T11" fmla="*/ 167 h 177"/>
                <a:gd name="T12" fmla="*/ 528 w 538"/>
                <a:gd name="T13" fmla="*/ 145 h 177"/>
                <a:gd name="T14" fmla="*/ 287 w 538"/>
                <a:gd name="T15" fmla="*/ 5 h 177"/>
                <a:gd name="T16" fmla="*/ 249 w 538"/>
                <a:gd name="T17" fmla="*/ 7 h 177"/>
                <a:gd name="T18" fmla="*/ 13 w 538"/>
                <a:gd name="T19" fmla="*/ 143 h 177"/>
                <a:gd name="T20" fmla="*/ 10 w 538"/>
                <a:gd name="T21" fmla="*/ 1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177">
                  <a:moveTo>
                    <a:pt x="10" y="165"/>
                  </a:moveTo>
                  <a:cubicBezTo>
                    <a:pt x="31" y="177"/>
                    <a:pt x="31" y="177"/>
                    <a:pt x="31" y="177"/>
                  </a:cubicBezTo>
                  <a:cubicBezTo>
                    <a:pt x="249" y="52"/>
                    <a:pt x="249" y="52"/>
                    <a:pt x="249" y="52"/>
                  </a:cubicBezTo>
                  <a:cubicBezTo>
                    <a:pt x="260" y="45"/>
                    <a:pt x="277" y="45"/>
                    <a:pt x="287" y="50"/>
                  </a:cubicBezTo>
                  <a:cubicBezTo>
                    <a:pt x="507" y="177"/>
                    <a:pt x="507" y="177"/>
                    <a:pt x="507" y="177"/>
                  </a:cubicBezTo>
                  <a:cubicBezTo>
                    <a:pt x="525" y="167"/>
                    <a:pt x="525" y="167"/>
                    <a:pt x="525" y="167"/>
                  </a:cubicBezTo>
                  <a:cubicBezTo>
                    <a:pt x="537" y="160"/>
                    <a:pt x="538" y="150"/>
                    <a:pt x="528" y="145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77" y="0"/>
                    <a:pt x="260" y="0"/>
                    <a:pt x="249" y="7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2" y="150"/>
                    <a:pt x="0" y="159"/>
                    <a:pt x="10" y="165"/>
                  </a:cubicBez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Freeform 90">
              <a:extLst>
                <a:ext uri="{FF2B5EF4-FFF2-40B4-BE49-F238E27FC236}">
                  <a16:creationId xmlns="" xmlns:a16="http://schemas.microsoft.com/office/drawing/2014/main" id="{8CC5DB59-0C2F-44B5-9B7F-1F2AD177C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2017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gradFill>
              <a:gsLst>
                <a:gs pos="22000">
                  <a:srgbClr val="180D5B">
                    <a:alpha val="34000"/>
                  </a:srgbClr>
                </a:gs>
                <a:gs pos="100000">
                  <a:srgbClr val="42E8E0">
                    <a:alpha val="74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6" name="任意多边形: 形状 65" hidden="1">
              <a:extLst>
                <a:ext uri="{FF2B5EF4-FFF2-40B4-BE49-F238E27FC236}">
                  <a16:creationId xmlns="" xmlns:a16="http://schemas.microsoft.com/office/drawing/2014/main" id="{CA81584A-65BF-4DB2-BCDC-906ECBF8F7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8938" y="3259138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任意多边形: 形状 66" hidden="1">
              <a:extLst>
                <a:ext uri="{FF2B5EF4-FFF2-40B4-BE49-F238E27FC236}">
                  <a16:creationId xmlns="" xmlns:a16="http://schemas.microsoft.com/office/drawing/2014/main" id="{79F8DF02-08D3-40AF-8A42-A376AB444B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01188" y="3767138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任意多边形: 形状 67" hidden="1">
              <a:extLst>
                <a:ext uri="{FF2B5EF4-FFF2-40B4-BE49-F238E27FC236}">
                  <a16:creationId xmlns="" xmlns:a16="http://schemas.microsoft.com/office/drawing/2014/main" id="{2E910DF9-4B42-45E0-8930-43DB730251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6613" y="4365625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任意多边形: 形状 68" hidden="1">
              <a:extLst>
                <a:ext uri="{FF2B5EF4-FFF2-40B4-BE49-F238E27FC236}">
                  <a16:creationId xmlns="" xmlns:a16="http://schemas.microsoft.com/office/drawing/2014/main" id="{5EC3441C-AA60-434F-89C7-FAE737B82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5688" y="4695825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任意多边形: 形状 69" hidden="1">
              <a:extLst>
                <a:ext uri="{FF2B5EF4-FFF2-40B4-BE49-F238E27FC236}">
                  <a16:creationId xmlns="" xmlns:a16="http://schemas.microsoft.com/office/drawing/2014/main" id="{E5982589-29D3-4142-AE6E-E8217196276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56822" y="3261347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任意多边形: 形状 70" hidden="1">
              <a:extLst>
                <a:ext uri="{FF2B5EF4-FFF2-40B4-BE49-F238E27FC236}">
                  <a16:creationId xmlns="" xmlns:a16="http://schemas.microsoft.com/office/drawing/2014/main" id="{06FDC9FE-130B-4BB1-B7E7-2875335138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836159" y="3769347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任意多边形: 形状 71" hidden="1">
              <a:extLst>
                <a:ext uri="{FF2B5EF4-FFF2-40B4-BE49-F238E27FC236}">
                  <a16:creationId xmlns="" xmlns:a16="http://schemas.microsoft.com/office/drawing/2014/main" id="{D0408D99-7102-4AE9-903E-0A3463396D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613909" y="4367834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任意多边形: 形状 72" hidden="1">
              <a:extLst>
                <a:ext uri="{FF2B5EF4-FFF2-40B4-BE49-F238E27FC236}">
                  <a16:creationId xmlns="" xmlns:a16="http://schemas.microsoft.com/office/drawing/2014/main" id="{AEB11552-24CE-450D-BC4B-BD0B224E7CD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91659" y="4698034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Freeform 106">
              <a:extLst>
                <a:ext uri="{FF2B5EF4-FFF2-40B4-BE49-F238E27FC236}">
                  <a16:creationId xmlns="" xmlns:a16="http://schemas.microsoft.com/office/drawing/2014/main" id="{802652E2-13D5-4D4D-A1C1-D4A24DA696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55909" y="2437995"/>
              <a:ext cx="1951037" cy="3057525"/>
            </a:xfrm>
            <a:custGeom>
              <a:avLst/>
              <a:gdLst>
                <a:gd name="T0" fmla="*/ 531 w 531"/>
                <a:gd name="T1" fmla="*/ 0 h 835"/>
                <a:gd name="T2" fmla="*/ 0 w 531"/>
                <a:gd name="T3" fmla="*/ 0 h 835"/>
                <a:gd name="T4" fmla="*/ 0 w 531"/>
                <a:gd name="T5" fmla="*/ 682 h 835"/>
                <a:gd name="T6" fmla="*/ 0 w 531"/>
                <a:gd name="T7" fmla="*/ 682 h 835"/>
                <a:gd name="T8" fmla="*/ 6 w 531"/>
                <a:gd name="T9" fmla="*/ 692 h 835"/>
                <a:gd name="T10" fmla="*/ 248 w 531"/>
                <a:gd name="T11" fmla="*/ 831 h 835"/>
                <a:gd name="T12" fmla="*/ 264 w 531"/>
                <a:gd name="T13" fmla="*/ 835 h 835"/>
                <a:gd name="T14" fmla="*/ 286 w 531"/>
                <a:gd name="T15" fmla="*/ 830 h 835"/>
                <a:gd name="T16" fmla="*/ 522 w 531"/>
                <a:gd name="T17" fmla="*/ 693 h 835"/>
                <a:gd name="T18" fmla="*/ 531 w 531"/>
                <a:gd name="T19" fmla="*/ 682 h 835"/>
                <a:gd name="T20" fmla="*/ 531 w 531"/>
                <a:gd name="T21" fmla="*/ 682 h 835"/>
                <a:gd name="T22" fmla="*/ 531 w 531"/>
                <a:gd name="T2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1" h="835">
                  <a:moveTo>
                    <a:pt x="5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5"/>
                    <a:pt x="2" y="689"/>
                    <a:pt x="6" y="692"/>
                  </a:cubicBezTo>
                  <a:cubicBezTo>
                    <a:pt x="248" y="831"/>
                    <a:pt x="248" y="831"/>
                    <a:pt x="248" y="831"/>
                  </a:cubicBezTo>
                  <a:cubicBezTo>
                    <a:pt x="252" y="834"/>
                    <a:pt x="258" y="835"/>
                    <a:pt x="264" y="835"/>
                  </a:cubicBezTo>
                  <a:cubicBezTo>
                    <a:pt x="272" y="835"/>
                    <a:pt x="280" y="833"/>
                    <a:pt x="286" y="830"/>
                  </a:cubicBezTo>
                  <a:cubicBezTo>
                    <a:pt x="522" y="693"/>
                    <a:pt x="522" y="693"/>
                    <a:pt x="522" y="693"/>
                  </a:cubicBezTo>
                  <a:cubicBezTo>
                    <a:pt x="528" y="690"/>
                    <a:pt x="531" y="686"/>
                    <a:pt x="531" y="682"/>
                  </a:cubicBezTo>
                  <a:cubicBezTo>
                    <a:pt x="531" y="682"/>
                    <a:pt x="531" y="682"/>
                    <a:pt x="531" y="682"/>
                  </a:cubicBezTo>
                  <a:cubicBezTo>
                    <a:pt x="531" y="0"/>
                    <a:pt x="531" y="0"/>
                    <a:pt x="531" y="0"/>
                  </a:cubicBezTo>
                </a:path>
              </a:pathLst>
            </a:custGeom>
            <a:gradFill>
              <a:gsLst>
                <a:gs pos="100000">
                  <a:srgbClr val="42E6E0">
                    <a:alpha val="20000"/>
                  </a:srgbClr>
                </a:gs>
                <a:gs pos="0">
                  <a:srgbClr val="180D5B">
                    <a:alpha val="5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781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2019/12/6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="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707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2019/12/6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9415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97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818B7027-5C92-45CB-BBAA-AB7DCDF6E2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405683" y="1846467"/>
            <a:ext cx="5079462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405683" y="4152703"/>
            <a:ext cx="507946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=""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05685" y="3856432"/>
            <a:ext cx="507946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53383A2F-1BBF-442C-B637-EC75AFBB314F}"/>
              </a:ext>
            </a:extLst>
          </p:cNvPr>
          <p:cNvGrpSpPr/>
          <p:nvPr userDrawn="1"/>
        </p:nvGrpSpPr>
        <p:grpSpPr>
          <a:xfrm flipH="1">
            <a:off x="140435" y="835838"/>
            <a:ext cx="9680127" cy="5377577"/>
            <a:chOff x="4656138" y="2437995"/>
            <a:chExt cx="6846887" cy="3803634"/>
          </a:xfrm>
        </p:grpSpPr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9C554A3D-024E-478A-AA3F-7C9AC070E6DE}"/>
                </a:ext>
              </a:extLst>
            </p:cNvPr>
            <p:cNvSpPr/>
            <p:nvPr userDrawn="1"/>
          </p:nvSpPr>
          <p:spPr>
            <a:xfrm>
              <a:off x="9791994" y="5509651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7CC78CBC-9FE1-4BEC-900F-4C15400789B4}"/>
                </a:ext>
              </a:extLst>
            </p:cNvPr>
            <p:cNvSpPr/>
            <p:nvPr userDrawn="1"/>
          </p:nvSpPr>
          <p:spPr>
            <a:xfrm>
              <a:off x="8951536" y="5923755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22C2BE32-0DCF-4892-BE44-3D28A9D09EA9}"/>
                </a:ext>
              </a:extLst>
            </p:cNvPr>
            <p:cNvSpPr/>
            <p:nvPr userDrawn="1"/>
          </p:nvSpPr>
          <p:spPr>
            <a:xfrm>
              <a:off x="7681196" y="5266157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4EE4A866-47D1-4299-A8BC-68ECE5F053D6}"/>
                </a:ext>
              </a:extLst>
            </p:cNvPr>
            <p:cNvSpPr/>
            <p:nvPr userDrawn="1"/>
          </p:nvSpPr>
          <p:spPr>
            <a:xfrm>
              <a:off x="6269331" y="5704329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20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368F80A6-5641-486A-AF6D-506CE3D7EC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6138" y="4818063"/>
              <a:ext cx="6846887" cy="1335087"/>
            </a:xfrm>
            <a:custGeom>
              <a:avLst/>
              <a:gdLst>
                <a:gd name="T0" fmla="*/ 2059 w 2076"/>
                <a:gd name="T1" fmla="*/ 0 h 404"/>
                <a:gd name="T2" fmla="*/ 2053 w 2076"/>
                <a:gd name="T3" fmla="*/ 2 h 404"/>
                <a:gd name="T4" fmla="*/ 1420 w 2076"/>
                <a:gd name="T5" fmla="*/ 368 h 404"/>
                <a:gd name="T6" fmla="*/ 1388 w 2076"/>
                <a:gd name="T7" fmla="*/ 376 h 404"/>
                <a:gd name="T8" fmla="*/ 1357 w 2076"/>
                <a:gd name="T9" fmla="*/ 368 h 404"/>
                <a:gd name="T10" fmla="*/ 949 w 2076"/>
                <a:gd name="T11" fmla="*/ 132 h 404"/>
                <a:gd name="T12" fmla="*/ 903 w 2076"/>
                <a:gd name="T13" fmla="*/ 120 h 404"/>
                <a:gd name="T14" fmla="*/ 858 w 2076"/>
                <a:gd name="T15" fmla="*/ 132 h 404"/>
                <a:gd name="T16" fmla="*/ 521 w 2076"/>
                <a:gd name="T17" fmla="*/ 326 h 404"/>
                <a:gd name="T18" fmla="*/ 490 w 2076"/>
                <a:gd name="T19" fmla="*/ 335 h 404"/>
                <a:gd name="T20" fmla="*/ 459 w 2076"/>
                <a:gd name="T21" fmla="*/ 326 h 404"/>
                <a:gd name="T22" fmla="*/ 23 w 2076"/>
                <a:gd name="T23" fmla="*/ 75 h 404"/>
                <a:gd name="T24" fmla="*/ 16 w 2076"/>
                <a:gd name="T25" fmla="*/ 73 h 404"/>
                <a:gd name="T26" fmla="*/ 4 w 2076"/>
                <a:gd name="T27" fmla="*/ 80 h 404"/>
                <a:gd name="T28" fmla="*/ 9 w 2076"/>
                <a:gd name="T29" fmla="*/ 99 h 404"/>
                <a:gd name="T30" fmla="*/ 445 w 2076"/>
                <a:gd name="T31" fmla="*/ 351 h 404"/>
                <a:gd name="T32" fmla="*/ 490 w 2076"/>
                <a:gd name="T33" fmla="*/ 363 h 404"/>
                <a:gd name="T34" fmla="*/ 535 w 2076"/>
                <a:gd name="T35" fmla="*/ 351 h 404"/>
                <a:gd name="T36" fmla="*/ 872 w 2076"/>
                <a:gd name="T37" fmla="*/ 156 h 404"/>
                <a:gd name="T38" fmla="*/ 903 w 2076"/>
                <a:gd name="T39" fmla="*/ 148 h 404"/>
                <a:gd name="T40" fmla="*/ 935 w 2076"/>
                <a:gd name="T41" fmla="*/ 156 h 404"/>
                <a:gd name="T42" fmla="*/ 1343 w 2076"/>
                <a:gd name="T43" fmla="*/ 392 h 404"/>
                <a:gd name="T44" fmla="*/ 1388 w 2076"/>
                <a:gd name="T45" fmla="*/ 404 h 404"/>
                <a:gd name="T46" fmla="*/ 1434 w 2076"/>
                <a:gd name="T47" fmla="*/ 392 h 404"/>
                <a:gd name="T48" fmla="*/ 2067 w 2076"/>
                <a:gd name="T49" fmla="*/ 26 h 404"/>
                <a:gd name="T50" fmla="*/ 2072 w 2076"/>
                <a:gd name="T51" fmla="*/ 7 h 404"/>
                <a:gd name="T52" fmla="*/ 2059 w 2076"/>
                <a:gd name="T5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76" h="404">
                  <a:moveTo>
                    <a:pt x="2059" y="0"/>
                  </a:moveTo>
                  <a:cubicBezTo>
                    <a:pt x="2057" y="0"/>
                    <a:pt x="2055" y="1"/>
                    <a:pt x="2053" y="2"/>
                  </a:cubicBezTo>
                  <a:cubicBezTo>
                    <a:pt x="1420" y="368"/>
                    <a:pt x="1420" y="368"/>
                    <a:pt x="1420" y="368"/>
                  </a:cubicBezTo>
                  <a:cubicBezTo>
                    <a:pt x="1410" y="373"/>
                    <a:pt x="1399" y="376"/>
                    <a:pt x="1388" y="376"/>
                  </a:cubicBezTo>
                  <a:cubicBezTo>
                    <a:pt x="1378" y="376"/>
                    <a:pt x="1367" y="373"/>
                    <a:pt x="1357" y="368"/>
                  </a:cubicBezTo>
                  <a:cubicBezTo>
                    <a:pt x="949" y="132"/>
                    <a:pt x="949" y="132"/>
                    <a:pt x="949" y="132"/>
                  </a:cubicBezTo>
                  <a:cubicBezTo>
                    <a:pt x="935" y="124"/>
                    <a:pt x="919" y="120"/>
                    <a:pt x="903" y="120"/>
                  </a:cubicBezTo>
                  <a:cubicBezTo>
                    <a:pt x="888" y="120"/>
                    <a:pt x="872" y="124"/>
                    <a:pt x="858" y="132"/>
                  </a:cubicBezTo>
                  <a:cubicBezTo>
                    <a:pt x="521" y="326"/>
                    <a:pt x="521" y="326"/>
                    <a:pt x="521" y="326"/>
                  </a:cubicBezTo>
                  <a:cubicBezTo>
                    <a:pt x="511" y="332"/>
                    <a:pt x="501" y="335"/>
                    <a:pt x="490" y="335"/>
                  </a:cubicBezTo>
                  <a:cubicBezTo>
                    <a:pt x="479" y="335"/>
                    <a:pt x="468" y="332"/>
                    <a:pt x="459" y="32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1" y="74"/>
                    <a:pt x="19" y="73"/>
                    <a:pt x="16" y="73"/>
                  </a:cubicBezTo>
                  <a:cubicBezTo>
                    <a:pt x="11" y="73"/>
                    <a:pt x="7" y="76"/>
                    <a:pt x="4" y="80"/>
                  </a:cubicBezTo>
                  <a:cubicBezTo>
                    <a:pt x="0" y="87"/>
                    <a:pt x="3" y="95"/>
                    <a:pt x="9" y="99"/>
                  </a:cubicBezTo>
                  <a:cubicBezTo>
                    <a:pt x="445" y="351"/>
                    <a:pt x="445" y="351"/>
                    <a:pt x="445" y="351"/>
                  </a:cubicBezTo>
                  <a:cubicBezTo>
                    <a:pt x="459" y="359"/>
                    <a:pt x="474" y="363"/>
                    <a:pt x="490" y="363"/>
                  </a:cubicBezTo>
                  <a:cubicBezTo>
                    <a:pt x="506" y="363"/>
                    <a:pt x="521" y="359"/>
                    <a:pt x="535" y="351"/>
                  </a:cubicBezTo>
                  <a:cubicBezTo>
                    <a:pt x="872" y="156"/>
                    <a:pt x="872" y="156"/>
                    <a:pt x="872" y="156"/>
                  </a:cubicBezTo>
                  <a:cubicBezTo>
                    <a:pt x="882" y="150"/>
                    <a:pt x="893" y="148"/>
                    <a:pt x="903" y="148"/>
                  </a:cubicBezTo>
                  <a:cubicBezTo>
                    <a:pt x="914" y="148"/>
                    <a:pt x="925" y="150"/>
                    <a:pt x="935" y="156"/>
                  </a:cubicBezTo>
                  <a:cubicBezTo>
                    <a:pt x="1343" y="392"/>
                    <a:pt x="1343" y="392"/>
                    <a:pt x="1343" y="392"/>
                  </a:cubicBezTo>
                  <a:cubicBezTo>
                    <a:pt x="1357" y="400"/>
                    <a:pt x="1373" y="404"/>
                    <a:pt x="1388" y="404"/>
                  </a:cubicBezTo>
                  <a:cubicBezTo>
                    <a:pt x="1404" y="404"/>
                    <a:pt x="1420" y="400"/>
                    <a:pt x="1434" y="392"/>
                  </a:cubicBezTo>
                  <a:cubicBezTo>
                    <a:pt x="2067" y="26"/>
                    <a:pt x="2067" y="26"/>
                    <a:pt x="2067" y="26"/>
                  </a:cubicBezTo>
                  <a:cubicBezTo>
                    <a:pt x="2073" y="23"/>
                    <a:pt x="2076" y="14"/>
                    <a:pt x="2072" y="7"/>
                  </a:cubicBezTo>
                  <a:cubicBezTo>
                    <a:pt x="2069" y="3"/>
                    <a:pt x="2064" y="0"/>
                    <a:pt x="2059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50000"/>
                  </a:srgbClr>
                </a:gs>
                <a:gs pos="37000">
                  <a:srgbClr val="41E4DE">
                    <a:alpha val="50000"/>
                  </a:srgbClr>
                </a:gs>
                <a:gs pos="0">
                  <a:srgbClr val="19145F">
                    <a:alpha val="50000"/>
                  </a:srgbClr>
                </a:gs>
                <a:gs pos="100000">
                  <a:srgbClr val="19125E">
                    <a:alpha val="50000"/>
                  </a:srgb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EC823025-CC4D-448B-B923-ED6EE7BAFF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40638" y="3989388"/>
              <a:ext cx="3186112" cy="1830387"/>
            </a:xfrm>
            <a:custGeom>
              <a:avLst/>
              <a:gdLst>
                <a:gd name="T0" fmla="*/ 483 w 966"/>
                <a:gd name="T1" fmla="*/ 466 h 554"/>
                <a:gd name="T2" fmla="*/ 157 w 966"/>
                <a:gd name="T3" fmla="*/ 277 h 554"/>
                <a:gd name="T4" fmla="*/ 483 w 966"/>
                <a:gd name="T5" fmla="*/ 89 h 554"/>
                <a:gd name="T6" fmla="*/ 810 w 966"/>
                <a:gd name="T7" fmla="*/ 277 h 554"/>
                <a:gd name="T8" fmla="*/ 483 w 966"/>
                <a:gd name="T9" fmla="*/ 466 h 554"/>
                <a:gd name="T10" fmla="*/ 483 w 966"/>
                <a:gd name="T11" fmla="*/ 48 h 554"/>
                <a:gd name="T12" fmla="*/ 472 w 966"/>
                <a:gd name="T13" fmla="*/ 51 h 554"/>
                <a:gd name="T14" fmla="*/ 82 w 966"/>
                <a:gd name="T15" fmla="*/ 276 h 554"/>
                <a:gd name="T16" fmla="*/ 81 w 966"/>
                <a:gd name="T17" fmla="*/ 277 h 554"/>
                <a:gd name="T18" fmla="*/ 82 w 966"/>
                <a:gd name="T19" fmla="*/ 278 h 554"/>
                <a:gd name="T20" fmla="*/ 472 w 966"/>
                <a:gd name="T21" fmla="*/ 503 h 554"/>
                <a:gd name="T22" fmla="*/ 472 w 966"/>
                <a:gd name="T23" fmla="*/ 503 h 554"/>
                <a:gd name="T24" fmla="*/ 483 w 966"/>
                <a:gd name="T25" fmla="*/ 506 h 554"/>
                <a:gd name="T26" fmla="*/ 494 w 966"/>
                <a:gd name="T27" fmla="*/ 503 h 554"/>
                <a:gd name="T28" fmla="*/ 884 w 966"/>
                <a:gd name="T29" fmla="*/ 278 h 554"/>
                <a:gd name="T30" fmla="*/ 885 w 966"/>
                <a:gd name="T31" fmla="*/ 277 h 554"/>
                <a:gd name="T32" fmla="*/ 884 w 966"/>
                <a:gd name="T33" fmla="*/ 276 h 554"/>
                <a:gd name="T34" fmla="*/ 494 w 966"/>
                <a:gd name="T35" fmla="*/ 51 h 554"/>
                <a:gd name="T36" fmla="*/ 483 w 966"/>
                <a:gd name="T37" fmla="*/ 48 h 554"/>
                <a:gd name="T38" fmla="*/ 483 w 966"/>
                <a:gd name="T39" fmla="*/ 518 h 554"/>
                <a:gd name="T40" fmla="*/ 466 w 966"/>
                <a:gd name="T41" fmla="*/ 514 h 554"/>
                <a:gd name="T42" fmla="*/ 466 w 966"/>
                <a:gd name="T43" fmla="*/ 514 h 554"/>
                <a:gd name="T44" fmla="*/ 76 w 966"/>
                <a:gd name="T45" fmla="*/ 289 h 554"/>
                <a:gd name="T46" fmla="*/ 69 w 966"/>
                <a:gd name="T47" fmla="*/ 277 h 554"/>
                <a:gd name="T48" fmla="*/ 76 w 966"/>
                <a:gd name="T49" fmla="*/ 266 h 554"/>
                <a:gd name="T50" fmla="*/ 466 w 966"/>
                <a:gd name="T51" fmla="*/ 41 h 554"/>
                <a:gd name="T52" fmla="*/ 483 w 966"/>
                <a:gd name="T53" fmla="*/ 36 h 554"/>
                <a:gd name="T54" fmla="*/ 500 w 966"/>
                <a:gd name="T55" fmla="*/ 41 h 554"/>
                <a:gd name="T56" fmla="*/ 890 w 966"/>
                <a:gd name="T57" fmla="*/ 266 h 554"/>
                <a:gd name="T58" fmla="*/ 897 w 966"/>
                <a:gd name="T59" fmla="*/ 277 h 554"/>
                <a:gd name="T60" fmla="*/ 890 w 966"/>
                <a:gd name="T61" fmla="*/ 289 h 554"/>
                <a:gd name="T62" fmla="*/ 500 w 966"/>
                <a:gd name="T63" fmla="*/ 514 h 554"/>
                <a:gd name="T64" fmla="*/ 483 w 966"/>
                <a:gd name="T65" fmla="*/ 518 h 554"/>
                <a:gd name="T66" fmla="*/ 483 w 966"/>
                <a:gd name="T67" fmla="*/ 0 h 554"/>
                <a:gd name="T68" fmla="*/ 462 w 966"/>
                <a:gd name="T69" fmla="*/ 6 h 554"/>
                <a:gd name="T70" fmla="*/ 7 w 966"/>
                <a:gd name="T71" fmla="*/ 269 h 554"/>
                <a:gd name="T72" fmla="*/ 7 w 966"/>
                <a:gd name="T73" fmla="*/ 286 h 554"/>
                <a:gd name="T74" fmla="*/ 462 w 966"/>
                <a:gd name="T75" fmla="*/ 548 h 554"/>
                <a:gd name="T76" fmla="*/ 483 w 966"/>
                <a:gd name="T77" fmla="*/ 554 h 554"/>
                <a:gd name="T78" fmla="*/ 505 w 966"/>
                <a:gd name="T79" fmla="*/ 548 h 554"/>
                <a:gd name="T80" fmla="*/ 960 w 966"/>
                <a:gd name="T81" fmla="*/ 286 h 554"/>
                <a:gd name="T82" fmla="*/ 960 w 966"/>
                <a:gd name="T83" fmla="*/ 269 h 554"/>
                <a:gd name="T84" fmla="*/ 505 w 966"/>
                <a:gd name="T85" fmla="*/ 6 h 554"/>
                <a:gd name="T86" fmla="*/ 483 w 966"/>
                <a:gd name="T87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6" h="554">
                  <a:moveTo>
                    <a:pt x="483" y="466"/>
                  </a:moveTo>
                  <a:cubicBezTo>
                    <a:pt x="157" y="277"/>
                    <a:pt x="157" y="277"/>
                    <a:pt x="157" y="277"/>
                  </a:cubicBezTo>
                  <a:cubicBezTo>
                    <a:pt x="483" y="89"/>
                    <a:pt x="483" y="89"/>
                    <a:pt x="483" y="89"/>
                  </a:cubicBezTo>
                  <a:cubicBezTo>
                    <a:pt x="810" y="277"/>
                    <a:pt x="810" y="277"/>
                    <a:pt x="810" y="277"/>
                  </a:cubicBezTo>
                  <a:cubicBezTo>
                    <a:pt x="483" y="466"/>
                    <a:pt x="483" y="466"/>
                    <a:pt x="483" y="466"/>
                  </a:cubicBezTo>
                  <a:moveTo>
                    <a:pt x="483" y="48"/>
                  </a:moveTo>
                  <a:cubicBezTo>
                    <a:pt x="479" y="48"/>
                    <a:pt x="475" y="49"/>
                    <a:pt x="472" y="51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277"/>
                    <a:pt x="81" y="277"/>
                    <a:pt x="81" y="277"/>
                  </a:cubicBezTo>
                  <a:cubicBezTo>
                    <a:pt x="81" y="278"/>
                    <a:pt x="82" y="278"/>
                    <a:pt x="82" y="278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5" y="505"/>
                    <a:pt x="479" y="506"/>
                    <a:pt x="483" y="506"/>
                  </a:cubicBezTo>
                  <a:cubicBezTo>
                    <a:pt x="487" y="506"/>
                    <a:pt x="491" y="505"/>
                    <a:pt x="494" y="503"/>
                  </a:cubicBezTo>
                  <a:cubicBezTo>
                    <a:pt x="884" y="278"/>
                    <a:pt x="884" y="278"/>
                    <a:pt x="884" y="278"/>
                  </a:cubicBezTo>
                  <a:cubicBezTo>
                    <a:pt x="885" y="278"/>
                    <a:pt x="885" y="278"/>
                    <a:pt x="885" y="277"/>
                  </a:cubicBezTo>
                  <a:cubicBezTo>
                    <a:pt x="885" y="277"/>
                    <a:pt x="885" y="277"/>
                    <a:pt x="884" y="276"/>
                  </a:cubicBezTo>
                  <a:cubicBezTo>
                    <a:pt x="494" y="51"/>
                    <a:pt x="494" y="51"/>
                    <a:pt x="494" y="51"/>
                  </a:cubicBezTo>
                  <a:cubicBezTo>
                    <a:pt x="491" y="49"/>
                    <a:pt x="487" y="48"/>
                    <a:pt x="483" y="48"/>
                  </a:cubicBezTo>
                  <a:moveTo>
                    <a:pt x="483" y="518"/>
                  </a:moveTo>
                  <a:cubicBezTo>
                    <a:pt x="477" y="518"/>
                    <a:pt x="471" y="517"/>
                    <a:pt x="466" y="514"/>
                  </a:cubicBezTo>
                  <a:cubicBezTo>
                    <a:pt x="466" y="514"/>
                    <a:pt x="466" y="514"/>
                    <a:pt x="466" y="514"/>
                  </a:cubicBezTo>
                  <a:cubicBezTo>
                    <a:pt x="76" y="289"/>
                    <a:pt x="76" y="289"/>
                    <a:pt x="76" y="289"/>
                  </a:cubicBezTo>
                  <a:cubicBezTo>
                    <a:pt x="72" y="286"/>
                    <a:pt x="69" y="282"/>
                    <a:pt x="69" y="277"/>
                  </a:cubicBezTo>
                  <a:cubicBezTo>
                    <a:pt x="69" y="273"/>
                    <a:pt x="72" y="268"/>
                    <a:pt x="76" y="266"/>
                  </a:cubicBezTo>
                  <a:cubicBezTo>
                    <a:pt x="466" y="41"/>
                    <a:pt x="466" y="41"/>
                    <a:pt x="466" y="41"/>
                  </a:cubicBezTo>
                  <a:cubicBezTo>
                    <a:pt x="471" y="38"/>
                    <a:pt x="477" y="36"/>
                    <a:pt x="483" y="36"/>
                  </a:cubicBezTo>
                  <a:cubicBezTo>
                    <a:pt x="489" y="36"/>
                    <a:pt x="495" y="38"/>
                    <a:pt x="500" y="41"/>
                  </a:cubicBezTo>
                  <a:cubicBezTo>
                    <a:pt x="890" y="266"/>
                    <a:pt x="890" y="266"/>
                    <a:pt x="890" y="266"/>
                  </a:cubicBezTo>
                  <a:cubicBezTo>
                    <a:pt x="894" y="268"/>
                    <a:pt x="897" y="273"/>
                    <a:pt x="897" y="277"/>
                  </a:cubicBezTo>
                  <a:cubicBezTo>
                    <a:pt x="897" y="282"/>
                    <a:pt x="894" y="286"/>
                    <a:pt x="890" y="289"/>
                  </a:cubicBezTo>
                  <a:cubicBezTo>
                    <a:pt x="500" y="514"/>
                    <a:pt x="500" y="514"/>
                    <a:pt x="500" y="514"/>
                  </a:cubicBezTo>
                  <a:cubicBezTo>
                    <a:pt x="495" y="517"/>
                    <a:pt x="489" y="518"/>
                    <a:pt x="483" y="518"/>
                  </a:cubicBezTo>
                  <a:moveTo>
                    <a:pt x="483" y="0"/>
                  </a:moveTo>
                  <a:cubicBezTo>
                    <a:pt x="476" y="0"/>
                    <a:pt x="468" y="2"/>
                    <a:pt x="462" y="6"/>
                  </a:cubicBezTo>
                  <a:cubicBezTo>
                    <a:pt x="7" y="269"/>
                    <a:pt x="7" y="269"/>
                    <a:pt x="7" y="269"/>
                  </a:cubicBezTo>
                  <a:cubicBezTo>
                    <a:pt x="0" y="273"/>
                    <a:pt x="0" y="282"/>
                    <a:pt x="7" y="286"/>
                  </a:cubicBezTo>
                  <a:cubicBezTo>
                    <a:pt x="462" y="548"/>
                    <a:pt x="462" y="548"/>
                    <a:pt x="462" y="548"/>
                  </a:cubicBezTo>
                  <a:cubicBezTo>
                    <a:pt x="468" y="552"/>
                    <a:pt x="476" y="554"/>
                    <a:pt x="483" y="554"/>
                  </a:cubicBezTo>
                  <a:cubicBezTo>
                    <a:pt x="491" y="554"/>
                    <a:pt x="498" y="552"/>
                    <a:pt x="505" y="548"/>
                  </a:cubicBezTo>
                  <a:cubicBezTo>
                    <a:pt x="960" y="286"/>
                    <a:pt x="960" y="286"/>
                    <a:pt x="960" y="286"/>
                  </a:cubicBezTo>
                  <a:cubicBezTo>
                    <a:pt x="966" y="282"/>
                    <a:pt x="966" y="273"/>
                    <a:pt x="960" y="269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498" y="2"/>
                    <a:pt x="491" y="0"/>
                    <a:pt x="483" y="0"/>
                  </a:cubicBezTo>
                </a:path>
              </a:pathLst>
            </a:custGeom>
            <a:solidFill>
              <a:srgbClr val="5E5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6DA1449B-9DF5-422D-8D4F-8ECFC57F0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69238" y="4108450"/>
              <a:ext cx="2730500" cy="1592262"/>
            </a:xfrm>
            <a:custGeom>
              <a:avLst/>
              <a:gdLst>
                <a:gd name="T0" fmla="*/ 403 w 828"/>
                <a:gd name="T1" fmla="*/ 467 h 482"/>
                <a:gd name="T2" fmla="*/ 13 w 828"/>
                <a:gd name="T3" fmla="*/ 242 h 482"/>
                <a:gd name="T4" fmla="*/ 12 w 828"/>
                <a:gd name="T5" fmla="*/ 241 h 482"/>
                <a:gd name="T6" fmla="*/ 13 w 828"/>
                <a:gd name="T7" fmla="*/ 240 h 482"/>
                <a:gd name="T8" fmla="*/ 403 w 828"/>
                <a:gd name="T9" fmla="*/ 15 h 482"/>
                <a:gd name="T10" fmla="*/ 414 w 828"/>
                <a:gd name="T11" fmla="*/ 12 h 482"/>
                <a:gd name="T12" fmla="*/ 425 w 828"/>
                <a:gd name="T13" fmla="*/ 15 h 482"/>
                <a:gd name="T14" fmla="*/ 815 w 828"/>
                <a:gd name="T15" fmla="*/ 240 h 482"/>
                <a:gd name="T16" fmla="*/ 816 w 828"/>
                <a:gd name="T17" fmla="*/ 241 h 482"/>
                <a:gd name="T18" fmla="*/ 815 w 828"/>
                <a:gd name="T19" fmla="*/ 242 h 482"/>
                <a:gd name="T20" fmla="*/ 425 w 828"/>
                <a:gd name="T21" fmla="*/ 467 h 482"/>
                <a:gd name="T22" fmla="*/ 414 w 828"/>
                <a:gd name="T23" fmla="*/ 470 h 482"/>
                <a:gd name="T24" fmla="*/ 403 w 828"/>
                <a:gd name="T25" fmla="*/ 467 h 482"/>
                <a:gd name="T26" fmla="*/ 403 w 828"/>
                <a:gd name="T27" fmla="*/ 467 h 482"/>
                <a:gd name="T28" fmla="*/ 414 w 828"/>
                <a:gd name="T29" fmla="*/ 0 h 482"/>
                <a:gd name="T30" fmla="*/ 397 w 828"/>
                <a:gd name="T31" fmla="*/ 5 h 482"/>
                <a:gd name="T32" fmla="*/ 7 w 828"/>
                <a:gd name="T33" fmla="*/ 230 h 482"/>
                <a:gd name="T34" fmla="*/ 0 w 828"/>
                <a:gd name="T35" fmla="*/ 241 h 482"/>
                <a:gd name="T36" fmla="*/ 7 w 828"/>
                <a:gd name="T37" fmla="*/ 253 h 482"/>
                <a:gd name="T38" fmla="*/ 397 w 828"/>
                <a:gd name="T39" fmla="*/ 478 h 482"/>
                <a:gd name="T40" fmla="*/ 397 w 828"/>
                <a:gd name="T41" fmla="*/ 478 h 482"/>
                <a:gd name="T42" fmla="*/ 414 w 828"/>
                <a:gd name="T43" fmla="*/ 482 h 482"/>
                <a:gd name="T44" fmla="*/ 431 w 828"/>
                <a:gd name="T45" fmla="*/ 478 h 482"/>
                <a:gd name="T46" fmla="*/ 821 w 828"/>
                <a:gd name="T47" fmla="*/ 253 h 482"/>
                <a:gd name="T48" fmla="*/ 828 w 828"/>
                <a:gd name="T49" fmla="*/ 241 h 482"/>
                <a:gd name="T50" fmla="*/ 821 w 828"/>
                <a:gd name="T51" fmla="*/ 230 h 482"/>
                <a:gd name="T52" fmla="*/ 431 w 828"/>
                <a:gd name="T53" fmla="*/ 5 h 482"/>
                <a:gd name="T54" fmla="*/ 414 w 828"/>
                <a:gd name="T55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8" h="482">
                  <a:moveTo>
                    <a:pt x="403" y="467"/>
                  </a:moveTo>
                  <a:cubicBezTo>
                    <a:pt x="13" y="242"/>
                    <a:pt x="13" y="242"/>
                    <a:pt x="13" y="242"/>
                  </a:cubicBezTo>
                  <a:cubicBezTo>
                    <a:pt x="13" y="242"/>
                    <a:pt x="12" y="242"/>
                    <a:pt x="12" y="241"/>
                  </a:cubicBezTo>
                  <a:cubicBezTo>
                    <a:pt x="12" y="241"/>
                    <a:pt x="13" y="241"/>
                    <a:pt x="13" y="240"/>
                  </a:cubicBezTo>
                  <a:cubicBezTo>
                    <a:pt x="403" y="15"/>
                    <a:pt x="403" y="15"/>
                    <a:pt x="403" y="15"/>
                  </a:cubicBezTo>
                  <a:cubicBezTo>
                    <a:pt x="406" y="13"/>
                    <a:pt x="410" y="12"/>
                    <a:pt x="414" y="12"/>
                  </a:cubicBezTo>
                  <a:cubicBezTo>
                    <a:pt x="418" y="12"/>
                    <a:pt x="422" y="13"/>
                    <a:pt x="425" y="15"/>
                  </a:cubicBezTo>
                  <a:cubicBezTo>
                    <a:pt x="815" y="240"/>
                    <a:pt x="815" y="240"/>
                    <a:pt x="815" y="240"/>
                  </a:cubicBezTo>
                  <a:cubicBezTo>
                    <a:pt x="816" y="241"/>
                    <a:pt x="816" y="241"/>
                    <a:pt x="816" y="241"/>
                  </a:cubicBezTo>
                  <a:cubicBezTo>
                    <a:pt x="816" y="242"/>
                    <a:pt x="816" y="242"/>
                    <a:pt x="815" y="242"/>
                  </a:cubicBezTo>
                  <a:cubicBezTo>
                    <a:pt x="425" y="467"/>
                    <a:pt x="425" y="467"/>
                    <a:pt x="425" y="467"/>
                  </a:cubicBezTo>
                  <a:cubicBezTo>
                    <a:pt x="422" y="469"/>
                    <a:pt x="418" y="470"/>
                    <a:pt x="414" y="470"/>
                  </a:cubicBezTo>
                  <a:cubicBezTo>
                    <a:pt x="410" y="470"/>
                    <a:pt x="406" y="469"/>
                    <a:pt x="403" y="467"/>
                  </a:cubicBezTo>
                  <a:cubicBezTo>
                    <a:pt x="403" y="467"/>
                    <a:pt x="403" y="467"/>
                    <a:pt x="403" y="467"/>
                  </a:cubicBezTo>
                  <a:moveTo>
                    <a:pt x="414" y="0"/>
                  </a:moveTo>
                  <a:cubicBezTo>
                    <a:pt x="408" y="0"/>
                    <a:pt x="402" y="2"/>
                    <a:pt x="397" y="5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3" y="232"/>
                    <a:pt x="0" y="237"/>
                    <a:pt x="0" y="241"/>
                  </a:cubicBezTo>
                  <a:cubicBezTo>
                    <a:pt x="0" y="246"/>
                    <a:pt x="3" y="250"/>
                    <a:pt x="7" y="253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402" y="481"/>
                    <a:pt x="408" y="482"/>
                    <a:pt x="414" y="482"/>
                  </a:cubicBezTo>
                  <a:cubicBezTo>
                    <a:pt x="420" y="482"/>
                    <a:pt x="426" y="481"/>
                    <a:pt x="431" y="478"/>
                  </a:cubicBezTo>
                  <a:cubicBezTo>
                    <a:pt x="821" y="253"/>
                    <a:pt x="821" y="253"/>
                    <a:pt x="821" y="253"/>
                  </a:cubicBezTo>
                  <a:cubicBezTo>
                    <a:pt x="825" y="250"/>
                    <a:pt x="828" y="246"/>
                    <a:pt x="828" y="241"/>
                  </a:cubicBezTo>
                  <a:cubicBezTo>
                    <a:pt x="828" y="237"/>
                    <a:pt x="825" y="232"/>
                    <a:pt x="821" y="230"/>
                  </a:cubicBezTo>
                  <a:cubicBezTo>
                    <a:pt x="431" y="5"/>
                    <a:pt x="431" y="5"/>
                    <a:pt x="431" y="5"/>
                  </a:cubicBezTo>
                  <a:cubicBezTo>
                    <a:pt x="426" y="2"/>
                    <a:pt x="420" y="0"/>
                    <a:pt x="414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74000"/>
                  </a:srgbClr>
                </a:gs>
                <a:gs pos="37000">
                  <a:srgbClr val="41E4DE">
                    <a:alpha val="71000"/>
                  </a:srgbClr>
                </a:gs>
                <a:gs pos="0">
                  <a:srgbClr val="19145F"/>
                </a:gs>
                <a:gs pos="100000">
                  <a:srgbClr val="19125E">
                    <a:alpha val="82000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10B2BFE2-CBF3-401C-AE0A-ABD3A26EA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100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27BD26F7-83BE-43A6-ADDF-5050C8D1A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55">
              <a:extLst>
                <a:ext uri="{FF2B5EF4-FFF2-40B4-BE49-F238E27FC236}">
                  <a16:creationId xmlns="" xmlns:a16="http://schemas.microsoft.com/office/drawing/2014/main" id="{6E07EA3C-1B70-4FDE-B7A1-5C2C57B1F9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3861" y="58102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56">
              <a:extLst>
                <a:ext uri="{FF2B5EF4-FFF2-40B4-BE49-F238E27FC236}">
                  <a16:creationId xmlns="" xmlns:a16="http://schemas.microsoft.com/office/drawing/2014/main" id="{36A0F9D0-6FD0-4967-B8F9-B088C32BD0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5936" y="5756275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4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4" y="24"/>
                  </a:cubicBezTo>
                  <a:cubicBezTo>
                    <a:pt x="16" y="24"/>
                    <a:pt x="18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57">
              <a:extLst>
                <a:ext uri="{FF2B5EF4-FFF2-40B4-BE49-F238E27FC236}">
                  <a16:creationId xmlns="" xmlns:a16="http://schemas.microsoft.com/office/drawing/2014/main" id="{9CE429ED-D423-4FF2-8997-F925A4EE3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1186" y="5702300"/>
              <a:ext cx="85725" cy="77787"/>
            </a:xfrm>
            <a:custGeom>
              <a:avLst/>
              <a:gdLst>
                <a:gd name="T0" fmla="*/ 13 w 26"/>
                <a:gd name="T1" fmla="*/ 0 h 23"/>
                <a:gd name="T2" fmla="*/ 7 w 26"/>
                <a:gd name="T3" fmla="*/ 1 h 23"/>
                <a:gd name="T4" fmla="*/ 3 w 26"/>
                <a:gd name="T5" fmla="*/ 18 h 23"/>
                <a:gd name="T6" fmla="*/ 13 w 26"/>
                <a:gd name="T7" fmla="*/ 23 h 23"/>
                <a:gd name="T8" fmla="*/ 19 w 26"/>
                <a:gd name="T9" fmla="*/ 22 h 23"/>
                <a:gd name="T10" fmla="*/ 23 w 26"/>
                <a:gd name="T11" fmla="*/ 6 h 23"/>
                <a:gd name="T12" fmla="*/ 13 w 2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13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58">
              <a:extLst>
                <a:ext uri="{FF2B5EF4-FFF2-40B4-BE49-F238E27FC236}">
                  <a16:creationId xmlns="" xmlns:a16="http://schemas.microsoft.com/office/drawing/2014/main" id="{3AD1FA30-1A5F-45B7-8F47-0495666ED6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3261" y="5649912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4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3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59">
              <a:extLst>
                <a:ext uri="{FF2B5EF4-FFF2-40B4-BE49-F238E27FC236}">
                  <a16:creationId xmlns="" xmlns:a16="http://schemas.microsoft.com/office/drawing/2014/main" id="{5AF43635-36A7-45F9-A4B6-9FC4A78501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6924" y="559593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1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60">
              <a:extLst>
                <a:ext uri="{FF2B5EF4-FFF2-40B4-BE49-F238E27FC236}">
                  <a16:creationId xmlns="" xmlns:a16="http://schemas.microsoft.com/office/drawing/2014/main" id="{2C941137-2484-49B8-AF1F-1BDF791815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2174" y="5538787"/>
              <a:ext cx="88900" cy="80962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61">
              <a:extLst>
                <a:ext uri="{FF2B5EF4-FFF2-40B4-BE49-F238E27FC236}">
                  <a16:creationId xmlns="" xmlns:a16="http://schemas.microsoft.com/office/drawing/2014/main" id="{4035D36C-9987-492B-8D32-29DACD2F0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3161" y="5372100"/>
              <a:ext cx="88900" cy="77787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62">
              <a:extLst>
                <a:ext uri="{FF2B5EF4-FFF2-40B4-BE49-F238E27FC236}">
                  <a16:creationId xmlns="" xmlns:a16="http://schemas.microsoft.com/office/drawing/2014/main" id="{3B4E7CED-FE5C-49BE-9362-C2587E4A94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1086" y="5426075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63">
              <a:extLst>
                <a:ext uri="{FF2B5EF4-FFF2-40B4-BE49-F238E27FC236}">
                  <a16:creationId xmlns="" xmlns:a16="http://schemas.microsoft.com/office/drawing/2014/main" id="{531F4641-AD0A-4223-9658-0A902DDBCE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4249" y="5480050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57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64">
              <a:extLst>
                <a:ext uri="{FF2B5EF4-FFF2-40B4-BE49-F238E27FC236}">
                  <a16:creationId xmlns="" xmlns:a16="http://schemas.microsoft.com/office/drawing/2014/main" id="{05E0E6C8-D006-42F6-8C42-980DEB3AC5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3561" y="5372100"/>
              <a:ext cx="88900" cy="77787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8 w 27"/>
                <a:gd name="T5" fmla="*/ 22 h 23"/>
                <a:gd name="T6" fmla="*/ 13 w 27"/>
                <a:gd name="T7" fmla="*/ 23 h 23"/>
                <a:gd name="T8" fmla="*/ 24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8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8" y="23"/>
                    <a:pt x="21" y="21"/>
                    <a:pt x="24" y="17"/>
                  </a:cubicBezTo>
                  <a:cubicBezTo>
                    <a:pt x="27" y="11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65">
              <a:extLst>
                <a:ext uri="{FF2B5EF4-FFF2-40B4-BE49-F238E27FC236}">
                  <a16:creationId xmlns="" xmlns:a16="http://schemas.microsoft.com/office/drawing/2014/main" id="{E0F525E9-9A56-4973-AFFE-546EA91421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5636" y="5426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4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7 h 23"/>
                <a:gd name="T10" fmla="*/ 20 w 27"/>
                <a:gd name="T11" fmla="*/ 1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7"/>
                  </a:cubicBezTo>
                  <a:cubicBezTo>
                    <a:pt x="27" y="12"/>
                    <a:pt x="25" y="5"/>
                    <a:pt x="20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66">
              <a:extLst>
                <a:ext uri="{FF2B5EF4-FFF2-40B4-BE49-F238E27FC236}">
                  <a16:creationId xmlns="" xmlns:a16="http://schemas.microsoft.com/office/drawing/2014/main" id="{BEAE6FF4-C501-4C1E-BE5C-FD002C7403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10886" y="54800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67">
              <a:extLst>
                <a:ext uri="{FF2B5EF4-FFF2-40B4-BE49-F238E27FC236}">
                  <a16:creationId xmlns="" xmlns:a16="http://schemas.microsoft.com/office/drawing/2014/main" id="{220CDB65-2265-4F3C-900F-82CA48E66F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4549" y="55324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68">
              <a:extLst>
                <a:ext uri="{FF2B5EF4-FFF2-40B4-BE49-F238E27FC236}">
                  <a16:creationId xmlns="" xmlns:a16="http://schemas.microsoft.com/office/drawing/2014/main" id="{ECAD736F-A86C-4A0E-9501-9B69D6915A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9799" y="558641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7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3"/>
                    <a:pt x="3" y="6"/>
                  </a:cubicBezTo>
                  <a:cubicBezTo>
                    <a:pt x="0" y="12"/>
                    <a:pt x="2" y="19"/>
                    <a:pt x="7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2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1"/>
                    <a:pt x="15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71">
              <a:extLst>
                <a:ext uri="{FF2B5EF4-FFF2-40B4-BE49-F238E27FC236}">
                  <a16:creationId xmlns="" xmlns:a16="http://schemas.microsoft.com/office/drawing/2014/main" id="{98532914-5A4F-4DDE-A3CD-6827FFEBC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911" y="5972175"/>
              <a:ext cx="90488" cy="80962"/>
            </a:xfrm>
            <a:custGeom>
              <a:avLst/>
              <a:gdLst>
                <a:gd name="T0" fmla="*/ 14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1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72">
              <a:extLst>
                <a:ext uri="{FF2B5EF4-FFF2-40B4-BE49-F238E27FC236}">
                  <a16:creationId xmlns="" xmlns:a16="http://schemas.microsoft.com/office/drawing/2014/main" id="{A7BDCC71-1F86-4B47-B459-2477B26D26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3836" y="5919787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6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5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73">
              <a:extLst>
                <a:ext uri="{FF2B5EF4-FFF2-40B4-BE49-F238E27FC236}">
                  <a16:creationId xmlns="" xmlns:a16="http://schemas.microsoft.com/office/drawing/2014/main" id="{8EDB264D-3D4F-4F98-A42E-3355C4154F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58586" y="58626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74">
              <a:extLst>
                <a:ext uri="{FF2B5EF4-FFF2-40B4-BE49-F238E27FC236}">
                  <a16:creationId xmlns="" xmlns:a16="http://schemas.microsoft.com/office/drawing/2014/main" id="{33638A6C-CE95-4C7E-B7B4-8FC32CD0D2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6511" y="5810250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3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8 h 23"/>
                <a:gd name="T10" fmla="*/ 19 w 27"/>
                <a:gd name="T11" fmla="*/ 2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75">
              <a:extLst>
                <a:ext uri="{FF2B5EF4-FFF2-40B4-BE49-F238E27FC236}">
                  <a16:creationId xmlns="" xmlns:a16="http://schemas.microsoft.com/office/drawing/2014/main" id="{C23CA099-DAC1-432C-8C4E-11E19A22FD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2849" y="5756275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Freeform 77">
              <a:extLst>
                <a:ext uri="{FF2B5EF4-FFF2-40B4-BE49-F238E27FC236}">
                  <a16:creationId xmlns="" xmlns:a16="http://schemas.microsoft.com/office/drawing/2014/main" id="{07FA81A5-EEEB-44AB-9090-766B35EE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7124" y="5699125"/>
              <a:ext cx="79375" cy="73025"/>
            </a:xfrm>
            <a:custGeom>
              <a:avLst/>
              <a:gdLst>
                <a:gd name="T0" fmla="*/ 11 w 24"/>
                <a:gd name="T1" fmla="*/ 0 h 22"/>
                <a:gd name="T2" fmla="*/ 6 w 24"/>
                <a:gd name="T3" fmla="*/ 1 h 22"/>
                <a:gd name="T4" fmla="*/ 3 w 24"/>
                <a:gd name="T5" fmla="*/ 5 h 22"/>
                <a:gd name="T6" fmla="*/ 7 w 24"/>
                <a:gd name="T7" fmla="*/ 21 h 22"/>
                <a:gd name="T8" fmla="*/ 13 w 24"/>
                <a:gd name="T9" fmla="*/ 22 h 22"/>
                <a:gd name="T10" fmla="*/ 18 w 24"/>
                <a:gd name="T11" fmla="*/ 21 h 22"/>
                <a:gd name="T12" fmla="*/ 21 w 24"/>
                <a:gd name="T13" fmla="*/ 18 h 22"/>
                <a:gd name="T14" fmla="*/ 17 w 24"/>
                <a:gd name="T15" fmla="*/ 2 h 22"/>
                <a:gd name="T16" fmla="*/ 11 w 24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11" y="0"/>
                  </a:moveTo>
                  <a:cubicBezTo>
                    <a:pt x="9" y="0"/>
                    <a:pt x="8" y="0"/>
                    <a:pt x="6" y="1"/>
                  </a:cubicBezTo>
                  <a:cubicBezTo>
                    <a:pt x="5" y="2"/>
                    <a:pt x="4" y="3"/>
                    <a:pt x="3" y="5"/>
                  </a:cubicBezTo>
                  <a:cubicBezTo>
                    <a:pt x="0" y="10"/>
                    <a:pt x="2" y="18"/>
                    <a:pt x="7" y="21"/>
                  </a:cubicBezTo>
                  <a:cubicBezTo>
                    <a:pt x="9" y="22"/>
                    <a:pt x="11" y="22"/>
                    <a:pt x="13" y="22"/>
                  </a:cubicBezTo>
                  <a:cubicBezTo>
                    <a:pt x="15" y="22"/>
                    <a:pt x="16" y="22"/>
                    <a:pt x="18" y="21"/>
                  </a:cubicBezTo>
                  <a:cubicBezTo>
                    <a:pt x="19" y="21"/>
                    <a:pt x="20" y="19"/>
                    <a:pt x="21" y="18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5" y="1"/>
                    <a:pt x="13" y="0"/>
                    <a:pt x="11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Freeform 79">
              <a:extLst>
                <a:ext uri="{FF2B5EF4-FFF2-40B4-BE49-F238E27FC236}">
                  <a16:creationId xmlns="" xmlns:a16="http://schemas.microsoft.com/office/drawing/2014/main" id="{40C15D7D-C48E-4DE3-B760-B9144BDAA1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874" y="5646737"/>
              <a:ext cx="82550" cy="73025"/>
            </a:xfrm>
            <a:custGeom>
              <a:avLst/>
              <a:gdLst>
                <a:gd name="T0" fmla="*/ 11 w 25"/>
                <a:gd name="T1" fmla="*/ 0 h 22"/>
                <a:gd name="T2" fmla="*/ 7 w 25"/>
                <a:gd name="T3" fmla="*/ 1 h 22"/>
                <a:gd name="T4" fmla="*/ 4 w 25"/>
                <a:gd name="T5" fmla="*/ 5 h 22"/>
                <a:gd name="T6" fmla="*/ 8 w 25"/>
                <a:gd name="T7" fmla="*/ 21 h 22"/>
                <a:gd name="T8" fmla="*/ 14 w 25"/>
                <a:gd name="T9" fmla="*/ 22 h 22"/>
                <a:gd name="T10" fmla="*/ 18 w 25"/>
                <a:gd name="T11" fmla="*/ 21 h 22"/>
                <a:gd name="T12" fmla="*/ 22 w 25"/>
                <a:gd name="T13" fmla="*/ 17 h 22"/>
                <a:gd name="T14" fmla="*/ 17 w 25"/>
                <a:gd name="T15" fmla="*/ 1 h 22"/>
                <a:gd name="T16" fmla="*/ 11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11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6" y="2"/>
                    <a:pt x="4" y="3"/>
                    <a:pt x="4" y="5"/>
                  </a:cubicBezTo>
                  <a:cubicBezTo>
                    <a:pt x="0" y="10"/>
                    <a:pt x="2" y="17"/>
                    <a:pt x="8" y="21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5" y="22"/>
                    <a:pt x="17" y="22"/>
                    <a:pt x="18" y="21"/>
                  </a:cubicBezTo>
                  <a:cubicBezTo>
                    <a:pt x="19" y="20"/>
                    <a:pt x="21" y="19"/>
                    <a:pt x="22" y="17"/>
                  </a:cubicBezTo>
                  <a:cubicBezTo>
                    <a:pt x="25" y="12"/>
                    <a:pt x="23" y="5"/>
                    <a:pt x="17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solidFill>
              <a:srgbClr val="5149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80">
              <a:extLst>
                <a:ext uri="{FF2B5EF4-FFF2-40B4-BE49-F238E27FC236}">
                  <a16:creationId xmlns="" xmlns:a16="http://schemas.microsoft.com/office/drawing/2014/main" id="{6779B2B1-D922-4492-BD11-EBA2348D0B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0174" y="562610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8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81">
              <a:extLst>
                <a:ext uri="{FF2B5EF4-FFF2-40B4-BE49-F238E27FC236}">
                  <a16:creationId xmlns="" xmlns:a16="http://schemas.microsoft.com/office/drawing/2014/main" id="{8DC4648F-D8C5-4ED1-87D1-6178D01C91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2249" y="5568950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3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82">
              <a:extLst>
                <a:ext uri="{FF2B5EF4-FFF2-40B4-BE49-F238E27FC236}">
                  <a16:creationId xmlns="" xmlns:a16="http://schemas.microsoft.com/office/drawing/2014/main" id="{DAAB9D96-B8A7-4454-9A5F-02E1F41C26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7499" y="551656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83">
              <a:extLst>
                <a:ext uri="{FF2B5EF4-FFF2-40B4-BE49-F238E27FC236}">
                  <a16:creationId xmlns="" xmlns:a16="http://schemas.microsoft.com/office/drawing/2014/main" id="{1B036E91-4C69-4222-A490-26DAD84EB3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9574" y="546258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4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19" y="22"/>
                  </a:cubicBezTo>
                  <a:cubicBezTo>
                    <a:pt x="25" y="18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84">
              <a:extLst>
                <a:ext uri="{FF2B5EF4-FFF2-40B4-BE49-F238E27FC236}">
                  <a16:creationId xmlns="" xmlns:a16="http://schemas.microsoft.com/office/drawing/2014/main" id="{B1B66889-09F0-4432-A227-802D35A643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6411" y="5405437"/>
              <a:ext cx="85725" cy="80962"/>
            </a:xfrm>
            <a:custGeom>
              <a:avLst/>
              <a:gdLst>
                <a:gd name="T0" fmla="*/ 13 w 26"/>
                <a:gd name="T1" fmla="*/ 0 h 24"/>
                <a:gd name="T2" fmla="*/ 7 w 26"/>
                <a:gd name="T3" fmla="*/ 2 h 24"/>
                <a:gd name="T4" fmla="*/ 3 w 26"/>
                <a:gd name="T5" fmla="*/ 18 h 24"/>
                <a:gd name="T6" fmla="*/ 13 w 26"/>
                <a:gd name="T7" fmla="*/ 24 h 24"/>
                <a:gd name="T8" fmla="*/ 19 w 26"/>
                <a:gd name="T9" fmla="*/ 22 h 24"/>
                <a:gd name="T10" fmla="*/ 23 w 26"/>
                <a:gd name="T11" fmla="*/ 6 h 24"/>
                <a:gd name="T12" fmla="*/ 13 w 2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1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Freeform 85">
              <a:extLst>
                <a:ext uri="{FF2B5EF4-FFF2-40B4-BE49-F238E27FC236}">
                  <a16:creationId xmlns="" xmlns:a16="http://schemas.microsoft.com/office/drawing/2014/main" id="{2F47A813-4EED-4E9B-B0F3-284D629F4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98486" y="535305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7 w 27"/>
                <a:gd name="T3" fmla="*/ 2 h 23"/>
                <a:gd name="T4" fmla="*/ 3 w 27"/>
                <a:gd name="T5" fmla="*/ 18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Freeform 86">
              <a:extLst>
                <a:ext uri="{FF2B5EF4-FFF2-40B4-BE49-F238E27FC236}">
                  <a16:creationId xmlns="" xmlns:a16="http://schemas.microsoft.com/office/drawing/2014/main" id="{C6845FB4-EB66-4A79-B099-375E8788F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0561" y="5299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8B86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="" xmlns:a16="http://schemas.microsoft.com/office/drawing/2014/main" id="{AF1A2538-5051-469B-8640-A4CD17CE4F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41802" y="5287830"/>
              <a:ext cx="827436" cy="50191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="" xmlns:a16="http://schemas.microsoft.com/office/drawing/2014/main" id="{EBC8B80E-FE5E-4E19-85A2-95C8DD2CB0A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352276" y="5405437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="" xmlns:a16="http://schemas.microsoft.com/office/drawing/2014/main" id="{E2B74C08-DAB2-4B60-BE63-31B1EF58C77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31243" y="5471253"/>
              <a:ext cx="328843" cy="21199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="" xmlns:a16="http://schemas.microsoft.com/office/drawing/2014/main" id="{7E0CA069-C0B0-4E7A-B11B-4ACD2B3E0552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065044" y="5664134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C535D6E5-49D9-45E0-A8B6-B2D1231A1859}"/>
                </a:ext>
              </a:extLst>
            </p:cNvPr>
            <p:cNvSpPr/>
            <p:nvPr userDrawn="1"/>
          </p:nvSpPr>
          <p:spPr>
            <a:xfrm>
              <a:off x="10861128" y="4188135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="" xmlns:a16="http://schemas.microsoft.com/office/drawing/2014/main" id="{316616A3-795D-402D-BC50-063C43F0436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552112" y="4285080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DBFB945A-9C54-49A8-93AD-3E9D6BB6536C}"/>
                </a:ext>
              </a:extLst>
            </p:cNvPr>
            <p:cNvSpPr/>
            <p:nvPr userDrawn="1"/>
          </p:nvSpPr>
          <p:spPr>
            <a:xfrm>
              <a:off x="9754989" y="371337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="" xmlns:a16="http://schemas.microsoft.com/office/drawing/2014/main" id="{8FCF84FC-3336-420C-9745-AFFA473676B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5973" y="381032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7993B824-2430-4010-8ADC-F1F4A4D36729}"/>
                </a:ext>
              </a:extLst>
            </p:cNvPr>
            <p:cNvSpPr/>
            <p:nvPr userDrawn="1"/>
          </p:nvSpPr>
          <p:spPr>
            <a:xfrm>
              <a:off x="10020604" y="4130676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="" xmlns:a16="http://schemas.microsoft.com/office/drawing/2014/main" id="{E2BC9A81-D7DF-4CAF-8B08-A6DE7D5ACCB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906261" y="4226956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8868605B-D722-4164-B21F-08BFE13E61E2}"/>
                </a:ext>
              </a:extLst>
            </p:cNvPr>
            <p:cNvSpPr/>
            <p:nvPr userDrawn="1"/>
          </p:nvSpPr>
          <p:spPr>
            <a:xfrm>
              <a:off x="7626655" y="417674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CEA79255-9C71-432C-B4D0-195CB612AB0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12312" y="427302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130C72F6-B790-4963-829E-CC6199EAA068}"/>
                </a:ext>
              </a:extLst>
            </p:cNvPr>
            <p:cNvSpPr/>
            <p:nvPr userDrawn="1"/>
          </p:nvSpPr>
          <p:spPr>
            <a:xfrm>
              <a:off x="8387012" y="336016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="" xmlns:a16="http://schemas.microsoft.com/office/drawing/2014/main" id="{3C4643EB-2B36-4F72-BC7D-553950FDE15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72669" y="345644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BA2B3455-F5C8-4779-912D-30053B105227}"/>
                </a:ext>
              </a:extLst>
            </p:cNvPr>
            <p:cNvSpPr/>
            <p:nvPr userDrawn="1"/>
          </p:nvSpPr>
          <p:spPr>
            <a:xfrm>
              <a:off x="8071311" y="342409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="" xmlns:a16="http://schemas.microsoft.com/office/drawing/2014/main" id="{07D7C74C-5DD7-4AF7-99FD-900C366926D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62295" y="352104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="" xmlns:a16="http://schemas.microsoft.com/office/drawing/2014/main" id="{36428A0B-65F9-46F4-9E1C-ABB7B30059FA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216506" y="2821117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="" xmlns:a16="http://schemas.microsoft.com/office/drawing/2014/main" id="{848627E4-D75D-4A0C-88BB-46A1C4837B9C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208402" y="2813165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90">
              <a:extLst>
                <a:ext uri="{FF2B5EF4-FFF2-40B4-BE49-F238E27FC236}">
                  <a16:creationId xmlns="" xmlns:a16="http://schemas.microsoft.com/office/drawing/2014/main" id="{40F9FBC8-FE03-45D5-BD33-637B1B60C5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solidFill>
              <a:srgbClr val="736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Freeform 91">
              <a:extLst>
                <a:ext uri="{FF2B5EF4-FFF2-40B4-BE49-F238E27FC236}">
                  <a16:creationId xmlns="" xmlns:a16="http://schemas.microsoft.com/office/drawing/2014/main" id="{4AD0337E-0914-4CCE-BFFF-D0311277A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4025"/>
              <a:ext cx="2168525" cy="714375"/>
            </a:xfrm>
            <a:custGeom>
              <a:avLst/>
              <a:gdLst>
                <a:gd name="T0" fmla="*/ 10 w 538"/>
                <a:gd name="T1" fmla="*/ 165 h 177"/>
                <a:gd name="T2" fmla="*/ 31 w 538"/>
                <a:gd name="T3" fmla="*/ 177 h 177"/>
                <a:gd name="T4" fmla="*/ 249 w 538"/>
                <a:gd name="T5" fmla="*/ 52 h 177"/>
                <a:gd name="T6" fmla="*/ 287 w 538"/>
                <a:gd name="T7" fmla="*/ 50 h 177"/>
                <a:gd name="T8" fmla="*/ 507 w 538"/>
                <a:gd name="T9" fmla="*/ 177 h 177"/>
                <a:gd name="T10" fmla="*/ 525 w 538"/>
                <a:gd name="T11" fmla="*/ 167 h 177"/>
                <a:gd name="T12" fmla="*/ 528 w 538"/>
                <a:gd name="T13" fmla="*/ 145 h 177"/>
                <a:gd name="T14" fmla="*/ 287 w 538"/>
                <a:gd name="T15" fmla="*/ 5 h 177"/>
                <a:gd name="T16" fmla="*/ 249 w 538"/>
                <a:gd name="T17" fmla="*/ 7 h 177"/>
                <a:gd name="T18" fmla="*/ 13 w 538"/>
                <a:gd name="T19" fmla="*/ 143 h 177"/>
                <a:gd name="T20" fmla="*/ 10 w 538"/>
                <a:gd name="T21" fmla="*/ 1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177">
                  <a:moveTo>
                    <a:pt x="10" y="165"/>
                  </a:moveTo>
                  <a:cubicBezTo>
                    <a:pt x="31" y="177"/>
                    <a:pt x="31" y="177"/>
                    <a:pt x="31" y="177"/>
                  </a:cubicBezTo>
                  <a:cubicBezTo>
                    <a:pt x="249" y="52"/>
                    <a:pt x="249" y="52"/>
                    <a:pt x="249" y="52"/>
                  </a:cubicBezTo>
                  <a:cubicBezTo>
                    <a:pt x="260" y="45"/>
                    <a:pt x="277" y="45"/>
                    <a:pt x="287" y="50"/>
                  </a:cubicBezTo>
                  <a:cubicBezTo>
                    <a:pt x="507" y="177"/>
                    <a:pt x="507" y="177"/>
                    <a:pt x="507" y="177"/>
                  </a:cubicBezTo>
                  <a:cubicBezTo>
                    <a:pt x="525" y="167"/>
                    <a:pt x="525" y="167"/>
                    <a:pt x="525" y="167"/>
                  </a:cubicBezTo>
                  <a:cubicBezTo>
                    <a:pt x="537" y="160"/>
                    <a:pt x="538" y="150"/>
                    <a:pt x="528" y="145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77" y="0"/>
                    <a:pt x="260" y="0"/>
                    <a:pt x="249" y="7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2" y="150"/>
                    <a:pt x="0" y="159"/>
                    <a:pt x="10" y="165"/>
                  </a:cubicBez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Freeform 90">
              <a:extLst>
                <a:ext uri="{FF2B5EF4-FFF2-40B4-BE49-F238E27FC236}">
                  <a16:creationId xmlns="" xmlns:a16="http://schemas.microsoft.com/office/drawing/2014/main" id="{911FC156-5CDB-4E0E-92E9-AD223BC37F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2017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gradFill>
              <a:gsLst>
                <a:gs pos="22000">
                  <a:srgbClr val="180D5B">
                    <a:alpha val="34000"/>
                  </a:srgbClr>
                </a:gs>
                <a:gs pos="100000">
                  <a:srgbClr val="42E8E0">
                    <a:alpha val="74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="" xmlns:a16="http://schemas.microsoft.com/office/drawing/2014/main" id="{5CB8E1C3-E366-4D22-9AF9-FBB35170BB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8938" y="3259138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="" xmlns:a16="http://schemas.microsoft.com/office/drawing/2014/main" id="{20E11BDB-3C31-439E-9DDB-16AA665E4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01188" y="3767138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="" xmlns:a16="http://schemas.microsoft.com/office/drawing/2014/main" id="{F7AE4EF4-FD61-4FC6-8585-EC7A430BAE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6613" y="4365625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="" xmlns:a16="http://schemas.microsoft.com/office/drawing/2014/main" id="{95F02460-F328-4C7B-811F-E3D7D6C353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5688" y="4695825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="" xmlns:a16="http://schemas.microsoft.com/office/drawing/2014/main" id="{044DA748-443B-4276-8AB5-330D73460C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56822" y="3261347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="" xmlns:a16="http://schemas.microsoft.com/office/drawing/2014/main" id="{8E6C05D2-B2A6-4C87-B0F6-6FB6842991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836159" y="3769347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="" xmlns:a16="http://schemas.microsoft.com/office/drawing/2014/main" id="{69418B36-BBFD-4077-8C67-A8378FA408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613909" y="4367834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="" xmlns:a16="http://schemas.microsoft.com/office/drawing/2014/main" id="{EF0C0E3C-2AFE-47E6-B968-7228E9662A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91659" y="4698034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Freeform 106">
              <a:extLst>
                <a:ext uri="{FF2B5EF4-FFF2-40B4-BE49-F238E27FC236}">
                  <a16:creationId xmlns="" xmlns:a16="http://schemas.microsoft.com/office/drawing/2014/main" id="{CCBE267B-8FF3-4D30-9A4A-1C1BC6BBDF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55909" y="2437995"/>
              <a:ext cx="1951037" cy="3057525"/>
            </a:xfrm>
            <a:custGeom>
              <a:avLst/>
              <a:gdLst>
                <a:gd name="T0" fmla="*/ 531 w 531"/>
                <a:gd name="T1" fmla="*/ 0 h 835"/>
                <a:gd name="T2" fmla="*/ 0 w 531"/>
                <a:gd name="T3" fmla="*/ 0 h 835"/>
                <a:gd name="T4" fmla="*/ 0 w 531"/>
                <a:gd name="T5" fmla="*/ 682 h 835"/>
                <a:gd name="T6" fmla="*/ 0 w 531"/>
                <a:gd name="T7" fmla="*/ 682 h 835"/>
                <a:gd name="T8" fmla="*/ 6 w 531"/>
                <a:gd name="T9" fmla="*/ 692 h 835"/>
                <a:gd name="T10" fmla="*/ 248 w 531"/>
                <a:gd name="T11" fmla="*/ 831 h 835"/>
                <a:gd name="T12" fmla="*/ 264 w 531"/>
                <a:gd name="T13" fmla="*/ 835 h 835"/>
                <a:gd name="T14" fmla="*/ 286 w 531"/>
                <a:gd name="T15" fmla="*/ 830 h 835"/>
                <a:gd name="T16" fmla="*/ 522 w 531"/>
                <a:gd name="T17" fmla="*/ 693 h 835"/>
                <a:gd name="T18" fmla="*/ 531 w 531"/>
                <a:gd name="T19" fmla="*/ 682 h 835"/>
                <a:gd name="T20" fmla="*/ 531 w 531"/>
                <a:gd name="T21" fmla="*/ 682 h 835"/>
                <a:gd name="T22" fmla="*/ 531 w 531"/>
                <a:gd name="T2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1" h="835">
                  <a:moveTo>
                    <a:pt x="5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5"/>
                    <a:pt x="2" y="689"/>
                    <a:pt x="6" y="692"/>
                  </a:cubicBezTo>
                  <a:cubicBezTo>
                    <a:pt x="248" y="831"/>
                    <a:pt x="248" y="831"/>
                    <a:pt x="248" y="831"/>
                  </a:cubicBezTo>
                  <a:cubicBezTo>
                    <a:pt x="252" y="834"/>
                    <a:pt x="258" y="835"/>
                    <a:pt x="264" y="835"/>
                  </a:cubicBezTo>
                  <a:cubicBezTo>
                    <a:pt x="272" y="835"/>
                    <a:pt x="280" y="833"/>
                    <a:pt x="286" y="830"/>
                  </a:cubicBezTo>
                  <a:cubicBezTo>
                    <a:pt x="522" y="693"/>
                    <a:pt x="522" y="693"/>
                    <a:pt x="522" y="693"/>
                  </a:cubicBezTo>
                  <a:cubicBezTo>
                    <a:pt x="528" y="690"/>
                    <a:pt x="531" y="686"/>
                    <a:pt x="531" y="682"/>
                  </a:cubicBezTo>
                  <a:cubicBezTo>
                    <a:pt x="531" y="682"/>
                    <a:pt x="531" y="682"/>
                    <a:pt x="531" y="682"/>
                  </a:cubicBezTo>
                  <a:cubicBezTo>
                    <a:pt x="531" y="0"/>
                    <a:pt x="531" y="0"/>
                    <a:pt x="531" y="0"/>
                  </a:cubicBezTo>
                </a:path>
              </a:pathLst>
            </a:custGeom>
            <a:gradFill>
              <a:gsLst>
                <a:gs pos="100000">
                  <a:srgbClr val="42E6E0">
                    <a:alpha val="20000"/>
                  </a:srgbClr>
                </a:gs>
                <a:gs pos="0">
                  <a:srgbClr val="180D5B">
                    <a:alpha val="5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160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7" name="矩形 9926">
            <a:extLst>
              <a:ext uri="{FF2B5EF4-FFF2-40B4-BE49-F238E27FC236}">
                <a16:creationId xmlns="" xmlns:a16="http://schemas.microsoft.com/office/drawing/2014/main" id="{F722FE8D-4A19-4A18-B1FB-8492B199FD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943402" y="2737940"/>
            <a:ext cx="508759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5666D7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943402" y="1525496"/>
            <a:ext cx="5087595" cy="119838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grpSp>
        <p:nvGrpSpPr>
          <p:cNvPr id="252" name="组合 251">
            <a:extLst>
              <a:ext uri="{FF2B5EF4-FFF2-40B4-BE49-F238E27FC236}">
                <a16:creationId xmlns="" xmlns:a16="http://schemas.microsoft.com/office/drawing/2014/main" id="{839CE1DB-111B-4A2C-A29E-C50E634E2318}"/>
              </a:ext>
            </a:extLst>
          </p:cNvPr>
          <p:cNvGrpSpPr/>
          <p:nvPr userDrawn="1"/>
        </p:nvGrpSpPr>
        <p:grpSpPr>
          <a:xfrm>
            <a:off x="2134335" y="607950"/>
            <a:ext cx="9680127" cy="5377577"/>
            <a:chOff x="4656138" y="2437995"/>
            <a:chExt cx="6846887" cy="3803634"/>
          </a:xfrm>
        </p:grpSpPr>
        <p:sp>
          <p:nvSpPr>
            <p:cNvPr id="196" name="椭圆 195">
              <a:extLst>
                <a:ext uri="{FF2B5EF4-FFF2-40B4-BE49-F238E27FC236}">
                  <a16:creationId xmlns="" xmlns:a16="http://schemas.microsoft.com/office/drawing/2014/main" id="{31287A23-FE6B-487B-8BED-0C677DFB4992}"/>
                </a:ext>
              </a:extLst>
            </p:cNvPr>
            <p:cNvSpPr/>
            <p:nvPr userDrawn="1"/>
          </p:nvSpPr>
          <p:spPr>
            <a:xfrm>
              <a:off x="9791994" y="5509651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="" xmlns:a16="http://schemas.microsoft.com/office/drawing/2014/main" id="{C044A711-CB2C-4F92-A19F-1C38F5CC3EA3}"/>
                </a:ext>
              </a:extLst>
            </p:cNvPr>
            <p:cNvSpPr/>
            <p:nvPr userDrawn="1"/>
          </p:nvSpPr>
          <p:spPr>
            <a:xfrm>
              <a:off x="8951536" y="5923755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="" xmlns:a16="http://schemas.microsoft.com/office/drawing/2014/main" id="{97AC0DD2-E837-4B6C-A8B4-9459081251B9}"/>
                </a:ext>
              </a:extLst>
            </p:cNvPr>
            <p:cNvSpPr/>
            <p:nvPr userDrawn="1"/>
          </p:nvSpPr>
          <p:spPr>
            <a:xfrm>
              <a:off x="7681196" y="5266157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99" name="椭圆 4098">
              <a:extLst>
                <a:ext uri="{FF2B5EF4-FFF2-40B4-BE49-F238E27FC236}">
                  <a16:creationId xmlns="" xmlns:a16="http://schemas.microsoft.com/office/drawing/2014/main" id="{CCFB4B6B-1FA7-46C9-B4AC-9CA47E3B66ED}"/>
                </a:ext>
              </a:extLst>
            </p:cNvPr>
            <p:cNvSpPr/>
            <p:nvPr userDrawn="1"/>
          </p:nvSpPr>
          <p:spPr>
            <a:xfrm>
              <a:off x="6269331" y="5704329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20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DD7B420F-1711-4A49-A959-C81CD1AFFC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6138" y="4818063"/>
              <a:ext cx="6846887" cy="1335087"/>
            </a:xfrm>
            <a:custGeom>
              <a:avLst/>
              <a:gdLst>
                <a:gd name="T0" fmla="*/ 2059 w 2076"/>
                <a:gd name="T1" fmla="*/ 0 h 404"/>
                <a:gd name="T2" fmla="*/ 2053 w 2076"/>
                <a:gd name="T3" fmla="*/ 2 h 404"/>
                <a:gd name="T4" fmla="*/ 1420 w 2076"/>
                <a:gd name="T5" fmla="*/ 368 h 404"/>
                <a:gd name="T6" fmla="*/ 1388 w 2076"/>
                <a:gd name="T7" fmla="*/ 376 h 404"/>
                <a:gd name="T8" fmla="*/ 1357 w 2076"/>
                <a:gd name="T9" fmla="*/ 368 h 404"/>
                <a:gd name="T10" fmla="*/ 949 w 2076"/>
                <a:gd name="T11" fmla="*/ 132 h 404"/>
                <a:gd name="T12" fmla="*/ 903 w 2076"/>
                <a:gd name="T13" fmla="*/ 120 h 404"/>
                <a:gd name="T14" fmla="*/ 858 w 2076"/>
                <a:gd name="T15" fmla="*/ 132 h 404"/>
                <a:gd name="T16" fmla="*/ 521 w 2076"/>
                <a:gd name="T17" fmla="*/ 326 h 404"/>
                <a:gd name="T18" fmla="*/ 490 w 2076"/>
                <a:gd name="T19" fmla="*/ 335 h 404"/>
                <a:gd name="T20" fmla="*/ 459 w 2076"/>
                <a:gd name="T21" fmla="*/ 326 h 404"/>
                <a:gd name="T22" fmla="*/ 23 w 2076"/>
                <a:gd name="T23" fmla="*/ 75 h 404"/>
                <a:gd name="T24" fmla="*/ 16 w 2076"/>
                <a:gd name="T25" fmla="*/ 73 h 404"/>
                <a:gd name="T26" fmla="*/ 4 w 2076"/>
                <a:gd name="T27" fmla="*/ 80 h 404"/>
                <a:gd name="T28" fmla="*/ 9 w 2076"/>
                <a:gd name="T29" fmla="*/ 99 h 404"/>
                <a:gd name="T30" fmla="*/ 445 w 2076"/>
                <a:gd name="T31" fmla="*/ 351 h 404"/>
                <a:gd name="T32" fmla="*/ 490 w 2076"/>
                <a:gd name="T33" fmla="*/ 363 h 404"/>
                <a:gd name="T34" fmla="*/ 535 w 2076"/>
                <a:gd name="T35" fmla="*/ 351 h 404"/>
                <a:gd name="T36" fmla="*/ 872 w 2076"/>
                <a:gd name="T37" fmla="*/ 156 h 404"/>
                <a:gd name="T38" fmla="*/ 903 w 2076"/>
                <a:gd name="T39" fmla="*/ 148 h 404"/>
                <a:gd name="T40" fmla="*/ 935 w 2076"/>
                <a:gd name="T41" fmla="*/ 156 h 404"/>
                <a:gd name="T42" fmla="*/ 1343 w 2076"/>
                <a:gd name="T43" fmla="*/ 392 h 404"/>
                <a:gd name="T44" fmla="*/ 1388 w 2076"/>
                <a:gd name="T45" fmla="*/ 404 h 404"/>
                <a:gd name="T46" fmla="*/ 1434 w 2076"/>
                <a:gd name="T47" fmla="*/ 392 h 404"/>
                <a:gd name="T48" fmla="*/ 2067 w 2076"/>
                <a:gd name="T49" fmla="*/ 26 h 404"/>
                <a:gd name="T50" fmla="*/ 2072 w 2076"/>
                <a:gd name="T51" fmla="*/ 7 h 404"/>
                <a:gd name="T52" fmla="*/ 2059 w 2076"/>
                <a:gd name="T5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76" h="404">
                  <a:moveTo>
                    <a:pt x="2059" y="0"/>
                  </a:moveTo>
                  <a:cubicBezTo>
                    <a:pt x="2057" y="0"/>
                    <a:pt x="2055" y="1"/>
                    <a:pt x="2053" y="2"/>
                  </a:cubicBezTo>
                  <a:cubicBezTo>
                    <a:pt x="1420" y="368"/>
                    <a:pt x="1420" y="368"/>
                    <a:pt x="1420" y="368"/>
                  </a:cubicBezTo>
                  <a:cubicBezTo>
                    <a:pt x="1410" y="373"/>
                    <a:pt x="1399" y="376"/>
                    <a:pt x="1388" y="376"/>
                  </a:cubicBezTo>
                  <a:cubicBezTo>
                    <a:pt x="1378" y="376"/>
                    <a:pt x="1367" y="373"/>
                    <a:pt x="1357" y="368"/>
                  </a:cubicBezTo>
                  <a:cubicBezTo>
                    <a:pt x="949" y="132"/>
                    <a:pt x="949" y="132"/>
                    <a:pt x="949" y="132"/>
                  </a:cubicBezTo>
                  <a:cubicBezTo>
                    <a:pt x="935" y="124"/>
                    <a:pt x="919" y="120"/>
                    <a:pt x="903" y="120"/>
                  </a:cubicBezTo>
                  <a:cubicBezTo>
                    <a:pt x="888" y="120"/>
                    <a:pt x="872" y="124"/>
                    <a:pt x="858" y="132"/>
                  </a:cubicBezTo>
                  <a:cubicBezTo>
                    <a:pt x="521" y="326"/>
                    <a:pt x="521" y="326"/>
                    <a:pt x="521" y="326"/>
                  </a:cubicBezTo>
                  <a:cubicBezTo>
                    <a:pt x="511" y="332"/>
                    <a:pt x="501" y="335"/>
                    <a:pt x="490" y="335"/>
                  </a:cubicBezTo>
                  <a:cubicBezTo>
                    <a:pt x="479" y="335"/>
                    <a:pt x="468" y="332"/>
                    <a:pt x="459" y="32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1" y="74"/>
                    <a:pt x="19" y="73"/>
                    <a:pt x="16" y="73"/>
                  </a:cubicBezTo>
                  <a:cubicBezTo>
                    <a:pt x="11" y="73"/>
                    <a:pt x="7" y="76"/>
                    <a:pt x="4" y="80"/>
                  </a:cubicBezTo>
                  <a:cubicBezTo>
                    <a:pt x="0" y="87"/>
                    <a:pt x="3" y="95"/>
                    <a:pt x="9" y="99"/>
                  </a:cubicBezTo>
                  <a:cubicBezTo>
                    <a:pt x="445" y="351"/>
                    <a:pt x="445" y="351"/>
                    <a:pt x="445" y="351"/>
                  </a:cubicBezTo>
                  <a:cubicBezTo>
                    <a:pt x="459" y="359"/>
                    <a:pt x="474" y="363"/>
                    <a:pt x="490" y="363"/>
                  </a:cubicBezTo>
                  <a:cubicBezTo>
                    <a:pt x="506" y="363"/>
                    <a:pt x="521" y="359"/>
                    <a:pt x="535" y="351"/>
                  </a:cubicBezTo>
                  <a:cubicBezTo>
                    <a:pt x="872" y="156"/>
                    <a:pt x="872" y="156"/>
                    <a:pt x="872" y="156"/>
                  </a:cubicBezTo>
                  <a:cubicBezTo>
                    <a:pt x="882" y="150"/>
                    <a:pt x="893" y="148"/>
                    <a:pt x="903" y="148"/>
                  </a:cubicBezTo>
                  <a:cubicBezTo>
                    <a:pt x="914" y="148"/>
                    <a:pt x="925" y="150"/>
                    <a:pt x="935" y="156"/>
                  </a:cubicBezTo>
                  <a:cubicBezTo>
                    <a:pt x="1343" y="392"/>
                    <a:pt x="1343" y="392"/>
                    <a:pt x="1343" y="392"/>
                  </a:cubicBezTo>
                  <a:cubicBezTo>
                    <a:pt x="1357" y="400"/>
                    <a:pt x="1373" y="404"/>
                    <a:pt x="1388" y="404"/>
                  </a:cubicBezTo>
                  <a:cubicBezTo>
                    <a:pt x="1404" y="404"/>
                    <a:pt x="1420" y="400"/>
                    <a:pt x="1434" y="392"/>
                  </a:cubicBezTo>
                  <a:cubicBezTo>
                    <a:pt x="2067" y="26"/>
                    <a:pt x="2067" y="26"/>
                    <a:pt x="2067" y="26"/>
                  </a:cubicBezTo>
                  <a:cubicBezTo>
                    <a:pt x="2073" y="23"/>
                    <a:pt x="2076" y="14"/>
                    <a:pt x="2072" y="7"/>
                  </a:cubicBezTo>
                  <a:cubicBezTo>
                    <a:pt x="2069" y="3"/>
                    <a:pt x="2064" y="0"/>
                    <a:pt x="2059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50000"/>
                  </a:srgbClr>
                </a:gs>
                <a:gs pos="37000">
                  <a:srgbClr val="41E4DE">
                    <a:alpha val="50000"/>
                  </a:srgbClr>
                </a:gs>
                <a:gs pos="0">
                  <a:srgbClr val="19145F">
                    <a:alpha val="50000"/>
                  </a:srgbClr>
                </a:gs>
                <a:gs pos="100000">
                  <a:srgbClr val="19125E">
                    <a:alpha val="50000"/>
                  </a:srgb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="" xmlns:a16="http://schemas.microsoft.com/office/drawing/2014/main" id="{01C9163C-CB87-4DDA-A749-1A8F5B9D2A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40638" y="3989388"/>
              <a:ext cx="3186112" cy="1830387"/>
            </a:xfrm>
            <a:custGeom>
              <a:avLst/>
              <a:gdLst>
                <a:gd name="T0" fmla="*/ 483 w 966"/>
                <a:gd name="T1" fmla="*/ 466 h 554"/>
                <a:gd name="T2" fmla="*/ 157 w 966"/>
                <a:gd name="T3" fmla="*/ 277 h 554"/>
                <a:gd name="T4" fmla="*/ 483 w 966"/>
                <a:gd name="T5" fmla="*/ 89 h 554"/>
                <a:gd name="T6" fmla="*/ 810 w 966"/>
                <a:gd name="T7" fmla="*/ 277 h 554"/>
                <a:gd name="T8" fmla="*/ 483 w 966"/>
                <a:gd name="T9" fmla="*/ 466 h 554"/>
                <a:gd name="T10" fmla="*/ 483 w 966"/>
                <a:gd name="T11" fmla="*/ 48 h 554"/>
                <a:gd name="T12" fmla="*/ 472 w 966"/>
                <a:gd name="T13" fmla="*/ 51 h 554"/>
                <a:gd name="T14" fmla="*/ 82 w 966"/>
                <a:gd name="T15" fmla="*/ 276 h 554"/>
                <a:gd name="T16" fmla="*/ 81 w 966"/>
                <a:gd name="T17" fmla="*/ 277 h 554"/>
                <a:gd name="T18" fmla="*/ 82 w 966"/>
                <a:gd name="T19" fmla="*/ 278 h 554"/>
                <a:gd name="T20" fmla="*/ 472 w 966"/>
                <a:gd name="T21" fmla="*/ 503 h 554"/>
                <a:gd name="T22" fmla="*/ 472 w 966"/>
                <a:gd name="T23" fmla="*/ 503 h 554"/>
                <a:gd name="T24" fmla="*/ 483 w 966"/>
                <a:gd name="T25" fmla="*/ 506 h 554"/>
                <a:gd name="T26" fmla="*/ 494 w 966"/>
                <a:gd name="T27" fmla="*/ 503 h 554"/>
                <a:gd name="T28" fmla="*/ 884 w 966"/>
                <a:gd name="T29" fmla="*/ 278 h 554"/>
                <a:gd name="T30" fmla="*/ 885 w 966"/>
                <a:gd name="T31" fmla="*/ 277 h 554"/>
                <a:gd name="T32" fmla="*/ 884 w 966"/>
                <a:gd name="T33" fmla="*/ 276 h 554"/>
                <a:gd name="T34" fmla="*/ 494 w 966"/>
                <a:gd name="T35" fmla="*/ 51 h 554"/>
                <a:gd name="T36" fmla="*/ 483 w 966"/>
                <a:gd name="T37" fmla="*/ 48 h 554"/>
                <a:gd name="T38" fmla="*/ 483 w 966"/>
                <a:gd name="T39" fmla="*/ 518 h 554"/>
                <a:gd name="T40" fmla="*/ 466 w 966"/>
                <a:gd name="T41" fmla="*/ 514 h 554"/>
                <a:gd name="T42" fmla="*/ 466 w 966"/>
                <a:gd name="T43" fmla="*/ 514 h 554"/>
                <a:gd name="T44" fmla="*/ 76 w 966"/>
                <a:gd name="T45" fmla="*/ 289 h 554"/>
                <a:gd name="T46" fmla="*/ 69 w 966"/>
                <a:gd name="T47" fmla="*/ 277 h 554"/>
                <a:gd name="T48" fmla="*/ 76 w 966"/>
                <a:gd name="T49" fmla="*/ 266 h 554"/>
                <a:gd name="T50" fmla="*/ 466 w 966"/>
                <a:gd name="T51" fmla="*/ 41 h 554"/>
                <a:gd name="T52" fmla="*/ 483 w 966"/>
                <a:gd name="T53" fmla="*/ 36 h 554"/>
                <a:gd name="T54" fmla="*/ 500 w 966"/>
                <a:gd name="T55" fmla="*/ 41 h 554"/>
                <a:gd name="T56" fmla="*/ 890 w 966"/>
                <a:gd name="T57" fmla="*/ 266 h 554"/>
                <a:gd name="T58" fmla="*/ 897 w 966"/>
                <a:gd name="T59" fmla="*/ 277 h 554"/>
                <a:gd name="T60" fmla="*/ 890 w 966"/>
                <a:gd name="T61" fmla="*/ 289 h 554"/>
                <a:gd name="T62" fmla="*/ 500 w 966"/>
                <a:gd name="T63" fmla="*/ 514 h 554"/>
                <a:gd name="T64" fmla="*/ 483 w 966"/>
                <a:gd name="T65" fmla="*/ 518 h 554"/>
                <a:gd name="T66" fmla="*/ 483 w 966"/>
                <a:gd name="T67" fmla="*/ 0 h 554"/>
                <a:gd name="T68" fmla="*/ 462 w 966"/>
                <a:gd name="T69" fmla="*/ 6 h 554"/>
                <a:gd name="T70" fmla="*/ 7 w 966"/>
                <a:gd name="T71" fmla="*/ 269 h 554"/>
                <a:gd name="T72" fmla="*/ 7 w 966"/>
                <a:gd name="T73" fmla="*/ 286 h 554"/>
                <a:gd name="T74" fmla="*/ 462 w 966"/>
                <a:gd name="T75" fmla="*/ 548 h 554"/>
                <a:gd name="T76" fmla="*/ 483 w 966"/>
                <a:gd name="T77" fmla="*/ 554 h 554"/>
                <a:gd name="T78" fmla="*/ 505 w 966"/>
                <a:gd name="T79" fmla="*/ 548 h 554"/>
                <a:gd name="T80" fmla="*/ 960 w 966"/>
                <a:gd name="T81" fmla="*/ 286 h 554"/>
                <a:gd name="T82" fmla="*/ 960 w 966"/>
                <a:gd name="T83" fmla="*/ 269 h 554"/>
                <a:gd name="T84" fmla="*/ 505 w 966"/>
                <a:gd name="T85" fmla="*/ 6 h 554"/>
                <a:gd name="T86" fmla="*/ 483 w 966"/>
                <a:gd name="T87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6" h="554">
                  <a:moveTo>
                    <a:pt x="483" y="466"/>
                  </a:moveTo>
                  <a:cubicBezTo>
                    <a:pt x="157" y="277"/>
                    <a:pt x="157" y="277"/>
                    <a:pt x="157" y="277"/>
                  </a:cubicBezTo>
                  <a:cubicBezTo>
                    <a:pt x="483" y="89"/>
                    <a:pt x="483" y="89"/>
                    <a:pt x="483" y="89"/>
                  </a:cubicBezTo>
                  <a:cubicBezTo>
                    <a:pt x="810" y="277"/>
                    <a:pt x="810" y="277"/>
                    <a:pt x="810" y="277"/>
                  </a:cubicBezTo>
                  <a:cubicBezTo>
                    <a:pt x="483" y="466"/>
                    <a:pt x="483" y="466"/>
                    <a:pt x="483" y="466"/>
                  </a:cubicBezTo>
                  <a:moveTo>
                    <a:pt x="483" y="48"/>
                  </a:moveTo>
                  <a:cubicBezTo>
                    <a:pt x="479" y="48"/>
                    <a:pt x="475" y="49"/>
                    <a:pt x="472" y="51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277"/>
                    <a:pt x="81" y="277"/>
                    <a:pt x="81" y="277"/>
                  </a:cubicBezTo>
                  <a:cubicBezTo>
                    <a:pt x="81" y="278"/>
                    <a:pt x="82" y="278"/>
                    <a:pt x="82" y="278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5" y="505"/>
                    <a:pt x="479" y="506"/>
                    <a:pt x="483" y="506"/>
                  </a:cubicBezTo>
                  <a:cubicBezTo>
                    <a:pt x="487" y="506"/>
                    <a:pt x="491" y="505"/>
                    <a:pt x="494" y="503"/>
                  </a:cubicBezTo>
                  <a:cubicBezTo>
                    <a:pt x="884" y="278"/>
                    <a:pt x="884" y="278"/>
                    <a:pt x="884" y="278"/>
                  </a:cubicBezTo>
                  <a:cubicBezTo>
                    <a:pt x="885" y="278"/>
                    <a:pt x="885" y="278"/>
                    <a:pt x="885" y="277"/>
                  </a:cubicBezTo>
                  <a:cubicBezTo>
                    <a:pt x="885" y="277"/>
                    <a:pt x="885" y="277"/>
                    <a:pt x="884" y="276"/>
                  </a:cubicBezTo>
                  <a:cubicBezTo>
                    <a:pt x="494" y="51"/>
                    <a:pt x="494" y="51"/>
                    <a:pt x="494" y="51"/>
                  </a:cubicBezTo>
                  <a:cubicBezTo>
                    <a:pt x="491" y="49"/>
                    <a:pt x="487" y="48"/>
                    <a:pt x="483" y="48"/>
                  </a:cubicBezTo>
                  <a:moveTo>
                    <a:pt x="483" y="518"/>
                  </a:moveTo>
                  <a:cubicBezTo>
                    <a:pt x="477" y="518"/>
                    <a:pt x="471" y="517"/>
                    <a:pt x="466" y="514"/>
                  </a:cubicBezTo>
                  <a:cubicBezTo>
                    <a:pt x="466" y="514"/>
                    <a:pt x="466" y="514"/>
                    <a:pt x="466" y="514"/>
                  </a:cubicBezTo>
                  <a:cubicBezTo>
                    <a:pt x="76" y="289"/>
                    <a:pt x="76" y="289"/>
                    <a:pt x="76" y="289"/>
                  </a:cubicBezTo>
                  <a:cubicBezTo>
                    <a:pt x="72" y="286"/>
                    <a:pt x="69" y="282"/>
                    <a:pt x="69" y="277"/>
                  </a:cubicBezTo>
                  <a:cubicBezTo>
                    <a:pt x="69" y="273"/>
                    <a:pt x="72" y="268"/>
                    <a:pt x="76" y="266"/>
                  </a:cubicBezTo>
                  <a:cubicBezTo>
                    <a:pt x="466" y="41"/>
                    <a:pt x="466" y="41"/>
                    <a:pt x="466" y="41"/>
                  </a:cubicBezTo>
                  <a:cubicBezTo>
                    <a:pt x="471" y="38"/>
                    <a:pt x="477" y="36"/>
                    <a:pt x="483" y="36"/>
                  </a:cubicBezTo>
                  <a:cubicBezTo>
                    <a:pt x="489" y="36"/>
                    <a:pt x="495" y="38"/>
                    <a:pt x="500" y="41"/>
                  </a:cubicBezTo>
                  <a:cubicBezTo>
                    <a:pt x="890" y="266"/>
                    <a:pt x="890" y="266"/>
                    <a:pt x="890" y="266"/>
                  </a:cubicBezTo>
                  <a:cubicBezTo>
                    <a:pt x="894" y="268"/>
                    <a:pt x="897" y="273"/>
                    <a:pt x="897" y="277"/>
                  </a:cubicBezTo>
                  <a:cubicBezTo>
                    <a:pt x="897" y="282"/>
                    <a:pt x="894" y="286"/>
                    <a:pt x="890" y="289"/>
                  </a:cubicBezTo>
                  <a:cubicBezTo>
                    <a:pt x="500" y="514"/>
                    <a:pt x="500" y="514"/>
                    <a:pt x="500" y="514"/>
                  </a:cubicBezTo>
                  <a:cubicBezTo>
                    <a:pt x="495" y="517"/>
                    <a:pt x="489" y="518"/>
                    <a:pt x="483" y="518"/>
                  </a:cubicBezTo>
                  <a:moveTo>
                    <a:pt x="483" y="0"/>
                  </a:moveTo>
                  <a:cubicBezTo>
                    <a:pt x="476" y="0"/>
                    <a:pt x="468" y="2"/>
                    <a:pt x="462" y="6"/>
                  </a:cubicBezTo>
                  <a:cubicBezTo>
                    <a:pt x="7" y="269"/>
                    <a:pt x="7" y="269"/>
                    <a:pt x="7" y="269"/>
                  </a:cubicBezTo>
                  <a:cubicBezTo>
                    <a:pt x="0" y="273"/>
                    <a:pt x="0" y="282"/>
                    <a:pt x="7" y="286"/>
                  </a:cubicBezTo>
                  <a:cubicBezTo>
                    <a:pt x="462" y="548"/>
                    <a:pt x="462" y="548"/>
                    <a:pt x="462" y="548"/>
                  </a:cubicBezTo>
                  <a:cubicBezTo>
                    <a:pt x="468" y="552"/>
                    <a:pt x="476" y="554"/>
                    <a:pt x="483" y="554"/>
                  </a:cubicBezTo>
                  <a:cubicBezTo>
                    <a:pt x="491" y="554"/>
                    <a:pt x="498" y="552"/>
                    <a:pt x="505" y="548"/>
                  </a:cubicBezTo>
                  <a:cubicBezTo>
                    <a:pt x="960" y="286"/>
                    <a:pt x="960" y="286"/>
                    <a:pt x="960" y="286"/>
                  </a:cubicBezTo>
                  <a:cubicBezTo>
                    <a:pt x="966" y="282"/>
                    <a:pt x="966" y="273"/>
                    <a:pt x="960" y="269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498" y="2"/>
                    <a:pt x="491" y="0"/>
                    <a:pt x="483" y="0"/>
                  </a:cubicBezTo>
                </a:path>
              </a:pathLst>
            </a:custGeom>
            <a:solidFill>
              <a:srgbClr val="5E5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="" xmlns:a16="http://schemas.microsoft.com/office/drawing/2014/main" id="{FC5F6088-3348-4370-A1D6-28FAA3A584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69238" y="4108450"/>
              <a:ext cx="2730500" cy="1592262"/>
            </a:xfrm>
            <a:custGeom>
              <a:avLst/>
              <a:gdLst>
                <a:gd name="T0" fmla="*/ 403 w 828"/>
                <a:gd name="T1" fmla="*/ 467 h 482"/>
                <a:gd name="T2" fmla="*/ 13 w 828"/>
                <a:gd name="T3" fmla="*/ 242 h 482"/>
                <a:gd name="T4" fmla="*/ 12 w 828"/>
                <a:gd name="T5" fmla="*/ 241 h 482"/>
                <a:gd name="T6" fmla="*/ 13 w 828"/>
                <a:gd name="T7" fmla="*/ 240 h 482"/>
                <a:gd name="T8" fmla="*/ 403 w 828"/>
                <a:gd name="T9" fmla="*/ 15 h 482"/>
                <a:gd name="T10" fmla="*/ 414 w 828"/>
                <a:gd name="T11" fmla="*/ 12 h 482"/>
                <a:gd name="T12" fmla="*/ 425 w 828"/>
                <a:gd name="T13" fmla="*/ 15 h 482"/>
                <a:gd name="T14" fmla="*/ 815 w 828"/>
                <a:gd name="T15" fmla="*/ 240 h 482"/>
                <a:gd name="T16" fmla="*/ 816 w 828"/>
                <a:gd name="T17" fmla="*/ 241 h 482"/>
                <a:gd name="T18" fmla="*/ 815 w 828"/>
                <a:gd name="T19" fmla="*/ 242 h 482"/>
                <a:gd name="T20" fmla="*/ 425 w 828"/>
                <a:gd name="T21" fmla="*/ 467 h 482"/>
                <a:gd name="T22" fmla="*/ 414 w 828"/>
                <a:gd name="T23" fmla="*/ 470 h 482"/>
                <a:gd name="T24" fmla="*/ 403 w 828"/>
                <a:gd name="T25" fmla="*/ 467 h 482"/>
                <a:gd name="T26" fmla="*/ 403 w 828"/>
                <a:gd name="T27" fmla="*/ 467 h 482"/>
                <a:gd name="T28" fmla="*/ 414 w 828"/>
                <a:gd name="T29" fmla="*/ 0 h 482"/>
                <a:gd name="T30" fmla="*/ 397 w 828"/>
                <a:gd name="T31" fmla="*/ 5 h 482"/>
                <a:gd name="T32" fmla="*/ 7 w 828"/>
                <a:gd name="T33" fmla="*/ 230 h 482"/>
                <a:gd name="T34" fmla="*/ 0 w 828"/>
                <a:gd name="T35" fmla="*/ 241 h 482"/>
                <a:gd name="T36" fmla="*/ 7 w 828"/>
                <a:gd name="T37" fmla="*/ 253 h 482"/>
                <a:gd name="T38" fmla="*/ 397 w 828"/>
                <a:gd name="T39" fmla="*/ 478 h 482"/>
                <a:gd name="T40" fmla="*/ 397 w 828"/>
                <a:gd name="T41" fmla="*/ 478 h 482"/>
                <a:gd name="T42" fmla="*/ 414 w 828"/>
                <a:gd name="T43" fmla="*/ 482 h 482"/>
                <a:gd name="T44" fmla="*/ 431 w 828"/>
                <a:gd name="T45" fmla="*/ 478 h 482"/>
                <a:gd name="T46" fmla="*/ 821 w 828"/>
                <a:gd name="T47" fmla="*/ 253 h 482"/>
                <a:gd name="T48" fmla="*/ 828 w 828"/>
                <a:gd name="T49" fmla="*/ 241 h 482"/>
                <a:gd name="T50" fmla="*/ 821 w 828"/>
                <a:gd name="T51" fmla="*/ 230 h 482"/>
                <a:gd name="T52" fmla="*/ 431 w 828"/>
                <a:gd name="T53" fmla="*/ 5 h 482"/>
                <a:gd name="T54" fmla="*/ 414 w 828"/>
                <a:gd name="T55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8" h="482">
                  <a:moveTo>
                    <a:pt x="403" y="467"/>
                  </a:moveTo>
                  <a:cubicBezTo>
                    <a:pt x="13" y="242"/>
                    <a:pt x="13" y="242"/>
                    <a:pt x="13" y="242"/>
                  </a:cubicBezTo>
                  <a:cubicBezTo>
                    <a:pt x="13" y="242"/>
                    <a:pt x="12" y="242"/>
                    <a:pt x="12" y="241"/>
                  </a:cubicBezTo>
                  <a:cubicBezTo>
                    <a:pt x="12" y="241"/>
                    <a:pt x="13" y="241"/>
                    <a:pt x="13" y="240"/>
                  </a:cubicBezTo>
                  <a:cubicBezTo>
                    <a:pt x="403" y="15"/>
                    <a:pt x="403" y="15"/>
                    <a:pt x="403" y="15"/>
                  </a:cubicBezTo>
                  <a:cubicBezTo>
                    <a:pt x="406" y="13"/>
                    <a:pt x="410" y="12"/>
                    <a:pt x="414" y="12"/>
                  </a:cubicBezTo>
                  <a:cubicBezTo>
                    <a:pt x="418" y="12"/>
                    <a:pt x="422" y="13"/>
                    <a:pt x="425" y="15"/>
                  </a:cubicBezTo>
                  <a:cubicBezTo>
                    <a:pt x="815" y="240"/>
                    <a:pt x="815" y="240"/>
                    <a:pt x="815" y="240"/>
                  </a:cubicBezTo>
                  <a:cubicBezTo>
                    <a:pt x="816" y="241"/>
                    <a:pt x="816" y="241"/>
                    <a:pt x="816" y="241"/>
                  </a:cubicBezTo>
                  <a:cubicBezTo>
                    <a:pt x="816" y="242"/>
                    <a:pt x="816" y="242"/>
                    <a:pt x="815" y="242"/>
                  </a:cubicBezTo>
                  <a:cubicBezTo>
                    <a:pt x="425" y="467"/>
                    <a:pt x="425" y="467"/>
                    <a:pt x="425" y="467"/>
                  </a:cubicBezTo>
                  <a:cubicBezTo>
                    <a:pt x="422" y="469"/>
                    <a:pt x="418" y="470"/>
                    <a:pt x="414" y="470"/>
                  </a:cubicBezTo>
                  <a:cubicBezTo>
                    <a:pt x="410" y="470"/>
                    <a:pt x="406" y="469"/>
                    <a:pt x="403" y="467"/>
                  </a:cubicBezTo>
                  <a:cubicBezTo>
                    <a:pt x="403" y="467"/>
                    <a:pt x="403" y="467"/>
                    <a:pt x="403" y="467"/>
                  </a:cubicBezTo>
                  <a:moveTo>
                    <a:pt x="414" y="0"/>
                  </a:moveTo>
                  <a:cubicBezTo>
                    <a:pt x="408" y="0"/>
                    <a:pt x="402" y="2"/>
                    <a:pt x="397" y="5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3" y="232"/>
                    <a:pt x="0" y="237"/>
                    <a:pt x="0" y="241"/>
                  </a:cubicBezTo>
                  <a:cubicBezTo>
                    <a:pt x="0" y="246"/>
                    <a:pt x="3" y="250"/>
                    <a:pt x="7" y="253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402" y="481"/>
                    <a:pt x="408" y="482"/>
                    <a:pt x="414" y="482"/>
                  </a:cubicBezTo>
                  <a:cubicBezTo>
                    <a:pt x="420" y="482"/>
                    <a:pt x="426" y="481"/>
                    <a:pt x="431" y="478"/>
                  </a:cubicBezTo>
                  <a:cubicBezTo>
                    <a:pt x="821" y="253"/>
                    <a:pt x="821" y="253"/>
                    <a:pt x="821" y="253"/>
                  </a:cubicBezTo>
                  <a:cubicBezTo>
                    <a:pt x="825" y="250"/>
                    <a:pt x="828" y="246"/>
                    <a:pt x="828" y="241"/>
                  </a:cubicBezTo>
                  <a:cubicBezTo>
                    <a:pt x="828" y="237"/>
                    <a:pt x="825" y="232"/>
                    <a:pt x="821" y="230"/>
                  </a:cubicBezTo>
                  <a:cubicBezTo>
                    <a:pt x="431" y="5"/>
                    <a:pt x="431" y="5"/>
                    <a:pt x="431" y="5"/>
                  </a:cubicBezTo>
                  <a:cubicBezTo>
                    <a:pt x="426" y="2"/>
                    <a:pt x="420" y="0"/>
                    <a:pt x="414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74000"/>
                  </a:srgbClr>
                </a:gs>
                <a:gs pos="37000">
                  <a:srgbClr val="41E4DE">
                    <a:alpha val="71000"/>
                  </a:srgbClr>
                </a:gs>
                <a:gs pos="0">
                  <a:srgbClr val="19145F"/>
                </a:gs>
                <a:gs pos="100000">
                  <a:srgbClr val="19125E">
                    <a:alpha val="82000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="" xmlns:a16="http://schemas.microsoft.com/office/drawing/2014/main" id="{CD134D4A-FF64-418D-BF61-AE24A995E0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100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FC0074FF-5BCC-45FA-8E44-F66DF0B78B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55">
              <a:extLst>
                <a:ext uri="{FF2B5EF4-FFF2-40B4-BE49-F238E27FC236}">
                  <a16:creationId xmlns="" xmlns:a16="http://schemas.microsoft.com/office/drawing/2014/main" id="{B5EFAE15-02B0-4FEA-B304-654B59B7E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3861" y="58102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56">
              <a:extLst>
                <a:ext uri="{FF2B5EF4-FFF2-40B4-BE49-F238E27FC236}">
                  <a16:creationId xmlns="" xmlns:a16="http://schemas.microsoft.com/office/drawing/2014/main" id="{AACA5D4B-622F-452A-9E2E-FB3D8E5B42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5936" y="5756275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4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4" y="24"/>
                  </a:cubicBezTo>
                  <a:cubicBezTo>
                    <a:pt x="16" y="24"/>
                    <a:pt x="18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57">
              <a:extLst>
                <a:ext uri="{FF2B5EF4-FFF2-40B4-BE49-F238E27FC236}">
                  <a16:creationId xmlns="" xmlns:a16="http://schemas.microsoft.com/office/drawing/2014/main" id="{E9112628-8D4E-4BCC-BC3E-D239FECFF1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1186" y="5702300"/>
              <a:ext cx="85725" cy="77787"/>
            </a:xfrm>
            <a:custGeom>
              <a:avLst/>
              <a:gdLst>
                <a:gd name="T0" fmla="*/ 13 w 26"/>
                <a:gd name="T1" fmla="*/ 0 h 23"/>
                <a:gd name="T2" fmla="*/ 7 w 26"/>
                <a:gd name="T3" fmla="*/ 1 h 23"/>
                <a:gd name="T4" fmla="*/ 3 w 26"/>
                <a:gd name="T5" fmla="*/ 18 h 23"/>
                <a:gd name="T6" fmla="*/ 13 w 26"/>
                <a:gd name="T7" fmla="*/ 23 h 23"/>
                <a:gd name="T8" fmla="*/ 19 w 26"/>
                <a:gd name="T9" fmla="*/ 22 h 23"/>
                <a:gd name="T10" fmla="*/ 23 w 26"/>
                <a:gd name="T11" fmla="*/ 6 h 23"/>
                <a:gd name="T12" fmla="*/ 13 w 2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13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58">
              <a:extLst>
                <a:ext uri="{FF2B5EF4-FFF2-40B4-BE49-F238E27FC236}">
                  <a16:creationId xmlns="" xmlns:a16="http://schemas.microsoft.com/office/drawing/2014/main" id="{4C1692C0-671E-4112-8870-EA379167AC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3261" y="5649912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4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3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59">
              <a:extLst>
                <a:ext uri="{FF2B5EF4-FFF2-40B4-BE49-F238E27FC236}">
                  <a16:creationId xmlns="" xmlns:a16="http://schemas.microsoft.com/office/drawing/2014/main" id="{CE40BE4D-1325-413C-9BF6-92993CBBA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6924" y="559593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1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60">
              <a:extLst>
                <a:ext uri="{FF2B5EF4-FFF2-40B4-BE49-F238E27FC236}">
                  <a16:creationId xmlns="" xmlns:a16="http://schemas.microsoft.com/office/drawing/2014/main" id="{F6CF83C1-7FD5-4B8D-B257-A98CD78B7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2174" y="5538787"/>
              <a:ext cx="88900" cy="80962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61">
              <a:extLst>
                <a:ext uri="{FF2B5EF4-FFF2-40B4-BE49-F238E27FC236}">
                  <a16:creationId xmlns="" xmlns:a16="http://schemas.microsoft.com/office/drawing/2014/main" id="{B15DA810-0AC5-40C4-A5A1-B1285D0BA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3161" y="5372100"/>
              <a:ext cx="88900" cy="77787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62">
              <a:extLst>
                <a:ext uri="{FF2B5EF4-FFF2-40B4-BE49-F238E27FC236}">
                  <a16:creationId xmlns="" xmlns:a16="http://schemas.microsoft.com/office/drawing/2014/main" id="{FD1476BC-AC33-4968-8BE4-E89562505D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1086" y="5426075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63">
              <a:extLst>
                <a:ext uri="{FF2B5EF4-FFF2-40B4-BE49-F238E27FC236}">
                  <a16:creationId xmlns="" xmlns:a16="http://schemas.microsoft.com/office/drawing/2014/main" id="{0B4524DE-4782-43B9-83DA-A10F81CC0F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4249" y="5480050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57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64">
              <a:extLst>
                <a:ext uri="{FF2B5EF4-FFF2-40B4-BE49-F238E27FC236}">
                  <a16:creationId xmlns="" xmlns:a16="http://schemas.microsoft.com/office/drawing/2014/main" id="{DB720F95-412E-4E6C-802D-473669FBF1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3561" y="5372100"/>
              <a:ext cx="88900" cy="77787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8 w 27"/>
                <a:gd name="T5" fmla="*/ 22 h 23"/>
                <a:gd name="T6" fmla="*/ 13 w 27"/>
                <a:gd name="T7" fmla="*/ 23 h 23"/>
                <a:gd name="T8" fmla="*/ 24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8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8" y="23"/>
                    <a:pt x="21" y="21"/>
                    <a:pt x="24" y="17"/>
                  </a:cubicBezTo>
                  <a:cubicBezTo>
                    <a:pt x="27" y="11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65">
              <a:extLst>
                <a:ext uri="{FF2B5EF4-FFF2-40B4-BE49-F238E27FC236}">
                  <a16:creationId xmlns="" xmlns:a16="http://schemas.microsoft.com/office/drawing/2014/main" id="{6F409CC0-6CE5-411A-A631-05BC30DE3F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5636" y="5426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4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7 h 23"/>
                <a:gd name="T10" fmla="*/ 20 w 27"/>
                <a:gd name="T11" fmla="*/ 1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7"/>
                  </a:cubicBezTo>
                  <a:cubicBezTo>
                    <a:pt x="27" y="12"/>
                    <a:pt x="25" y="5"/>
                    <a:pt x="20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66">
              <a:extLst>
                <a:ext uri="{FF2B5EF4-FFF2-40B4-BE49-F238E27FC236}">
                  <a16:creationId xmlns="" xmlns:a16="http://schemas.microsoft.com/office/drawing/2014/main" id="{FBBEC337-3D96-4552-94E6-D5A400715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10886" y="54800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28" name="Freeform 67">
              <a:extLst>
                <a:ext uri="{FF2B5EF4-FFF2-40B4-BE49-F238E27FC236}">
                  <a16:creationId xmlns="" xmlns:a16="http://schemas.microsoft.com/office/drawing/2014/main" id="{0B480263-2724-4D8D-890E-23B98114D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4549" y="55324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29" name="Freeform 68">
              <a:extLst>
                <a:ext uri="{FF2B5EF4-FFF2-40B4-BE49-F238E27FC236}">
                  <a16:creationId xmlns="" xmlns:a16="http://schemas.microsoft.com/office/drawing/2014/main" id="{7FC2FF67-8A42-4CD0-B5E5-272103BC23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9799" y="558641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7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3"/>
                    <a:pt x="3" y="6"/>
                  </a:cubicBezTo>
                  <a:cubicBezTo>
                    <a:pt x="0" y="12"/>
                    <a:pt x="2" y="19"/>
                    <a:pt x="7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2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1"/>
                    <a:pt x="15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2" name="Freeform 71">
              <a:extLst>
                <a:ext uri="{FF2B5EF4-FFF2-40B4-BE49-F238E27FC236}">
                  <a16:creationId xmlns="" xmlns:a16="http://schemas.microsoft.com/office/drawing/2014/main" id="{FD80A767-1C22-4670-99FF-B8B248D1B0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911" y="5972175"/>
              <a:ext cx="90488" cy="80962"/>
            </a:xfrm>
            <a:custGeom>
              <a:avLst/>
              <a:gdLst>
                <a:gd name="T0" fmla="*/ 14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1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3" name="Freeform 72">
              <a:extLst>
                <a:ext uri="{FF2B5EF4-FFF2-40B4-BE49-F238E27FC236}">
                  <a16:creationId xmlns="" xmlns:a16="http://schemas.microsoft.com/office/drawing/2014/main" id="{63B25B06-018E-4207-8D4D-28A3CAB37F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3836" y="5919787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6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5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4" name="Freeform 73">
              <a:extLst>
                <a:ext uri="{FF2B5EF4-FFF2-40B4-BE49-F238E27FC236}">
                  <a16:creationId xmlns="" xmlns:a16="http://schemas.microsoft.com/office/drawing/2014/main" id="{5D585783-FD34-4BEE-B88F-4B5FB48E4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58586" y="58626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5" name="Freeform 74">
              <a:extLst>
                <a:ext uri="{FF2B5EF4-FFF2-40B4-BE49-F238E27FC236}">
                  <a16:creationId xmlns="" xmlns:a16="http://schemas.microsoft.com/office/drawing/2014/main" id="{4C4350A5-33CD-4F3C-9E46-A7BA7A3F80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6511" y="5810250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3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8 h 23"/>
                <a:gd name="T10" fmla="*/ 19 w 27"/>
                <a:gd name="T11" fmla="*/ 2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6" name="Freeform 75">
              <a:extLst>
                <a:ext uri="{FF2B5EF4-FFF2-40B4-BE49-F238E27FC236}">
                  <a16:creationId xmlns="" xmlns:a16="http://schemas.microsoft.com/office/drawing/2014/main" id="{2C1A229B-0034-4B96-BD9F-4C994F24CD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2849" y="5756275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8" name="Freeform 77">
              <a:extLst>
                <a:ext uri="{FF2B5EF4-FFF2-40B4-BE49-F238E27FC236}">
                  <a16:creationId xmlns="" xmlns:a16="http://schemas.microsoft.com/office/drawing/2014/main" id="{CF3B3962-B84A-4F1D-8B93-0BED7414ED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7124" y="5699125"/>
              <a:ext cx="79375" cy="73025"/>
            </a:xfrm>
            <a:custGeom>
              <a:avLst/>
              <a:gdLst>
                <a:gd name="T0" fmla="*/ 11 w 24"/>
                <a:gd name="T1" fmla="*/ 0 h 22"/>
                <a:gd name="T2" fmla="*/ 6 w 24"/>
                <a:gd name="T3" fmla="*/ 1 h 22"/>
                <a:gd name="T4" fmla="*/ 3 w 24"/>
                <a:gd name="T5" fmla="*/ 5 h 22"/>
                <a:gd name="T6" fmla="*/ 7 w 24"/>
                <a:gd name="T7" fmla="*/ 21 h 22"/>
                <a:gd name="T8" fmla="*/ 13 w 24"/>
                <a:gd name="T9" fmla="*/ 22 h 22"/>
                <a:gd name="T10" fmla="*/ 18 w 24"/>
                <a:gd name="T11" fmla="*/ 21 h 22"/>
                <a:gd name="T12" fmla="*/ 21 w 24"/>
                <a:gd name="T13" fmla="*/ 18 h 22"/>
                <a:gd name="T14" fmla="*/ 17 w 24"/>
                <a:gd name="T15" fmla="*/ 2 h 22"/>
                <a:gd name="T16" fmla="*/ 11 w 24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11" y="0"/>
                  </a:moveTo>
                  <a:cubicBezTo>
                    <a:pt x="9" y="0"/>
                    <a:pt x="8" y="0"/>
                    <a:pt x="6" y="1"/>
                  </a:cubicBezTo>
                  <a:cubicBezTo>
                    <a:pt x="5" y="2"/>
                    <a:pt x="4" y="3"/>
                    <a:pt x="3" y="5"/>
                  </a:cubicBezTo>
                  <a:cubicBezTo>
                    <a:pt x="0" y="10"/>
                    <a:pt x="2" y="18"/>
                    <a:pt x="7" y="21"/>
                  </a:cubicBezTo>
                  <a:cubicBezTo>
                    <a:pt x="9" y="22"/>
                    <a:pt x="11" y="22"/>
                    <a:pt x="13" y="22"/>
                  </a:cubicBezTo>
                  <a:cubicBezTo>
                    <a:pt x="15" y="22"/>
                    <a:pt x="16" y="22"/>
                    <a:pt x="18" y="21"/>
                  </a:cubicBezTo>
                  <a:cubicBezTo>
                    <a:pt x="19" y="21"/>
                    <a:pt x="20" y="19"/>
                    <a:pt x="21" y="18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5" y="1"/>
                    <a:pt x="13" y="0"/>
                    <a:pt x="11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0" name="Freeform 79">
              <a:extLst>
                <a:ext uri="{FF2B5EF4-FFF2-40B4-BE49-F238E27FC236}">
                  <a16:creationId xmlns="" xmlns:a16="http://schemas.microsoft.com/office/drawing/2014/main" id="{961F8AA8-F20D-422E-8437-87E243BB6F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874" y="5646737"/>
              <a:ext cx="82550" cy="73025"/>
            </a:xfrm>
            <a:custGeom>
              <a:avLst/>
              <a:gdLst>
                <a:gd name="T0" fmla="*/ 11 w 25"/>
                <a:gd name="T1" fmla="*/ 0 h 22"/>
                <a:gd name="T2" fmla="*/ 7 w 25"/>
                <a:gd name="T3" fmla="*/ 1 h 22"/>
                <a:gd name="T4" fmla="*/ 4 w 25"/>
                <a:gd name="T5" fmla="*/ 5 h 22"/>
                <a:gd name="T6" fmla="*/ 8 w 25"/>
                <a:gd name="T7" fmla="*/ 21 h 22"/>
                <a:gd name="T8" fmla="*/ 14 w 25"/>
                <a:gd name="T9" fmla="*/ 22 h 22"/>
                <a:gd name="T10" fmla="*/ 18 w 25"/>
                <a:gd name="T11" fmla="*/ 21 h 22"/>
                <a:gd name="T12" fmla="*/ 22 w 25"/>
                <a:gd name="T13" fmla="*/ 17 h 22"/>
                <a:gd name="T14" fmla="*/ 17 w 25"/>
                <a:gd name="T15" fmla="*/ 1 h 22"/>
                <a:gd name="T16" fmla="*/ 11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11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6" y="2"/>
                    <a:pt x="4" y="3"/>
                    <a:pt x="4" y="5"/>
                  </a:cubicBezTo>
                  <a:cubicBezTo>
                    <a:pt x="0" y="10"/>
                    <a:pt x="2" y="17"/>
                    <a:pt x="8" y="21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5" y="22"/>
                    <a:pt x="17" y="22"/>
                    <a:pt x="18" y="21"/>
                  </a:cubicBezTo>
                  <a:cubicBezTo>
                    <a:pt x="19" y="20"/>
                    <a:pt x="21" y="19"/>
                    <a:pt x="22" y="17"/>
                  </a:cubicBezTo>
                  <a:cubicBezTo>
                    <a:pt x="25" y="12"/>
                    <a:pt x="23" y="5"/>
                    <a:pt x="17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solidFill>
              <a:srgbClr val="5149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1" name="Freeform 80">
              <a:extLst>
                <a:ext uri="{FF2B5EF4-FFF2-40B4-BE49-F238E27FC236}">
                  <a16:creationId xmlns="" xmlns:a16="http://schemas.microsoft.com/office/drawing/2014/main" id="{4E51C430-C56F-4FCE-A8D2-F80B69939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0174" y="562610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8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2" name="Freeform 81">
              <a:extLst>
                <a:ext uri="{FF2B5EF4-FFF2-40B4-BE49-F238E27FC236}">
                  <a16:creationId xmlns="" xmlns:a16="http://schemas.microsoft.com/office/drawing/2014/main" id="{D13B5027-1B7C-4ADA-B936-D7BF2A08CB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2249" y="5568950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3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3" name="Freeform 82">
              <a:extLst>
                <a:ext uri="{FF2B5EF4-FFF2-40B4-BE49-F238E27FC236}">
                  <a16:creationId xmlns="" xmlns:a16="http://schemas.microsoft.com/office/drawing/2014/main" id="{9A093AB1-2883-4487-BA43-17D9702BC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7499" y="551656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4" name="Freeform 83">
              <a:extLst>
                <a:ext uri="{FF2B5EF4-FFF2-40B4-BE49-F238E27FC236}">
                  <a16:creationId xmlns="" xmlns:a16="http://schemas.microsoft.com/office/drawing/2014/main" id="{AA71B833-BA1E-4616-AB0B-5881C5F3E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9574" y="546258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4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19" y="22"/>
                  </a:cubicBezTo>
                  <a:cubicBezTo>
                    <a:pt x="25" y="18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5" name="Freeform 84">
              <a:extLst>
                <a:ext uri="{FF2B5EF4-FFF2-40B4-BE49-F238E27FC236}">
                  <a16:creationId xmlns="" xmlns:a16="http://schemas.microsoft.com/office/drawing/2014/main" id="{E764C7B4-7F50-466F-8499-DA36A2B899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6411" y="5405437"/>
              <a:ext cx="85725" cy="80962"/>
            </a:xfrm>
            <a:custGeom>
              <a:avLst/>
              <a:gdLst>
                <a:gd name="T0" fmla="*/ 13 w 26"/>
                <a:gd name="T1" fmla="*/ 0 h 24"/>
                <a:gd name="T2" fmla="*/ 7 w 26"/>
                <a:gd name="T3" fmla="*/ 2 h 24"/>
                <a:gd name="T4" fmla="*/ 3 w 26"/>
                <a:gd name="T5" fmla="*/ 18 h 24"/>
                <a:gd name="T6" fmla="*/ 13 w 26"/>
                <a:gd name="T7" fmla="*/ 24 h 24"/>
                <a:gd name="T8" fmla="*/ 19 w 26"/>
                <a:gd name="T9" fmla="*/ 22 h 24"/>
                <a:gd name="T10" fmla="*/ 23 w 26"/>
                <a:gd name="T11" fmla="*/ 6 h 24"/>
                <a:gd name="T12" fmla="*/ 13 w 2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1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6" name="Freeform 85">
              <a:extLst>
                <a:ext uri="{FF2B5EF4-FFF2-40B4-BE49-F238E27FC236}">
                  <a16:creationId xmlns="" xmlns:a16="http://schemas.microsoft.com/office/drawing/2014/main" id="{092929F9-5B9E-4756-9ABB-428BAC74A5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98486" y="535305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7 w 27"/>
                <a:gd name="T3" fmla="*/ 2 h 23"/>
                <a:gd name="T4" fmla="*/ 3 w 27"/>
                <a:gd name="T5" fmla="*/ 18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7" name="Freeform 86">
              <a:extLst>
                <a:ext uri="{FF2B5EF4-FFF2-40B4-BE49-F238E27FC236}">
                  <a16:creationId xmlns="" xmlns:a16="http://schemas.microsoft.com/office/drawing/2014/main" id="{8C90C5E6-79A2-4060-8EB1-737E351C3E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0561" y="5299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8B86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4096" name="直接连接符 4095">
              <a:extLst>
                <a:ext uri="{FF2B5EF4-FFF2-40B4-BE49-F238E27FC236}">
                  <a16:creationId xmlns="" xmlns:a16="http://schemas.microsoft.com/office/drawing/2014/main" id="{B1EA0FC5-29CD-4F28-A45D-D157FD7E5B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41802" y="5287830"/>
              <a:ext cx="827436" cy="50191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="" xmlns:a16="http://schemas.microsoft.com/office/drawing/2014/main" id="{867A0B53-8EDF-48B5-9A4E-8F1B2EE88CC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352276" y="5405437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="" xmlns:a16="http://schemas.microsoft.com/office/drawing/2014/main" id="{459F3CA0-87B8-43D8-B691-12FB120D8EC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31243" y="5471253"/>
              <a:ext cx="328843" cy="21199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="" xmlns:a16="http://schemas.microsoft.com/office/drawing/2014/main" id="{E3DD8066-40F4-4A02-9DF1-05A162F2CA2C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065044" y="5664134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椭圆 198">
              <a:extLst>
                <a:ext uri="{FF2B5EF4-FFF2-40B4-BE49-F238E27FC236}">
                  <a16:creationId xmlns="" xmlns:a16="http://schemas.microsoft.com/office/drawing/2014/main" id="{001A6F1F-C585-4281-828C-058AB5EDE524}"/>
                </a:ext>
              </a:extLst>
            </p:cNvPr>
            <p:cNvSpPr/>
            <p:nvPr userDrawn="1"/>
          </p:nvSpPr>
          <p:spPr>
            <a:xfrm>
              <a:off x="10861128" y="4188135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0" name="直接连接符 199">
              <a:extLst>
                <a:ext uri="{FF2B5EF4-FFF2-40B4-BE49-F238E27FC236}">
                  <a16:creationId xmlns="" xmlns:a16="http://schemas.microsoft.com/office/drawing/2014/main" id="{493F7646-9DF0-4328-BA59-726818EBD66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552112" y="4285080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椭圆 201">
              <a:extLst>
                <a:ext uri="{FF2B5EF4-FFF2-40B4-BE49-F238E27FC236}">
                  <a16:creationId xmlns="" xmlns:a16="http://schemas.microsoft.com/office/drawing/2014/main" id="{557EAC11-F2A0-4C08-8F11-44BF87802B10}"/>
                </a:ext>
              </a:extLst>
            </p:cNvPr>
            <p:cNvSpPr/>
            <p:nvPr userDrawn="1"/>
          </p:nvSpPr>
          <p:spPr>
            <a:xfrm>
              <a:off x="9754989" y="371337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3" name="直接连接符 202">
              <a:extLst>
                <a:ext uri="{FF2B5EF4-FFF2-40B4-BE49-F238E27FC236}">
                  <a16:creationId xmlns="" xmlns:a16="http://schemas.microsoft.com/office/drawing/2014/main" id="{5D1273CE-BE25-441B-953B-C1B5966CAE6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5973" y="381032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椭圆 203">
              <a:extLst>
                <a:ext uri="{FF2B5EF4-FFF2-40B4-BE49-F238E27FC236}">
                  <a16:creationId xmlns="" xmlns:a16="http://schemas.microsoft.com/office/drawing/2014/main" id="{8F096A9B-1AA8-431A-BB04-8C15CF5627F3}"/>
                </a:ext>
              </a:extLst>
            </p:cNvPr>
            <p:cNvSpPr/>
            <p:nvPr userDrawn="1"/>
          </p:nvSpPr>
          <p:spPr>
            <a:xfrm>
              <a:off x="10020604" y="4130676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5" name="直接连接符 204">
              <a:extLst>
                <a:ext uri="{FF2B5EF4-FFF2-40B4-BE49-F238E27FC236}">
                  <a16:creationId xmlns="" xmlns:a16="http://schemas.microsoft.com/office/drawing/2014/main" id="{2919DAC9-4D15-444E-AD29-DB55069F5E6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906261" y="4226956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椭圆 210">
              <a:extLst>
                <a:ext uri="{FF2B5EF4-FFF2-40B4-BE49-F238E27FC236}">
                  <a16:creationId xmlns="" xmlns:a16="http://schemas.microsoft.com/office/drawing/2014/main" id="{E0D349D6-48B6-4D60-8DDF-1C1342CDA205}"/>
                </a:ext>
              </a:extLst>
            </p:cNvPr>
            <p:cNvSpPr/>
            <p:nvPr userDrawn="1"/>
          </p:nvSpPr>
          <p:spPr>
            <a:xfrm>
              <a:off x="7626655" y="417674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12" name="直接连接符 211">
              <a:extLst>
                <a:ext uri="{FF2B5EF4-FFF2-40B4-BE49-F238E27FC236}">
                  <a16:creationId xmlns="" xmlns:a16="http://schemas.microsoft.com/office/drawing/2014/main" id="{7089C232-3C85-423F-947B-0BFA9401DFA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12312" y="427302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椭圆 212">
              <a:extLst>
                <a:ext uri="{FF2B5EF4-FFF2-40B4-BE49-F238E27FC236}">
                  <a16:creationId xmlns="" xmlns:a16="http://schemas.microsoft.com/office/drawing/2014/main" id="{C560641A-F420-4727-A7F7-179E3FE63748}"/>
                </a:ext>
              </a:extLst>
            </p:cNvPr>
            <p:cNvSpPr/>
            <p:nvPr userDrawn="1"/>
          </p:nvSpPr>
          <p:spPr>
            <a:xfrm>
              <a:off x="8387012" y="336016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14" name="直接连接符 213">
              <a:extLst>
                <a:ext uri="{FF2B5EF4-FFF2-40B4-BE49-F238E27FC236}">
                  <a16:creationId xmlns="" xmlns:a16="http://schemas.microsoft.com/office/drawing/2014/main" id="{545304FD-1796-4169-B922-A5937A78C4F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72669" y="345644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椭圆 214">
              <a:extLst>
                <a:ext uri="{FF2B5EF4-FFF2-40B4-BE49-F238E27FC236}">
                  <a16:creationId xmlns="" xmlns:a16="http://schemas.microsoft.com/office/drawing/2014/main" id="{73E6A0CA-67C2-42EF-8383-B14B770ED349}"/>
                </a:ext>
              </a:extLst>
            </p:cNvPr>
            <p:cNvSpPr/>
            <p:nvPr userDrawn="1"/>
          </p:nvSpPr>
          <p:spPr>
            <a:xfrm>
              <a:off x="8071311" y="342409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="" xmlns:a16="http://schemas.microsoft.com/office/drawing/2014/main" id="{AF574737-39F9-4472-AE17-3BFF53B46DE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62295" y="352104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="" xmlns:a16="http://schemas.microsoft.com/office/drawing/2014/main" id="{9D684D3A-8C4E-4158-8772-8D8471CDA919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216506" y="2821117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="" xmlns:a16="http://schemas.microsoft.com/office/drawing/2014/main" id="{1E239B15-E30E-46F9-A6D0-F08CDCC35D74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208402" y="2813165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4" name="Freeform 90">
              <a:extLst>
                <a:ext uri="{FF2B5EF4-FFF2-40B4-BE49-F238E27FC236}">
                  <a16:creationId xmlns="" xmlns:a16="http://schemas.microsoft.com/office/drawing/2014/main" id="{AF6DEBA4-934D-42E9-8FD3-EA26D0DCE3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solidFill>
              <a:srgbClr val="736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55" name="Freeform 91">
              <a:extLst>
                <a:ext uri="{FF2B5EF4-FFF2-40B4-BE49-F238E27FC236}">
                  <a16:creationId xmlns="" xmlns:a16="http://schemas.microsoft.com/office/drawing/2014/main" id="{D3086A1B-50B2-4CAF-9735-932CF494AE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4025"/>
              <a:ext cx="2168525" cy="714375"/>
            </a:xfrm>
            <a:custGeom>
              <a:avLst/>
              <a:gdLst>
                <a:gd name="T0" fmla="*/ 10 w 538"/>
                <a:gd name="T1" fmla="*/ 165 h 177"/>
                <a:gd name="T2" fmla="*/ 31 w 538"/>
                <a:gd name="T3" fmla="*/ 177 h 177"/>
                <a:gd name="T4" fmla="*/ 249 w 538"/>
                <a:gd name="T5" fmla="*/ 52 h 177"/>
                <a:gd name="T6" fmla="*/ 287 w 538"/>
                <a:gd name="T7" fmla="*/ 50 h 177"/>
                <a:gd name="T8" fmla="*/ 507 w 538"/>
                <a:gd name="T9" fmla="*/ 177 h 177"/>
                <a:gd name="T10" fmla="*/ 525 w 538"/>
                <a:gd name="T11" fmla="*/ 167 h 177"/>
                <a:gd name="T12" fmla="*/ 528 w 538"/>
                <a:gd name="T13" fmla="*/ 145 h 177"/>
                <a:gd name="T14" fmla="*/ 287 w 538"/>
                <a:gd name="T15" fmla="*/ 5 h 177"/>
                <a:gd name="T16" fmla="*/ 249 w 538"/>
                <a:gd name="T17" fmla="*/ 7 h 177"/>
                <a:gd name="T18" fmla="*/ 13 w 538"/>
                <a:gd name="T19" fmla="*/ 143 h 177"/>
                <a:gd name="T20" fmla="*/ 10 w 538"/>
                <a:gd name="T21" fmla="*/ 1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177">
                  <a:moveTo>
                    <a:pt x="10" y="165"/>
                  </a:moveTo>
                  <a:cubicBezTo>
                    <a:pt x="31" y="177"/>
                    <a:pt x="31" y="177"/>
                    <a:pt x="31" y="177"/>
                  </a:cubicBezTo>
                  <a:cubicBezTo>
                    <a:pt x="249" y="52"/>
                    <a:pt x="249" y="52"/>
                    <a:pt x="249" y="52"/>
                  </a:cubicBezTo>
                  <a:cubicBezTo>
                    <a:pt x="260" y="45"/>
                    <a:pt x="277" y="45"/>
                    <a:pt x="287" y="50"/>
                  </a:cubicBezTo>
                  <a:cubicBezTo>
                    <a:pt x="507" y="177"/>
                    <a:pt x="507" y="177"/>
                    <a:pt x="507" y="177"/>
                  </a:cubicBezTo>
                  <a:cubicBezTo>
                    <a:pt x="525" y="167"/>
                    <a:pt x="525" y="167"/>
                    <a:pt x="525" y="167"/>
                  </a:cubicBezTo>
                  <a:cubicBezTo>
                    <a:pt x="537" y="160"/>
                    <a:pt x="538" y="150"/>
                    <a:pt x="528" y="145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77" y="0"/>
                    <a:pt x="260" y="0"/>
                    <a:pt x="249" y="7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2" y="150"/>
                    <a:pt x="0" y="159"/>
                    <a:pt x="10" y="165"/>
                  </a:cubicBez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" name="Freeform 90">
              <a:extLst>
                <a:ext uri="{FF2B5EF4-FFF2-40B4-BE49-F238E27FC236}">
                  <a16:creationId xmlns="" xmlns:a16="http://schemas.microsoft.com/office/drawing/2014/main" id="{C63D826E-5E90-4F6D-88F7-EA5A08B904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2017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gradFill>
              <a:gsLst>
                <a:gs pos="22000">
                  <a:srgbClr val="180D5B">
                    <a:alpha val="34000"/>
                  </a:srgbClr>
                </a:gs>
                <a:gs pos="100000">
                  <a:srgbClr val="42E8E0">
                    <a:alpha val="74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47" name="任意多边形: 形状 246">
              <a:extLst>
                <a:ext uri="{FF2B5EF4-FFF2-40B4-BE49-F238E27FC236}">
                  <a16:creationId xmlns="" xmlns:a16="http://schemas.microsoft.com/office/drawing/2014/main" id="{A1430432-40EA-4925-AA20-F60AF99BA0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8938" y="3259138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="" xmlns:a16="http://schemas.microsoft.com/office/drawing/2014/main" id="{20D60DA0-3304-4EAA-A6B3-B1D71DBAC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01188" y="3767138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="" xmlns:a16="http://schemas.microsoft.com/office/drawing/2014/main" id="{5F215D2E-5F33-46B1-BF06-9545891E75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6613" y="4365625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="" xmlns:a16="http://schemas.microsoft.com/office/drawing/2014/main" id="{3999E84D-AA32-4328-8EB1-E150383BC4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5688" y="4695825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8" name="任意多边形: 形状 247">
              <a:extLst>
                <a:ext uri="{FF2B5EF4-FFF2-40B4-BE49-F238E27FC236}">
                  <a16:creationId xmlns="" xmlns:a16="http://schemas.microsoft.com/office/drawing/2014/main" id="{E2DF0AA1-2C0A-4E2E-99B1-A1EB47B770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56822" y="3261347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9" name="任意多边形: 形状 248">
              <a:extLst>
                <a:ext uri="{FF2B5EF4-FFF2-40B4-BE49-F238E27FC236}">
                  <a16:creationId xmlns="" xmlns:a16="http://schemas.microsoft.com/office/drawing/2014/main" id="{93F95DFF-692A-4154-AB5C-0BEB1715CA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836159" y="3769347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0" name="任意多边形: 形状 249">
              <a:extLst>
                <a:ext uri="{FF2B5EF4-FFF2-40B4-BE49-F238E27FC236}">
                  <a16:creationId xmlns="" xmlns:a16="http://schemas.microsoft.com/office/drawing/2014/main" id="{12DE8761-93A2-4BA5-96ED-CBDB609E5A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613909" y="4367834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1" name="任意多边形: 形状 250">
              <a:extLst>
                <a:ext uri="{FF2B5EF4-FFF2-40B4-BE49-F238E27FC236}">
                  <a16:creationId xmlns="" xmlns:a16="http://schemas.microsoft.com/office/drawing/2014/main" id="{31E777D3-0C18-4121-89DC-F8148821A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91659" y="4698034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" name="Freeform 106">
              <a:extLst>
                <a:ext uri="{FF2B5EF4-FFF2-40B4-BE49-F238E27FC236}">
                  <a16:creationId xmlns="" xmlns:a16="http://schemas.microsoft.com/office/drawing/2014/main" id="{4E1033CC-A13D-4768-92B6-DDBAE3D7D4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55909" y="2437995"/>
              <a:ext cx="1951037" cy="3057525"/>
            </a:xfrm>
            <a:custGeom>
              <a:avLst/>
              <a:gdLst>
                <a:gd name="T0" fmla="*/ 531 w 531"/>
                <a:gd name="T1" fmla="*/ 0 h 835"/>
                <a:gd name="T2" fmla="*/ 0 w 531"/>
                <a:gd name="T3" fmla="*/ 0 h 835"/>
                <a:gd name="T4" fmla="*/ 0 w 531"/>
                <a:gd name="T5" fmla="*/ 682 h 835"/>
                <a:gd name="T6" fmla="*/ 0 w 531"/>
                <a:gd name="T7" fmla="*/ 682 h 835"/>
                <a:gd name="T8" fmla="*/ 6 w 531"/>
                <a:gd name="T9" fmla="*/ 692 h 835"/>
                <a:gd name="T10" fmla="*/ 248 w 531"/>
                <a:gd name="T11" fmla="*/ 831 h 835"/>
                <a:gd name="T12" fmla="*/ 264 w 531"/>
                <a:gd name="T13" fmla="*/ 835 h 835"/>
                <a:gd name="T14" fmla="*/ 286 w 531"/>
                <a:gd name="T15" fmla="*/ 830 h 835"/>
                <a:gd name="T16" fmla="*/ 522 w 531"/>
                <a:gd name="T17" fmla="*/ 693 h 835"/>
                <a:gd name="T18" fmla="*/ 531 w 531"/>
                <a:gd name="T19" fmla="*/ 682 h 835"/>
                <a:gd name="T20" fmla="*/ 531 w 531"/>
                <a:gd name="T21" fmla="*/ 682 h 835"/>
                <a:gd name="T22" fmla="*/ 531 w 531"/>
                <a:gd name="T2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1" h="835">
                  <a:moveTo>
                    <a:pt x="5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5"/>
                    <a:pt x="2" y="689"/>
                    <a:pt x="6" y="692"/>
                  </a:cubicBezTo>
                  <a:cubicBezTo>
                    <a:pt x="248" y="831"/>
                    <a:pt x="248" y="831"/>
                    <a:pt x="248" y="831"/>
                  </a:cubicBezTo>
                  <a:cubicBezTo>
                    <a:pt x="252" y="834"/>
                    <a:pt x="258" y="835"/>
                    <a:pt x="264" y="835"/>
                  </a:cubicBezTo>
                  <a:cubicBezTo>
                    <a:pt x="272" y="835"/>
                    <a:pt x="280" y="833"/>
                    <a:pt x="286" y="830"/>
                  </a:cubicBezTo>
                  <a:cubicBezTo>
                    <a:pt x="522" y="693"/>
                    <a:pt x="522" y="693"/>
                    <a:pt x="522" y="693"/>
                  </a:cubicBezTo>
                  <a:cubicBezTo>
                    <a:pt x="528" y="690"/>
                    <a:pt x="531" y="686"/>
                    <a:pt x="531" y="682"/>
                  </a:cubicBezTo>
                  <a:cubicBezTo>
                    <a:pt x="531" y="682"/>
                    <a:pt x="531" y="682"/>
                    <a:pt x="531" y="682"/>
                  </a:cubicBezTo>
                  <a:cubicBezTo>
                    <a:pt x="531" y="0"/>
                    <a:pt x="531" y="0"/>
                    <a:pt x="531" y="0"/>
                  </a:cubicBezTo>
                </a:path>
              </a:pathLst>
            </a:custGeom>
            <a:gradFill>
              <a:gsLst>
                <a:gs pos="100000">
                  <a:srgbClr val="42E6E0">
                    <a:alpha val="20000"/>
                  </a:srgbClr>
                </a:gs>
                <a:gs pos="0">
                  <a:srgbClr val="180D5B">
                    <a:alpha val="5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43403" y="4071055"/>
            <a:ext cx="2340818" cy="29627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43402" y="4533176"/>
            <a:ext cx="508759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54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43A69A-C441-46B2-A04C-833C041584CC}"/>
              </a:ext>
            </a:extLst>
          </p:cNvPr>
          <p:cNvSpPr/>
          <p:nvPr userDrawn="1"/>
        </p:nvSpPr>
        <p:spPr>
          <a:xfrm>
            <a:off x="-111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457956" y="2573757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459072" y="346910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EDFAD072-98A3-4A9A-A57D-A2BBD0C400AF}"/>
              </a:ext>
            </a:extLst>
          </p:cNvPr>
          <p:cNvGrpSpPr/>
          <p:nvPr userDrawn="1"/>
        </p:nvGrpSpPr>
        <p:grpSpPr>
          <a:xfrm flipH="1">
            <a:off x="347887" y="1993644"/>
            <a:ext cx="7140148" cy="3966548"/>
            <a:chOff x="4656138" y="2437995"/>
            <a:chExt cx="6846887" cy="3803634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01FEC273-3D18-48A3-8E14-F2C2E0EA1388}"/>
                </a:ext>
              </a:extLst>
            </p:cNvPr>
            <p:cNvSpPr/>
            <p:nvPr userDrawn="1"/>
          </p:nvSpPr>
          <p:spPr>
            <a:xfrm>
              <a:off x="9791994" y="5509651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E5B24915-2C92-4794-B49D-726193F73647}"/>
                </a:ext>
              </a:extLst>
            </p:cNvPr>
            <p:cNvSpPr/>
            <p:nvPr userDrawn="1"/>
          </p:nvSpPr>
          <p:spPr>
            <a:xfrm>
              <a:off x="8951536" y="5923755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A23F1A1F-8473-4CAC-8B68-2ECBFEBF8864}"/>
                </a:ext>
              </a:extLst>
            </p:cNvPr>
            <p:cNvSpPr/>
            <p:nvPr userDrawn="1"/>
          </p:nvSpPr>
          <p:spPr>
            <a:xfrm>
              <a:off x="7681196" y="5266157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4E18F4E0-9855-455A-9AB4-8E45971C61FF}"/>
                </a:ext>
              </a:extLst>
            </p:cNvPr>
            <p:cNvSpPr/>
            <p:nvPr userDrawn="1"/>
          </p:nvSpPr>
          <p:spPr>
            <a:xfrm>
              <a:off x="6269331" y="5704329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20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="" xmlns:a16="http://schemas.microsoft.com/office/drawing/2014/main" id="{30A201A1-80D9-4DA8-A881-55B80110B5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6138" y="4818063"/>
              <a:ext cx="6846887" cy="1335087"/>
            </a:xfrm>
            <a:custGeom>
              <a:avLst/>
              <a:gdLst>
                <a:gd name="T0" fmla="*/ 2059 w 2076"/>
                <a:gd name="T1" fmla="*/ 0 h 404"/>
                <a:gd name="T2" fmla="*/ 2053 w 2076"/>
                <a:gd name="T3" fmla="*/ 2 h 404"/>
                <a:gd name="T4" fmla="*/ 1420 w 2076"/>
                <a:gd name="T5" fmla="*/ 368 h 404"/>
                <a:gd name="T6" fmla="*/ 1388 w 2076"/>
                <a:gd name="T7" fmla="*/ 376 h 404"/>
                <a:gd name="T8" fmla="*/ 1357 w 2076"/>
                <a:gd name="T9" fmla="*/ 368 h 404"/>
                <a:gd name="T10" fmla="*/ 949 w 2076"/>
                <a:gd name="T11" fmla="*/ 132 h 404"/>
                <a:gd name="T12" fmla="*/ 903 w 2076"/>
                <a:gd name="T13" fmla="*/ 120 h 404"/>
                <a:gd name="T14" fmla="*/ 858 w 2076"/>
                <a:gd name="T15" fmla="*/ 132 h 404"/>
                <a:gd name="T16" fmla="*/ 521 w 2076"/>
                <a:gd name="T17" fmla="*/ 326 h 404"/>
                <a:gd name="T18" fmla="*/ 490 w 2076"/>
                <a:gd name="T19" fmla="*/ 335 h 404"/>
                <a:gd name="T20" fmla="*/ 459 w 2076"/>
                <a:gd name="T21" fmla="*/ 326 h 404"/>
                <a:gd name="T22" fmla="*/ 23 w 2076"/>
                <a:gd name="T23" fmla="*/ 75 h 404"/>
                <a:gd name="T24" fmla="*/ 16 w 2076"/>
                <a:gd name="T25" fmla="*/ 73 h 404"/>
                <a:gd name="T26" fmla="*/ 4 w 2076"/>
                <a:gd name="T27" fmla="*/ 80 h 404"/>
                <a:gd name="T28" fmla="*/ 9 w 2076"/>
                <a:gd name="T29" fmla="*/ 99 h 404"/>
                <a:gd name="T30" fmla="*/ 445 w 2076"/>
                <a:gd name="T31" fmla="*/ 351 h 404"/>
                <a:gd name="T32" fmla="*/ 490 w 2076"/>
                <a:gd name="T33" fmla="*/ 363 h 404"/>
                <a:gd name="T34" fmla="*/ 535 w 2076"/>
                <a:gd name="T35" fmla="*/ 351 h 404"/>
                <a:gd name="T36" fmla="*/ 872 w 2076"/>
                <a:gd name="T37" fmla="*/ 156 h 404"/>
                <a:gd name="T38" fmla="*/ 903 w 2076"/>
                <a:gd name="T39" fmla="*/ 148 h 404"/>
                <a:gd name="T40" fmla="*/ 935 w 2076"/>
                <a:gd name="T41" fmla="*/ 156 h 404"/>
                <a:gd name="T42" fmla="*/ 1343 w 2076"/>
                <a:gd name="T43" fmla="*/ 392 h 404"/>
                <a:gd name="T44" fmla="*/ 1388 w 2076"/>
                <a:gd name="T45" fmla="*/ 404 h 404"/>
                <a:gd name="T46" fmla="*/ 1434 w 2076"/>
                <a:gd name="T47" fmla="*/ 392 h 404"/>
                <a:gd name="T48" fmla="*/ 2067 w 2076"/>
                <a:gd name="T49" fmla="*/ 26 h 404"/>
                <a:gd name="T50" fmla="*/ 2072 w 2076"/>
                <a:gd name="T51" fmla="*/ 7 h 404"/>
                <a:gd name="T52" fmla="*/ 2059 w 2076"/>
                <a:gd name="T5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76" h="404">
                  <a:moveTo>
                    <a:pt x="2059" y="0"/>
                  </a:moveTo>
                  <a:cubicBezTo>
                    <a:pt x="2057" y="0"/>
                    <a:pt x="2055" y="1"/>
                    <a:pt x="2053" y="2"/>
                  </a:cubicBezTo>
                  <a:cubicBezTo>
                    <a:pt x="1420" y="368"/>
                    <a:pt x="1420" y="368"/>
                    <a:pt x="1420" y="368"/>
                  </a:cubicBezTo>
                  <a:cubicBezTo>
                    <a:pt x="1410" y="373"/>
                    <a:pt x="1399" y="376"/>
                    <a:pt x="1388" y="376"/>
                  </a:cubicBezTo>
                  <a:cubicBezTo>
                    <a:pt x="1378" y="376"/>
                    <a:pt x="1367" y="373"/>
                    <a:pt x="1357" y="368"/>
                  </a:cubicBezTo>
                  <a:cubicBezTo>
                    <a:pt x="949" y="132"/>
                    <a:pt x="949" y="132"/>
                    <a:pt x="949" y="132"/>
                  </a:cubicBezTo>
                  <a:cubicBezTo>
                    <a:pt x="935" y="124"/>
                    <a:pt x="919" y="120"/>
                    <a:pt x="903" y="120"/>
                  </a:cubicBezTo>
                  <a:cubicBezTo>
                    <a:pt x="888" y="120"/>
                    <a:pt x="872" y="124"/>
                    <a:pt x="858" y="132"/>
                  </a:cubicBezTo>
                  <a:cubicBezTo>
                    <a:pt x="521" y="326"/>
                    <a:pt x="521" y="326"/>
                    <a:pt x="521" y="326"/>
                  </a:cubicBezTo>
                  <a:cubicBezTo>
                    <a:pt x="511" y="332"/>
                    <a:pt x="501" y="335"/>
                    <a:pt x="490" y="335"/>
                  </a:cubicBezTo>
                  <a:cubicBezTo>
                    <a:pt x="479" y="335"/>
                    <a:pt x="468" y="332"/>
                    <a:pt x="459" y="32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1" y="74"/>
                    <a:pt x="19" y="73"/>
                    <a:pt x="16" y="73"/>
                  </a:cubicBezTo>
                  <a:cubicBezTo>
                    <a:pt x="11" y="73"/>
                    <a:pt x="7" y="76"/>
                    <a:pt x="4" y="80"/>
                  </a:cubicBezTo>
                  <a:cubicBezTo>
                    <a:pt x="0" y="87"/>
                    <a:pt x="3" y="95"/>
                    <a:pt x="9" y="99"/>
                  </a:cubicBezTo>
                  <a:cubicBezTo>
                    <a:pt x="445" y="351"/>
                    <a:pt x="445" y="351"/>
                    <a:pt x="445" y="351"/>
                  </a:cubicBezTo>
                  <a:cubicBezTo>
                    <a:pt x="459" y="359"/>
                    <a:pt x="474" y="363"/>
                    <a:pt x="490" y="363"/>
                  </a:cubicBezTo>
                  <a:cubicBezTo>
                    <a:pt x="506" y="363"/>
                    <a:pt x="521" y="359"/>
                    <a:pt x="535" y="351"/>
                  </a:cubicBezTo>
                  <a:cubicBezTo>
                    <a:pt x="872" y="156"/>
                    <a:pt x="872" y="156"/>
                    <a:pt x="872" y="156"/>
                  </a:cubicBezTo>
                  <a:cubicBezTo>
                    <a:pt x="882" y="150"/>
                    <a:pt x="893" y="148"/>
                    <a:pt x="903" y="148"/>
                  </a:cubicBezTo>
                  <a:cubicBezTo>
                    <a:pt x="914" y="148"/>
                    <a:pt x="925" y="150"/>
                    <a:pt x="935" y="156"/>
                  </a:cubicBezTo>
                  <a:cubicBezTo>
                    <a:pt x="1343" y="392"/>
                    <a:pt x="1343" y="392"/>
                    <a:pt x="1343" y="392"/>
                  </a:cubicBezTo>
                  <a:cubicBezTo>
                    <a:pt x="1357" y="400"/>
                    <a:pt x="1373" y="404"/>
                    <a:pt x="1388" y="404"/>
                  </a:cubicBezTo>
                  <a:cubicBezTo>
                    <a:pt x="1404" y="404"/>
                    <a:pt x="1420" y="400"/>
                    <a:pt x="1434" y="392"/>
                  </a:cubicBezTo>
                  <a:cubicBezTo>
                    <a:pt x="2067" y="26"/>
                    <a:pt x="2067" y="26"/>
                    <a:pt x="2067" y="26"/>
                  </a:cubicBezTo>
                  <a:cubicBezTo>
                    <a:pt x="2073" y="23"/>
                    <a:pt x="2076" y="14"/>
                    <a:pt x="2072" y="7"/>
                  </a:cubicBezTo>
                  <a:cubicBezTo>
                    <a:pt x="2069" y="3"/>
                    <a:pt x="2064" y="0"/>
                    <a:pt x="2059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50000"/>
                  </a:srgbClr>
                </a:gs>
                <a:gs pos="37000">
                  <a:srgbClr val="41E4DE">
                    <a:alpha val="50000"/>
                  </a:srgbClr>
                </a:gs>
                <a:gs pos="0">
                  <a:srgbClr val="19145F">
                    <a:alpha val="50000"/>
                  </a:srgbClr>
                </a:gs>
                <a:gs pos="100000">
                  <a:srgbClr val="19125E">
                    <a:alpha val="50000"/>
                  </a:srgb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1F3FC629-F814-44C8-848B-3A13EF052D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40638" y="3989388"/>
              <a:ext cx="3186112" cy="1830387"/>
            </a:xfrm>
            <a:custGeom>
              <a:avLst/>
              <a:gdLst>
                <a:gd name="T0" fmla="*/ 483 w 966"/>
                <a:gd name="T1" fmla="*/ 466 h 554"/>
                <a:gd name="T2" fmla="*/ 157 w 966"/>
                <a:gd name="T3" fmla="*/ 277 h 554"/>
                <a:gd name="T4" fmla="*/ 483 w 966"/>
                <a:gd name="T5" fmla="*/ 89 h 554"/>
                <a:gd name="T6" fmla="*/ 810 w 966"/>
                <a:gd name="T7" fmla="*/ 277 h 554"/>
                <a:gd name="T8" fmla="*/ 483 w 966"/>
                <a:gd name="T9" fmla="*/ 466 h 554"/>
                <a:gd name="T10" fmla="*/ 483 w 966"/>
                <a:gd name="T11" fmla="*/ 48 h 554"/>
                <a:gd name="T12" fmla="*/ 472 w 966"/>
                <a:gd name="T13" fmla="*/ 51 h 554"/>
                <a:gd name="T14" fmla="*/ 82 w 966"/>
                <a:gd name="T15" fmla="*/ 276 h 554"/>
                <a:gd name="T16" fmla="*/ 81 w 966"/>
                <a:gd name="T17" fmla="*/ 277 h 554"/>
                <a:gd name="T18" fmla="*/ 82 w 966"/>
                <a:gd name="T19" fmla="*/ 278 h 554"/>
                <a:gd name="T20" fmla="*/ 472 w 966"/>
                <a:gd name="T21" fmla="*/ 503 h 554"/>
                <a:gd name="T22" fmla="*/ 472 w 966"/>
                <a:gd name="T23" fmla="*/ 503 h 554"/>
                <a:gd name="T24" fmla="*/ 483 w 966"/>
                <a:gd name="T25" fmla="*/ 506 h 554"/>
                <a:gd name="T26" fmla="*/ 494 w 966"/>
                <a:gd name="T27" fmla="*/ 503 h 554"/>
                <a:gd name="T28" fmla="*/ 884 w 966"/>
                <a:gd name="T29" fmla="*/ 278 h 554"/>
                <a:gd name="T30" fmla="*/ 885 w 966"/>
                <a:gd name="T31" fmla="*/ 277 h 554"/>
                <a:gd name="T32" fmla="*/ 884 w 966"/>
                <a:gd name="T33" fmla="*/ 276 h 554"/>
                <a:gd name="T34" fmla="*/ 494 w 966"/>
                <a:gd name="T35" fmla="*/ 51 h 554"/>
                <a:gd name="T36" fmla="*/ 483 w 966"/>
                <a:gd name="T37" fmla="*/ 48 h 554"/>
                <a:gd name="T38" fmla="*/ 483 w 966"/>
                <a:gd name="T39" fmla="*/ 518 h 554"/>
                <a:gd name="T40" fmla="*/ 466 w 966"/>
                <a:gd name="T41" fmla="*/ 514 h 554"/>
                <a:gd name="T42" fmla="*/ 466 w 966"/>
                <a:gd name="T43" fmla="*/ 514 h 554"/>
                <a:gd name="T44" fmla="*/ 76 w 966"/>
                <a:gd name="T45" fmla="*/ 289 h 554"/>
                <a:gd name="T46" fmla="*/ 69 w 966"/>
                <a:gd name="T47" fmla="*/ 277 h 554"/>
                <a:gd name="T48" fmla="*/ 76 w 966"/>
                <a:gd name="T49" fmla="*/ 266 h 554"/>
                <a:gd name="T50" fmla="*/ 466 w 966"/>
                <a:gd name="T51" fmla="*/ 41 h 554"/>
                <a:gd name="T52" fmla="*/ 483 w 966"/>
                <a:gd name="T53" fmla="*/ 36 h 554"/>
                <a:gd name="T54" fmla="*/ 500 w 966"/>
                <a:gd name="T55" fmla="*/ 41 h 554"/>
                <a:gd name="T56" fmla="*/ 890 w 966"/>
                <a:gd name="T57" fmla="*/ 266 h 554"/>
                <a:gd name="T58" fmla="*/ 897 w 966"/>
                <a:gd name="T59" fmla="*/ 277 h 554"/>
                <a:gd name="T60" fmla="*/ 890 w 966"/>
                <a:gd name="T61" fmla="*/ 289 h 554"/>
                <a:gd name="T62" fmla="*/ 500 w 966"/>
                <a:gd name="T63" fmla="*/ 514 h 554"/>
                <a:gd name="T64" fmla="*/ 483 w 966"/>
                <a:gd name="T65" fmla="*/ 518 h 554"/>
                <a:gd name="T66" fmla="*/ 483 w 966"/>
                <a:gd name="T67" fmla="*/ 0 h 554"/>
                <a:gd name="T68" fmla="*/ 462 w 966"/>
                <a:gd name="T69" fmla="*/ 6 h 554"/>
                <a:gd name="T70" fmla="*/ 7 w 966"/>
                <a:gd name="T71" fmla="*/ 269 h 554"/>
                <a:gd name="T72" fmla="*/ 7 w 966"/>
                <a:gd name="T73" fmla="*/ 286 h 554"/>
                <a:gd name="T74" fmla="*/ 462 w 966"/>
                <a:gd name="T75" fmla="*/ 548 h 554"/>
                <a:gd name="T76" fmla="*/ 483 w 966"/>
                <a:gd name="T77" fmla="*/ 554 h 554"/>
                <a:gd name="T78" fmla="*/ 505 w 966"/>
                <a:gd name="T79" fmla="*/ 548 h 554"/>
                <a:gd name="T80" fmla="*/ 960 w 966"/>
                <a:gd name="T81" fmla="*/ 286 h 554"/>
                <a:gd name="T82" fmla="*/ 960 w 966"/>
                <a:gd name="T83" fmla="*/ 269 h 554"/>
                <a:gd name="T84" fmla="*/ 505 w 966"/>
                <a:gd name="T85" fmla="*/ 6 h 554"/>
                <a:gd name="T86" fmla="*/ 483 w 966"/>
                <a:gd name="T87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6" h="554">
                  <a:moveTo>
                    <a:pt x="483" y="466"/>
                  </a:moveTo>
                  <a:cubicBezTo>
                    <a:pt x="157" y="277"/>
                    <a:pt x="157" y="277"/>
                    <a:pt x="157" y="277"/>
                  </a:cubicBezTo>
                  <a:cubicBezTo>
                    <a:pt x="483" y="89"/>
                    <a:pt x="483" y="89"/>
                    <a:pt x="483" y="89"/>
                  </a:cubicBezTo>
                  <a:cubicBezTo>
                    <a:pt x="810" y="277"/>
                    <a:pt x="810" y="277"/>
                    <a:pt x="810" y="277"/>
                  </a:cubicBezTo>
                  <a:cubicBezTo>
                    <a:pt x="483" y="466"/>
                    <a:pt x="483" y="466"/>
                    <a:pt x="483" y="466"/>
                  </a:cubicBezTo>
                  <a:moveTo>
                    <a:pt x="483" y="48"/>
                  </a:moveTo>
                  <a:cubicBezTo>
                    <a:pt x="479" y="48"/>
                    <a:pt x="475" y="49"/>
                    <a:pt x="472" y="51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277"/>
                    <a:pt x="81" y="277"/>
                    <a:pt x="81" y="277"/>
                  </a:cubicBezTo>
                  <a:cubicBezTo>
                    <a:pt x="81" y="278"/>
                    <a:pt x="82" y="278"/>
                    <a:pt x="82" y="278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5" y="505"/>
                    <a:pt x="479" y="506"/>
                    <a:pt x="483" y="506"/>
                  </a:cubicBezTo>
                  <a:cubicBezTo>
                    <a:pt x="487" y="506"/>
                    <a:pt x="491" y="505"/>
                    <a:pt x="494" y="503"/>
                  </a:cubicBezTo>
                  <a:cubicBezTo>
                    <a:pt x="884" y="278"/>
                    <a:pt x="884" y="278"/>
                    <a:pt x="884" y="278"/>
                  </a:cubicBezTo>
                  <a:cubicBezTo>
                    <a:pt x="885" y="278"/>
                    <a:pt x="885" y="278"/>
                    <a:pt x="885" y="277"/>
                  </a:cubicBezTo>
                  <a:cubicBezTo>
                    <a:pt x="885" y="277"/>
                    <a:pt x="885" y="277"/>
                    <a:pt x="884" y="276"/>
                  </a:cubicBezTo>
                  <a:cubicBezTo>
                    <a:pt x="494" y="51"/>
                    <a:pt x="494" y="51"/>
                    <a:pt x="494" y="51"/>
                  </a:cubicBezTo>
                  <a:cubicBezTo>
                    <a:pt x="491" y="49"/>
                    <a:pt x="487" y="48"/>
                    <a:pt x="483" y="48"/>
                  </a:cubicBezTo>
                  <a:moveTo>
                    <a:pt x="483" y="518"/>
                  </a:moveTo>
                  <a:cubicBezTo>
                    <a:pt x="477" y="518"/>
                    <a:pt x="471" y="517"/>
                    <a:pt x="466" y="514"/>
                  </a:cubicBezTo>
                  <a:cubicBezTo>
                    <a:pt x="466" y="514"/>
                    <a:pt x="466" y="514"/>
                    <a:pt x="466" y="514"/>
                  </a:cubicBezTo>
                  <a:cubicBezTo>
                    <a:pt x="76" y="289"/>
                    <a:pt x="76" y="289"/>
                    <a:pt x="76" y="289"/>
                  </a:cubicBezTo>
                  <a:cubicBezTo>
                    <a:pt x="72" y="286"/>
                    <a:pt x="69" y="282"/>
                    <a:pt x="69" y="277"/>
                  </a:cubicBezTo>
                  <a:cubicBezTo>
                    <a:pt x="69" y="273"/>
                    <a:pt x="72" y="268"/>
                    <a:pt x="76" y="266"/>
                  </a:cubicBezTo>
                  <a:cubicBezTo>
                    <a:pt x="466" y="41"/>
                    <a:pt x="466" y="41"/>
                    <a:pt x="466" y="41"/>
                  </a:cubicBezTo>
                  <a:cubicBezTo>
                    <a:pt x="471" y="38"/>
                    <a:pt x="477" y="36"/>
                    <a:pt x="483" y="36"/>
                  </a:cubicBezTo>
                  <a:cubicBezTo>
                    <a:pt x="489" y="36"/>
                    <a:pt x="495" y="38"/>
                    <a:pt x="500" y="41"/>
                  </a:cubicBezTo>
                  <a:cubicBezTo>
                    <a:pt x="890" y="266"/>
                    <a:pt x="890" y="266"/>
                    <a:pt x="890" y="266"/>
                  </a:cubicBezTo>
                  <a:cubicBezTo>
                    <a:pt x="894" y="268"/>
                    <a:pt x="897" y="273"/>
                    <a:pt x="897" y="277"/>
                  </a:cubicBezTo>
                  <a:cubicBezTo>
                    <a:pt x="897" y="282"/>
                    <a:pt x="894" y="286"/>
                    <a:pt x="890" y="289"/>
                  </a:cubicBezTo>
                  <a:cubicBezTo>
                    <a:pt x="500" y="514"/>
                    <a:pt x="500" y="514"/>
                    <a:pt x="500" y="514"/>
                  </a:cubicBezTo>
                  <a:cubicBezTo>
                    <a:pt x="495" y="517"/>
                    <a:pt x="489" y="518"/>
                    <a:pt x="483" y="518"/>
                  </a:cubicBezTo>
                  <a:moveTo>
                    <a:pt x="483" y="0"/>
                  </a:moveTo>
                  <a:cubicBezTo>
                    <a:pt x="476" y="0"/>
                    <a:pt x="468" y="2"/>
                    <a:pt x="462" y="6"/>
                  </a:cubicBezTo>
                  <a:cubicBezTo>
                    <a:pt x="7" y="269"/>
                    <a:pt x="7" y="269"/>
                    <a:pt x="7" y="269"/>
                  </a:cubicBezTo>
                  <a:cubicBezTo>
                    <a:pt x="0" y="273"/>
                    <a:pt x="0" y="282"/>
                    <a:pt x="7" y="286"/>
                  </a:cubicBezTo>
                  <a:cubicBezTo>
                    <a:pt x="462" y="548"/>
                    <a:pt x="462" y="548"/>
                    <a:pt x="462" y="548"/>
                  </a:cubicBezTo>
                  <a:cubicBezTo>
                    <a:pt x="468" y="552"/>
                    <a:pt x="476" y="554"/>
                    <a:pt x="483" y="554"/>
                  </a:cubicBezTo>
                  <a:cubicBezTo>
                    <a:pt x="491" y="554"/>
                    <a:pt x="498" y="552"/>
                    <a:pt x="505" y="548"/>
                  </a:cubicBezTo>
                  <a:cubicBezTo>
                    <a:pt x="960" y="286"/>
                    <a:pt x="960" y="286"/>
                    <a:pt x="960" y="286"/>
                  </a:cubicBezTo>
                  <a:cubicBezTo>
                    <a:pt x="966" y="282"/>
                    <a:pt x="966" y="273"/>
                    <a:pt x="960" y="269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498" y="2"/>
                    <a:pt x="491" y="0"/>
                    <a:pt x="483" y="0"/>
                  </a:cubicBezTo>
                </a:path>
              </a:pathLst>
            </a:custGeom>
            <a:solidFill>
              <a:srgbClr val="5E5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="" xmlns:a16="http://schemas.microsoft.com/office/drawing/2014/main" id="{DC71528E-8757-4884-83C1-214745F9F2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69238" y="4108450"/>
              <a:ext cx="2730500" cy="1592262"/>
            </a:xfrm>
            <a:custGeom>
              <a:avLst/>
              <a:gdLst>
                <a:gd name="T0" fmla="*/ 403 w 828"/>
                <a:gd name="T1" fmla="*/ 467 h 482"/>
                <a:gd name="T2" fmla="*/ 13 w 828"/>
                <a:gd name="T3" fmla="*/ 242 h 482"/>
                <a:gd name="T4" fmla="*/ 12 w 828"/>
                <a:gd name="T5" fmla="*/ 241 h 482"/>
                <a:gd name="T6" fmla="*/ 13 w 828"/>
                <a:gd name="T7" fmla="*/ 240 h 482"/>
                <a:gd name="T8" fmla="*/ 403 w 828"/>
                <a:gd name="T9" fmla="*/ 15 h 482"/>
                <a:gd name="T10" fmla="*/ 414 w 828"/>
                <a:gd name="T11" fmla="*/ 12 h 482"/>
                <a:gd name="T12" fmla="*/ 425 w 828"/>
                <a:gd name="T13" fmla="*/ 15 h 482"/>
                <a:gd name="T14" fmla="*/ 815 w 828"/>
                <a:gd name="T15" fmla="*/ 240 h 482"/>
                <a:gd name="T16" fmla="*/ 816 w 828"/>
                <a:gd name="T17" fmla="*/ 241 h 482"/>
                <a:gd name="T18" fmla="*/ 815 w 828"/>
                <a:gd name="T19" fmla="*/ 242 h 482"/>
                <a:gd name="T20" fmla="*/ 425 w 828"/>
                <a:gd name="T21" fmla="*/ 467 h 482"/>
                <a:gd name="T22" fmla="*/ 414 w 828"/>
                <a:gd name="T23" fmla="*/ 470 h 482"/>
                <a:gd name="T24" fmla="*/ 403 w 828"/>
                <a:gd name="T25" fmla="*/ 467 h 482"/>
                <a:gd name="T26" fmla="*/ 403 w 828"/>
                <a:gd name="T27" fmla="*/ 467 h 482"/>
                <a:gd name="T28" fmla="*/ 414 w 828"/>
                <a:gd name="T29" fmla="*/ 0 h 482"/>
                <a:gd name="T30" fmla="*/ 397 w 828"/>
                <a:gd name="T31" fmla="*/ 5 h 482"/>
                <a:gd name="T32" fmla="*/ 7 w 828"/>
                <a:gd name="T33" fmla="*/ 230 h 482"/>
                <a:gd name="T34" fmla="*/ 0 w 828"/>
                <a:gd name="T35" fmla="*/ 241 h 482"/>
                <a:gd name="T36" fmla="*/ 7 w 828"/>
                <a:gd name="T37" fmla="*/ 253 h 482"/>
                <a:gd name="T38" fmla="*/ 397 w 828"/>
                <a:gd name="T39" fmla="*/ 478 h 482"/>
                <a:gd name="T40" fmla="*/ 397 w 828"/>
                <a:gd name="T41" fmla="*/ 478 h 482"/>
                <a:gd name="T42" fmla="*/ 414 w 828"/>
                <a:gd name="T43" fmla="*/ 482 h 482"/>
                <a:gd name="T44" fmla="*/ 431 w 828"/>
                <a:gd name="T45" fmla="*/ 478 h 482"/>
                <a:gd name="T46" fmla="*/ 821 w 828"/>
                <a:gd name="T47" fmla="*/ 253 h 482"/>
                <a:gd name="T48" fmla="*/ 828 w 828"/>
                <a:gd name="T49" fmla="*/ 241 h 482"/>
                <a:gd name="T50" fmla="*/ 821 w 828"/>
                <a:gd name="T51" fmla="*/ 230 h 482"/>
                <a:gd name="T52" fmla="*/ 431 w 828"/>
                <a:gd name="T53" fmla="*/ 5 h 482"/>
                <a:gd name="T54" fmla="*/ 414 w 828"/>
                <a:gd name="T55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8" h="482">
                  <a:moveTo>
                    <a:pt x="403" y="467"/>
                  </a:moveTo>
                  <a:cubicBezTo>
                    <a:pt x="13" y="242"/>
                    <a:pt x="13" y="242"/>
                    <a:pt x="13" y="242"/>
                  </a:cubicBezTo>
                  <a:cubicBezTo>
                    <a:pt x="13" y="242"/>
                    <a:pt x="12" y="242"/>
                    <a:pt x="12" y="241"/>
                  </a:cubicBezTo>
                  <a:cubicBezTo>
                    <a:pt x="12" y="241"/>
                    <a:pt x="13" y="241"/>
                    <a:pt x="13" y="240"/>
                  </a:cubicBezTo>
                  <a:cubicBezTo>
                    <a:pt x="403" y="15"/>
                    <a:pt x="403" y="15"/>
                    <a:pt x="403" y="15"/>
                  </a:cubicBezTo>
                  <a:cubicBezTo>
                    <a:pt x="406" y="13"/>
                    <a:pt x="410" y="12"/>
                    <a:pt x="414" y="12"/>
                  </a:cubicBezTo>
                  <a:cubicBezTo>
                    <a:pt x="418" y="12"/>
                    <a:pt x="422" y="13"/>
                    <a:pt x="425" y="15"/>
                  </a:cubicBezTo>
                  <a:cubicBezTo>
                    <a:pt x="815" y="240"/>
                    <a:pt x="815" y="240"/>
                    <a:pt x="815" y="240"/>
                  </a:cubicBezTo>
                  <a:cubicBezTo>
                    <a:pt x="816" y="241"/>
                    <a:pt x="816" y="241"/>
                    <a:pt x="816" y="241"/>
                  </a:cubicBezTo>
                  <a:cubicBezTo>
                    <a:pt x="816" y="242"/>
                    <a:pt x="816" y="242"/>
                    <a:pt x="815" y="242"/>
                  </a:cubicBezTo>
                  <a:cubicBezTo>
                    <a:pt x="425" y="467"/>
                    <a:pt x="425" y="467"/>
                    <a:pt x="425" y="467"/>
                  </a:cubicBezTo>
                  <a:cubicBezTo>
                    <a:pt x="422" y="469"/>
                    <a:pt x="418" y="470"/>
                    <a:pt x="414" y="470"/>
                  </a:cubicBezTo>
                  <a:cubicBezTo>
                    <a:pt x="410" y="470"/>
                    <a:pt x="406" y="469"/>
                    <a:pt x="403" y="467"/>
                  </a:cubicBezTo>
                  <a:cubicBezTo>
                    <a:pt x="403" y="467"/>
                    <a:pt x="403" y="467"/>
                    <a:pt x="403" y="467"/>
                  </a:cubicBezTo>
                  <a:moveTo>
                    <a:pt x="414" y="0"/>
                  </a:moveTo>
                  <a:cubicBezTo>
                    <a:pt x="408" y="0"/>
                    <a:pt x="402" y="2"/>
                    <a:pt x="397" y="5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3" y="232"/>
                    <a:pt x="0" y="237"/>
                    <a:pt x="0" y="241"/>
                  </a:cubicBezTo>
                  <a:cubicBezTo>
                    <a:pt x="0" y="246"/>
                    <a:pt x="3" y="250"/>
                    <a:pt x="7" y="253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402" y="481"/>
                    <a:pt x="408" y="482"/>
                    <a:pt x="414" y="482"/>
                  </a:cubicBezTo>
                  <a:cubicBezTo>
                    <a:pt x="420" y="482"/>
                    <a:pt x="426" y="481"/>
                    <a:pt x="431" y="478"/>
                  </a:cubicBezTo>
                  <a:cubicBezTo>
                    <a:pt x="821" y="253"/>
                    <a:pt x="821" y="253"/>
                    <a:pt x="821" y="253"/>
                  </a:cubicBezTo>
                  <a:cubicBezTo>
                    <a:pt x="825" y="250"/>
                    <a:pt x="828" y="246"/>
                    <a:pt x="828" y="241"/>
                  </a:cubicBezTo>
                  <a:cubicBezTo>
                    <a:pt x="828" y="237"/>
                    <a:pt x="825" y="232"/>
                    <a:pt x="821" y="230"/>
                  </a:cubicBezTo>
                  <a:cubicBezTo>
                    <a:pt x="431" y="5"/>
                    <a:pt x="431" y="5"/>
                    <a:pt x="431" y="5"/>
                  </a:cubicBezTo>
                  <a:cubicBezTo>
                    <a:pt x="426" y="2"/>
                    <a:pt x="420" y="0"/>
                    <a:pt x="414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74000"/>
                  </a:srgbClr>
                </a:gs>
                <a:gs pos="37000">
                  <a:srgbClr val="41E4DE">
                    <a:alpha val="71000"/>
                  </a:srgbClr>
                </a:gs>
                <a:gs pos="0">
                  <a:srgbClr val="19145F"/>
                </a:gs>
                <a:gs pos="100000">
                  <a:srgbClr val="19125E">
                    <a:alpha val="82000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="" xmlns:a16="http://schemas.microsoft.com/office/drawing/2014/main" id="{ED5565D2-665C-4D02-AF53-29AFF656BF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100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="" xmlns:a16="http://schemas.microsoft.com/office/drawing/2014/main" id="{8470F6EC-9358-4962-9498-35900AC547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55">
              <a:extLst>
                <a:ext uri="{FF2B5EF4-FFF2-40B4-BE49-F238E27FC236}">
                  <a16:creationId xmlns="" xmlns:a16="http://schemas.microsoft.com/office/drawing/2014/main" id="{1B8B1E90-E8E6-474C-A9F4-D613AE0CA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3861" y="58102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56">
              <a:extLst>
                <a:ext uri="{FF2B5EF4-FFF2-40B4-BE49-F238E27FC236}">
                  <a16:creationId xmlns="" xmlns:a16="http://schemas.microsoft.com/office/drawing/2014/main" id="{069847D9-8534-4608-A15D-B6E42ACE98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5936" y="5756275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4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4" y="24"/>
                  </a:cubicBezTo>
                  <a:cubicBezTo>
                    <a:pt x="16" y="24"/>
                    <a:pt x="18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57">
              <a:extLst>
                <a:ext uri="{FF2B5EF4-FFF2-40B4-BE49-F238E27FC236}">
                  <a16:creationId xmlns="" xmlns:a16="http://schemas.microsoft.com/office/drawing/2014/main" id="{48EC9D43-F746-48CA-9F08-8E6CB81079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1186" y="5702300"/>
              <a:ext cx="85725" cy="77787"/>
            </a:xfrm>
            <a:custGeom>
              <a:avLst/>
              <a:gdLst>
                <a:gd name="T0" fmla="*/ 13 w 26"/>
                <a:gd name="T1" fmla="*/ 0 h 23"/>
                <a:gd name="T2" fmla="*/ 7 w 26"/>
                <a:gd name="T3" fmla="*/ 1 h 23"/>
                <a:gd name="T4" fmla="*/ 3 w 26"/>
                <a:gd name="T5" fmla="*/ 18 h 23"/>
                <a:gd name="T6" fmla="*/ 13 w 26"/>
                <a:gd name="T7" fmla="*/ 23 h 23"/>
                <a:gd name="T8" fmla="*/ 19 w 26"/>
                <a:gd name="T9" fmla="*/ 22 h 23"/>
                <a:gd name="T10" fmla="*/ 23 w 26"/>
                <a:gd name="T11" fmla="*/ 6 h 23"/>
                <a:gd name="T12" fmla="*/ 13 w 2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13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58">
              <a:extLst>
                <a:ext uri="{FF2B5EF4-FFF2-40B4-BE49-F238E27FC236}">
                  <a16:creationId xmlns="" xmlns:a16="http://schemas.microsoft.com/office/drawing/2014/main" id="{54203647-D14B-459B-A874-D5CE3FF3B5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3261" y="5649912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4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3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59">
              <a:extLst>
                <a:ext uri="{FF2B5EF4-FFF2-40B4-BE49-F238E27FC236}">
                  <a16:creationId xmlns="" xmlns:a16="http://schemas.microsoft.com/office/drawing/2014/main" id="{08820E61-22DB-4B15-9C62-34AE5ADA7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6924" y="559593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1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60">
              <a:extLst>
                <a:ext uri="{FF2B5EF4-FFF2-40B4-BE49-F238E27FC236}">
                  <a16:creationId xmlns="" xmlns:a16="http://schemas.microsoft.com/office/drawing/2014/main" id="{AEDA835B-253D-49A4-AD92-D38F3FD8A5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2174" y="5538787"/>
              <a:ext cx="88900" cy="80962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61">
              <a:extLst>
                <a:ext uri="{FF2B5EF4-FFF2-40B4-BE49-F238E27FC236}">
                  <a16:creationId xmlns="" xmlns:a16="http://schemas.microsoft.com/office/drawing/2014/main" id="{EAAF6E4C-9F9A-49F1-8348-DF7768563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3161" y="5372100"/>
              <a:ext cx="88900" cy="77787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62">
              <a:extLst>
                <a:ext uri="{FF2B5EF4-FFF2-40B4-BE49-F238E27FC236}">
                  <a16:creationId xmlns="" xmlns:a16="http://schemas.microsoft.com/office/drawing/2014/main" id="{0347101B-1CD1-4977-A202-28F12251D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1086" y="5426075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63">
              <a:extLst>
                <a:ext uri="{FF2B5EF4-FFF2-40B4-BE49-F238E27FC236}">
                  <a16:creationId xmlns="" xmlns:a16="http://schemas.microsoft.com/office/drawing/2014/main" id="{A65CBAA9-9DF4-4F79-A533-CE5F4A3231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4249" y="5480050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57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64">
              <a:extLst>
                <a:ext uri="{FF2B5EF4-FFF2-40B4-BE49-F238E27FC236}">
                  <a16:creationId xmlns="" xmlns:a16="http://schemas.microsoft.com/office/drawing/2014/main" id="{306AC6B0-8C0B-470D-9853-86D766DEA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3561" y="5372100"/>
              <a:ext cx="88900" cy="77787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8 w 27"/>
                <a:gd name="T5" fmla="*/ 22 h 23"/>
                <a:gd name="T6" fmla="*/ 13 w 27"/>
                <a:gd name="T7" fmla="*/ 23 h 23"/>
                <a:gd name="T8" fmla="*/ 24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8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8" y="23"/>
                    <a:pt x="21" y="21"/>
                    <a:pt x="24" y="17"/>
                  </a:cubicBezTo>
                  <a:cubicBezTo>
                    <a:pt x="27" y="11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65">
              <a:extLst>
                <a:ext uri="{FF2B5EF4-FFF2-40B4-BE49-F238E27FC236}">
                  <a16:creationId xmlns="" xmlns:a16="http://schemas.microsoft.com/office/drawing/2014/main" id="{D8CA5445-3AAF-46BA-84D0-F11755E0E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5636" y="5426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4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7 h 23"/>
                <a:gd name="T10" fmla="*/ 20 w 27"/>
                <a:gd name="T11" fmla="*/ 1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7"/>
                  </a:cubicBezTo>
                  <a:cubicBezTo>
                    <a:pt x="27" y="12"/>
                    <a:pt x="25" y="5"/>
                    <a:pt x="20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66">
              <a:extLst>
                <a:ext uri="{FF2B5EF4-FFF2-40B4-BE49-F238E27FC236}">
                  <a16:creationId xmlns="" xmlns:a16="http://schemas.microsoft.com/office/drawing/2014/main" id="{6E0F6EDD-9620-4A0A-9E52-85896B6B3E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10886" y="54800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67">
              <a:extLst>
                <a:ext uri="{FF2B5EF4-FFF2-40B4-BE49-F238E27FC236}">
                  <a16:creationId xmlns="" xmlns:a16="http://schemas.microsoft.com/office/drawing/2014/main" id="{2B23DE40-FEA9-419A-A012-944D8879A7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4549" y="55324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68">
              <a:extLst>
                <a:ext uri="{FF2B5EF4-FFF2-40B4-BE49-F238E27FC236}">
                  <a16:creationId xmlns="" xmlns:a16="http://schemas.microsoft.com/office/drawing/2014/main" id="{467CDEB9-2068-43B0-9F98-13F176B669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9799" y="558641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7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3"/>
                    <a:pt x="3" y="6"/>
                  </a:cubicBezTo>
                  <a:cubicBezTo>
                    <a:pt x="0" y="12"/>
                    <a:pt x="2" y="19"/>
                    <a:pt x="7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2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1"/>
                    <a:pt x="15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71">
              <a:extLst>
                <a:ext uri="{FF2B5EF4-FFF2-40B4-BE49-F238E27FC236}">
                  <a16:creationId xmlns="" xmlns:a16="http://schemas.microsoft.com/office/drawing/2014/main" id="{2BA56708-F51B-4820-B39A-C5A8772A9E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911" y="5972175"/>
              <a:ext cx="90488" cy="80962"/>
            </a:xfrm>
            <a:custGeom>
              <a:avLst/>
              <a:gdLst>
                <a:gd name="T0" fmla="*/ 14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1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72">
              <a:extLst>
                <a:ext uri="{FF2B5EF4-FFF2-40B4-BE49-F238E27FC236}">
                  <a16:creationId xmlns="" xmlns:a16="http://schemas.microsoft.com/office/drawing/2014/main" id="{3A242F8D-27D2-48B9-B89B-292D52ED31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3836" y="5919787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6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5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73">
              <a:extLst>
                <a:ext uri="{FF2B5EF4-FFF2-40B4-BE49-F238E27FC236}">
                  <a16:creationId xmlns="" xmlns:a16="http://schemas.microsoft.com/office/drawing/2014/main" id="{2B847F8F-E746-4ABE-9736-9BBD73E82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58586" y="58626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74">
              <a:extLst>
                <a:ext uri="{FF2B5EF4-FFF2-40B4-BE49-F238E27FC236}">
                  <a16:creationId xmlns="" xmlns:a16="http://schemas.microsoft.com/office/drawing/2014/main" id="{F9BFC2B0-E8DC-476C-8440-1E265F6C55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6511" y="5810250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3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8 h 23"/>
                <a:gd name="T10" fmla="*/ 19 w 27"/>
                <a:gd name="T11" fmla="*/ 2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75">
              <a:extLst>
                <a:ext uri="{FF2B5EF4-FFF2-40B4-BE49-F238E27FC236}">
                  <a16:creationId xmlns="" xmlns:a16="http://schemas.microsoft.com/office/drawing/2014/main" id="{F68124A6-7643-4752-A093-522E178E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2849" y="5756275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77">
              <a:extLst>
                <a:ext uri="{FF2B5EF4-FFF2-40B4-BE49-F238E27FC236}">
                  <a16:creationId xmlns="" xmlns:a16="http://schemas.microsoft.com/office/drawing/2014/main" id="{7479CF2F-F825-4ED9-8980-9CDC581AD2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7124" y="5699125"/>
              <a:ext cx="79375" cy="73025"/>
            </a:xfrm>
            <a:custGeom>
              <a:avLst/>
              <a:gdLst>
                <a:gd name="T0" fmla="*/ 11 w 24"/>
                <a:gd name="T1" fmla="*/ 0 h 22"/>
                <a:gd name="T2" fmla="*/ 6 w 24"/>
                <a:gd name="T3" fmla="*/ 1 h 22"/>
                <a:gd name="T4" fmla="*/ 3 w 24"/>
                <a:gd name="T5" fmla="*/ 5 h 22"/>
                <a:gd name="T6" fmla="*/ 7 w 24"/>
                <a:gd name="T7" fmla="*/ 21 h 22"/>
                <a:gd name="T8" fmla="*/ 13 w 24"/>
                <a:gd name="T9" fmla="*/ 22 h 22"/>
                <a:gd name="T10" fmla="*/ 18 w 24"/>
                <a:gd name="T11" fmla="*/ 21 h 22"/>
                <a:gd name="T12" fmla="*/ 21 w 24"/>
                <a:gd name="T13" fmla="*/ 18 h 22"/>
                <a:gd name="T14" fmla="*/ 17 w 24"/>
                <a:gd name="T15" fmla="*/ 2 h 22"/>
                <a:gd name="T16" fmla="*/ 11 w 24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11" y="0"/>
                  </a:moveTo>
                  <a:cubicBezTo>
                    <a:pt x="9" y="0"/>
                    <a:pt x="8" y="0"/>
                    <a:pt x="6" y="1"/>
                  </a:cubicBezTo>
                  <a:cubicBezTo>
                    <a:pt x="5" y="2"/>
                    <a:pt x="4" y="3"/>
                    <a:pt x="3" y="5"/>
                  </a:cubicBezTo>
                  <a:cubicBezTo>
                    <a:pt x="0" y="10"/>
                    <a:pt x="2" y="18"/>
                    <a:pt x="7" y="21"/>
                  </a:cubicBezTo>
                  <a:cubicBezTo>
                    <a:pt x="9" y="22"/>
                    <a:pt x="11" y="22"/>
                    <a:pt x="13" y="22"/>
                  </a:cubicBezTo>
                  <a:cubicBezTo>
                    <a:pt x="15" y="22"/>
                    <a:pt x="16" y="22"/>
                    <a:pt x="18" y="21"/>
                  </a:cubicBezTo>
                  <a:cubicBezTo>
                    <a:pt x="19" y="21"/>
                    <a:pt x="20" y="19"/>
                    <a:pt x="21" y="18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5" y="1"/>
                    <a:pt x="13" y="0"/>
                    <a:pt x="11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Freeform 79">
              <a:extLst>
                <a:ext uri="{FF2B5EF4-FFF2-40B4-BE49-F238E27FC236}">
                  <a16:creationId xmlns="" xmlns:a16="http://schemas.microsoft.com/office/drawing/2014/main" id="{E2AC8F3E-E460-4D8E-A14F-DE4BCDA07A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874" y="5646737"/>
              <a:ext cx="82550" cy="73025"/>
            </a:xfrm>
            <a:custGeom>
              <a:avLst/>
              <a:gdLst>
                <a:gd name="T0" fmla="*/ 11 w 25"/>
                <a:gd name="T1" fmla="*/ 0 h 22"/>
                <a:gd name="T2" fmla="*/ 7 w 25"/>
                <a:gd name="T3" fmla="*/ 1 h 22"/>
                <a:gd name="T4" fmla="*/ 4 w 25"/>
                <a:gd name="T5" fmla="*/ 5 h 22"/>
                <a:gd name="T6" fmla="*/ 8 w 25"/>
                <a:gd name="T7" fmla="*/ 21 h 22"/>
                <a:gd name="T8" fmla="*/ 14 w 25"/>
                <a:gd name="T9" fmla="*/ 22 h 22"/>
                <a:gd name="T10" fmla="*/ 18 w 25"/>
                <a:gd name="T11" fmla="*/ 21 h 22"/>
                <a:gd name="T12" fmla="*/ 22 w 25"/>
                <a:gd name="T13" fmla="*/ 17 h 22"/>
                <a:gd name="T14" fmla="*/ 17 w 25"/>
                <a:gd name="T15" fmla="*/ 1 h 22"/>
                <a:gd name="T16" fmla="*/ 11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11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6" y="2"/>
                    <a:pt x="4" y="3"/>
                    <a:pt x="4" y="5"/>
                  </a:cubicBezTo>
                  <a:cubicBezTo>
                    <a:pt x="0" y="10"/>
                    <a:pt x="2" y="17"/>
                    <a:pt x="8" y="21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5" y="22"/>
                    <a:pt x="17" y="22"/>
                    <a:pt x="18" y="21"/>
                  </a:cubicBezTo>
                  <a:cubicBezTo>
                    <a:pt x="19" y="20"/>
                    <a:pt x="21" y="19"/>
                    <a:pt x="22" y="17"/>
                  </a:cubicBezTo>
                  <a:cubicBezTo>
                    <a:pt x="25" y="12"/>
                    <a:pt x="23" y="5"/>
                    <a:pt x="17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solidFill>
              <a:srgbClr val="5149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Freeform 80">
              <a:extLst>
                <a:ext uri="{FF2B5EF4-FFF2-40B4-BE49-F238E27FC236}">
                  <a16:creationId xmlns="" xmlns:a16="http://schemas.microsoft.com/office/drawing/2014/main" id="{877DA411-2751-44F2-A7EE-AA70CF8BCC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0174" y="562610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8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81">
              <a:extLst>
                <a:ext uri="{FF2B5EF4-FFF2-40B4-BE49-F238E27FC236}">
                  <a16:creationId xmlns="" xmlns:a16="http://schemas.microsoft.com/office/drawing/2014/main" id="{08C14B30-69E1-436F-9656-9A670ED0AF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2249" y="5568950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3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82">
              <a:extLst>
                <a:ext uri="{FF2B5EF4-FFF2-40B4-BE49-F238E27FC236}">
                  <a16:creationId xmlns="" xmlns:a16="http://schemas.microsoft.com/office/drawing/2014/main" id="{81AB594C-8CCA-4332-AD1F-2ABC1E9301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7499" y="551656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83">
              <a:extLst>
                <a:ext uri="{FF2B5EF4-FFF2-40B4-BE49-F238E27FC236}">
                  <a16:creationId xmlns="" xmlns:a16="http://schemas.microsoft.com/office/drawing/2014/main" id="{F5473C86-4E85-479B-A4DF-0AE3B70A98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9574" y="546258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4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19" y="22"/>
                  </a:cubicBezTo>
                  <a:cubicBezTo>
                    <a:pt x="25" y="18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84">
              <a:extLst>
                <a:ext uri="{FF2B5EF4-FFF2-40B4-BE49-F238E27FC236}">
                  <a16:creationId xmlns="" xmlns:a16="http://schemas.microsoft.com/office/drawing/2014/main" id="{939CD653-6F1F-4C21-B0AD-212B0C319E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6411" y="5405437"/>
              <a:ext cx="85725" cy="80962"/>
            </a:xfrm>
            <a:custGeom>
              <a:avLst/>
              <a:gdLst>
                <a:gd name="T0" fmla="*/ 13 w 26"/>
                <a:gd name="T1" fmla="*/ 0 h 24"/>
                <a:gd name="T2" fmla="*/ 7 w 26"/>
                <a:gd name="T3" fmla="*/ 2 h 24"/>
                <a:gd name="T4" fmla="*/ 3 w 26"/>
                <a:gd name="T5" fmla="*/ 18 h 24"/>
                <a:gd name="T6" fmla="*/ 13 w 26"/>
                <a:gd name="T7" fmla="*/ 24 h 24"/>
                <a:gd name="T8" fmla="*/ 19 w 26"/>
                <a:gd name="T9" fmla="*/ 22 h 24"/>
                <a:gd name="T10" fmla="*/ 23 w 26"/>
                <a:gd name="T11" fmla="*/ 6 h 24"/>
                <a:gd name="T12" fmla="*/ 13 w 2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1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85">
              <a:extLst>
                <a:ext uri="{FF2B5EF4-FFF2-40B4-BE49-F238E27FC236}">
                  <a16:creationId xmlns="" xmlns:a16="http://schemas.microsoft.com/office/drawing/2014/main" id="{F3EE7AF8-F12B-4F2A-ADA4-D05657515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98486" y="535305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7 w 27"/>
                <a:gd name="T3" fmla="*/ 2 h 23"/>
                <a:gd name="T4" fmla="*/ 3 w 27"/>
                <a:gd name="T5" fmla="*/ 18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Freeform 86">
              <a:extLst>
                <a:ext uri="{FF2B5EF4-FFF2-40B4-BE49-F238E27FC236}">
                  <a16:creationId xmlns="" xmlns:a16="http://schemas.microsoft.com/office/drawing/2014/main" id="{40F9DFFF-4CD4-43CD-AB17-5E0589E608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0561" y="5299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8B86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="" xmlns:a16="http://schemas.microsoft.com/office/drawing/2014/main" id="{0A3D1317-FBA6-4CE2-896A-4E1EEC200D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41802" y="5287830"/>
              <a:ext cx="827436" cy="50191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="" xmlns:a16="http://schemas.microsoft.com/office/drawing/2014/main" id="{90039AA1-8B60-43A6-A6DB-294AF4C0BEC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352276" y="5405437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="" xmlns:a16="http://schemas.microsoft.com/office/drawing/2014/main" id="{8C686BC3-7823-4311-971E-CED47FEC233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31243" y="5471253"/>
              <a:ext cx="328843" cy="21199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="" xmlns:a16="http://schemas.microsoft.com/office/drawing/2014/main" id="{83AA01B2-BBA9-482C-AF61-FE5CC7143586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065044" y="5664134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61B26D1D-08BE-425A-97B5-DD08D3807562}"/>
                </a:ext>
              </a:extLst>
            </p:cNvPr>
            <p:cNvSpPr/>
            <p:nvPr userDrawn="1"/>
          </p:nvSpPr>
          <p:spPr>
            <a:xfrm>
              <a:off x="10861128" y="4188135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="" xmlns:a16="http://schemas.microsoft.com/office/drawing/2014/main" id="{634BC058-D62E-4510-8D65-416300B44AC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552112" y="4285080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03276EA7-5327-40E5-8F85-64AF830B6CA1}"/>
                </a:ext>
              </a:extLst>
            </p:cNvPr>
            <p:cNvSpPr/>
            <p:nvPr userDrawn="1"/>
          </p:nvSpPr>
          <p:spPr>
            <a:xfrm>
              <a:off x="9754989" y="371337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="" xmlns:a16="http://schemas.microsoft.com/office/drawing/2014/main" id="{C9789196-78EC-4E5A-A04D-62DD88105C0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5973" y="381032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E4B2A535-B781-4AF0-ADDC-76897951D9BB}"/>
                </a:ext>
              </a:extLst>
            </p:cNvPr>
            <p:cNvSpPr/>
            <p:nvPr userDrawn="1"/>
          </p:nvSpPr>
          <p:spPr>
            <a:xfrm>
              <a:off x="10020604" y="4130676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="" xmlns:a16="http://schemas.microsoft.com/office/drawing/2014/main" id="{28CECE6A-AC08-4EF9-B3FE-1D230C534BB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906261" y="4226956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737CB0B0-345F-4485-8D6F-9F7A19E99ABD}"/>
                </a:ext>
              </a:extLst>
            </p:cNvPr>
            <p:cNvSpPr/>
            <p:nvPr userDrawn="1"/>
          </p:nvSpPr>
          <p:spPr>
            <a:xfrm>
              <a:off x="7626655" y="417674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="" xmlns:a16="http://schemas.microsoft.com/office/drawing/2014/main" id="{E066FF86-60CC-413B-A38C-5877DF3423B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12312" y="427302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3418658E-3C78-4374-B2D3-E9F25A672F8D}"/>
                </a:ext>
              </a:extLst>
            </p:cNvPr>
            <p:cNvSpPr/>
            <p:nvPr userDrawn="1"/>
          </p:nvSpPr>
          <p:spPr>
            <a:xfrm>
              <a:off x="8387012" y="336016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="" xmlns:a16="http://schemas.microsoft.com/office/drawing/2014/main" id="{F8A1BA54-6C50-42DD-9E37-F4BE9AAC50C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72669" y="345644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>
              <a:extLst>
                <a:ext uri="{FF2B5EF4-FFF2-40B4-BE49-F238E27FC236}">
                  <a16:creationId xmlns="" xmlns:a16="http://schemas.microsoft.com/office/drawing/2014/main" id="{DC5D5A44-A1EF-4532-8AD3-E8823B57F81E}"/>
                </a:ext>
              </a:extLst>
            </p:cNvPr>
            <p:cNvSpPr/>
            <p:nvPr userDrawn="1"/>
          </p:nvSpPr>
          <p:spPr>
            <a:xfrm>
              <a:off x="8071311" y="342409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="" xmlns:a16="http://schemas.microsoft.com/office/drawing/2014/main" id="{055015E5-0B2E-46E6-A7AB-11C57440AE3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62295" y="352104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="" xmlns:a16="http://schemas.microsoft.com/office/drawing/2014/main" id="{4C463780-6B50-492E-8198-C64C39D93999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216506" y="2821117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="" xmlns:a16="http://schemas.microsoft.com/office/drawing/2014/main" id="{3EB51A2E-F9D5-43AA-8F4D-C0E2739FFE0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208402" y="2813165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90">
              <a:extLst>
                <a:ext uri="{FF2B5EF4-FFF2-40B4-BE49-F238E27FC236}">
                  <a16:creationId xmlns="" xmlns:a16="http://schemas.microsoft.com/office/drawing/2014/main" id="{AF8EE743-B501-40A3-87A8-EE389C9346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solidFill>
              <a:srgbClr val="736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91">
              <a:extLst>
                <a:ext uri="{FF2B5EF4-FFF2-40B4-BE49-F238E27FC236}">
                  <a16:creationId xmlns="" xmlns:a16="http://schemas.microsoft.com/office/drawing/2014/main" id="{434E1605-FC1A-45F6-A9B3-8B234DCB5A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4025"/>
              <a:ext cx="2168525" cy="714375"/>
            </a:xfrm>
            <a:custGeom>
              <a:avLst/>
              <a:gdLst>
                <a:gd name="T0" fmla="*/ 10 w 538"/>
                <a:gd name="T1" fmla="*/ 165 h 177"/>
                <a:gd name="T2" fmla="*/ 31 w 538"/>
                <a:gd name="T3" fmla="*/ 177 h 177"/>
                <a:gd name="T4" fmla="*/ 249 w 538"/>
                <a:gd name="T5" fmla="*/ 52 h 177"/>
                <a:gd name="T6" fmla="*/ 287 w 538"/>
                <a:gd name="T7" fmla="*/ 50 h 177"/>
                <a:gd name="T8" fmla="*/ 507 w 538"/>
                <a:gd name="T9" fmla="*/ 177 h 177"/>
                <a:gd name="T10" fmla="*/ 525 w 538"/>
                <a:gd name="T11" fmla="*/ 167 h 177"/>
                <a:gd name="T12" fmla="*/ 528 w 538"/>
                <a:gd name="T13" fmla="*/ 145 h 177"/>
                <a:gd name="T14" fmla="*/ 287 w 538"/>
                <a:gd name="T15" fmla="*/ 5 h 177"/>
                <a:gd name="T16" fmla="*/ 249 w 538"/>
                <a:gd name="T17" fmla="*/ 7 h 177"/>
                <a:gd name="T18" fmla="*/ 13 w 538"/>
                <a:gd name="T19" fmla="*/ 143 h 177"/>
                <a:gd name="T20" fmla="*/ 10 w 538"/>
                <a:gd name="T21" fmla="*/ 1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177">
                  <a:moveTo>
                    <a:pt x="10" y="165"/>
                  </a:moveTo>
                  <a:cubicBezTo>
                    <a:pt x="31" y="177"/>
                    <a:pt x="31" y="177"/>
                    <a:pt x="31" y="177"/>
                  </a:cubicBezTo>
                  <a:cubicBezTo>
                    <a:pt x="249" y="52"/>
                    <a:pt x="249" y="52"/>
                    <a:pt x="249" y="52"/>
                  </a:cubicBezTo>
                  <a:cubicBezTo>
                    <a:pt x="260" y="45"/>
                    <a:pt x="277" y="45"/>
                    <a:pt x="287" y="50"/>
                  </a:cubicBezTo>
                  <a:cubicBezTo>
                    <a:pt x="507" y="177"/>
                    <a:pt x="507" y="177"/>
                    <a:pt x="507" y="177"/>
                  </a:cubicBezTo>
                  <a:cubicBezTo>
                    <a:pt x="525" y="167"/>
                    <a:pt x="525" y="167"/>
                    <a:pt x="525" y="167"/>
                  </a:cubicBezTo>
                  <a:cubicBezTo>
                    <a:pt x="537" y="160"/>
                    <a:pt x="538" y="150"/>
                    <a:pt x="528" y="145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77" y="0"/>
                    <a:pt x="260" y="0"/>
                    <a:pt x="249" y="7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2" y="150"/>
                    <a:pt x="0" y="159"/>
                    <a:pt x="10" y="165"/>
                  </a:cubicBez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Freeform 90">
              <a:extLst>
                <a:ext uri="{FF2B5EF4-FFF2-40B4-BE49-F238E27FC236}">
                  <a16:creationId xmlns="" xmlns:a16="http://schemas.microsoft.com/office/drawing/2014/main" id="{8CC5DB59-0C2F-44B5-9B7F-1F2AD177C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2017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gradFill>
              <a:gsLst>
                <a:gs pos="22000">
                  <a:srgbClr val="180D5B">
                    <a:alpha val="34000"/>
                  </a:srgbClr>
                </a:gs>
                <a:gs pos="100000">
                  <a:srgbClr val="42E8E0">
                    <a:alpha val="74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6" name="任意多边形: 形状 65" hidden="1">
              <a:extLst>
                <a:ext uri="{FF2B5EF4-FFF2-40B4-BE49-F238E27FC236}">
                  <a16:creationId xmlns="" xmlns:a16="http://schemas.microsoft.com/office/drawing/2014/main" id="{CA81584A-65BF-4DB2-BCDC-906ECBF8F7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8938" y="3259138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任意多边形: 形状 66" hidden="1">
              <a:extLst>
                <a:ext uri="{FF2B5EF4-FFF2-40B4-BE49-F238E27FC236}">
                  <a16:creationId xmlns="" xmlns:a16="http://schemas.microsoft.com/office/drawing/2014/main" id="{79F8DF02-08D3-40AF-8A42-A376AB444B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01188" y="3767138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任意多边形: 形状 67" hidden="1">
              <a:extLst>
                <a:ext uri="{FF2B5EF4-FFF2-40B4-BE49-F238E27FC236}">
                  <a16:creationId xmlns="" xmlns:a16="http://schemas.microsoft.com/office/drawing/2014/main" id="{2E910DF9-4B42-45E0-8930-43DB730251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6613" y="4365625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任意多边形: 形状 68" hidden="1">
              <a:extLst>
                <a:ext uri="{FF2B5EF4-FFF2-40B4-BE49-F238E27FC236}">
                  <a16:creationId xmlns="" xmlns:a16="http://schemas.microsoft.com/office/drawing/2014/main" id="{5EC3441C-AA60-434F-89C7-FAE737B82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5688" y="4695825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任意多边形: 形状 69" hidden="1">
              <a:extLst>
                <a:ext uri="{FF2B5EF4-FFF2-40B4-BE49-F238E27FC236}">
                  <a16:creationId xmlns="" xmlns:a16="http://schemas.microsoft.com/office/drawing/2014/main" id="{E5982589-29D3-4142-AE6E-E8217196276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56822" y="3261347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任意多边形: 形状 70" hidden="1">
              <a:extLst>
                <a:ext uri="{FF2B5EF4-FFF2-40B4-BE49-F238E27FC236}">
                  <a16:creationId xmlns="" xmlns:a16="http://schemas.microsoft.com/office/drawing/2014/main" id="{06FDC9FE-130B-4BB1-B7E7-2875335138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836159" y="3769347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任意多边形: 形状 71" hidden="1">
              <a:extLst>
                <a:ext uri="{FF2B5EF4-FFF2-40B4-BE49-F238E27FC236}">
                  <a16:creationId xmlns="" xmlns:a16="http://schemas.microsoft.com/office/drawing/2014/main" id="{D0408D99-7102-4AE9-903E-0A3463396D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613909" y="4367834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任意多边形: 形状 72" hidden="1">
              <a:extLst>
                <a:ext uri="{FF2B5EF4-FFF2-40B4-BE49-F238E27FC236}">
                  <a16:creationId xmlns="" xmlns:a16="http://schemas.microsoft.com/office/drawing/2014/main" id="{AEB11552-24CE-450D-BC4B-BD0B224E7CD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91659" y="4698034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Freeform 106">
              <a:extLst>
                <a:ext uri="{FF2B5EF4-FFF2-40B4-BE49-F238E27FC236}">
                  <a16:creationId xmlns="" xmlns:a16="http://schemas.microsoft.com/office/drawing/2014/main" id="{802652E2-13D5-4D4D-A1C1-D4A24DA696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55909" y="2437995"/>
              <a:ext cx="1951037" cy="3057525"/>
            </a:xfrm>
            <a:custGeom>
              <a:avLst/>
              <a:gdLst>
                <a:gd name="T0" fmla="*/ 531 w 531"/>
                <a:gd name="T1" fmla="*/ 0 h 835"/>
                <a:gd name="T2" fmla="*/ 0 w 531"/>
                <a:gd name="T3" fmla="*/ 0 h 835"/>
                <a:gd name="T4" fmla="*/ 0 w 531"/>
                <a:gd name="T5" fmla="*/ 682 h 835"/>
                <a:gd name="T6" fmla="*/ 0 w 531"/>
                <a:gd name="T7" fmla="*/ 682 h 835"/>
                <a:gd name="T8" fmla="*/ 6 w 531"/>
                <a:gd name="T9" fmla="*/ 692 h 835"/>
                <a:gd name="T10" fmla="*/ 248 w 531"/>
                <a:gd name="T11" fmla="*/ 831 h 835"/>
                <a:gd name="T12" fmla="*/ 264 w 531"/>
                <a:gd name="T13" fmla="*/ 835 h 835"/>
                <a:gd name="T14" fmla="*/ 286 w 531"/>
                <a:gd name="T15" fmla="*/ 830 h 835"/>
                <a:gd name="T16" fmla="*/ 522 w 531"/>
                <a:gd name="T17" fmla="*/ 693 h 835"/>
                <a:gd name="T18" fmla="*/ 531 w 531"/>
                <a:gd name="T19" fmla="*/ 682 h 835"/>
                <a:gd name="T20" fmla="*/ 531 w 531"/>
                <a:gd name="T21" fmla="*/ 682 h 835"/>
                <a:gd name="T22" fmla="*/ 531 w 531"/>
                <a:gd name="T2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1" h="835">
                  <a:moveTo>
                    <a:pt x="5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5"/>
                    <a:pt x="2" y="689"/>
                    <a:pt x="6" y="692"/>
                  </a:cubicBezTo>
                  <a:cubicBezTo>
                    <a:pt x="248" y="831"/>
                    <a:pt x="248" y="831"/>
                    <a:pt x="248" y="831"/>
                  </a:cubicBezTo>
                  <a:cubicBezTo>
                    <a:pt x="252" y="834"/>
                    <a:pt x="258" y="835"/>
                    <a:pt x="264" y="835"/>
                  </a:cubicBezTo>
                  <a:cubicBezTo>
                    <a:pt x="272" y="835"/>
                    <a:pt x="280" y="833"/>
                    <a:pt x="286" y="830"/>
                  </a:cubicBezTo>
                  <a:cubicBezTo>
                    <a:pt x="522" y="693"/>
                    <a:pt x="522" y="693"/>
                    <a:pt x="522" y="693"/>
                  </a:cubicBezTo>
                  <a:cubicBezTo>
                    <a:pt x="528" y="690"/>
                    <a:pt x="531" y="686"/>
                    <a:pt x="531" y="682"/>
                  </a:cubicBezTo>
                  <a:cubicBezTo>
                    <a:pt x="531" y="682"/>
                    <a:pt x="531" y="682"/>
                    <a:pt x="531" y="682"/>
                  </a:cubicBezTo>
                  <a:cubicBezTo>
                    <a:pt x="531" y="0"/>
                    <a:pt x="531" y="0"/>
                    <a:pt x="531" y="0"/>
                  </a:cubicBezTo>
                </a:path>
              </a:pathLst>
            </a:custGeom>
            <a:gradFill>
              <a:gsLst>
                <a:gs pos="100000">
                  <a:srgbClr val="42E6E0">
                    <a:alpha val="20000"/>
                  </a:srgbClr>
                </a:gs>
                <a:gs pos="0">
                  <a:srgbClr val="180D5B">
                    <a:alpha val="5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382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2019/12/6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="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219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2019/12/6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4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362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9101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818B7027-5C92-45CB-BBAA-AB7DCDF6E2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405683" y="1846467"/>
            <a:ext cx="5079462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405683" y="4152703"/>
            <a:ext cx="507946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=""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05685" y="3856432"/>
            <a:ext cx="507946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53383A2F-1BBF-442C-B637-EC75AFBB314F}"/>
              </a:ext>
            </a:extLst>
          </p:cNvPr>
          <p:cNvGrpSpPr/>
          <p:nvPr userDrawn="1"/>
        </p:nvGrpSpPr>
        <p:grpSpPr>
          <a:xfrm flipH="1">
            <a:off x="140435" y="835838"/>
            <a:ext cx="9680127" cy="5377577"/>
            <a:chOff x="4656138" y="2437995"/>
            <a:chExt cx="6846887" cy="3803634"/>
          </a:xfrm>
        </p:grpSpPr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9C554A3D-024E-478A-AA3F-7C9AC070E6DE}"/>
                </a:ext>
              </a:extLst>
            </p:cNvPr>
            <p:cNvSpPr/>
            <p:nvPr userDrawn="1"/>
          </p:nvSpPr>
          <p:spPr>
            <a:xfrm>
              <a:off x="9791994" y="5509651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7CC78CBC-9FE1-4BEC-900F-4C15400789B4}"/>
                </a:ext>
              </a:extLst>
            </p:cNvPr>
            <p:cNvSpPr/>
            <p:nvPr userDrawn="1"/>
          </p:nvSpPr>
          <p:spPr>
            <a:xfrm>
              <a:off x="8951536" y="5923755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22C2BE32-0DCF-4892-BE44-3D28A9D09EA9}"/>
                </a:ext>
              </a:extLst>
            </p:cNvPr>
            <p:cNvSpPr/>
            <p:nvPr userDrawn="1"/>
          </p:nvSpPr>
          <p:spPr>
            <a:xfrm>
              <a:off x="7681196" y="5266157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4EE4A866-47D1-4299-A8BC-68ECE5F053D6}"/>
                </a:ext>
              </a:extLst>
            </p:cNvPr>
            <p:cNvSpPr/>
            <p:nvPr userDrawn="1"/>
          </p:nvSpPr>
          <p:spPr>
            <a:xfrm>
              <a:off x="6269331" y="5704329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20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368F80A6-5641-486A-AF6D-506CE3D7EC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6138" y="4818063"/>
              <a:ext cx="6846887" cy="1335087"/>
            </a:xfrm>
            <a:custGeom>
              <a:avLst/>
              <a:gdLst>
                <a:gd name="T0" fmla="*/ 2059 w 2076"/>
                <a:gd name="T1" fmla="*/ 0 h 404"/>
                <a:gd name="T2" fmla="*/ 2053 w 2076"/>
                <a:gd name="T3" fmla="*/ 2 h 404"/>
                <a:gd name="T4" fmla="*/ 1420 w 2076"/>
                <a:gd name="T5" fmla="*/ 368 h 404"/>
                <a:gd name="T6" fmla="*/ 1388 w 2076"/>
                <a:gd name="T7" fmla="*/ 376 h 404"/>
                <a:gd name="T8" fmla="*/ 1357 w 2076"/>
                <a:gd name="T9" fmla="*/ 368 h 404"/>
                <a:gd name="T10" fmla="*/ 949 w 2076"/>
                <a:gd name="T11" fmla="*/ 132 h 404"/>
                <a:gd name="T12" fmla="*/ 903 w 2076"/>
                <a:gd name="T13" fmla="*/ 120 h 404"/>
                <a:gd name="T14" fmla="*/ 858 w 2076"/>
                <a:gd name="T15" fmla="*/ 132 h 404"/>
                <a:gd name="T16" fmla="*/ 521 w 2076"/>
                <a:gd name="T17" fmla="*/ 326 h 404"/>
                <a:gd name="T18" fmla="*/ 490 w 2076"/>
                <a:gd name="T19" fmla="*/ 335 h 404"/>
                <a:gd name="T20" fmla="*/ 459 w 2076"/>
                <a:gd name="T21" fmla="*/ 326 h 404"/>
                <a:gd name="T22" fmla="*/ 23 w 2076"/>
                <a:gd name="T23" fmla="*/ 75 h 404"/>
                <a:gd name="T24" fmla="*/ 16 w 2076"/>
                <a:gd name="T25" fmla="*/ 73 h 404"/>
                <a:gd name="T26" fmla="*/ 4 w 2076"/>
                <a:gd name="T27" fmla="*/ 80 h 404"/>
                <a:gd name="T28" fmla="*/ 9 w 2076"/>
                <a:gd name="T29" fmla="*/ 99 h 404"/>
                <a:gd name="T30" fmla="*/ 445 w 2076"/>
                <a:gd name="T31" fmla="*/ 351 h 404"/>
                <a:gd name="T32" fmla="*/ 490 w 2076"/>
                <a:gd name="T33" fmla="*/ 363 h 404"/>
                <a:gd name="T34" fmla="*/ 535 w 2076"/>
                <a:gd name="T35" fmla="*/ 351 h 404"/>
                <a:gd name="T36" fmla="*/ 872 w 2076"/>
                <a:gd name="T37" fmla="*/ 156 h 404"/>
                <a:gd name="T38" fmla="*/ 903 w 2076"/>
                <a:gd name="T39" fmla="*/ 148 h 404"/>
                <a:gd name="T40" fmla="*/ 935 w 2076"/>
                <a:gd name="T41" fmla="*/ 156 h 404"/>
                <a:gd name="T42" fmla="*/ 1343 w 2076"/>
                <a:gd name="T43" fmla="*/ 392 h 404"/>
                <a:gd name="T44" fmla="*/ 1388 w 2076"/>
                <a:gd name="T45" fmla="*/ 404 h 404"/>
                <a:gd name="T46" fmla="*/ 1434 w 2076"/>
                <a:gd name="T47" fmla="*/ 392 h 404"/>
                <a:gd name="T48" fmla="*/ 2067 w 2076"/>
                <a:gd name="T49" fmla="*/ 26 h 404"/>
                <a:gd name="T50" fmla="*/ 2072 w 2076"/>
                <a:gd name="T51" fmla="*/ 7 h 404"/>
                <a:gd name="T52" fmla="*/ 2059 w 2076"/>
                <a:gd name="T5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76" h="404">
                  <a:moveTo>
                    <a:pt x="2059" y="0"/>
                  </a:moveTo>
                  <a:cubicBezTo>
                    <a:pt x="2057" y="0"/>
                    <a:pt x="2055" y="1"/>
                    <a:pt x="2053" y="2"/>
                  </a:cubicBezTo>
                  <a:cubicBezTo>
                    <a:pt x="1420" y="368"/>
                    <a:pt x="1420" y="368"/>
                    <a:pt x="1420" y="368"/>
                  </a:cubicBezTo>
                  <a:cubicBezTo>
                    <a:pt x="1410" y="373"/>
                    <a:pt x="1399" y="376"/>
                    <a:pt x="1388" y="376"/>
                  </a:cubicBezTo>
                  <a:cubicBezTo>
                    <a:pt x="1378" y="376"/>
                    <a:pt x="1367" y="373"/>
                    <a:pt x="1357" y="368"/>
                  </a:cubicBezTo>
                  <a:cubicBezTo>
                    <a:pt x="949" y="132"/>
                    <a:pt x="949" y="132"/>
                    <a:pt x="949" y="132"/>
                  </a:cubicBezTo>
                  <a:cubicBezTo>
                    <a:pt x="935" y="124"/>
                    <a:pt x="919" y="120"/>
                    <a:pt x="903" y="120"/>
                  </a:cubicBezTo>
                  <a:cubicBezTo>
                    <a:pt x="888" y="120"/>
                    <a:pt x="872" y="124"/>
                    <a:pt x="858" y="132"/>
                  </a:cubicBezTo>
                  <a:cubicBezTo>
                    <a:pt x="521" y="326"/>
                    <a:pt x="521" y="326"/>
                    <a:pt x="521" y="326"/>
                  </a:cubicBezTo>
                  <a:cubicBezTo>
                    <a:pt x="511" y="332"/>
                    <a:pt x="501" y="335"/>
                    <a:pt x="490" y="335"/>
                  </a:cubicBezTo>
                  <a:cubicBezTo>
                    <a:pt x="479" y="335"/>
                    <a:pt x="468" y="332"/>
                    <a:pt x="459" y="32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1" y="74"/>
                    <a:pt x="19" y="73"/>
                    <a:pt x="16" y="73"/>
                  </a:cubicBezTo>
                  <a:cubicBezTo>
                    <a:pt x="11" y="73"/>
                    <a:pt x="7" y="76"/>
                    <a:pt x="4" y="80"/>
                  </a:cubicBezTo>
                  <a:cubicBezTo>
                    <a:pt x="0" y="87"/>
                    <a:pt x="3" y="95"/>
                    <a:pt x="9" y="99"/>
                  </a:cubicBezTo>
                  <a:cubicBezTo>
                    <a:pt x="445" y="351"/>
                    <a:pt x="445" y="351"/>
                    <a:pt x="445" y="351"/>
                  </a:cubicBezTo>
                  <a:cubicBezTo>
                    <a:pt x="459" y="359"/>
                    <a:pt x="474" y="363"/>
                    <a:pt x="490" y="363"/>
                  </a:cubicBezTo>
                  <a:cubicBezTo>
                    <a:pt x="506" y="363"/>
                    <a:pt x="521" y="359"/>
                    <a:pt x="535" y="351"/>
                  </a:cubicBezTo>
                  <a:cubicBezTo>
                    <a:pt x="872" y="156"/>
                    <a:pt x="872" y="156"/>
                    <a:pt x="872" y="156"/>
                  </a:cubicBezTo>
                  <a:cubicBezTo>
                    <a:pt x="882" y="150"/>
                    <a:pt x="893" y="148"/>
                    <a:pt x="903" y="148"/>
                  </a:cubicBezTo>
                  <a:cubicBezTo>
                    <a:pt x="914" y="148"/>
                    <a:pt x="925" y="150"/>
                    <a:pt x="935" y="156"/>
                  </a:cubicBezTo>
                  <a:cubicBezTo>
                    <a:pt x="1343" y="392"/>
                    <a:pt x="1343" y="392"/>
                    <a:pt x="1343" y="392"/>
                  </a:cubicBezTo>
                  <a:cubicBezTo>
                    <a:pt x="1357" y="400"/>
                    <a:pt x="1373" y="404"/>
                    <a:pt x="1388" y="404"/>
                  </a:cubicBezTo>
                  <a:cubicBezTo>
                    <a:pt x="1404" y="404"/>
                    <a:pt x="1420" y="400"/>
                    <a:pt x="1434" y="392"/>
                  </a:cubicBezTo>
                  <a:cubicBezTo>
                    <a:pt x="2067" y="26"/>
                    <a:pt x="2067" y="26"/>
                    <a:pt x="2067" y="26"/>
                  </a:cubicBezTo>
                  <a:cubicBezTo>
                    <a:pt x="2073" y="23"/>
                    <a:pt x="2076" y="14"/>
                    <a:pt x="2072" y="7"/>
                  </a:cubicBezTo>
                  <a:cubicBezTo>
                    <a:pt x="2069" y="3"/>
                    <a:pt x="2064" y="0"/>
                    <a:pt x="2059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50000"/>
                  </a:srgbClr>
                </a:gs>
                <a:gs pos="37000">
                  <a:srgbClr val="41E4DE">
                    <a:alpha val="50000"/>
                  </a:srgbClr>
                </a:gs>
                <a:gs pos="0">
                  <a:srgbClr val="19145F">
                    <a:alpha val="50000"/>
                  </a:srgbClr>
                </a:gs>
                <a:gs pos="100000">
                  <a:srgbClr val="19125E">
                    <a:alpha val="50000"/>
                  </a:srgb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EC823025-CC4D-448B-B923-ED6EE7BAFF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40638" y="3989388"/>
              <a:ext cx="3186112" cy="1830387"/>
            </a:xfrm>
            <a:custGeom>
              <a:avLst/>
              <a:gdLst>
                <a:gd name="T0" fmla="*/ 483 w 966"/>
                <a:gd name="T1" fmla="*/ 466 h 554"/>
                <a:gd name="T2" fmla="*/ 157 w 966"/>
                <a:gd name="T3" fmla="*/ 277 h 554"/>
                <a:gd name="T4" fmla="*/ 483 w 966"/>
                <a:gd name="T5" fmla="*/ 89 h 554"/>
                <a:gd name="T6" fmla="*/ 810 w 966"/>
                <a:gd name="T7" fmla="*/ 277 h 554"/>
                <a:gd name="T8" fmla="*/ 483 w 966"/>
                <a:gd name="T9" fmla="*/ 466 h 554"/>
                <a:gd name="T10" fmla="*/ 483 w 966"/>
                <a:gd name="T11" fmla="*/ 48 h 554"/>
                <a:gd name="T12" fmla="*/ 472 w 966"/>
                <a:gd name="T13" fmla="*/ 51 h 554"/>
                <a:gd name="T14" fmla="*/ 82 w 966"/>
                <a:gd name="T15" fmla="*/ 276 h 554"/>
                <a:gd name="T16" fmla="*/ 81 w 966"/>
                <a:gd name="T17" fmla="*/ 277 h 554"/>
                <a:gd name="T18" fmla="*/ 82 w 966"/>
                <a:gd name="T19" fmla="*/ 278 h 554"/>
                <a:gd name="T20" fmla="*/ 472 w 966"/>
                <a:gd name="T21" fmla="*/ 503 h 554"/>
                <a:gd name="T22" fmla="*/ 472 w 966"/>
                <a:gd name="T23" fmla="*/ 503 h 554"/>
                <a:gd name="T24" fmla="*/ 483 w 966"/>
                <a:gd name="T25" fmla="*/ 506 h 554"/>
                <a:gd name="T26" fmla="*/ 494 w 966"/>
                <a:gd name="T27" fmla="*/ 503 h 554"/>
                <a:gd name="T28" fmla="*/ 884 w 966"/>
                <a:gd name="T29" fmla="*/ 278 h 554"/>
                <a:gd name="T30" fmla="*/ 885 w 966"/>
                <a:gd name="T31" fmla="*/ 277 h 554"/>
                <a:gd name="T32" fmla="*/ 884 w 966"/>
                <a:gd name="T33" fmla="*/ 276 h 554"/>
                <a:gd name="T34" fmla="*/ 494 w 966"/>
                <a:gd name="T35" fmla="*/ 51 h 554"/>
                <a:gd name="T36" fmla="*/ 483 w 966"/>
                <a:gd name="T37" fmla="*/ 48 h 554"/>
                <a:gd name="T38" fmla="*/ 483 w 966"/>
                <a:gd name="T39" fmla="*/ 518 h 554"/>
                <a:gd name="T40" fmla="*/ 466 w 966"/>
                <a:gd name="T41" fmla="*/ 514 h 554"/>
                <a:gd name="T42" fmla="*/ 466 w 966"/>
                <a:gd name="T43" fmla="*/ 514 h 554"/>
                <a:gd name="T44" fmla="*/ 76 w 966"/>
                <a:gd name="T45" fmla="*/ 289 h 554"/>
                <a:gd name="T46" fmla="*/ 69 w 966"/>
                <a:gd name="T47" fmla="*/ 277 h 554"/>
                <a:gd name="T48" fmla="*/ 76 w 966"/>
                <a:gd name="T49" fmla="*/ 266 h 554"/>
                <a:gd name="T50" fmla="*/ 466 w 966"/>
                <a:gd name="T51" fmla="*/ 41 h 554"/>
                <a:gd name="T52" fmla="*/ 483 w 966"/>
                <a:gd name="T53" fmla="*/ 36 h 554"/>
                <a:gd name="T54" fmla="*/ 500 w 966"/>
                <a:gd name="T55" fmla="*/ 41 h 554"/>
                <a:gd name="T56" fmla="*/ 890 w 966"/>
                <a:gd name="T57" fmla="*/ 266 h 554"/>
                <a:gd name="T58" fmla="*/ 897 w 966"/>
                <a:gd name="T59" fmla="*/ 277 h 554"/>
                <a:gd name="T60" fmla="*/ 890 w 966"/>
                <a:gd name="T61" fmla="*/ 289 h 554"/>
                <a:gd name="T62" fmla="*/ 500 w 966"/>
                <a:gd name="T63" fmla="*/ 514 h 554"/>
                <a:gd name="T64" fmla="*/ 483 w 966"/>
                <a:gd name="T65" fmla="*/ 518 h 554"/>
                <a:gd name="T66" fmla="*/ 483 w 966"/>
                <a:gd name="T67" fmla="*/ 0 h 554"/>
                <a:gd name="T68" fmla="*/ 462 w 966"/>
                <a:gd name="T69" fmla="*/ 6 h 554"/>
                <a:gd name="T70" fmla="*/ 7 w 966"/>
                <a:gd name="T71" fmla="*/ 269 h 554"/>
                <a:gd name="T72" fmla="*/ 7 w 966"/>
                <a:gd name="T73" fmla="*/ 286 h 554"/>
                <a:gd name="T74" fmla="*/ 462 w 966"/>
                <a:gd name="T75" fmla="*/ 548 h 554"/>
                <a:gd name="T76" fmla="*/ 483 w 966"/>
                <a:gd name="T77" fmla="*/ 554 h 554"/>
                <a:gd name="T78" fmla="*/ 505 w 966"/>
                <a:gd name="T79" fmla="*/ 548 h 554"/>
                <a:gd name="T80" fmla="*/ 960 w 966"/>
                <a:gd name="T81" fmla="*/ 286 h 554"/>
                <a:gd name="T82" fmla="*/ 960 w 966"/>
                <a:gd name="T83" fmla="*/ 269 h 554"/>
                <a:gd name="T84" fmla="*/ 505 w 966"/>
                <a:gd name="T85" fmla="*/ 6 h 554"/>
                <a:gd name="T86" fmla="*/ 483 w 966"/>
                <a:gd name="T87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6" h="554">
                  <a:moveTo>
                    <a:pt x="483" y="466"/>
                  </a:moveTo>
                  <a:cubicBezTo>
                    <a:pt x="157" y="277"/>
                    <a:pt x="157" y="277"/>
                    <a:pt x="157" y="277"/>
                  </a:cubicBezTo>
                  <a:cubicBezTo>
                    <a:pt x="483" y="89"/>
                    <a:pt x="483" y="89"/>
                    <a:pt x="483" y="89"/>
                  </a:cubicBezTo>
                  <a:cubicBezTo>
                    <a:pt x="810" y="277"/>
                    <a:pt x="810" y="277"/>
                    <a:pt x="810" y="277"/>
                  </a:cubicBezTo>
                  <a:cubicBezTo>
                    <a:pt x="483" y="466"/>
                    <a:pt x="483" y="466"/>
                    <a:pt x="483" y="466"/>
                  </a:cubicBezTo>
                  <a:moveTo>
                    <a:pt x="483" y="48"/>
                  </a:moveTo>
                  <a:cubicBezTo>
                    <a:pt x="479" y="48"/>
                    <a:pt x="475" y="49"/>
                    <a:pt x="472" y="51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277"/>
                    <a:pt x="81" y="277"/>
                    <a:pt x="81" y="277"/>
                  </a:cubicBezTo>
                  <a:cubicBezTo>
                    <a:pt x="81" y="278"/>
                    <a:pt x="82" y="278"/>
                    <a:pt x="82" y="278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5" y="505"/>
                    <a:pt x="479" y="506"/>
                    <a:pt x="483" y="506"/>
                  </a:cubicBezTo>
                  <a:cubicBezTo>
                    <a:pt x="487" y="506"/>
                    <a:pt x="491" y="505"/>
                    <a:pt x="494" y="503"/>
                  </a:cubicBezTo>
                  <a:cubicBezTo>
                    <a:pt x="884" y="278"/>
                    <a:pt x="884" y="278"/>
                    <a:pt x="884" y="278"/>
                  </a:cubicBezTo>
                  <a:cubicBezTo>
                    <a:pt x="885" y="278"/>
                    <a:pt x="885" y="278"/>
                    <a:pt x="885" y="277"/>
                  </a:cubicBezTo>
                  <a:cubicBezTo>
                    <a:pt x="885" y="277"/>
                    <a:pt x="885" y="277"/>
                    <a:pt x="884" y="276"/>
                  </a:cubicBezTo>
                  <a:cubicBezTo>
                    <a:pt x="494" y="51"/>
                    <a:pt x="494" y="51"/>
                    <a:pt x="494" y="51"/>
                  </a:cubicBezTo>
                  <a:cubicBezTo>
                    <a:pt x="491" y="49"/>
                    <a:pt x="487" y="48"/>
                    <a:pt x="483" y="48"/>
                  </a:cubicBezTo>
                  <a:moveTo>
                    <a:pt x="483" y="518"/>
                  </a:moveTo>
                  <a:cubicBezTo>
                    <a:pt x="477" y="518"/>
                    <a:pt x="471" y="517"/>
                    <a:pt x="466" y="514"/>
                  </a:cubicBezTo>
                  <a:cubicBezTo>
                    <a:pt x="466" y="514"/>
                    <a:pt x="466" y="514"/>
                    <a:pt x="466" y="514"/>
                  </a:cubicBezTo>
                  <a:cubicBezTo>
                    <a:pt x="76" y="289"/>
                    <a:pt x="76" y="289"/>
                    <a:pt x="76" y="289"/>
                  </a:cubicBezTo>
                  <a:cubicBezTo>
                    <a:pt x="72" y="286"/>
                    <a:pt x="69" y="282"/>
                    <a:pt x="69" y="277"/>
                  </a:cubicBezTo>
                  <a:cubicBezTo>
                    <a:pt x="69" y="273"/>
                    <a:pt x="72" y="268"/>
                    <a:pt x="76" y="266"/>
                  </a:cubicBezTo>
                  <a:cubicBezTo>
                    <a:pt x="466" y="41"/>
                    <a:pt x="466" y="41"/>
                    <a:pt x="466" y="41"/>
                  </a:cubicBezTo>
                  <a:cubicBezTo>
                    <a:pt x="471" y="38"/>
                    <a:pt x="477" y="36"/>
                    <a:pt x="483" y="36"/>
                  </a:cubicBezTo>
                  <a:cubicBezTo>
                    <a:pt x="489" y="36"/>
                    <a:pt x="495" y="38"/>
                    <a:pt x="500" y="41"/>
                  </a:cubicBezTo>
                  <a:cubicBezTo>
                    <a:pt x="890" y="266"/>
                    <a:pt x="890" y="266"/>
                    <a:pt x="890" y="266"/>
                  </a:cubicBezTo>
                  <a:cubicBezTo>
                    <a:pt x="894" y="268"/>
                    <a:pt x="897" y="273"/>
                    <a:pt x="897" y="277"/>
                  </a:cubicBezTo>
                  <a:cubicBezTo>
                    <a:pt x="897" y="282"/>
                    <a:pt x="894" y="286"/>
                    <a:pt x="890" y="289"/>
                  </a:cubicBezTo>
                  <a:cubicBezTo>
                    <a:pt x="500" y="514"/>
                    <a:pt x="500" y="514"/>
                    <a:pt x="500" y="514"/>
                  </a:cubicBezTo>
                  <a:cubicBezTo>
                    <a:pt x="495" y="517"/>
                    <a:pt x="489" y="518"/>
                    <a:pt x="483" y="518"/>
                  </a:cubicBezTo>
                  <a:moveTo>
                    <a:pt x="483" y="0"/>
                  </a:moveTo>
                  <a:cubicBezTo>
                    <a:pt x="476" y="0"/>
                    <a:pt x="468" y="2"/>
                    <a:pt x="462" y="6"/>
                  </a:cubicBezTo>
                  <a:cubicBezTo>
                    <a:pt x="7" y="269"/>
                    <a:pt x="7" y="269"/>
                    <a:pt x="7" y="269"/>
                  </a:cubicBezTo>
                  <a:cubicBezTo>
                    <a:pt x="0" y="273"/>
                    <a:pt x="0" y="282"/>
                    <a:pt x="7" y="286"/>
                  </a:cubicBezTo>
                  <a:cubicBezTo>
                    <a:pt x="462" y="548"/>
                    <a:pt x="462" y="548"/>
                    <a:pt x="462" y="548"/>
                  </a:cubicBezTo>
                  <a:cubicBezTo>
                    <a:pt x="468" y="552"/>
                    <a:pt x="476" y="554"/>
                    <a:pt x="483" y="554"/>
                  </a:cubicBezTo>
                  <a:cubicBezTo>
                    <a:pt x="491" y="554"/>
                    <a:pt x="498" y="552"/>
                    <a:pt x="505" y="548"/>
                  </a:cubicBezTo>
                  <a:cubicBezTo>
                    <a:pt x="960" y="286"/>
                    <a:pt x="960" y="286"/>
                    <a:pt x="960" y="286"/>
                  </a:cubicBezTo>
                  <a:cubicBezTo>
                    <a:pt x="966" y="282"/>
                    <a:pt x="966" y="273"/>
                    <a:pt x="960" y="269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498" y="2"/>
                    <a:pt x="491" y="0"/>
                    <a:pt x="483" y="0"/>
                  </a:cubicBezTo>
                </a:path>
              </a:pathLst>
            </a:custGeom>
            <a:solidFill>
              <a:srgbClr val="5E5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6DA1449B-9DF5-422D-8D4F-8ECFC57F0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69238" y="4108450"/>
              <a:ext cx="2730500" cy="1592262"/>
            </a:xfrm>
            <a:custGeom>
              <a:avLst/>
              <a:gdLst>
                <a:gd name="T0" fmla="*/ 403 w 828"/>
                <a:gd name="T1" fmla="*/ 467 h 482"/>
                <a:gd name="T2" fmla="*/ 13 w 828"/>
                <a:gd name="T3" fmla="*/ 242 h 482"/>
                <a:gd name="T4" fmla="*/ 12 w 828"/>
                <a:gd name="T5" fmla="*/ 241 h 482"/>
                <a:gd name="T6" fmla="*/ 13 w 828"/>
                <a:gd name="T7" fmla="*/ 240 h 482"/>
                <a:gd name="T8" fmla="*/ 403 w 828"/>
                <a:gd name="T9" fmla="*/ 15 h 482"/>
                <a:gd name="T10" fmla="*/ 414 w 828"/>
                <a:gd name="T11" fmla="*/ 12 h 482"/>
                <a:gd name="T12" fmla="*/ 425 w 828"/>
                <a:gd name="T13" fmla="*/ 15 h 482"/>
                <a:gd name="T14" fmla="*/ 815 w 828"/>
                <a:gd name="T15" fmla="*/ 240 h 482"/>
                <a:gd name="T16" fmla="*/ 816 w 828"/>
                <a:gd name="T17" fmla="*/ 241 h 482"/>
                <a:gd name="T18" fmla="*/ 815 w 828"/>
                <a:gd name="T19" fmla="*/ 242 h 482"/>
                <a:gd name="T20" fmla="*/ 425 w 828"/>
                <a:gd name="T21" fmla="*/ 467 h 482"/>
                <a:gd name="T22" fmla="*/ 414 w 828"/>
                <a:gd name="T23" fmla="*/ 470 h 482"/>
                <a:gd name="T24" fmla="*/ 403 w 828"/>
                <a:gd name="T25" fmla="*/ 467 h 482"/>
                <a:gd name="T26" fmla="*/ 403 w 828"/>
                <a:gd name="T27" fmla="*/ 467 h 482"/>
                <a:gd name="T28" fmla="*/ 414 w 828"/>
                <a:gd name="T29" fmla="*/ 0 h 482"/>
                <a:gd name="T30" fmla="*/ 397 w 828"/>
                <a:gd name="T31" fmla="*/ 5 h 482"/>
                <a:gd name="T32" fmla="*/ 7 w 828"/>
                <a:gd name="T33" fmla="*/ 230 h 482"/>
                <a:gd name="T34" fmla="*/ 0 w 828"/>
                <a:gd name="T35" fmla="*/ 241 h 482"/>
                <a:gd name="T36" fmla="*/ 7 w 828"/>
                <a:gd name="T37" fmla="*/ 253 h 482"/>
                <a:gd name="T38" fmla="*/ 397 w 828"/>
                <a:gd name="T39" fmla="*/ 478 h 482"/>
                <a:gd name="T40" fmla="*/ 397 w 828"/>
                <a:gd name="T41" fmla="*/ 478 h 482"/>
                <a:gd name="T42" fmla="*/ 414 w 828"/>
                <a:gd name="T43" fmla="*/ 482 h 482"/>
                <a:gd name="T44" fmla="*/ 431 w 828"/>
                <a:gd name="T45" fmla="*/ 478 h 482"/>
                <a:gd name="T46" fmla="*/ 821 w 828"/>
                <a:gd name="T47" fmla="*/ 253 h 482"/>
                <a:gd name="T48" fmla="*/ 828 w 828"/>
                <a:gd name="T49" fmla="*/ 241 h 482"/>
                <a:gd name="T50" fmla="*/ 821 w 828"/>
                <a:gd name="T51" fmla="*/ 230 h 482"/>
                <a:gd name="T52" fmla="*/ 431 w 828"/>
                <a:gd name="T53" fmla="*/ 5 h 482"/>
                <a:gd name="T54" fmla="*/ 414 w 828"/>
                <a:gd name="T55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8" h="482">
                  <a:moveTo>
                    <a:pt x="403" y="467"/>
                  </a:moveTo>
                  <a:cubicBezTo>
                    <a:pt x="13" y="242"/>
                    <a:pt x="13" y="242"/>
                    <a:pt x="13" y="242"/>
                  </a:cubicBezTo>
                  <a:cubicBezTo>
                    <a:pt x="13" y="242"/>
                    <a:pt x="12" y="242"/>
                    <a:pt x="12" y="241"/>
                  </a:cubicBezTo>
                  <a:cubicBezTo>
                    <a:pt x="12" y="241"/>
                    <a:pt x="13" y="241"/>
                    <a:pt x="13" y="240"/>
                  </a:cubicBezTo>
                  <a:cubicBezTo>
                    <a:pt x="403" y="15"/>
                    <a:pt x="403" y="15"/>
                    <a:pt x="403" y="15"/>
                  </a:cubicBezTo>
                  <a:cubicBezTo>
                    <a:pt x="406" y="13"/>
                    <a:pt x="410" y="12"/>
                    <a:pt x="414" y="12"/>
                  </a:cubicBezTo>
                  <a:cubicBezTo>
                    <a:pt x="418" y="12"/>
                    <a:pt x="422" y="13"/>
                    <a:pt x="425" y="15"/>
                  </a:cubicBezTo>
                  <a:cubicBezTo>
                    <a:pt x="815" y="240"/>
                    <a:pt x="815" y="240"/>
                    <a:pt x="815" y="240"/>
                  </a:cubicBezTo>
                  <a:cubicBezTo>
                    <a:pt x="816" y="241"/>
                    <a:pt x="816" y="241"/>
                    <a:pt x="816" y="241"/>
                  </a:cubicBezTo>
                  <a:cubicBezTo>
                    <a:pt x="816" y="242"/>
                    <a:pt x="816" y="242"/>
                    <a:pt x="815" y="242"/>
                  </a:cubicBezTo>
                  <a:cubicBezTo>
                    <a:pt x="425" y="467"/>
                    <a:pt x="425" y="467"/>
                    <a:pt x="425" y="467"/>
                  </a:cubicBezTo>
                  <a:cubicBezTo>
                    <a:pt x="422" y="469"/>
                    <a:pt x="418" y="470"/>
                    <a:pt x="414" y="470"/>
                  </a:cubicBezTo>
                  <a:cubicBezTo>
                    <a:pt x="410" y="470"/>
                    <a:pt x="406" y="469"/>
                    <a:pt x="403" y="467"/>
                  </a:cubicBezTo>
                  <a:cubicBezTo>
                    <a:pt x="403" y="467"/>
                    <a:pt x="403" y="467"/>
                    <a:pt x="403" y="467"/>
                  </a:cubicBezTo>
                  <a:moveTo>
                    <a:pt x="414" y="0"/>
                  </a:moveTo>
                  <a:cubicBezTo>
                    <a:pt x="408" y="0"/>
                    <a:pt x="402" y="2"/>
                    <a:pt x="397" y="5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3" y="232"/>
                    <a:pt x="0" y="237"/>
                    <a:pt x="0" y="241"/>
                  </a:cubicBezTo>
                  <a:cubicBezTo>
                    <a:pt x="0" y="246"/>
                    <a:pt x="3" y="250"/>
                    <a:pt x="7" y="253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402" y="481"/>
                    <a:pt x="408" y="482"/>
                    <a:pt x="414" y="482"/>
                  </a:cubicBezTo>
                  <a:cubicBezTo>
                    <a:pt x="420" y="482"/>
                    <a:pt x="426" y="481"/>
                    <a:pt x="431" y="478"/>
                  </a:cubicBezTo>
                  <a:cubicBezTo>
                    <a:pt x="821" y="253"/>
                    <a:pt x="821" y="253"/>
                    <a:pt x="821" y="253"/>
                  </a:cubicBezTo>
                  <a:cubicBezTo>
                    <a:pt x="825" y="250"/>
                    <a:pt x="828" y="246"/>
                    <a:pt x="828" y="241"/>
                  </a:cubicBezTo>
                  <a:cubicBezTo>
                    <a:pt x="828" y="237"/>
                    <a:pt x="825" y="232"/>
                    <a:pt x="821" y="230"/>
                  </a:cubicBezTo>
                  <a:cubicBezTo>
                    <a:pt x="431" y="5"/>
                    <a:pt x="431" y="5"/>
                    <a:pt x="431" y="5"/>
                  </a:cubicBezTo>
                  <a:cubicBezTo>
                    <a:pt x="426" y="2"/>
                    <a:pt x="420" y="0"/>
                    <a:pt x="414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74000"/>
                  </a:srgbClr>
                </a:gs>
                <a:gs pos="37000">
                  <a:srgbClr val="41E4DE">
                    <a:alpha val="71000"/>
                  </a:srgbClr>
                </a:gs>
                <a:gs pos="0">
                  <a:srgbClr val="19145F"/>
                </a:gs>
                <a:gs pos="100000">
                  <a:srgbClr val="19125E">
                    <a:alpha val="82000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10B2BFE2-CBF3-401C-AE0A-ABD3A26EA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100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27BD26F7-83BE-43A6-ADDF-5050C8D1A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55">
              <a:extLst>
                <a:ext uri="{FF2B5EF4-FFF2-40B4-BE49-F238E27FC236}">
                  <a16:creationId xmlns="" xmlns:a16="http://schemas.microsoft.com/office/drawing/2014/main" id="{6E07EA3C-1B70-4FDE-B7A1-5C2C57B1F9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3861" y="58102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56">
              <a:extLst>
                <a:ext uri="{FF2B5EF4-FFF2-40B4-BE49-F238E27FC236}">
                  <a16:creationId xmlns="" xmlns:a16="http://schemas.microsoft.com/office/drawing/2014/main" id="{36A0F9D0-6FD0-4967-B8F9-B088C32BD0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5936" y="5756275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4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4" y="24"/>
                  </a:cubicBezTo>
                  <a:cubicBezTo>
                    <a:pt x="16" y="24"/>
                    <a:pt x="18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57">
              <a:extLst>
                <a:ext uri="{FF2B5EF4-FFF2-40B4-BE49-F238E27FC236}">
                  <a16:creationId xmlns="" xmlns:a16="http://schemas.microsoft.com/office/drawing/2014/main" id="{9CE429ED-D423-4FF2-8997-F925A4EE3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1186" y="5702300"/>
              <a:ext cx="85725" cy="77787"/>
            </a:xfrm>
            <a:custGeom>
              <a:avLst/>
              <a:gdLst>
                <a:gd name="T0" fmla="*/ 13 w 26"/>
                <a:gd name="T1" fmla="*/ 0 h 23"/>
                <a:gd name="T2" fmla="*/ 7 w 26"/>
                <a:gd name="T3" fmla="*/ 1 h 23"/>
                <a:gd name="T4" fmla="*/ 3 w 26"/>
                <a:gd name="T5" fmla="*/ 18 h 23"/>
                <a:gd name="T6" fmla="*/ 13 w 26"/>
                <a:gd name="T7" fmla="*/ 23 h 23"/>
                <a:gd name="T8" fmla="*/ 19 w 26"/>
                <a:gd name="T9" fmla="*/ 22 h 23"/>
                <a:gd name="T10" fmla="*/ 23 w 26"/>
                <a:gd name="T11" fmla="*/ 6 h 23"/>
                <a:gd name="T12" fmla="*/ 13 w 2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13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58">
              <a:extLst>
                <a:ext uri="{FF2B5EF4-FFF2-40B4-BE49-F238E27FC236}">
                  <a16:creationId xmlns="" xmlns:a16="http://schemas.microsoft.com/office/drawing/2014/main" id="{3AD1FA30-1A5F-45B7-8F47-0495666ED6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3261" y="5649912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4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3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59">
              <a:extLst>
                <a:ext uri="{FF2B5EF4-FFF2-40B4-BE49-F238E27FC236}">
                  <a16:creationId xmlns="" xmlns:a16="http://schemas.microsoft.com/office/drawing/2014/main" id="{5AF43635-36A7-45F9-A4B6-9FC4A78501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6924" y="559593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1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60">
              <a:extLst>
                <a:ext uri="{FF2B5EF4-FFF2-40B4-BE49-F238E27FC236}">
                  <a16:creationId xmlns="" xmlns:a16="http://schemas.microsoft.com/office/drawing/2014/main" id="{2C941137-2484-49B8-AF1F-1BDF791815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2174" y="5538787"/>
              <a:ext cx="88900" cy="80962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61">
              <a:extLst>
                <a:ext uri="{FF2B5EF4-FFF2-40B4-BE49-F238E27FC236}">
                  <a16:creationId xmlns="" xmlns:a16="http://schemas.microsoft.com/office/drawing/2014/main" id="{4035D36C-9987-492B-8D32-29DACD2F0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3161" y="5372100"/>
              <a:ext cx="88900" cy="77787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62">
              <a:extLst>
                <a:ext uri="{FF2B5EF4-FFF2-40B4-BE49-F238E27FC236}">
                  <a16:creationId xmlns="" xmlns:a16="http://schemas.microsoft.com/office/drawing/2014/main" id="{3B4E7CED-FE5C-49BE-9362-C2587E4A94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1086" y="5426075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63">
              <a:extLst>
                <a:ext uri="{FF2B5EF4-FFF2-40B4-BE49-F238E27FC236}">
                  <a16:creationId xmlns="" xmlns:a16="http://schemas.microsoft.com/office/drawing/2014/main" id="{531F4641-AD0A-4223-9658-0A902DDBCE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4249" y="5480050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57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64">
              <a:extLst>
                <a:ext uri="{FF2B5EF4-FFF2-40B4-BE49-F238E27FC236}">
                  <a16:creationId xmlns="" xmlns:a16="http://schemas.microsoft.com/office/drawing/2014/main" id="{05E0E6C8-D006-42F6-8C42-980DEB3AC5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3561" y="5372100"/>
              <a:ext cx="88900" cy="77787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8 w 27"/>
                <a:gd name="T5" fmla="*/ 22 h 23"/>
                <a:gd name="T6" fmla="*/ 13 w 27"/>
                <a:gd name="T7" fmla="*/ 23 h 23"/>
                <a:gd name="T8" fmla="*/ 24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8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8" y="23"/>
                    <a:pt x="21" y="21"/>
                    <a:pt x="24" y="17"/>
                  </a:cubicBezTo>
                  <a:cubicBezTo>
                    <a:pt x="27" y="11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65">
              <a:extLst>
                <a:ext uri="{FF2B5EF4-FFF2-40B4-BE49-F238E27FC236}">
                  <a16:creationId xmlns="" xmlns:a16="http://schemas.microsoft.com/office/drawing/2014/main" id="{E0F525E9-9A56-4973-AFFE-546EA91421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5636" y="5426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4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7 h 23"/>
                <a:gd name="T10" fmla="*/ 20 w 27"/>
                <a:gd name="T11" fmla="*/ 1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7"/>
                  </a:cubicBezTo>
                  <a:cubicBezTo>
                    <a:pt x="27" y="12"/>
                    <a:pt x="25" y="5"/>
                    <a:pt x="20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66">
              <a:extLst>
                <a:ext uri="{FF2B5EF4-FFF2-40B4-BE49-F238E27FC236}">
                  <a16:creationId xmlns="" xmlns:a16="http://schemas.microsoft.com/office/drawing/2014/main" id="{BEAE6FF4-C501-4C1E-BE5C-FD002C7403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10886" y="54800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67">
              <a:extLst>
                <a:ext uri="{FF2B5EF4-FFF2-40B4-BE49-F238E27FC236}">
                  <a16:creationId xmlns="" xmlns:a16="http://schemas.microsoft.com/office/drawing/2014/main" id="{220CDB65-2265-4F3C-900F-82CA48E66F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4549" y="55324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68">
              <a:extLst>
                <a:ext uri="{FF2B5EF4-FFF2-40B4-BE49-F238E27FC236}">
                  <a16:creationId xmlns="" xmlns:a16="http://schemas.microsoft.com/office/drawing/2014/main" id="{ECAD736F-A86C-4A0E-9501-9B69D6915A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9799" y="558641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7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3"/>
                    <a:pt x="3" y="6"/>
                  </a:cubicBezTo>
                  <a:cubicBezTo>
                    <a:pt x="0" y="12"/>
                    <a:pt x="2" y="19"/>
                    <a:pt x="7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2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1"/>
                    <a:pt x="15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71">
              <a:extLst>
                <a:ext uri="{FF2B5EF4-FFF2-40B4-BE49-F238E27FC236}">
                  <a16:creationId xmlns="" xmlns:a16="http://schemas.microsoft.com/office/drawing/2014/main" id="{98532914-5A4F-4DDE-A3CD-6827FFEBC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911" y="5972175"/>
              <a:ext cx="90488" cy="80962"/>
            </a:xfrm>
            <a:custGeom>
              <a:avLst/>
              <a:gdLst>
                <a:gd name="T0" fmla="*/ 14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1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72">
              <a:extLst>
                <a:ext uri="{FF2B5EF4-FFF2-40B4-BE49-F238E27FC236}">
                  <a16:creationId xmlns="" xmlns:a16="http://schemas.microsoft.com/office/drawing/2014/main" id="{A7BDCC71-1F86-4B47-B459-2477B26D26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3836" y="5919787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6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5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73">
              <a:extLst>
                <a:ext uri="{FF2B5EF4-FFF2-40B4-BE49-F238E27FC236}">
                  <a16:creationId xmlns="" xmlns:a16="http://schemas.microsoft.com/office/drawing/2014/main" id="{8EDB264D-3D4F-4F98-A42E-3355C4154F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58586" y="58626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74">
              <a:extLst>
                <a:ext uri="{FF2B5EF4-FFF2-40B4-BE49-F238E27FC236}">
                  <a16:creationId xmlns="" xmlns:a16="http://schemas.microsoft.com/office/drawing/2014/main" id="{33638A6C-CE95-4C7E-B7B4-8FC32CD0D2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6511" y="5810250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3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8 h 23"/>
                <a:gd name="T10" fmla="*/ 19 w 27"/>
                <a:gd name="T11" fmla="*/ 2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75">
              <a:extLst>
                <a:ext uri="{FF2B5EF4-FFF2-40B4-BE49-F238E27FC236}">
                  <a16:creationId xmlns="" xmlns:a16="http://schemas.microsoft.com/office/drawing/2014/main" id="{C23CA099-DAC1-432C-8C4E-11E19A22FD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2849" y="5756275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Freeform 77">
              <a:extLst>
                <a:ext uri="{FF2B5EF4-FFF2-40B4-BE49-F238E27FC236}">
                  <a16:creationId xmlns="" xmlns:a16="http://schemas.microsoft.com/office/drawing/2014/main" id="{07FA81A5-EEEB-44AB-9090-766B35EE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7124" y="5699125"/>
              <a:ext cx="79375" cy="73025"/>
            </a:xfrm>
            <a:custGeom>
              <a:avLst/>
              <a:gdLst>
                <a:gd name="T0" fmla="*/ 11 w 24"/>
                <a:gd name="T1" fmla="*/ 0 h 22"/>
                <a:gd name="T2" fmla="*/ 6 w 24"/>
                <a:gd name="T3" fmla="*/ 1 h 22"/>
                <a:gd name="T4" fmla="*/ 3 w 24"/>
                <a:gd name="T5" fmla="*/ 5 h 22"/>
                <a:gd name="T6" fmla="*/ 7 w 24"/>
                <a:gd name="T7" fmla="*/ 21 h 22"/>
                <a:gd name="T8" fmla="*/ 13 w 24"/>
                <a:gd name="T9" fmla="*/ 22 h 22"/>
                <a:gd name="T10" fmla="*/ 18 w 24"/>
                <a:gd name="T11" fmla="*/ 21 h 22"/>
                <a:gd name="T12" fmla="*/ 21 w 24"/>
                <a:gd name="T13" fmla="*/ 18 h 22"/>
                <a:gd name="T14" fmla="*/ 17 w 24"/>
                <a:gd name="T15" fmla="*/ 2 h 22"/>
                <a:gd name="T16" fmla="*/ 11 w 24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11" y="0"/>
                  </a:moveTo>
                  <a:cubicBezTo>
                    <a:pt x="9" y="0"/>
                    <a:pt x="8" y="0"/>
                    <a:pt x="6" y="1"/>
                  </a:cubicBezTo>
                  <a:cubicBezTo>
                    <a:pt x="5" y="2"/>
                    <a:pt x="4" y="3"/>
                    <a:pt x="3" y="5"/>
                  </a:cubicBezTo>
                  <a:cubicBezTo>
                    <a:pt x="0" y="10"/>
                    <a:pt x="2" y="18"/>
                    <a:pt x="7" y="21"/>
                  </a:cubicBezTo>
                  <a:cubicBezTo>
                    <a:pt x="9" y="22"/>
                    <a:pt x="11" y="22"/>
                    <a:pt x="13" y="22"/>
                  </a:cubicBezTo>
                  <a:cubicBezTo>
                    <a:pt x="15" y="22"/>
                    <a:pt x="16" y="22"/>
                    <a:pt x="18" y="21"/>
                  </a:cubicBezTo>
                  <a:cubicBezTo>
                    <a:pt x="19" y="21"/>
                    <a:pt x="20" y="19"/>
                    <a:pt x="21" y="18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5" y="1"/>
                    <a:pt x="13" y="0"/>
                    <a:pt x="11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Freeform 79">
              <a:extLst>
                <a:ext uri="{FF2B5EF4-FFF2-40B4-BE49-F238E27FC236}">
                  <a16:creationId xmlns="" xmlns:a16="http://schemas.microsoft.com/office/drawing/2014/main" id="{40C15D7D-C48E-4DE3-B760-B9144BDAA1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874" y="5646737"/>
              <a:ext cx="82550" cy="73025"/>
            </a:xfrm>
            <a:custGeom>
              <a:avLst/>
              <a:gdLst>
                <a:gd name="T0" fmla="*/ 11 w 25"/>
                <a:gd name="T1" fmla="*/ 0 h 22"/>
                <a:gd name="T2" fmla="*/ 7 w 25"/>
                <a:gd name="T3" fmla="*/ 1 h 22"/>
                <a:gd name="T4" fmla="*/ 4 w 25"/>
                <a:gd name="T5" fmla="*/ 5 h 22"/>
                <a:gd name="T6" fmla="*/ 8 w 25"/>
                <a:gd name="T7" fmla="*/ 21 h 22"/>
                <a:gd name="T8" fmla="*/ 14 w 25"/>
                <a:gd name="T9" fmla="*/ 22 h 22"/>
                <a:gd name="T10" fmla="*/ 18 w 25"/>
                <a:gd name="T11" fmla="*/ 21 h 22"/>
                <a:gd name="T12" fmla="*/ 22 w 25"/>
                <a:gd name="T13" fmla="*/ 17 h 22"/>
                <a:gd name="T14" fmla="*/ 17 w 25"/>
                <a:gd name="T15" fmla="*/ 1 h 22"/>
                <a:gd name="T16" fmla="*/ 11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11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6" y="2"/>
                    <a:pt x="4" y="3"/>
                    <a:pt x="4" y="5"/>
                  </a:cubicBezTo>
                  <a:cubicBezTo>
                    <a:pt x="0" y="10"/>
                    <a:pt x="2" y="17"/>
                    <a:pt x="8" y="21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5" y="22"/>
                    <a:pt x="17" y="22"/>
                    <a:pt x="18" y="21"/>
                  </a:cubicBezTo>
                  <a:cubicBezTo>
                    <a:pt x="19" y="20"/>
                    <a:pt x="21" y="19"/>
                    <a:pt x="22" y="17"/>
                  </a:cubicBezTo>
                  <a:cubicBezTo>
                    <a:pt x="25" y="12"/>
                    <a:pt x="23" y="5"/>
                    <a:pt x="17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solidFill>
              <a:srgbClr val="5149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80">
              <a:extLst>
                <a:ext uri="{FF2B5EF4-FFF2-40B4-BE49-F238E27FC236}">
                  <a16:creationId xmlns="" xmlns:a16="http://schemas.microsoft.com/office/drawing/2014/main" id="{6779B2B1-D922-4492-BD11-EBA2348D0B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0174" y="562610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8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81">
              <a:extLst>
                <a:ext uri="{FF2B5EF4-FFF2-40B4-BE49-F238E27FC236}">
                  <a16:creationId xmlns="" xmlns:a16="http://schemas.microsoft.com/office/drawing/2014/main" id="{8DC4648F-D8C5-4ED1-87D1-6178D01C91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2249" y="5568950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3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82">
              <a:extLst>
                <a:ext uri="{FF2B5EF4-FFF2-40B4-BE49-F238E27FC236}">
                  <a16:creationId xmlns="" xmlns:a16="http://schemas.microsoft.com/office/drawing/2014/main" id="{DAAB9D96-B8A7-4454-9A5F-02E1F41C26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7499" y="551656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83">
              <a:extLst>
                <a:ext uri="{FF2B5EF4-FFF2-40B4-BE49-F238E27FC236}">
                  <a16:creationId xmlns="" xmlns:a16="http://schemas.microsoft.com/office/drawing/2014/main" id="{1B036E91-4C69-4222-A490-26DAD84EB3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9574" y="546258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4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19" y="22"/>
                  </a:cubicBezTo>
                  <a:cubicBezTo>
                    <a:pt x="25" y="18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84">
              <a:extLst>
                <a:ext uri="{FF2B5EF4-FFF2-40B4-BE49-F238E27FC236}">
                  <a16:creationId xmlns="" xmlns:a16="http://schemas.microsoft.com/office/drawing/2014/main" id="{B1B66889-09F0-4432-A227-802D35A643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6411" y="5405437"/>
              <a:ext cx="85725" cy="80962"/>
            </a:xfrm>
            <a:custGeom>
              <a:avLst/>
              <a:gdLst>
                <a:gd name="T0" fmla="*/ 13 w 26"/>
                <a:gd name="T1" fmla="*/ 0 h 24"/>
                <a:gd name="T2" fmla="*/ 7 w 26"/>
                <a:gd name="T3" fmla="*/ 2 h 24"/>
                <a:gd name="T4" fmla="*/ 3 w 26"/>
                <a:gd name="T5" fmla="*/ 18 h 24"/>
                <a:gd name="T6" fmla="*/ 13 w 26"/>
                <a:gd name="T7" fmla="*/ 24 h 24"/>
                <a:gd name="T8" fmla="*/ 19 w 26"/>
                <a:gd name="T9" fmla="*/ 22 h 24"/>
                <a:gd name="T10" fmla="*/ 23 w 26"/>
                <a:gd name="T11" fmla="*/ 6 h 24"/>
                <a:gd name="T12" fmla="*/ 13 w 2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1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Freeform 85">
              <a:extLst>
                <a:ext uri="{FF2B5EF4-FFF2-40B4-BE49-F238E27FC236}">
                  <a16:creationId xmlns="" xmlns:a16="http://schemas.microsoft.com/office/drawing/2014/main" id="{2F47A813-4EED-4E9B-B0F3-284D629F4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98486" y="535305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7 w 27"/>
                <a:gd name="T3" fmla="*/ 2 h 23"/>
                <a:gd name="T4" fmla="*/ 3 w 27"/>
                <a:gd name="T5" fmla="*/ 18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Freeform 86">
              <a:extLst>
                <a:ext uri="{FF2B5EF4-FFF2-40B4-BE49-F238E27FC236}">
                  <a16:creationId xmlns="" xmlns:a16="http://schemas.microsoft.com/office/drawing/2014/main" id="{C6845FB4-EB66-4A79-B099-375E8788F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0561" y="5299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8B86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="" xmlns:a16="http://schemas.microsoft.com/office/drawing/2014/main" id="{AF1A2538-5051-469B-8640-A4CD17CE4F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41802" y="5287830"/>
              <a:ext cx="827436" cy="50191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="" xmlns:a16="http://schemas.microsoft.com/office/drawing/2014/main" id="{EBC8B80E-FE5E-4E19-85A2-95C8DD2CB0A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352276" y="5405437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="" xmlns:a16="http://schemas.microsoft.com/office/drawing/2014/main" id="{E2B74C08-DAB2-4B60-BE63-31B1EF58C77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31243" y="5471253"/>
              <a:ext cx="328843" cy="21199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="" xmlns:a16="http://schemas.microsoft.com/office/drawing/2014/main" id="{7E0CA069-C0B0-4E7A-B11B-4ACD2B3E0552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065044" y="5664134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C535D6E5-49D9-45E0-A8B6-B2D1231A1859}"/>
                </a:ext>
              </a:extLst>
            </p:cNvPr>
            <p:cNvSpPr/>
            <p:nvPr userDrawn="1"/>
          </p:nvSpPr>
          <p:spPr>
            <a:xfrm>
              <a:off x="10861128" y="4188135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="" xmlns:a16="http://schemas.microsoft.com/office/drawing/2014/main" id="{316616A3-795D-402D-BC50-063C43F0436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552112" y="4285080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DBFB945A-9C54-49A8-93AD-3E9D6BB6536C}"/>
                </a:ext>
              </a:extLst>
            </p:cNvPr>
            <p:cNvSpPr/>
            <p:nvPr userDrawn="1"/>
          </p:nvSpPr>
          <p:spPr>
            <a:xfrm>
              <a:off x="9754989" y="371337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="" xmlns:a16="http://schemas.microsoft.com/office/drawing/2014/main" id="{8FCF84FC-3336-420C-9745-AFFA473676B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5973" y="381032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7993B824-2430-4010-8ADC-F1F4A4D36729}"/>
                </a:ext>
              </a:extLst>
            </p:cNvPr>
            <p:cNvSpPr/>
            <p:nvPr userDrawn="1"/>
          </p:nvSpPr>
          <p:spPr>
            <a:xfrm>
              <a:off x="10020604" y="4130676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="" xmlns:a16="http://schemas.microsoft.com/office/drawing/2014/main" id="{E2BC9A81-D7DF-4CAF-8B08-A6DE7D5ACCB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906261" y="4226956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8868605B-D722-4164-B21F-08BFE13E61E2}"/>
                </a:ext>
              </a:extLst>
            </p:cNvPr>
            <p:cNvSpPr/>
            <p:nvPr userDrawn="1"/>
          </p:nvSpPr>
          <p:spPr>
            <a:xfrm>
              <a:off x="7626655" y="417674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CEA79255-9C71-432C-B4D0-195CB612AB0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12312" y="427302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130C72F6-B790-4963-829E-CC6199EAA068}"/>
                </a:ext>
              </a:extLst>
            </p:cNvPr>
            <p:cNvSpPr/>
            <p:nvPr userDrawn="1"/>
          </p:nvSpPr>
          <p:spPr>
            <a:xfrm>
              <a:off x="8387012" y="336016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="" xmlns:a16="http://schemas.microsoft.com/office/drawing/2014/main" id="{3C4643EB-2B36-4F72-BC7D-553950FDE15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72669" y="345644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BA2B3455-F5C8-4779-912D-30053B105227}"/>
                </a:ext>
              </a:extLst>
            </p:cNvPr>
            <p:cNvSpPr/>
            <p:nvPr userDrawn="1"/>
          </p:nvSpPr>
          <p:spPr>
            <a:xfrm>
              <a:off x="8071311" y="342409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="" xmlns:a16="http://schemas.microsoft.com/office/drawing/2014/main" id="{07D7C74C-5DD7-4AF7-99FD-900C366926D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62295" y="352104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="" xmlns:a16="http://schemas.microsoft.com/office/drawing/2014/main" id="{36428A0B-65F9-46F4-9E1C-ABB7B30059FA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216506" y="2821117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="" xmlns:a16="http://schemas.microsoft.com/office/drawing/2014/main" id="{848627E4-D75D-4A0C-88BB-46A1C4837B9C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208402" y="2813165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90">
              <a:extLst>
                <a:ext uri="{FF2B5EF4-FFF2-40B4-BE49-F238E27FC236}">
                  <a16:creationId xmlns="" xmlns:a16="http://schemas.microsoft.com/office/drawing/2014/main" id="{40F9FBC8-FE03-45D5-BD33-637B1B60C5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solidFill>
              <a:srgbClr val="736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Freeform 91">
              <a:extLst>
                <a:ext uri="{FF2B5EF4-FFF2-40B4-BE49-F238E27FC236}">
                  <a16:creationId xmlns="" xmlns:a16="http://schemas.microsoft.com/office/drawing/2014/main" id="{4AD0337E-0914-4CCE-BFFF-D0311277A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4025"/>
              <a:ext cx="2168525" cy="714375"/>
            </a:xfrm>
            <a:custGeom>
              <a:avLst/>
              <a:gdLst>
                <a:gd name="T0" fmla="*/ 10 w 538"/>
                <a:gd name="T1" fmla="*/ 165 h 177"/>
                <a:gd name="T2" fmla="*/ 31 w 538"/>
                <a:gd name="T3" fmla="*/ 177 h 177"/>
                <a:gd name="T4" fmla="*/ 249 w 538"/>
                <a:gd name="T5" fmla="*/ 52 h 177"/>
                <a:gd name="T6" fmla="*/ 287 w 538"/>
                <a:gd name="T7" fmla="*/ 50 h 177"/>
                <a:gd name="T8" fmla="*/ 507 w 538"/>
                <a:gd name="T9" fmla="*/ 177 h 177"/>
                <a:gd name="T10" fmla="*/ 525 w 538"/>
                <a:gd name="T11" fmla="*/ 167 h 177"/>
                <a:gd name="T12" fmla="*/ 528 w 538"/>
                <a:gd name="T13" fmla="*/ 145 h 177"/>
                <a:gd name="T14" fmla="*/ 287 w 538"/>
                <a:gd name="T15" fmla="*/ 5 h 177"/>
                <a:gd name="T16" fmla="*/ 249 w 538"/>
                <a:gd name="T17" fmla="*/ 7 h 177"/>
                <a:gd name="T18" fmla="*/ 13 w 538"/>
                <a:gd name="T19" fmla="*/ 143 h 177"/>
                <a:gd name="T20" fmla="*/ 10 w 538"/>
                <a:gd name="T21" fmla="*/ 1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177">
                  <a:moveTo>
                    <a:pt x="10" y="165"/>
                  </a:moveTo>
                  <a:cubicBezTo>
                    <a:pt x="31" y="177"/>
                    <a:pt x="31" y="177"/>
                    <a:pt x="31" y="177"/>
                  </a:cubicBezTo>
                  <a:cubicBezTo>
                    <a:pt x="249" y="52"/>
                    <a:pt x="249" y="52"/>
                    <a:pt x="249" y="52"/>
                  </a:cubicBezTo>
                  <a:cubicBezTo>
                    <a:pt x="260" y="45"/>
                    <a:pt x="277" y="45"/>
                    <a:pt x="287" y="50"/>
                  </a:cubicBezTo>
                  <a:cubicBezTo>
                    <a:pt x="507" y="177"/>
                    <a:pt x="507" y="177"/>
                    <a:pt x="507" y="177"/>
                  </a:cubicBezTo>
                  <a:cubicBezTo>
                    <a:pt x="525" y="167"/>
                    <a:pt x="525" y="167"/>
                    <a:pt x="525" y="167"/>
                  </a:cubicBezTo>
                  <a:cubicBezTo>
                    <a:pt x="537" y="160"/>
                    <a:pt x="538" y="150"/>
                    <a:pt x="528" y="145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77" y="0"/>
                    <a:pt x="260" y="0"/>
                    <a:pt x="249" y="7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2" y="150"/>
                    <a:pt x="0" y="159"/>
                    <a:pt x="10" y="165"/>
                  </a:cubicBez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Freeform 90">
              <a:extLst>
                <a:ext uri="{FF2B5EF4-FFF2-40B4-BE49-F238E27FC236}">
                  <a16:creationId xmlns="" xmlns:a16="http://schemas.microsoft.com/office/drawing/2014/main" id="{911FC156-5CDB-4E0E-92E9-AD223BC37F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2017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gradFill>
              <a:gsLst>
                <a:gs pos="22000">
                  <a:srgbClr val="180D5B">
                    <a:alpha val="34000"/>
                  </a:srgbClr>
                </a:gs>
                <a:gs pos="100000">
                  <a:srgbClr val="42E8E0">
                    <a:alpha val="74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="" xmlns:a16="http://schemas.microsoft.com/office/drawing/2014/main" id="{5CB8E1C3-E366-4D22-9AF9-FBB35170BB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8938" y="3259138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="" xmlns:a16="http://schemas.microsoft.com/office/drawing/2014/main" id="{20E11BDB-3C31-439E-9DDB-16AA665E4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01188" y="3767138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="" xmlns:a16="http://schemas.microsoft.com/office/drawing/2014/main" id="{F7AE4EF4-FD61-4FC6-8585-EC7A430BAE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6613" y="4365625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="" xmlns:a16="http://schemas.microsoft.com/office/drawing/2014/main" id="{95F02460-F328-4C7B-811F-E3D7D6C353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5688" y="4695825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="" xmlns:a16="http://schemas.microsoft.com/office/drawing/2014/main" id="{044DA748-443B-4276-8AB5-330D73460C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56822" y="3261347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="" xmlns:a16="http://schemas.microsoft.com/office/drawing/2014/main" id="{8E6C05D2-B2A6-4C87-B0F6-6FB6842991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836159" y="3769347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="" xmlns:a16="http://schemas.microsoft.com/office/drawing/2014/main" id="{69418B36-BBFD-4077-8C67-A8378FA408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613909" y="4367834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="" xmlns:a16="http://schemas.microsoft.com/office/drawing/2014/main" id="{EF0C0E3C-2AFE-47E6-B968-7228E9662A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91659" y="4698034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Freeform 106">
              <a:extLst>
                <a:ext uri="{FF2B5EF4-FFF2-40B4-BE49-F238E27FC236}">
                  <a16:creationId xmlns="" xmlns:a16="http://schemas.microsoft.com/office/drawing/2014/main" id="{CCBE267B-8FF3-4D30-9A4A-1C1BC6BBDF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55909" y="2437995"/>
              <a:ext cx="1951037" cy="3057525"/>
            </a:xfrm>
            <a:custGeom>
              <a:avLst/>
              <a:gdLst>
                <a:gd name="T0" fmla="*/ 531 w 531"/>
                <a:gd name="T1" fmla="*/ 0 h 835"/>
                <a:gd name="T2" fmla="*/ 0 w 531"/>
                <a:gd name="T3" fmla="*/ 0 h 835"/>
                <a:gd name="T4" fmla="*/ 0 w 531"/>
                <a:gd name="T5" fmla="*/ 682 h 835"/>
                <a:gd name="T6" fmla="*/ 0 w 531"/>
                <a:gd name="T7" fmla="*/ 682 h 835"/>
                <a:gd name="T8" fmla="*/ 6 w 531"/>
                <a:gd name="T9" fmla="*/ 692 h 835"/>
                <a:gd name="T10" fmla="*/ 248 w 531"/>
                <a:gd name="T11" fmla="*/ 831 h 835"/>
                <a:gd name="T12" fmla="*/ 264 w 531"/>
                <a:gd name="T13" fmla="*/ 835 h 835"/>
                <a:gd name="T14" fmla="*/ 286 w 531"/>
                <a:gd name="T15" fmla="*/ 830 h 835"/>
                <a:gd name="T16" fmla="*/ 522 w 531"/>
                <a:gd name="T17" fmla="*/ 693 h 835"/>
                <a:gd name="T18" fmla="*/ 531 w 531"/>
                <a:gd name="T19" fmla="*/ 682 h 835"/>
                <a:gd name="T20" fmla="*/ 531 w 531"/>
                <a:gd name="T21" fmla="*/ 682 h 835"/>
                <a:gd name="T22" fmla="*/ 531 w 531"/>
                <a:gd name="T2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1" h="835">
                  <a:moveTo>
                    <a:pt x="5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5"/>
                    <a:pt x="2" y="689"/>
                    <a:pt x="6" y="692"/>
                  </a:cubicBezTo>
                  <a:cubicBezTo>
                    <a:pt x="248" y="831"/>
                    <a:pt x="248" y="831"/>
                    <a:pt x="248" y="831"/>
                  </a:cubicBezTo>
                  <a:cubicBezTo>
                    <a:pt x="252" y="834"/>
                    <a:pt x="258" y="835"/>
                    <a:pt x="264" y="835"/>
                  </a:cubicBezTo>
                  <a:cubicBezTo>
                    <a:pt x="272" y="835"/>
                    <a:pt x="280" y="833"/>
                    <a:pt x="286" y="830"/>
                  </a:cubicBezTo>
                  <a:cubicBezTo>
                    <a:pt x="522" y="693"/>
                    <a:pt x="522" y="693"/>
                    <a:pt x="522" y="693"/>
                  </a:cubicBezTo>
                  <a:cubicBezTo>
                    <a:pt x="528" y="690"/>
                    <a:pt x="531" y="686"/>
                    <a:pt x="531" y="682"/>
                  </a:cubicBezTo>
                  <a:cubicBezTo>
                    <a:pt x="531" y="682"/>
                    <a:pt x="531" y="682"/>
                    <a:pt x="531" y="682"/>
                  </a:cubicBezTo>
                  <a:cubicBezTo>
                    <a:pt x="531" y="0"/>
                    <a:pt x="531" y="0"/>
                    <a:pt x="531" y="0"/>
                  </a:cubicBezTo>
                </a:path>
              </a:pathLst>
            </a:custGeom>
            <a:gradFill>
              <a:gsLst>
                <a:gs pos="100000">
                  <a:srgbClr val="42E6E0">
                    <a:alpha val="20000"/>
                  </a:srgbClr>
                </a:gs>
                <a:gs pos="0">
                  <a:srgbClr val="180D5B">
                    <a:alpha val="5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44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17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3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1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610DC-C9CA-497B-A5EB-AD00FACBE23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6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2019/12/6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422">
          <p15:clr>
            <a:srgbClr val="F26B43"/>
          </p15:clr>
        </p15:guide>
        <p15:guide id="4294967295" pos="7257">
          <p15:clr>
            <a:srgbClr val="F26B43"/>
          </p15:clr>
        </p15:guide>
        <p15:guide id="4294967295" orient="horz" pos="648">
          <p15:clr>
            <a:srgbClr val="F26B43"/>
          </p15:clr>
        </p15:guide>
        <p15:guide id="4294967295" orient="horz" pos="712">
          <p15:clr>
            <a:srgbClr val="F26B43"/>
          </p15:clr>
        </p15:guide>
        <p15:guide id="4294967295" orient="horz" pos="3931">
          <p15:clr>
            <a:srgbClr val="F26B43"/>
          </p15:clr>
        </p15:guide>
        <p15:guide id="4294967295" orient="horz" pos="386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2019/12/6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6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422">
          <p15:clr>
            <a:srgbClr val="F26B43"/>
          </p15:clr>
        </p15:guide>
        <p15:guide id="4294967295" pos="7257">
          <p15:clr>
            <a:srgbClr val="F26B43"/>
          </p15:clr>
        </p15:guide>
        <p15:guide id="4294967295" orient="horz" pos="648">
          <p15:clr>
            <a:srgbClr val="F26B43"/>
          </p15:clr>
        </p15:guide>
        <p15:guide id="4294967295" orient="horz" pos="712">
          <p15:clr>
            <a:srgbClr val="F26B43"/>
          </p15:clr>
        </p15:guide>
        <p15:guide id="4294967295" orient="horz" pos="3931">
          <p15:clr>
            <a:srgbClr val="F26B43"/>
          </p15:clr>
        </p15:guide>
        <p15:guide id="4294967295" orient="horz" pos="386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2019/12/6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422">
          <p15:clr>
            <a:srgbClr val="F26B43"/>
          </p15:clr>
        </p15:guide>
        <p15:guide id="4294967295" pos="7257">
          <p15:clr>
            <a:srgbClr val="F26B43"/>
          </p15:clr>
        </p15:guide>
        <p15:guide id="4294967295" orient="horz" pos="648">
          <p15:clr>
            <a:srgbClr val="F26B43"/>
          </p15:clr>
        </p15:guide>
        <p15:guide id="4294967295" orient="horz" pos="712">
          <p15:clr>
            <a:srgbClr val="F26B43"/>
          </p15:clr>
        </p15:guide>
        <p15:guide id="4294967295" orient="horz" pos="3931">
          <p15:clr>
            <a:srgbClr val="F26B43"/>
          </p15:clr>
        </p15:guide>
        <p15:guide id="4294967295" orient="horz" pos="3866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=""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2019/12/6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=""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=""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84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pos="422">
          <p15:clr>
            <a:srgbClr val="F26B43"/>
          </p15:clr>
        </p15:guide>
        <p15:guide id="4294967295" pos="7257">
          <p15:clr>
            <a:srgbClr val="F26B43"/>
          </p15:clr>
        </p15:guide>
        <p15:guide id="4294967295" orient="horz" pos="648">
          <p15:clr>
            <a:srgbClr val="F26B43"/>
          </p15:clr>
        </p15:guide>
        <p15:guide id="4294967295" orient="horz" pos="712">
          <p15:clr>
            <a:srgbClr val="F26B43"/>
          </p15:clr>
        </p15:guide>
        <p15:guide id="4294967295" orient="horz" pos="3931">
          <p15:clr>
            <a:srgbClr val="F26B43"/>
          </p15:clr>
        </p15:guide>
        <p15:guide id="4294967295" orient="horz" pos="3866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=""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2019/12/6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=""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=""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pos="422">
          <p15:clr>
            <a:srgbClr val="F26B43"/>
          </p15:clr>
        </p15:guide>
        <p15:guide id="4294967295" pos="7257">
          <p15:clr>
            <a:srgbClr val="F26B43"/>
          </p15:clr>
        </p15:guide>
        <p15:guide id="4294967295" orient="horz" pos="648">
          <p15:clr>
            <a:srgbClr val="F26B43"/>
          </p15:clr>
        </p15:guide>
        <p15:guide id="4294967295" orient="horz" pos="712">
          <p15:clr>
            <a:srgbClr val="F26B43"/>
          </p15:clr>
        </p15:guide>
        <p15:guide id="4294967295" orient="horz" pos="3931">
          <p15:clr>
            <a:srgbClr val="F26B43"/>
          </p15:clr>
        </p15:guide>
        <p15:guide id="4294967295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60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79298" y="5510603"/>
            <a:ext cx="3694568" cy="296271"/>
          </a:xfrm>
        </p:spPr>
        <p:txBody>
          <a:bodyPr/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</a:rPr>
              <a:t>2019.12.25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79298" y="5154401"/>
            <a:ext cx="3694568" cy="296271"/>
          </a:xfrm>
        </p:spPr>
        <p:txBody>
          <a:bodyPr/>
          <a:lstStyle/>
          <a:p>
            <a:r>
              <a:rPr lang="en-US" altLang="en-US" sz="1600" dirty="0" smtClean="0"/>
              <a:t>Du, Kai</a:t>
            </a:r>
            <a:endParaRPr lang="en-US" altLang="en-US" sz="16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79297" y="4019780"/>
            <a:ext cx="5202887" cy="40987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1600" i="1" spc="600" dirty="0"/>
              <a:t>Google Developers Certification</a:t>
            </a:r>
          </a:p>
          <a:p>
            <a:pPr algn="l"/>
            <a:endParaRPr lang="en-US" altLang="zh-CN" sz="1600" i="1" spc="6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9297" y="1794987"/>
            <a:ext cx="5666911" cy="210608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with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 smtClean="0"/>
              <a:t>Mobile Web </a:t>
            </a:r>
            <a:r>
              <a:rPr lang="en-US" altLang="zh-CN" sz="4000" dirty="0"/>
              <a:t>Specialist</a:t>
            </a:r>
            <a:br>
              <a:rPr lang="en-US" altLang="zh-CN" sz="4000" dirty="0"/>
            </a:br>
            <a:r>
              <a:rPr lang="en-US" altLang="zh-CN" sz="4000" dirty="0"/>
              <a:t>Certification</a:t>
            </a:r>
          </a:p>
        </p:txBody>
      </p:sp>
      <p:grpSp>
        <p:nvGrpSpPr>
          <p:cNvPr id="294" name="组合 293">
            <a:extLst>
              <a:ext uri="{FF2B5EF4-FFF2-40B4-BE49-F238E27FC236}">
                <a16:creationId xmlns:a16="http://schemas.microsoft.com/office/drawing/2014/main" xmlns="" id="{A051130B-BDC5-4394-9630-15DDCDBF3D43}"/>
              </a:ext>
            </a:extLst>
          </p:cNvPr>
          <p:cNvGrpSpPr/>
          <p:nvPr/>
        </p:nvGrpSpPr>
        <p:grpSpPr>
          <a:xfrm>
            <a:off x="776860" y="1161708"/>
            <a:ext cx="5395993" cy="990018"/>
            <a:chOff x="416689" y="1415352"/>
            <a:chExt cx="5537071" cy="1015902"/>
          </a:xfrm>
        </p:grpSpPr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xmlns="" id="{EB36452A-7E9C-4B2F-B75D-CD53B618855C}"/>
                </a:ext>
              </a:extLst>
            </p:cNvPr>
            <p:cNvGrpSpPr/>
            <p:nvPr userDrawn="1"/>
          </p:nvGrpSpPr>
          <p:grpSpPr>
            <a:xfrm>
              <a:off x="2681968" y="1415352"/>
              <a:ext cx="3271792" cy="1015901"/>
              <a:chOff x="0" y="3026106"/>
              <a:chExt cx="2057401" cy="781570"/>
            </a:xfrm>
          </p:grpSpPr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xmlns="" id="{88815D25-109B-43B9-824B-14280B452EB7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6600" b="1" dirty="0" smtClean="0">
                    <a:solidFill>
                      <a:srgbClr val="5330D9"/>
                    </a:solidFill>
                  </a:rPr>
                  <a:t>Tech-stack</a:t>
                </a:r>
                <a:endParaRPr lang="zh-CN" altLang="en-US" sz="16600" b="1" dirty="0">
                  <a:solidFill>
                    <a:srgbClr val="5330D9"/>
                  </a:solidFill>
                </a:endParaRPr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xmlns="" id="{5C6862FF-FFCA-40CE-BFCA-600BBF7CAC75}"/>
                  </a:ext>
                </a:extLst>
              </p:cNvPr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6600" dirty="0" smtClean="0">
                    <a:solidFill>
                      <a:srgbClr val="5330D9"/>
                    </a:solidFill>
                  </a:rPr>
                  <a:t>Front-end</a:t>
                </a:r>
                <a:endParaRPr lang="en-US" altLang="zh-CN" sz="16600" dirty="0">
                  <a:solidFill>
                    <a:srgbClr val="5330D9"/>
                  </a:solidFill>
                </a:endParaRPr>
              </a:p>
            </p:txBody>
          </p:sp>
        </p:grp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xmlns="" id="{F6BF4492-F4AB-48D0-A51E-535C060F100A}"/>
                </a:ext>
              </a:extLst>
            </p:cNvPr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 smtClean="0">
                  <a:solidFill>
                    <a:srgbClr val="5330D9"/>
                  </a:solidFill>
                  <a:latin typeface="Impact" panose="020B0806030902050204" pitchFamily="34" charset="0"/>
                </a:rPr>
                <a:t>Broaden</a:t>
              </a:r>
              <a:endParaRPr lang="zh-CN" altLang="en-US" sz="9600" dirty="0">
                <a:solidFill>
                  <a:srgbClr val="5330D9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DE89D46A-978D-4A24-B17D-7C7C9536836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3" name="îṡ1îḋê">
              <a:extLst>
                <a:ext uri="{FF2B5EF4-FFF2-40B4-BE49-F238E27FC236}">
                  <a16:creationId xmlns:a16="http://schemas.microsoft.com/office/drawing/2014/main" xmlns="" id="{9E02E3AD-DAE2-45CA-BA1F-27C397A748B4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4" name="íşḻîḓe">
                <a:extLst>
                  <a:ext uri="{FF2B5EF4-FFF2-40B4-BE49-F238E27FC236}">
                    <a16:creationId xmlns:a16="http://schemas.microsoft.com/office/drawing/2014/main" xmlns="" id="{8AAE79AC-D9B1-4B09-95C5-A2A9EBC85664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iṣḷîḑê">
                <a:extLst>
                  <a:ext uri="{FF2B5EF4-FFF2-40B4-BE49-F238E27FC236}">
                    <a16:creationId xmlns:a16="http://schemas.microsoft.com/office/drawing/2014/main" xmlns="" id="{60AB629F-C5DE-496E-A209-31CF1D6128E2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í$ḻïḋè">
                <a:extLst>
                  <a:ext uri="{FF2B5EF4-FFF2-40B4-BE49-F238E27FC236}">
                    <a16:creationId xmlns:a16="http://schemas.microsoft.com/office/drawing/2014/main" xmlns="" id="{47CB405A-3391-41FE-965B-9494D5F9D61F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" name="ïşḷïdé">
              <a:extLst>
                <a:ext uri="{FF2B5EF4-FFF2-40B4-BE49-F238E27FC236}">
                  <a16:creationId xmlns:a16="http://schemas.microsoft.com/office/drawing/2014/main" xmlns="" id="{665F8ADD-F9AB-4048-9012-9E1B4ABD8762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rgbClr val="768394"/>
                  </a:solidFill>
                </a:rPr>
                <a:t>CONTENTS</a:t>
              </a:r>
            </a:p>
          </p:txBody>
        </p:sp>
        <p:sp>
          <p:nvSpPr>
            <p:cNvPr id="5" name="iṣḷidé">
              <a:extLst>
                <a:ext uri="{FF2B5EF4-FFF2-40B4-BE49-F238E27FC236}">
                  <a16:creationId xmlns:a16="http://schemas.microsoft.com/office/drawing/2014/main" xmlns="" id="{45DD81B9-7B36-49DB-892F-3D811F4E2639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6" name="í$ļidè">
              <a:extLst>
                <a:ext uri="{FF2B5EF4-FFF2-40B4-BE49-F238E27FC236}">
                  <a16:creationId xmlns:a16="http://schemas.microsoft.com/office/drawing/2014/main" xmlns="" id="{5A890F7D-902C-4E65-849E-2E596C6D4F7A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rgbClr val="FFFFFF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7" name="ïṣḻíḋe">
              <a:extLst>
                <a:ext uri="{FF2B5EF4-FFF2-40B4-BE49-F238E27FC236}">
                  <a16:creationId xmlns:a16="http://schemas.microsoft.com/office/drawing/2014/main" xmlns="" id="{9AB3F757-D09F-461F-A345-851DA1FC0EAA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rgbClr val="FFFFFF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8" name="iSliḋé">
              <a:extLst>
                <a:ext uri="{FF2B5EF4-FFF2-40B4-BE49-F238E27FC236}">
                  <a16:creationId xmlns:a16="http://schemas.microsoft.com/office/drawing/2014/main" xmlns="" id="{A1E5BCCB-5B60-4269-A451-6362A6C008F8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işḷîḑe">
              <a:extLst>
                <a:ext uri="{FF2B5EF4-FFF2-40B4-BE49-F238E27FC236}">
                  <a16:creationId xmlns:a16="http://schemas.microsoft.com/office/drawing/2014/main" xmlns="" id="{F07C9932-1F4B-49EB-8DDC-E1284B352859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0" name="íṩḷiḍe">
              <a:extLst>
                <a:ext uri="{FF2B5EF4-FFF2-40B4-BE49-F238E27FC236}">
                  <a16:creationId xmlns:a16="http://schemas.microsoft.com/office/drawing/2014/main" xmlns="" id="{628EF345-2B9B-4028-B75E-C58F1B67889A}"/>
                </a:ext>
              </a:extLst>
            </p:cNvPr>
            <p:cNvSpPr txBox="1"/>
            <p:nvPr/>
          </p:nvSpPr>
          <p:spPr>
            <a:xfrm>
              <a:off x="6905844" y="50176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 smtClean="0"/>
                <a:t>Exam Preview</a:t>
              </a:r>
              <a:endParaRPr lang="zh-CN" altLang="en-US" sz="1600" b="1" dirty="0"/>
            </a:p>
          </p:txBody>
        </p:sp>
        <p:sp>
          <p:nvSpPr>
            <p:cNvPr id="11" name="í$ļiḍè">
              <a:extLst>
                <a:ext uri="{FF2B5EF4-FFF2-40B4-BE49-F238E27FC236}">
                  <a16:creationId xmlns:a16="http://schemas.microsoft.com/office/drawing/2014/main" xmlns="" id="{787EDCE3-D04F-4E87-A8D5-6DBE2B67CE68}"/>
                </a:ext>
              </a:extLst>
            </p:cNvPr>
            <p:cNvSpPr txBox="1"/>
            <p:nvPr/>
          </p:nvSpPr>
          <p:spPr>
            <a:xfrm>
              <a:off x="6905844" y="5321659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 err="1" smtClean="0">
                  <a:solidFill>
                    <a:srgbClr val="000000"/>
                  </a:solidFill>
                </a:rPr>
                <a:t>Codelabs</a:t>
              </a:r>
              <a:endParaRPr lang="en-US" altLang="zh-CN" sz="1050" dirty="0">
                <a:solidFill>
                  <a:srgbClr val="000000"/>
                </a:solidFill>
              </a:endParaRPr>
            </a:p>
          </p:txBody>
        </p:sp>
        <p:sp>
          <p:nvSpPr>
            <p:cNvPr id="12" name="íś1ídé">
              <a:extLst>
                <a:ext uri="{FF2B5EF4-FFF2-40B4-BE49-F238E27FC236}">
                  <a16:creationId xmlns:a16="http://schemas.microsoft.com/office/drawing/2014/main" xmlns="" id="{BE5F8C0D-3849-4AA0-851B-DBB9D1946115}"/>
                </a:ext>
              </a:extLst>
            </p:cNvPr>
            <p:cNvSpPr txBox="1"/>
            <p:nvPr/>
          </p:nvSpPr>
          <p:spPr>
            <a:xfrm>
              <a:off x="6905844" y="413910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 smtClean="0">
                  <a:solidFill>
                    <a:srgbClr val="000000"/>
                  </a:solidFill>
                </a:rPr>
                <a:t>What’s new?</a:t>
              </a:r>
              <a:endParaRPr lang="zh-C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íśḷïďe">
              <a:extLst>
                <a:ext uri="{FF2B5EF4-FFF2-40B4-BE49-F238E27FC236}">
                  <a16:creationId xmlns:a16="http://schemas.microsoft.com/office/drawing/2014/main" xmlns="" id="{E00A52DB-3E8D-49DB-9222-AFCDF858FCFC}"/>
                </a:ext>
              </a:extLst>
            </p:cNvPr>
            <p:cNvSpPr txBox="1"/>
            <p:nvPr/>
          </p:nvSpPr>
          <p:spPr>
            <a:xfrm>
              <a:off x="6905844" y="4443083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 err="1">
                  <a:solidFill>
                    <a:srgbClr val="000000"/>
                  </a:solidFill>
                </a:rPr>
                <a:t>PWA,Accessibilty</a:t>
              </a:r>
              <a:endParaRPr lang="en-US" altLang="zh-CN" sz="1050" dirty="0">
                <a:solidFill>
                  <a:srgbClr val="000000"/>
                </a:solidFill>
              </a:endParaRPr>
            </a:p>
          </p:txBody>
        </p:sp>
        <p:sp>
          <p:nvSpPr>
            <p:cNvPr id="14" name="îsľide">
              <a:extLst>
                <a:ext uri="{FF2B5EF4-FFF2-40B4-BE49-F238E27FC236}">
                  <a16:creationId xmlns:a16="http://schemas.microsoft.com/office/drawing/2014/main" xmlns="" id="{01330EF0-64EF-4E2B-AA18-B2EB876594B7}"/>
                </a:ext>
              </a:extLst>
            </p:cNvPr>
            <p:cNvSpPr txBox="1"/>
            <p:nvPr/>
          </p:nvSpPr>
          <p:spPr>
            <a:xfrm>
              <a:off x="6905844" y="326052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 smtClean="0"/>
                <a:t>Use Browser for debug</a:t>
              </a:r>
              <a:endParaRPr lang="zh-CN" altLang="en-US" sz="1600" b="1" dirty="0"/>
            </a:p>
          </p:txBody>
        </p:sp>
        <p:sp>
          <p:nvSpPr>
            <p:cNvPr id="15" name="ïṥļíḓé">
              <a:extLst>
                <a:ext uri="{FF2B5EF4-FFF2-40B4-BE49-F238E27FC236}">
                  <a16:creationId xmlns:a16="http://schemas.microsoft.com/office/drawing/2014/main" xmlns="" id="{E9D73BD6-EFB2-4C09-98A6-AC278AA8F712}"/>
                </a:ext>
              </a:extLst>
            </p:cNvPr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 smtClean="0">
                  <a:solidFill>
                    <a:srgbClr val="000000"/>
                  </a:solidFill>
                </a:rPr>
                <a:t>Tip for angular debug</a:t>
              </a:r>
              <a:endParaRPr lang="en-US" altLang="zh-CN" sz="1050" dirty="0">
                <a:solidFill>
                  <a:srgbClr val="000000"/>
                </a:solidFill>
              </a:endParaRPr>
            </a:p>
          </p:txBody>
        </p:sp>
        <p:sp>
          <p:nvSpPr>
            <p:cNvPr id="16" name="îṣ1ïde">
              <a:extLst>
                <a:ext uri="{FF2B5EF4-FFF2-40B4-BE49-F238E27FC236}">
                  <a16:creationId xmlns:a16="http://schemas.microsoft.com/office/drawing/2014/main" xmlns="" id="{AE8DBCBD-103A-4AA2-8987-45C29B2442C3}"/>
                </a:ext>
              </a:extLst>
            </p:cNvPr>
            <p:cNvSpPr txBox="1"/>
            <p:nvPr/>
          </p:nvSpPr>
          <p:spPr>
            <a:xfrm>
              <a:off x="6905844" y="238195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 smtClean="0"/>
                <a:t>Responsive CSS</a:t>
              </a:r>
              <a:endParaRPr lang="zh-CN" altLang="en-US" sz="1600" b="1" dirty="0"/>
            </a:p>
          </p:txBody>
        </p:sp>
        <p:sp>
          <p:nvSpPr>
            <p:cNvPr id="17" name="íSļïḓê">
              <a:extLst>
                <a:ext uri="{FF2B5EF4-FFF2-40B4-BE49-F238E27FC236}">
                  <a16:creationId xmlns:a16="http://schemas.microsoft.com/office/drawing/2014/main" xmlns="" id="{F96E099D-9183-48B0-8180-7C2A42242682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 smtClean="0">
                  <a:solidFill>
                    <a:srgbClr val="000000"/>
                  </a:solidFill>
                </a:rPr>
                <a:t>Responsive, </a:t>
              </a:r>
              <a:r>
                <a:rPr lang="en-US" altLang="zh-CN" sz="1050" dirty="0" err="1" smtClean="0">
                  <a:solidFill>
                    <a:srgbClr val="000000"/>
                  </a:solidFill>
                </a:rPr>
                <a:t>Codelabs</a:t>
              </a:r>
              <a:endParaRPr lang="en-US" altLang="zh-CN" sz="1050" dirty="0">
                <a:solidFill>
                  <a:srgbClr val="000000"/>
                </a:solidFill>
              </a:endParaRPr>
            </a:p>
          </p:txBody>
        </p:sp>
        <p:sp>
          <p:nvSpPr>
            <p:cNvPr id="18" name="îṥḻiḋè">
              <a:extLst>
                <a:ext uri="{FF2B5EF4-FFF2-40B4-BE49-F238E27FC236}">
                  <a16:creationId xmlns:a16="http://schemas.microsoft.com/office/drawing/2014/main" xmlns="" id="{8D7916D8-EF46-4591-9864-8216FB73162A}"/>
                </a:ext>
              </a:extLst>
            </p:cNvPr>
            <p:cNvSpPr txBox="1"/>
            <p:nvPr/>
          </p:nvSpPr>
          <p:spPr>
            <a:xfrm>
              <a:off x="6905844" y="15033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 smtClean="0"/>
                <a:t>JavaScript</a:t>
              </a:r>
              <a:endParaRPr lang="zh-C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íṥļîḑè">
              <a:extLst>
                <a:ext uri="{FF2B5EF4-FFF2-40B4-BE49-F238E27FC236}">
                  <a16:creationId xmlns:a16="http://schemas.microsoft.com/office/drawing/2014/main" xmlns="" id="{DD8E804D-FACC-450A-8392-FEC1F9D72815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 smtClean="0">
                  <a:solidFill>
                    <a:srgbClr val="000000"/>
                  </a:solidFill>
                </a:rPr>
                <a:t>E</a:t>
              </a:r>
              <a:r>
                <a:rPr lang="en-US" altLang="zh-CN" sz="1050" dirty="0">
                  <a:solidFill>
                    <a:srgbClr val="000000"/>
                  </a:solidFill>
                </a:rPr>
                <a:t>volution, </a:t>
              </a:r>
              <a:r>
                <a:rPr lang="en-US" altLang="zh-CN" sz="1050" dirty="0" smtClean="0">
                  <a:solidFill>
                    <a:srgbClr val="000000"/>
                  </a:solidFill>
                </a:rPr>
                <a:t>Importance</a:t>
              </a:r>
              <a:r>
                <a:rPr lang="en-US" altLang="zh-CN" sz="1050" dirty="0">
                  <a:solidFill>
                    <a:srgbClr val="000000"/>
                  </a:solidFill>
                </a:rPr>
                <a:t>, </a:t>
              </a:r>
              <a:r>
                <a:rPr lang="en-US" altLang="zh-CN" sz="1050" dirty="0" err="1">
                  <a:solidFill>
                    <a:srgbClr val="000000"/>
                  </a:solidFill>
                </a:rPr>
                <a:t>Codelabs</a:t>
              </a:r>
              <a:endParaRPr lang="en-US" altLang="zh-CN" sz="1050" dirty="0">
                <a:solidFill>
                  <a:srgbClr val="000000"/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E1CB8639-F6FD-4AF5-A934-71BDF2FFDA7F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16F8DBC5-90A3-483F-9857-18DE8B107FB2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0392CC58-4864-4AA3-8EB2-BEFD796765C6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00AD45AF-83A6-4293-B6D5-F3C97B42F7B0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61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Evolution, Importance, </a:t>
            </a:r>
            <a:r>
              <a:rPr lang="en-US" altLang="zh-CN" dirty="0" err="1" smtClean="0"/>
              <a:t>Codelabs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734177" y="2758582"/>
            <a:ext cx="1985304" cy="172614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rgbClr val="FFFFF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1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8545E8-A293-495C-80A0-A7B1FB0D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D2C5253-FF71-43C4-9C71-3AE52108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6" name="ïŝḷîḋ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BFF780BD-3AEF-49DA-BCDF-438764CC7442}"/>
              </a:ext>
            </a:extLst>
          </p:cNvPr>
          <p:cNvGrpSpPr/>
          <p:nvPr/>
        </p:nvGrpSpPr>
        <p:grpSpPr>
          <a:xfrm>
            <a:off x="7789136" y="1964415"/>
            <a:ext cx="1598688" cy="1973101"/>
            <a:chOff x="4139580" y="1176950"/>
            <a:chExt cx="3912841" cy="4829182"/>
          </a:xfrm>
        </p:grpSpPr>
        <p:sp>
          <p:nvSpPr>
            <p:cNvPr id="99" name="ïsļïḑé">
              <a:extLst>
                <a:ext uri="{FF2B5EF4-FFF2-40B4-BE49-F238E27FC236}">
                  <a16:creationId xmlns:a16="http://schemas.microsoft.com/office/drawing/2014/main" xmlns="" id="{914D1216-7F05-4984-AFF4-4D249EAF58C3}"/>
                </a:ext>
              </a:extLst>
            </p:cNvPr>
            <p:cNvSpPr/>
            <p:nvPr/>
          </p:nvSpPr>
          <p:spPr bwMode="auto">
            <a:xfrm>
              <a:off x="6794008" y="2868856"/>
              <a:ext cx="82560" cy="77557"/>
            </a:xfrm>
            <a:custGeom>
              <a:avLst/>
              <a:gdLst>
                <a:gd name="T0" fmla="*/ 7 w 14"/>
                <a:gd name="T1" fmla="*/ 0 h 13"/>
                <a:gd name="T2" fmla="*/ 1 w 14"/>
                <a:gd name="T3" fmla="*/ 4 h 13"/>
                <a:gd name="T4" fmla="*/ 1 w 14"/>
                <a:gd name="T5" fmla="*/ 5 h 13"/>
                <a:gd name="T6" fmla="*/ 5 w 14"/>
                <a:gd name="T7" fmla="*/ 13 h 13"/>
                <a:gd name="T8" fmla="*/ 7 w 14"/>
                <a:gd name="T9" fmla="*/ 13 h 13"/>
                <a:gd name="T10" fmla="*/ 12 w 14"/>
                <a:gd name="T11" fmla="*/ 10 h 13"/>
                <a:gd name="T12" fmla="*/ 13 w 14"/>
                <a:gd name="T13" fmla="*/ 9 h 13"/>
                <a:gd name="T14" fmla="*/ 11 w 14"/>
                <a:gd name="T15" fmla="*/ 2 h 13"/>
                <a:gd name="T16" fmla="*/ 9 w 14"/>
                <a:gd name="T17" fmla="*/ 1 h 13"/>
                <a:gd name="T18" fmla="*/ 7 w 14"/>
                <a:gd name="T19" fmla="*/ 0 h 13"/>
                <a:gd name="T20" fmla="*/ 7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4" y="0"/>
                    <a:pt x="2" y="2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8"/>
                    <a:pt x="2" y="11"/>
                    <a:pt x="5" y="13"/>
                  </a:cubicBezTo>
                  <a:cubicBezTo>
                    <a:pt x="5" y="13"/>
                    <a:pt x="6" y="13"/>
                    <a:pt x="7" y="13"/>
                  </a:cubicBezTo>
                  <a:cubicBezTo>
                    <a:pt x="9" y="13"/>
                    <a:pt x="11" y="12"/>
                    <a:pt x="12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4" y="6"/>
                    <a:pt x="13" y="3"/>
                    <a:pt x="11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0" name="îşľïḑê">
              <a:extLst>
                <a:ext uri="{FF2B5EF4-FFF2-40B4-BE49-F238E27FC236}">
                  <a16:creationId xmlns:a16="http://schemas.microsoft.com/office/drawing/2014/main" xmlns="" id="{99A9631E-6194-49D3-8086-2BE73BC8C290}"/>
                </a:ext>
              </a:extLst>
            </p:cNvPr>
            <p:cNvSpPr/>
            <p:nvPr/>
          </p:nvSpPr>
          <p:spPr bwMode="auto">
            <a:xfrm>
              <a:off x="6919099" y="2491082"/>
              <a:ext cx="87565" cy="142604"/>
            </a:xfrm>
            <a:custGeom>
              <a:avLst/>
              <a:gdLst>
                <a:gd name="T0" fmla="*/ 10 w 15"/>
                <a:gd name="T1" fmla="*/ 0 h 24"/>
                <a:gd name="T2" fmla="*/ 6 w 15"/>
                <a:gd name="T3" fmla="*/ 3 h 24"/>
                <a:gd name="T4" fmla="*/ 1 w 15"/>
                <a:gd name="T5" fmla="*/ 19 h 24"/>
                <a:gd name="T6" fmla="*/ 3 w 15"/>
                <a:gd name="T7" fmla="*/ 24 h 24"/>
                <a:gd name="T8" fmla="*/ 4 w 15"/>
                <a:gd name="T9" fmla="*/ 24 h 24"/>
                <a:gd name="T10" fmla="*/ 8 w 15"/>
                <a:gd name="T11" fmla="*/ 22 h 24"/>
                <a:gd name="T12" fmla="*/ 14 w 15"/>
                <a:gd name="T13" fmla="*/ 6 h 24"/>
                <a:gd name="T14" fmla="*/ 12 w 15"/>
                <a:gd name="T15" fmla="*/ 0 h 24"/>
                <a:gd name="T16" fmla="*/ 10 w 15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4">
                  <a:moveTo>
                    <a:pt x="10" y="0"/>
                  </a:moveTo>
                  <a:cubicBezTo>
                    <a:pt x="9" y="0"/>
                    <a:pt x="7" y="1"/>
                    <a:pt x="6" y="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1" y="23"/>
                    <a:pt x="3" y="24"/>
                  </a:cubicBezTo>
                  <a:cubicBezTo>
                    <a:pt x="3" y="24"/>
                    <a:pt x="4" y="24"/>
                    <a:pt x="4" y="24"/>
                  </a:cubicBezTo>
                  <a:cubicBezTo>
                    <a:pt x="6" y="24"/>
                    <a:pt x="8" y="23"/>
                    <a:pt x="8" y="22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4"/>
                    <a:pt x="14" y="1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1" name="íṡḷíḍè">
              <a:extLst>
                <a:ext uri="{FF2B5EF4-FFF2-40B4-BE49-F238E27FC236}">
                  <a16:creationId xmlns:a16="http://schemas.microsoft.com/office/drawing/2014/main" xmlns="" id="{0903CD2F-7B86-49EB-B08C-692ADE1E859D}"/>
                </a:ext>
              </a:extLst>
            </p:cNvPr>
            <p:cNvSpPr/>
            <p:nvPr/>
          </p:nvSpPr>
          <p:spPr bwMode="auto">
            <a:xfrm>
              <a:off x="6656407" y="3189089"/>
              <a:ext cx="95069" cy="142604"/>
            </a:xfrm>
            <a:custGeom>
              <a:avLst/>
              <a:gdLst>
                <a:gd name="T0" fmla="*/ 11 w 16"/>
                <a:gd name="T1" fmla="*/ 0 h 24"/>
                <a:gd name="T2" fmla="*/ 7 w 16"/>
                <a:gd name="T3" fmla="*/ 2 h 24"/>
                <a:gd name="T4" fmla="*/ 1 w 16"/>
                <a:gd name="T5" fmla="*/ 18 h 24"/>
                <a:gd name="T6" fmla="*/ 4 w 16"/>
                <a:gd name="T7" fmla="*/ 24 h 24"/>
                <a:gd name="T8" fmla="*/ 5 w 16"/>
                <a:gd name="T9" fmla="*/ 24 h 24"/>
                <a:gd name="T10" fmla="*/ 9 w 16"/>
                <a:gd name="T11" fmla="*/ 21 h 24"/>
                <a:gd name="T12" fmla="*/ 15 w 16"/>
                <a:gd name="T13" fmla="*/ 5 h 24"/>
                <a:gd name="T14" fmla="*/ 12 w 16"/>
                <a:gd name="T15" fmla="*/ 0 h 24"/>
                <a:gd name="T16" fmla="*/ 11 w 1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1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20"/>
                    <a:pt x="1" y="23"/>
                    <a:pt x="4" y="24"/>
                  </a:cubicBezTo>
                  <a:cubicBezTo>
                    <a:pt x="4" y="24"/>
                    <a:pt x="5" y="24"/>
                    <a:pt x="5" y="24"/>
                  </a:cubicBezTo>
                  <a:cubicBezTo>
                    <a:pt x="7" y="24"/>
                    <a:pt x="8" y="23"/>
                    <a:pt x="9" y="2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3"/>
                    <a:pt x="14" y="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2" name="ïṣļíḓè">
              <a:extLst>
                <a:ext uri="{FF2B5EF4-FFF2-40B4-BE49-F238E27FC236}">
                  <a16:creationId xmlns:a16="http://schemas.microsoft.com/office/drawing/2014/main" xmlns="" id="{822C5948-E138-4D43-B693-AC8E727A9C3B}"/>
                </a:ext>
              </a:extLst>
            </p:cNvPr>
            <p:cNvSpPr/>
            <p:nvPr/>
          </p:nvSpPr>
          <p:spPr bwMode="auto">
            <a:xfrm>
              <a:off x="6408729" y="2738762"/>
              <a:ext cx="155112" cy="82560"/>
            </a:xfrm>
            <a:custGeom>
              <a:avLst/>
              <a:gdLst>
                <a:gd name="T0" fmla="*/ 5 w 26"/>
                <a:gd name="T1" fmla="*/ 0 h 14"/>
                <a:gd name="T2" fmla="*/ 1 w 26"/>
                <a:gd name="T3" fmla="*/ 3 h 14"/>
                <a:gd name="T4" fmla="*/ 4 w 26"/>
                <a:gd name="T5" fmla="*/ 8 h 14"/>
                <a:gd name="T6" fmla="*/ 20 w 26"/>
                <a:gd name="T7" fmla="*/ 14 h 14"/>
                <a:gd name="T8" fmla="*/ 21 w 26"/>
                <a:gd name="T9" fmla="*/ 14 h 14"/>
                <a:gd name="T10" fmla="*/ 25 w 26"/>
                <a:gd name="T11" fmla="*/ 12 h 14"/>
                <a:gd name="T12" fmla="*/ 22 w 26"/>
                <a:gd name="T13" fmla="*/ 6 h 14"/>
                <a:gd name="T14" fmla="*/ 6 w 26"/>
                <a:gd name="T15" fmla="*/ 1 h 14"/>
                <a:gd name="T16" fmla="*/ 5 w 2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4">
                  <a:moveTo>
                    <a:pt x="5" y="0"/>
                  </a:move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1" y="7"/>
                    <a:pt x="4" y="8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1" y="14"/>
                    <a:pt x="21" y="14"/>
                  </a:cubicBezTo>
                  <a:cubicBezTo>
                    <a:pt x="23" y="14"/>
                    <a:pt x="24" y="13"/>
                    <a:pt x="25" y="12"/>
                  </a:cubicBezTo>
                  <a:cubicBezTo>
                    <a:pt x="26" y="10"/>
                    <a:pt x="25" y="7"/>
                    <a:pt x="22" y="6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3" name="îŝ1iḍè">
              <a:extLst>
                <a:ext uri="{FF2B5EF4-FFF2-40B4-BE49-F238E27FC236}">
                  <a16:creationId xmlns:a16="http://schemas.microsoft.com/office/drawing/2014/main" xmlns="" id="{6F788A77-AF30-4C4B-971C-78FB159A4E10}"/>
                </a:ext>
              </a:extLst>
            </p:cNvPr>
            <p:cNvSpPr/>
            <p:nvPr/>
          </p:nvSpPr>
          <p:spPr bwMode="auto">
            <a:xfrm>
              <a:off x="5322940" y="3366716"/>
              <a:ext cx="135098" cy="267695"/>
            </a:xfrm>
            <a:custGeom>
              <a:avLst/>
              <a:gdLst>
                <a:gd name="T0" fmla="*/ 18 w 23"/>
                <a:gd name="T1" fmla="*/ 0 h 45"/>
                <a:gd name="T2" fmla="*/ 14 w 23"/>
                <a:gd name="T3" fmla="*/ 2 h 45"/>
                <a:gd name="T4" fmla="*/ 0 w 23"/>
                <a:gd name="T5" fmla="*/ 42 h 45"/>
                <a:gd name="T6" fmla="*/ 2 w 23"/>
                <a:gd name="T7" fmla="*/ 42 h 45"/>
                <a:gd name="T8" fmla="*/ 7 w 23"/>
                <a:gd name="T9" fmla="*/ 44 h 45"/>
                <a:gd name="T10" fmla="*/ 8 w 23"/>
                <a:gd name="T11" fmla="*/ 45 h 45"/>
                <a:gd name="T12" fmla="*/ 22 w 23"/>
                <a:gd name="T13" fmla="*/ 5 h 45"/>
                <a:gd name="T14" fmla="*/ 19 w 23"/>
                <a:gd name="T15" fmla="*/ 0 h 45"/>
                <a:gd name="T16" fmla="*/ 18 w 23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5">
                  <a:moveTo>
                    <a:pt x="18" y="0"/>
                  </a:moveTo>
                  <a:cubicBezTo>
                    <a:pt x="16" y="0"/>
                    <a:pt x="15" y="1"/>
                    <a:pt x="14" y="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2"/>
                    <a:pt x="1" y="42"/>
                    <a:pt x="2" y="42"/>
                  </a:cubicBezTo>
                  <a:cubicBezTo>
                    <a:pt x="4" y="42"/>
                    <a:pt x="6" y="43"/>
                    <a:pt x="7" y="44"/>
                  </a:cubicBezTo>
                  <a:cubicBezTo>
                    <a:pt x="7" y="45"/>
                    <a:pt x="7" y="45"/>
                    <a:pt x="8" y="4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3"/>
                    <a:pt x="22" y="1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4" name="îṥḻíḍé">
              <a:extLst>
                <a:ext uri="{FF2B5EF4-FFF2-40B4-BE49-F238E27FC236}">
                  <a16:creationId xmlns:a16="http://schemas.microsoft.com/office/drawing/2014/main" xmlns="" id="{5F049BE1-9D40-403A-B48E-3C6E34E04EB8}"/>
                </a:ext>
              </a:extLst>
            </p:cNvPr>
            <p:cNvSpPr/>
            <p:nvPr/>
          </p:nvSpPr>
          <p:spPr bwMode="auto">
            <a:xfrm>
              <a:off x="5292919" y="3616898"/>
              <a:ext cx="82560" cy="77557"/>
            </a:xfrm>
            <a:custGeom>
              <a:avLst/>
              <a:gdLst>
                <a:gd name="T0" fmla="*/ 7 w 14"/>
                <a:gd name="T1" fmla="*/ 0 h 13"/>
                <a:gd name="T2" fmla="*/ 5 w 14"/>
                <a:gd name="T3" fmla="*/ 0 h 13"/>
                <a:gd name="T4" fmla="*/ 3 w 14"/>
                <a:gd name="T5" fmla="*/ 1 h 13"/>
                <a:gd name="T6" fmla="*/ 2 w 14"/>
                <a:gd name="T7" fmla="*/ 3 h 13"/>
                <a:gd name="T8" fmla="*/ 2 w 14"/>
                <a:gd name="T9" fmla="*/ 10 h 13"/>
                <a:gd name="T10" fmla="*/ 3 w 14"/>
                <a:gd name="T11" fmla="*/ 11 h 13"/>
                <a:gd name="T12" fmla="*/ 7 w 14"/>
                <a:gd name="T13" fmla="*/ 13 h 13"/>
                <a:gd name="T14" fmla="*/ 11 w 14"/>
                <a:gd name="T15" fmla="*/ 11 h 13"/>
                <a:gd name="T16" fmla="*/ 13 w 14"/>
                <a:gd name="T17" fmla="*/ 3 h 13"/>
                <a:gd name="T18" fmla="*/ 12 w 14"/>
                <a:gd name="T19" fmla="*/ 2 h 13"/>
                <a:gd name="T20" fmla="*/ 7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0" y="5"/>
                    <a:pt x="0" y="8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12"/>
                    <a:pt x="6" y="13"/>
                    <a:pt x="7" y="13"/>
                  </a:cubicBezTo>
                  <a:cubicBezTo>
                    <a:pt x="9" y="13"/>
                    <a:pt x="10" y="12"/>
                    <a:pt x="11" y="11"/>
                  </a:cubicBezTo>
                  <a:cubicBezTo>
                    <a:pt x="14" y="9"/>
                    <a:pt x="14" y="6"/>
                    <a:pt x="13" y="3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11" y="1"/>
                    <a:pt x="9" y="0"/>
                    <a:pt x="7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5" name="ïşļiḍê">
              <a:extLst>
                <a:ext uri="{FF2B5EF4-FFF2-40B4-BE49-F238E27FC236}">
                  <a16:creationId xmlns:a16="http://schemas.microsoft.com/office/drawing/2014/main" xmlns="" id="{6FA84F93-CE23-45A8-9859-70B1933D8F1D}"/>
                </a:ext>
              </a:extLst>
            </p:cNvPr>
            <p:cNvSpPr/>
            <p:nvPr/>
          </p:nvSpPr>
          <p:spPr bwMode="auto">
            <a:xfrm>
              <a:off x="5553107" y="3361713"/>
              <a:ext cx="130095" cy="112582"/>
            </a:xfrm>
            <a:custGeom>
              <a:avLst/>
              <a:gdLst>
                <a:gd name="T0" fmla="*/ 18 w 22"/>
                <a:gd name="T1" fmla="*/ 0 h 19"/>
                <a:gd name="T2" fmla="*/ 15 w 22"/>
                <a:gd name="T3" fmla="*/ 1 h 19"/>
                <a:gd name="T4" fmla="*/ 2 w 22"/>
                <a:gd name="T5" fmla="*/ 12 h 19"/>
                <a:gd name="T6" fmla="*/ 2 w 22"/>
                <a:gd name="T7" fmla="*/ 17 h 19"/>
                <a:gd name="T8" fmla="*/ 5 w 22"/>
                <a:gd name="T9" fmla="*/ 19 h 19"/>
                <a:gd name="T10" fmla="*/ 7 w 22"/>
                <a:gd name="T11" fmla="*/ 18 h 19"/>
                <a:gd name="T12" fmla="*/ 20 w 22"/>
                <a:gd name="T13" fmla="*/ 7 h 19"/>
                <a:gd name="T14" fmla="*/ 21 w 22"/>
                <a:gd name="T15" fmla="*/ 1 h 19"/>
                <a:gd name="T16" fmla="*/ 18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18" y="0"/>
                  </a:moveTo>
                  <a:cubicBezTo>
                    <a:pt x="17" y="0"/>
                    <a:pt x="16" y="0"/>
                    <a:pt x="15" y="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6"/>
                    <a:pt x="2" y="17"/>
                  </a:cubicBezTo>
                  <a:cubicBezTo>
                    <a:pt x="2" y="18"/>
                    <a:pt x="3" y="19"/>
                    <a:pt x="5" y="19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2" y="5"/>
                    <a:pt x="22" y="3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6" name="îṩ1îḋe">
              <a:extLst>
                <a:ext uri="{FF2B5EF4-FFF2-40B4-BE49-F238E27FC236}">
                  <a16:creationId xmlns:a16="http://schemas.microsoft.com/office/drawing/2014/main" xmlns="" id="{1EDF1459-7EA4-429F-B62D-DDEFE7947808}"/>
                </a:ext>
              </a:extLst>
            </p:cNvPr>
            <p:cNvSpPr/>
            <p:nvPr/>
          </p:nvSpPr>
          <p:spPr bwMode="auto">
            <a:xfrm>
              <a:off x="5588133" y="3119038"/>
              <a:ext cx="980712" cy="835606"/>
            </a:xfrm>
            <a:custGeom>
              <a:avLst/>
              <a:gdLst>
                <a:gd name="T0" fmla="*/ 165 w 165"/>
                <a:gd name="T1" fmla="*/ 107 h 141"/>
                <a:gd name="T2" fmla="*/ 131 w 165"/>
                <a:gd name="T3" fmla="*/ 141 h 141"/>
                <a:gd name="T4" fmla="*/ 34 w 165"/>
                <a:gd name="T5" fmla="*/ 141 h 141"/>
                <a:gd name="T6" fmla="*/ 0 w 165"/>
                <a:gd name="T7" fmla="*/ 107 h 141"/>
                <a:gd name="T8" fmla="*/ 0 w 165"/>
                <a:gd name="T9" fmla="*/ 34 h 141"/>
                <a:gd name="T10" fmla="*/ 34 w 165"/>
                <a:gd name="T11" fmla="*/ 0 h 141"/>
                <a:gd name="T12" fmla="*/ 131 w 165"/>
                <a:gd name="T13" fmla="*/ 0 h 141"/>
                <a:gd name="T14" fmla="*/ 165 w 165"/>
                <a:gd name="T15" fmla="*/ 34 h 141"/>
                <a:gd name="T16" fmla="*/ 165 w 165"/>
                <a:gd name="T17" fmla="*/ 10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41">
                  <a:moveTo>
                    <a:pt x="165" y="107"/>
                  </a:moveTo>
                  <a:cubicBezTo>
                    <a:pt x="165" y="126"/>
                    <a:pt x="149" y="141"/>
                    <a:pt x="131" y="141"/>
                  </a:cubicBezTo>
                  <a:cubicBezTo>
                    <a:pt x="34" y="141"/>
                    <a:pt x="34" y="141"/>
                    <a:pt x="34" y="141"/>
                  </a:cubicBezTo>
                  <a:cubicBezTo>
                    <a:pt x="15" y="141"/>
                    <a:pt x="0" y="126"/>
                    <a:pt x="0" y="10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9" y="0"/>
                    <a:pt x="165" y="15"/>
                    <a:pt x="165" y="34"/>
                  </a:cubicBezTo>
                  <a:lnTo>
                    <a:pt x="165" y="107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7" name="îṣļíḍe">
              <a:extLst>
                <a:ext uri="{FF2B5EF4-FFF2-40B4-BE49-F238E27FC236}">
                  <a16:creationId xmlns:a16="http://schemas.microsoft.com/office/drawing/2014/main" xmlns="" id="{3AA205DA-D2E0-48D4-A2A8-550C9EE1E9EE}"/>
                </a:ext>
              </a:extLst>
            </p:cNvPr>
            <p:cNvSpPr/>
            <p:nvPr/>
          </p:nvSpPr>
          <p:spPr bwMode="auto">
            <a:xfrm>
              <a:off x="5453034" y="4552577"/>
              <a:ext cx="65047" cy="94318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8" name="iṣľíḋê">
              <a:extLst>
                <a:ext uri="{FF2B5EF4-FFF2-40B4-BE49-F238E27FC236}">
                  <a16:creationId xmlns:a16="http://schemas.microsoft.com/office/drawing/2014/main" xmlns="" id="{FC2DC026-4A7B-49DB-8937-A083069CD386}"/>
                </a:ext>
              </a:extLst>
            </p:cNvPr>
            <p:cNvSpPr/>
            <p:nvPr/>
          </p:nvSpPr>
          <p:spPr bwMode="auto">
            <a:xfrm>
              <a:off x="6668917" y="4552577"/>
              <a:ext cx="65047" cy="94318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9" name="îṩļide">
              <a:extLst>
                <a:ext uri="{FF2B5EF4-FFF2-40B4-BE49-F238E27FC236}">
                  <a16:creationId xmlns:a16="http://schemas.microsoft.com/office/drawing/2014/main" xmlns="" id="{AFD7598B-1855-47B5-BF7C-AE2E6FF9C24F}"/>
                </a:ext>
              </a:extLst>
            </p:cNvPr>
            <p:cNvSpPr/>
            <p:nvPr/>
          </p:nvSpPr>
          <p:spPr bwMode="auto">
            <a:xfrm>
              <a:off x="5387987" y="4660156"/>
              <a:ext cx="1383505" cy="125090"/>
            </a:xfrm>
            <a:custGeom>
              <a:avLst/>
              <a:gdLst>
                <a:gd name="T0" fmla="*/ 233 w 233"/>
                <a:gd name="T1" fmla="*/ 11 h 21"/>
                <a:gd name="T2" fmla="*/ 223 w 233"/>
                <a:gd name="T3" fmla="*/ 21 h 21"/>
                <a:gd name="T4" fmla="*/ 10 w 233"/>
                <a:gd name="T5" fmla="*/ 21 h 21"/>
                <a:gd name="T6" fmla="*/ 0 w 233"/>
                <a:gd name="T7" fmla="*/ 11 h 21"/>
                <a:gd name="T8" fmla="*/ 10 w 233"/>
                <a:gd name="T9" fmla="*/ 0 h 21"/>
                <a:gd name="T10" fmla="*/ 223 w 233"/>
                <a:gd name="T11" fmla="*/ 0 h 21"/>
                <a:gd name="T12" fmla="*/ 233 w 233"/>
                <a:gd name="T1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21">
                  <a:moveTo>
                    <a:pt x="233" y="11"/>
                  </a:moveTo>
                  <a:cubicBezTo>
                    <a:pt x="233" y="16"/>
                    <a:pt x="229" y="21"/>
                    <a:pt x="22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9" y="0"/>
                    <a:pt x="233" y="5"/>
                    <a:pt x="233" y="1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0" name="isḻiḑè">
              <a:extLst>
                <a:ext uri="{FF2B5EF4-FFF2-40B4-BE49-F238E27FC236}">
                  <a16:creationId xmlns:a16="http://schemas.microsoft.com/office/drawing/2014/main" xmlns="" id="{B37E6C89-E5D5-4474-A691-77E46BE89604}"/>
                </a:ext>
              </a:extLst>
            </p:cNvPr>
            <p:cNvSpPr/>
            <p:nvPr/>
          </p:nvSpPr>
          <p:spPr bwMode="auto">
            <a:xfrm>
              <a:off x="5570619" y="4274876"/>
              <a:ext cx="1020741" cy="432815"/>
            </a:xfrm>
            <a:custGeom>
              <a:avLst/>
              <a:gdLst>
                <a:gd name="T0" fmla="*/ 172 w 172"/>
                <a:gd name="T1" fmla="*/ 34 h 73"/>
                <a:gd name="T2" fmla="*/ 138 w 172"/>
                <a:gd name="T3" fmla="*/ 0 h 73"/>
                <a:gd name="T4" fmla="*/ 33 w 172"/>
                <a:gd name="T5" fmla="*/ 0 h 73"/>
                <a:gd name="T6" fmla="*/ 0 w 172"/>
                <a:gd name="T7" fmla="*/ 34 h 73"/>
                <a:gd name="T8" fmla="*/ 0 w 172"/>
                <a:gd name="T9" fmla="*/ 54 h 73"/>
                <a:gd name="T10" fmla="*/ 33 w 172"/>
                <a:gd name="T11" fmla="*/ 40 h 73"/>
                <a:gd name="T12" fmla="*/ 138 w 172"/>
                <a:gd name="T13" fmla="*/ 40 h 73"/>
                <a:gd name="T14" fmla="*/ 172 w 172"/>
                <a:gd name="T15" fmla="*/ 54 h 73"/>
                <a:gd name="T16" fmla="*/ 172 w 172"/>
                <a:gd name="T17" fmla="*/ 3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73">
                  <a:moveTo>
                    <a:pt x="172" y="34"/>
                  </a:moveTo>
                  <a:cubicBezTo>
                    <a:pt x="172" y="15"/>
                    <a:pt x="157" y="0"/>
                    <a:pt x="1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73"/>
                    <a:pt x="15" y="40"/>
                    <a:pt x="33" y="40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57" y="40"/>
                    <a:pt x="172" y="73"/>
                    <a:pt x="172" y="54"/>
                  </a:cubicBezTo>
                  <a:lnTo>
                    <a:pt x="172" y="34"/>
                  </a:lnTo>
                  <a:close/>
                </a:path>
              </a:pathLst>
            </a:custGeom>
            <a:solidFill>
              <a:srgbClr val="4FA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1" name="ïŝ1ïḓè">
              <a:extLst>
                <a:ext uri="{FF2B5EF4-FFF2-40B4-BE49-F238E27FC236}">
                  <a16:creationId xmlns:a16="http://schemas.microsoft.com/office/drawing/2014/main" xmlns="" id="{E6DF308C-6995-4B7D-A80A-766E11160173}"/>
                </a:ext>
              </a:extLst>
            </p:cNvPr>
            <p:cNvSpPr/>
            <p:nvPr/>
          </p:nvSpPr>
          <p:spPr bwMode="auto">
            <a:xfrm>
              <a:off x="6176059" y="4434992"/>
              <a:ext cx="415302" cy="1108305"/>
            </a:xfrm>
            <a:custGeom>
              <a:avLst/>
              <a:gdLst>
                <a:gd name="T0" fmla="*/ 70 w 70"/>
                <a:gd name="T1" fmla="*/ 187 h 187"/>
                <a:gd name="T2" fmla="*/ 70 w 70"/>
                <a:gd name="T3" fmla="*/ 138 h 187"/>
                <a:gd name="T4" fmla="*/ 70 w 70"/>
                <a:gd name="T5" fmla="*/ 0 h 187"/>
                <a:gd name="T6" fmla="*/ 35 w 70"/>
                <a:gd name="T7" fmla="*/ 13 h 187"/>
                <a:gd name="T8" fmla="*/ 0 w 70"/>
                <a:gd name="T9" fmla="*/ 0 h 187"/>
                <a:gd name="T10" fmla="*/ 0 w 70"/>
                <a:gd name="T11" fmla="*/ 138 h 187"/>
                <a:gd name="T12" fmla="*/ 0 w 70"/>
                <a:gd name="T13" fmla="*/ 187 h 187"/>
                <a:gd name="T14" fmla="*/ 70 w 70"/>
                <a:gd name="T1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87">
                  <a:moveTo>
                    <a:pt x="70" y="187"/>
                  </a:moveTo>
                  <a:cubicBezTo>
                    <a:pt x="70" y="185"/>
                    <a:pt x="70" y="187"/>
                    <a:pt x="70" y="138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28"/>
                    <a:pt x="55" y="13"/>
                    <a:pt x="35" y="13"/>
                  </a:cubicBezTo>
                  <a:cubicBezTo>
                    <a:pt x="16" y="13"/>
                    <a:pt x="0" y="28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87"/>
                    <a:pt x="0" y="185"/>
                    <a:pt x="0" y="187"/>
                  </a:cubicBezTo>
                  <a:cubicBezTo>
                    <a:pt x="70" y="187"/>
                    <a:pt x="70" y="187"/>
                    <a:pt x="70" y="187"/>
                  </a:cubicBezTo>
                </a:path>
              </a:pathLst>
            </a:custGeom>
            <a:solidFill>
              <a:srgbClr val="055275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2" name="íSľïḑê">
              <a:extLst>
                <a:ext uri="{FF2B5EF4-FFF2-40B4-BE49-F238E27FC236}">
                  <a16:creationId xmlns:a16="http://schemas.microsoft.com/office/drawing/2014/main" xmlns="" id="{EF1EC0C2-70C5-4AF5-996E-FB42C6F59EB5}"/>
                </a:ext>
              </a:extLst>
            </p:cNvPr>
            <p:cNvSpPr/>
            <p:nvPr/>
          </p:nvSpPr>
          <p:spPr bwMode="auto">
            <a:xfrm>
              <a:off x="6146037" y="5543295"/>
              <a:ext cx="482851" cy="315229"/>
            </a:xfrm>
            <a:custGeom>
              <a:avLst/>
              <a:gdLst>
                <a:gd name="T0" fmla="*/ 81 w 81"/>
                <a:gd name="T1" fmla="*/ 27 h 53"/>
                <a:gd name="T2" fmla="*/ 55 w 81"/>
                <a:gd name="T3" fmla="*/ 53 h 53"/>
                <a:gd name="T4" fmla="*/ 25 w 81"/>
                <a:gd name="T5" fmla="*/ 53 h 53"/>
                <a:gd name="T6" fmla="*/ 0 w 81"/>
                <a:gd name="T7" fmla="*/ 27 h 53"/>
                <a:gd name="T8" fmla="*/ 11 w 81"/>
                <a:gd name="T9" fmla="*/ 0 h 53"/>
                <a:gd name="T10" fmla="*/ 66 w 81"/>
                <a:gd name="T11" fmla="*/ 0 h 53"/>
                <a:gd name="T12" fmla="*/ 81 w 81"/>
                <a:gd name="T13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53">
                  <a:moveTo>
                    <a:pt x="81" y="27"/>
                  </a:moveTo>
                  <a:cubicBezTo>
                    <a:pt x="81" y="42"/>
                    <a:pt x="69" y="53"/>
                    <a:pt x="5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1" y="53"/>
                    <a:pt x="0" y="42"/>
                    <a:pt x="0" y="27"/>
                  </a:cubicBezTo>
                  <a:cubicBezTo>
                    <a:pt x="0" y="13"/>
                    <a:pt x="7" y="9"/>
                    <a:pt x="1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5" y="11"/>
                    <a:pt x="81" y="13"/>
                    <a:pt x="81" y="27"/>
                  </a:cubicBezTo>
                </a:path>
              </a:pathLst>
            </a:custGeom>
            <a:solidFill>
              <a:srgbClr val="783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3" name="ï$1ïḋê">
              <a:extLst>
                <a:ext uri="{FF2B5EF4-FFF2-40B4-BE49-F238E27FC236}">
                  <a16:creationId xmlns:a16="http://schemas.microsoft.com/office/drawing/2014/main" xmlns="" id="{B96FDB77-95FA-4C78-8C16-80E0BA0777C2}"/>
                </a:ext>
              </a:extLst>
            </p:cNvPr>
            <p:cNvSpPr/>
            <p:nvPr/>
          </p:nvSpPr>
          <p:spPr bwMode="auto">
            <a:xfrm>
              <a:off x="6213587" y="5543295"/>
              <a:ext cx="330240" cy="5003"/>
            </a:xfrm>
            <a:custGeom>
              <a:avLst/>
              <a:gdLst>
                <a:gd name="T0" fmla="*/ 0 w 56"/>
                <a:gd name="T1" fmla="*/ 1 h 1"/>
                <a:gd name="T2" fmla="*/ 0 w 56"/>
                <a:gd name="T3" fmla="*/ 1 h 1"/>
                <a:gd name="T4" fmla="*/ 0 w 56"/>
                <a:gd name="T5" fmla="*/ 1 h 1"/>
                <a:gd name="T6" fmla="*/ 0 w 56"/>
                <a:gd name="T7" fmla="*/ 1 h 1"/>
                <a:gd name="T8" fmla="*/ 0 w 56"/>
                <a:gd name="T9" fmla="*/ 1 h 1"/>
                <a:gd name="T10" fmla="*/ 0 w 56"/>
                <a:gd name="T11" fmla="*/ 1 h 1"/>
                <a:gd name="T12" fmla="*/ 0 w 56"/>
                <a:gd name="T13" fmla="*/ 1 h 1"/>
                <a:gd name="T14" fmla="*/ 0 w 56"/>
                <a:gd name="T15" fmla="*/ 1 h 1"/>
                <a:gd name="T16" fmla="*/ 0 w 56"/>
                <a:gd name="T17" fmla="*/ 1 h 1"/>
                <a:gd name="T18" fmla="*/ 0 w 56"/>
                <a:gd name="T19" fmla="*/ 1 h 1"/>
                <a:gd name="T20" fmla="*/ 0 w 56"/>
                <a:gd name="T21" fmla="*/ 1 h 1"/>
                <a:gd name="T22" fmla="*/ 0 w 56"/>
                <a:gd name="T23" fmla="*/ 1 h 1"/>
                <a:gd name="T24" fmla="*/ 0 w 56"/>
                <a:gd name="T25" fmla="*/ 0 h 1"/>
                <a:gd name="T26" fmla="*/ 0 w 56"/>
                <a:gd name="T27" fmla="*/ 0 h 1"/>
                <a:gd name="T28" fmla="*/ 0 w 56"/>
                <a:gd name="T29" fmla="*/ 0 h 1"/>
                <a:gd name="T30" fmla="*/ 0 w 56"/>
                <a:gd name="T31" fmla="*/ 0 h 1"/>
                <a:gd name="T32" fmla="*/ 0 w 56"/>
                <a:gd name="T33" fmla="*/ 0 h 1"/>
                <a:gd name="T34" fmla="*/ 0 w 56"/>
                <a:gd name="T35" fmla="*/ 0 h 1"/>
                <a:gd name="T36" fmla="*/ 0 w 56"/>
                <a:gd name="T37" fmla="*/ 0 h 1"/>
                <a:gd name="T38" fmla="*/ 0 w 56"/>
                <a:gd name="T39" fmla="*/ 0 h 1"/>
                <a:gd name="T40" fmla="*/ 0 w 56"/>
                <a:gd name="T41" fmla="*/ 0 h 1"/>
                <a:gd name="T42" fmla="*/ 0 w 56"/>
                <a:gd name="T43" fmla="*/ 0 h 1"/>
                <a:gd name="T44" fmla="*/ 55 w 56"/>
                <a:gd name="T45" fmla="*/ 0 h 1"/>
                <a:gd name="T46" fmla="*/ 55 w 56"/>
                <a:gd name="T47" fmla="*/ 0 h 1"/>
                <a:gd name="T48" fmla="*/ 56 w 56"/>
                <a:gd name="T49" fmla="*/ 1 h 1"/>
                <a:gd name="T50" fmla="*/ 55 w 56"/>
                <a:gd name="T5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55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1"/>
                    <a:pt x="56" y="1"/>
                  </a:cubicBezTo>
                  <a:cubicBezTo>
                    <a:pt x="55" y="1"/>
                    <a:pt x="55" y="0"/>
                    <a:pt x="55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4" name="iṥḷïḍê">
              <a:extLst>
                <a:ext uri="{FF2B5EF4-FFF2-40B4-BE49-F238E27FC236}">
                  <a16:creationId xmlns:a16="http://schemas.microsoft.com/office/drawing/2014/main" xmlns="" id="{0492E98A-7E6B-4FFF-A26F-07DCBAA5BBED}"/>
                </a:ext>
              </a:extLst>
            </p:cNvPr>
            <p:cNvSpPr/>
            <p:nvPr/>
          </p:nvSpPr>
          <p:spPr bwMode="auto">
            <a:xfrm>
              <a:off x="6183565" y="5543295"/>
              <a:ext cx="402794" cy="52539"/>
            </a:xfrm>
            <a:custGeom>
              <a:avLst/>
              <a:gdLst>
                <a:gd name="T0" fmla="*/ 60 w 68"/>
                <a:gd name="T1" fmla="*/ 0 h 9"/>
                <a:gd name="T2" fmla="*/ 5 w 68"/>
                <a:gd name="T3" fmla="*/ 0 h 9"/>
                <a:gd name="T4" fmla="*/ 5 w 68"/>
                <a:gd name="T5" fmla="*/ 0 h 9"/>
                <a:gd name="T6" fmla="*/ 5 w 68"/>
                <a:gd name="T7" fmla="*/ 0 h 9"/>
                <a:gd name="T8" fmla="*/ 5 w 68"/>
                <a:gd name="T9" fmla="*/ 0 h 9"/>
                <a:gd name="T10" fmla="*/ 5 w 68"/>
                <a:gd name="T11" fmla="*/ 0 h 9"/>
                <a:gd name="T12" fmla="*/ 5 w 68"/>
                <a:gd name="T13" fmla="*/ 0 h 9"/>
                <a:gd name="T14" fmla="*/ 5 w 68"/>
                <a:gd name="T15" fmla="*/ 0 h 9"/>
                <a:gd name="T16" fmla="*/ 5 w 68"/>
                <a:gd name="T17" fmla="*/ 1 h 9"/>
                <a:gd name="T18" fmla="*/ 5 w 68"/>
                <a:gd name="T19" fmla="*/ 1 h 9"/>
                <a:gd name="T20" fmla="*/ 5 w 68"/>
                <a:gd name="T21" fmla="*/ 1 h 9"/>
                <a:gd name="T22" fmla="*/ 5 w 68"/>
                <a:gd name="T23" fmla="*/ 1 h 9"/>
                <a:gd name="T24" fmla="*/ 5 w 68"/>
                <a:gd name="T25" fmla="*/ 1 h 9"/>
                <a:gd name="T26" fmla="*/ 5 w 68"/>
                <a:gd name="T27" fmla="*/ 1 h 9"/>
                <a:gd name="T28" fmla="*/ 5 w 68"/>
                <a:gd name="T29" fmla="*/ 1 h 9"/>
                <a:gd name="T30" fmla="*/ 5 w 68"/>
                <a:gd name="T31" fmla="*/ 1 h 9"/>
                <a:gd name="T32" fmla="*/ 0 w 68"/>
                <a:gd name="T33" fmla="*/ 9 h 9"/>
                <a:gd name="T34" fmla="*/ 68 w 68"/>
                <a:gd name="T35" fmla="*/ 9 h 9"/>
                <a:gd name="T36" fmla="*/ 61 w 68"/>
                <a:gd name="T37" fmla="*/ 1 h 9"/>
                <a:gd name="T38" fmla="*/ 60 w 68"/>
                <a:gd name="T39" fmla="*/ 0 h 9"/>
                <a:gd name="T40" fmla="*/ 60 w 68"/>
                <a:gd name="T4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9">
                  <a:moveTo>
                    <a:pt x="6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4"/>
                    <a:pt x="1" y="6"/>
                    <a:pt x="0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6" y="7"/>
                    <a:pt x="63" y="4"/>
                    <a:pt x="61" y="1"/>
                  </a:cubicBezTo>
                  <a:cubicBezTo>
                    <a:pt x="60" y="1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663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5" name="iṩlïḍe">
              <a:extLst>
                <a:ext uri="{FF2B5EF4-FFF2-40B4-BE49-F238E27FC236}">
                  <a16:creationId xmlns:a16="http://schemas.microsoft.com/office/drawing/2014/main" xmlns="" id="{28368DC0-5150-4521-867E-A7589CA116C3}"/>
                </a:ext>
              </a:extLst>
            </p:cNvPr>
            <p:cNvSpPr/>
            <p:nvPr/>
          </p:nvSpPr>
          <p:spPr bwMode="auto">
            <a:xfrm>
              <a:off x="4389762" y="4607617"/>
              <a:ext cx="165120" cy="139851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6" name="íśḻiḓé">
              <a:extLst>
                <a:ext uri="{FF2B5EF4-FFF2-40B4-BE49-F238E27FC236}">
                  <a16:creationId xmlns:a16="http://schemas.microsoft.com/office/drawing/2014/main" xmlns="" id="{2C3EE5D6-D72A-4041-A6E7-41EEA42603D5}"/>
                </a:ext>
              </a:extLst>
            </p:cNvPr>
            <p:cNvSpPr/>
            <p:nvPr/>
          </p:nvSpPr>
          <p:spPr bwMode="auto">
            <a:xfrm>
              <a:off x="5570619" y="4434992"/>
              <a:ext cx="415302" cy="1108305"/>
            </a:xfrm>
            <a:custGeom>
              <a:avLst/>
              <a:gdLst>
                <a:gd name="T0" fmla="*/ 69 w 70"/>
                <a:gd name="T1" fmla="*/ 187 h 187"/>
                <a:gd name="T2" fmla="*/ 70 w 70"/>
                <a:gd name="T3" fmla="*/ 138 h 187"/>
                <a:gd name="T4" fmla="*/ 70 w 70"/>
                <a:gd name="T5" fmla="*/ 0 h 187"/>
                <a:gd name="T6" fmla="*/ 35 w 70"/>
                <a:gd name="T7" fmla="*/ 13 h 187"/>
                <a:gd name="T8" fmla="*/ 0 w 70"/>
                <a:gd name="T9" fmla="*/ 0 h 187"/>
                <a:gd name="T10" fmla="*/ 0 w 70"/>
                <a:gd name="T11" fmla="*/ 138 h 187"/>
                <a:gd name="T12" fmla="*/ 0 w 70"/>
                <a:gd name="T13" fmla="*/ 187 h 187"/>
                <a:gd name="T14" fmla="*/ 69 w 70"/>
                <a:gd name="T1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87">
                  <a:moveTo>
                    <a:pt x="69" y="187"/>
                  </a:moveTo>
                  <a:cubicBezTo>
                    <a:pt x="70" y="185"/>
                    <a:pt x="70" y="187"/>
                    <a:pt x="70" y="138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28"/>
                    <a:pt x="54" y="13"/>
                    <a:pt x="35" y="13"/>
                  </a:cubicBezTo>
                  <a:cubicBezTo>
                    <a:pt x="15" y="13"/>
                    <a:pt x="0" y="28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87"/>
                    <a:pt x="0" y="185"/>
                    <a:pt x="0" y="187"/>
                  </a:cubicBezTo>
                  <a:cubicBezTo>
                    <a:pt x="69" y="187"/>
                    <a:pt x="69" y="187"/>
                    <a:pt x="69" y="187"/>
                  </a:cubicBezTo>
                </a:path>
              </a:pathLst>
            </a:custGeom>
            <a:solidFill>
              <a:srgbClr val="055275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7" name="ï$ḻide">
              <a:extLst>
                <a:ext uri="{FF2B5EF4-FFF2-40B4-BE49-F238E27FC236}">
                  <a16:creationId xmlns:a16="http://schemas.microsoft.com/office/drawing/2014/main" xmlns="" id="{318A6E36-200F-4E4C-BBD6-1D9830CAA1E9}"/>
                </a:ext>
              </a:extLst>
            </p:cNvPr>
            <p:cNvSpPr/>
            <p:nvPr/>
          </p:nvSpPr>
          <p:spPr bwMode="auto">
            <a:xfrm>
              <a:off x="7499520" y="4607617"/>
              <a:ext cx="167622" cy="139851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8" name="íšḻïḋê">
              <a:extLst>
                <a:ext uri="{FF2B5EF4-FFF2-40B4-BE49-F238E27FC236}">
                  <a16:creationId xmlns:a16="http://schemas.microsoft.com/office/drawing/2014/main" xmlns="" id="{53612CA7-D34B-400F-9442-A32D4DF1411B}"/>
                </a:ext>
              </a:extLst>
            </p:cNvPr>
            <p:cNvSpPr/>
            <p:nvPr/>
          </p:nvSpPr>
          <p:spPr bwMode="auto">
            <a:xfrm>
              <a:off x="5558111" y="3214106"/>
              <a:ext cx="1093295" cy="1350980"/>
            </a:xfrm>
            <a:custGeom>
              <a:avLst/>
              <a:gdLst>
                <a:gd name="T0" fmla="*/ 20 w 184"/>
                <a:gd name="T1" fmla="*/ 12 h 228"/>
                <a:gd name="T2" fmla="*/ 15 w 184"/>
                <a:gd name="T3" fmla="*/ 32 h 228"/>
                <a:gd name="T4" fmla="*/ 0 w 184"/>
                <a:gd name="T5" fmla="*/ 228 h 228"/>
                <a:gd name="T6" fmla="*/ 184 w 184"/>
                <a:gd name="T7" fmla="*/ 228 h 228"/>
                <a:gd name="T8" fmla="*/ 159 w 184"/>
                <a:gd name="T9" fmla="*/ 10 h 228"/>
                <a:gd name="T10" fmla="*/ 20 w 184"/>
                <a:gd name="T11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228">
                  <a:moveTo>
                    <a:pt x="20" y="12"/>
                  </a:moveTo>
                  <a:cubicBezTo>
                    <a:pt x="14" y="13"/>
                    <a:pt x="19" y="28"/>
                    <a:pt x="15" y="32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0"/>
                    <a:pt x="101" y="0"/>
                    <a:pt x="20" y="12"/>
                  </a:cubicBezTo>
                  <a:close/>
                </a:path>
              </a:pathLst>
            </a:custGeom>
            <a:solidFill>
              <a:srgbClr val="055275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9" name="i$ḻide">
              <a:extLst>
                <a:ext uri="{FF2B5EF4-FFF2-40B4-BE49-F238E27FC236}">
                  <a16:creationId xmlns:a16="http://schemas.microsoft.com/office/drawing/2014/main" xmlns="" id="{FD2A02A8-2DEA-47C9-86A3-217D324CD2B1}"/>
                </a:ext>
              </a:extLst>
            </p:cNvPr>
            <p:cNvSpPr/>
            <p:nvPr/>
          </p:nvSpPr>
          <p:spPr bwMode="auto">
            <a:xfrm>
              <a:off x="5790779" y="3244128"/>
              <a:ext cx="630458" cy="835606"/>
            </a:xfrm>
            <a:custGeom>
              <a:avLst/>
              <a:gdLst>
                <a:gd name="T0" fmla="*/ 2 w 106"/>
                <a:gd name="T1" fmla="*/ 31 h 141"/>
                <a:gd name="T2" fmla="*/ 53 w 106"/>
                <a:gd name="T3" fmla="*/ 141 h 141"/>
                <a:gd name="T4" fmla="*/ 104 w 106"/>
                <a:gd name="T5" fmla="*/ 31 h 141"/>
                <a:gd name="T6" fmla="*/ 99 w 106"/>
                <a:gd name="T7" fmla="*/ 3 h 141"/>
                <a:gd name="T8" fmla="*/ 52 w 106"/>
                <a:gd name="T9" fmla="*/ 0 h 141"/>
                <a:gd name="T10" fmla="*/ 1 w 106"/>
                <a:gd name="T11" fmla="*/ 5 h 141"/>
                <a:gd name="T12" fmla="*/ 2 w 106"/>
                <a:gd name="T13" fmla="*/ 3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41">
                  <a:moveTo>
                    <a:pt x="2" y="31"/>
                  </a:moveTo>
                  <a:cubicBezTo>
                    <a:pt x="7" y="61"/>
                    <a:pt x="53" y="141"/>
                    <a:pt x="53" y="141"/>
                  </a:cubicBezTo>
                  <a:cubicBezTo>
                    <a:pt x="53" y="141"/>
                    <a:pt x="98" y="60"/>
                    <a:pt x="104" y="31"/>
                  </a:cubicBezTo>
                  <a:cubicBezTo>
                    <a:pt x="106" y="24"/>
                    <a:pt x="99" y="3"/>
                    <a:pt x="99" y="3"/>
                  </a:cubicBezTo>
                  <a:cubicBezTo>
                    <a:pt x="99" y="3"/>
                    <a:pt x="65" y="0"/>
                    <a:pt x="52" y="0"/>
                  </a:cubicBezTo>
                  <a:cubicBezTo>
                    <a:pt x="39" y="0"/>
                    <a:pt x="1" y="5"/>
                    <a:pt x="1" y="5"/>
                  </a:cubicBezTo>
                  <a:cubicBezTo>
                    <a:pt x="1" y="5"/>
                    <a:pt x="0" y="15"/>
                    <a:pt x="2" y="3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0" name="îSliḑe">
              <a:extLst>
                <a:ext uri="{FF2B5EF4-FFF2-40B4-BE49-F238E27FC236}">
                  <a16:creationId xmlns:a16="http://schemas.microsoft.com/office/drawing/2014/main" xmlns="" id="{6E8AD609-4CCE-4278-853C-6E8855B3F2CF}"/>
                </a:ext>
              </a:extLst>
            </p:cNvPr>
            <p:cNvSpPr/>
            <p:nvPr/>
          </p:nvSpPr>
          <p:spPr bwMode="auto">
            <a:xfrm>
              <a:off x="6050968" y="3231619"/>
              <a:ext cx="107579" cy="848116"/>
            </a:xfrm>
            <a:custGeom>
              <a:avLst/>
              <a:gdLst>
                <a:gd name="T0" fmla="*/ 34 w 43"/>
                <a:gd name="T1" fmla="*/ 0 h 339"/>
                <a:gd name="T2" fmla="*/ 10 w 43"/>
                <a:gd name="T3" fmla="*/ 0 h 339"/>
                <a:gd name="T4" fmla="*/ 0 w 43"/>
                <a:gd name="T5" fmla="*/ 291 h 339"/>
                <a:gd name="T6" fmla="*/ 22 w 43"/>
                <a:gd name="T7" fmla="*/ 339 h 339"/>
                <a:gd name="T8" fmla="*/ 43 w 43"/>
                <a:gd name="T9" fmla="*/ 291 h 339"/>
                <a:gd name="T10" fmla="*/ 34 w 43"/>
                <a:gd name="T11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39">
                  <a:moveTo>
                    <a:pt x="34" y="0"/>
                  </a:moveTo>
                  <a:lnTo>
                    <a:pt x="10" y="0"/>
                  </a:lnTo>
                  <a:lnTo>
                    <a:pt x="0" y="291"/>
                  </a:lnTo>
                  <a:lnTo>
                    <a:pt x="22" y="339"/>
                  </a:lnTo>
                  <a:lnTo>
                    <a:pt x="43" y="29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1" name="ïśļíḑè">
              <a:extLst>
                <a:ext uri="{FF2B5EF4-FFF2-40B4-BE49-F238E27FC236}">
                  <a16:creationId xmlns:a16="http://schemas.microsoft.com/office/drawing/2014/main" xmlns="" id="{1D4E4258-4988-44A0-9709-158386932162}"/>
                </a:ext>
              </a:extLst>
            </p:cNvPr>
            <p:cNvSpPr/>
            <p:nvPr/>
          </p:nvSpPr>
          <p:spPr bwMode="auto">
            <a:xfrm>
              <a:off x="4139580" y="4007182"/>
              <a:ext cx="3912841" cy="652974"/>
            </a:xfrm>
            <a:custGeom>
              <a:avLst/>
              <a:gdLst>
                <a:gd name="T0" fmla="*/ 648 w 659"/>
                <a:gd name="T1" fmla="*/ 92 h 110"/>
                <a:gd name="T2" fmla="*/ 636 w 659"/>
                <a:gd name="T3" fmla="*/ 110 h 110"/>
                <a:gd name="T4" fmla="*/ 24 w 659"/>
                <a:gd name="T5" fmla="*/ 110 h 110"/>
                <a:gd name="T6" fmla="*/ 12 w 659"/>
                <a:gd name="T7" fmla="*/ 92 h 110"/>
                <a:gd name="T8" fmla="*/ 111 w 659"/>
                <a:gd name="T9" fmla="*/ 8 h 110"/>
                <a:gd name="T10" fmla="*/ 142 w 659"/>
                <a:gd name="T11" fmla="*/ 0 h 110"/>
                <a:gd name="T12" fmla="*/ 518 w 659"/>
                <a:gd name="T13" fmla="*/ 0 h 110"/>
                <a:gd name="T14" fmla="*/ 548 w 659"/>
                <a:gd name="T15" fmla="*/ 8 h 110"/>
                <a:gd name="T16" fmla="*/ 648 w 659"/>
                <a:gd name="T17" fmla="*/ 9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9" h="110">
                  <a:moveTo>
                    <a:pt x="648" y="92"/>
                  </a:moveTo>
                  <a:cubicBezTo>
                    <a:pt x="659" y="101"/>
                    <a:pt x="654" y="110"/>
                    <a:pt x="636" y="110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5" y="110"/>
                    <a:pt x="0" y="101"/>
                    <a:pt x="12" y="92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7" y="3"/>
                    <a:pt x="130" y="0"/>
                    <a:pt x="142" y="0"/>
                  </a:cubicBezTo>
                  <a:cubicBezTo>
                    <a:pt x="518" y="0"/>
                    <a:pt x="518" y="0"/>
                    <a:pt x="518" y="0"/>
                  </a:cubicBezTo>
                  <a:cubicBezTo>
                    <a:pt x="530" y="0"/>
                    <a:pt x="543" y="3"/>
                    <a:pt x="548" y="8"/>
                  </a:cubicBezTo>
                  <a:lnTo>
                    <a:pt x="648" y="9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2" name="ïŝļíďe">
              <a:extLst>
                <a:ext uri="{FF2B5EF4-FFF2-40B4-BE49-F238E27FC236}">
                  <a16:creationId xmlns:a16="http://schemas.microsoft.com/office/drawing/2014/main" xmlns="" id="{9ECF28CD-6738-4CEA-BB30-4C8F622441BC}"/>
                </a:ext>
              </a:extLst>
            </p:cNvPr>
            <p:cNvSpPr/>
            <p:nvPr/>
          </p:nvSpPr>
          <p:spPr bwMode="auto">
            <a:xfrm>
              <a:off x="4895128" y="4097247"/>
              <a:ext cx="783069" cy="437819"/>
            </a:xfrm>
            <a:custGeom>
              <a:avLst/>
              <a:gdLst>
                <a:gd name="T0" fmla="*/ 0 w 313"/>
                <a:gd name="T1" fmla="*/ 175 h 175"/>
                <a:gd name="T2" fmla="*/ 204 w 313"/>
                <a:gd name="T3" fmla="*/ 175 h 175"/>
                <a:gd name="T4" fmla="*/ 313 w 313"/>
                <a:gd name="T5" fmla="*/ 0 h 175"/>
                <a:gd name="T6" fmla="*/ 135 w 313"/>
                <a:gd name="T7" fmla="*/ 0 h 175"/>
                <a:gd name="T8" fmla="*/ 0 w 313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175">
                  <a:moveTo>
                    <a:pt x="0" y="175"/>
                  </a:moveTo>
                  <a:lnTo>
                    <a:pt x="204" y="175"/>
                  </a:lnTo>
                  <a:lnTo>
                    <a:pt x="313" y="0"/>
                  </a:lnTo>
                  <a:lnTo>
                    <a:pt x="135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3" name="ïSļîḍé">
              <a:extLst>
                <a:ext uri="{FF2B5EF4-FFF2-40B4-BE49-F238E27FC236}">
                  <a16:creationId xmlns:a16="http://schemas.microsoft.com/office/drawing/2014/main" xmlns="" id="{3B0C069E-8159-4A85-A2EC-54A1664A177D}"/>
                </a:ext>
              </a:extLst>
            </p:cNvPr>
            <p:cNvSpPr/>
            <p:nvPr/>
          </p:nvSpPr>
          <p:spPr bwMode="auto">
            <a:xfrm>
              <a:off x="5418009" y="4097247"/>
              <a:ext cx="592931" cy="420305"/>
            </a:xfrm>
            <a:custGeom>
              <a:avLst/>
              <a:gdLst>
                <a:gd name="T0" fmla="*/ 173 w 237"/>
                <a:gd name="T1" fmla="*/ 168 h 168"/>
                <a:gd name="T2" fmla="*/ 0 w 237"/>
                <a:gd name="T3" fmla="*/ 168 h 168"/>
                <a:gd name="T4" fmla="*/ 90 w 237"/>
                <a:gd name="T5" fmla="*/ 0 h 168"/>
                <a:gd name="T6" fmla="*/ 237 w 237"/>
                <a:gd name="T7" fmla="*/ 0 h 168"/>
                <a:gd name="T8" fmla="*/ 173 w 237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68">
                  <a:moveTo>
                    <a:pt x="173" y="168"/>
                  </a:moveTo>
                  <a:lnTo>
                    <a:pt x="0" y="168"/>
                  </a:lnTo>
                  <a:lnTo>
                    <a:pt x="90" y="0"/>
                  </a:lnTo>
                  <a:lnTo>
                    <a:pt x="237" y="0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4" name="iṩlíďè">
              <a:extLst>
                <a:ext uri="{FF2B5EF4-FFF2-40B4-BE49-F238E27FC236}">
                  <a16:creationId xmlns:a16="http://schemas.microsoft.com/office/drawing/2014/main" xmlns="" id="{AE2EA564-9E31-4330-8D1C-17FB5E31A6E0}"/>
                </a:ext>
              </a:extLst>
            </p:cNvPr>
            <p:cNvSpPr/>
            <p:nvPr/>
          </p:nvSpPr>
          <p:spPr bwMode="auto">
            <a:xfrm>
              <a:off x="5945892" y="2933904"/>
              <a:ext cx="320232" cy="462837"/>
            </a:xfrm>
            <a:custGeom>
              <a:avLst/>
              <a:gdLst>
                <a:gd name="T0" fmla="*/ 54 w 54"/>
                <a:gd name="T1" fmla="*/ 52 h 78"/>
                <a:gd name="T2" fmla="*/ 27 w 54"/>
                <a:gd name="T3" fmla="*/ 78 h 78"/>
                <a:gd name="T4" fmla="*/ 0 w 54"/>
                <a:gd name="T5" fmla="*/ 52 h 78"/>
                <a:gd name="T6" fmla="*/ 0 w 54"/>
                <a:gd name="T7" fmla="*/ 26 h 78"/>
                <a:gd name="T8" fmla="*/ 27 w 54"/>
                <a:gd name="T9" fmla="*/ 0 h 78"/>
                <a:gd name="T10" fmla="*/ 54 w 54"/>
                <a:gd name="T11" fmla="*/ 26 h 78"/>
                <a:gd name="T12" fmla="*/ 54 w 54"/>
                <a:gd name="T13" fmla="*/ 5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78">
                  <a:moveTo>
                    <a:pt x="54" y="52"/>
                  </a:moveTo>
                  <a:cubicBezTo>
                    <a:pt x="54" y="66"/>
                    <a:pt x="42" y="78"/>
                    <a:pt x="27" y="78"/>
                  </a:cubicBezTo>
                  <a:cubicBezTo>
                    <a:pt x="12" y="78"/>
                    <a:pt x="0" y="66"/>
                    <a:pt x="0" y="5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lnTo>
                    <a:pt x="54" y="52"/>
                  </a:lnTo>
                  <a:close/>
                </a:path>
              </a:pathLst>
            </a:custGeom>
            <a:solidFill>
              <a:srgbClr val="EDB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5" name="í$lïḍé">
              <a:extLst>
                <a:ext uri="{FF2B5EF4-FFF2-40B4-BE49-F238E27FC236}">
                  <a16:creationId xmlns:a16="http://schemas.microsoft.com/office/drawing/2014/main" xmlns="" id="{3F7BD625-2307-4A0B-B2C0-D8E17C7DF63F}"/>
                </a:ext>
              </a:extLst>
            </p:cNvPr>
            <p:cNvSpPr/>
            <p:nvPr/>
          </p:nvSpPr>
          <p:spPr bwMode="auto">
            <a:xfrm>
              <a:off x="5500569" y="2431038"/>
              <a:ext cx="212655" cy="212655"/>
            </a:xfrm>
            <a:prstGeom prst="ellipse">
              <a:avLst/>
            </a:pr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6" name="íŝļîdé">
              <a:extLst>
                <a:ext uri="{FF2B5EF4-FFF2-40B4-BE49-F238E27FC236}">
                  <a16:creationId xmlns:a16="http://schemas.microsoft.com/office/drawing/2014/main" xmlns="" id="{31AD81EE-1888-4356-BD2F-EE2230DBBC26}"/>
                </a:ext>
              </a:extLst>
            </p:cNvPr>
            <p:cNvSpPr/>
            <p:nvPr/>
          </p:nvSpPr>
          <p:spPr bwMode="auto">
            <a:xfrm>
              <a:off x="6461266" y="2431038"/>
              <a:ext cx="215157" cy="212655"/>
            </a:xfrm>
            <a:prstGeom prst="ellipse">
              <a:avLst/>
            </a:pr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7" name="îSlîďé">
              <a:extLst>
                <a:ext uri="{FF2B5EF4-FFF2-40B4-BE49-F238E27FC236}">
                  <a16:creationId xmlns:a16="http://schemas.microsoft.com/office/drawing/2014/main" xmlns="" id="{8D51C31D-3220-4D72-BA0F-2C8A4C925C71}"/>
                </a:ext>
              </a:extLst>
            </p:cNvPr>
            <p:cNvSpPr/>
            <p:nvPr/>
          </p:nvSpPr>
          <p:spPr bwMode="auto">
            <a:xfrm>
              <a:off x="5605644" y="2015737"/>
              <a:ext cx="963200" cy="1173351"/>
            </a:xfrm>
            <a:custGeom>
              <a:avLst/>
              <a:gdLst>
                <a:gd name="T0" fmla="*/ 158 w 162"/>
                <a:gd name="T1" fmla="*/ 52 h 198"/>
                <a:gd name="T2" fmla="*/ 137 w 162"/>
                <a:gd name="T3" fmla="*/ 16 h 198"/>
                <a:gd name="T4" fmla="*/ 117 w 162"/>
                <a:gd name="T5" fmla="*/ 6 h 198"/>
                <a:gd name="T6" fmla="*/ 96 w 162"/>
                <a:gd name="T7" fmla="*/ 1 h 198"/>
                <a:gd name="T8" fmla="*/ 92 w 162"/>
                <a:gd name="T9" fmla="*/ 0 h 198"/>
                <a:gd name="T10" fmla="*/ 92 w 162"/>
                <a:gd name="T11" fmla="*/ 0 h 198"/>
                <a:gd name="T12" fmla="*/ 57 w 162"/>
                <a:gd name="T13" fmla="*/ 0 h 198"/>
                <a:gd name="T14" fmla="*/ 48 w 162"/>
                <a:gd name="T15" fmla="*/ 2 h 198"/>
                <a:gd name="T16" fmla="*/ 38 w 162"/>
                <a:gd name="T17" fmla="*/ 10 h 198"/>
                <a:gd name="T18" fmla="*/ 11 w 162"/>
                <a:gd name="T19" fmla="*/ 39 h 198"/>
                <a:gd name="T20" fmla="*/ 0 w 162"/>
                <a:gd name="T21" fmla="*/ 48 h 198"/>
                <a:gd name="T22" fmla="*/ 0 w 162"/>
                <a:gd name="T23" fmla="*/ 119 h 198"/>
                <a:gd name="T24" fmla="*/ 78 w 162"/>
                <a:gd name="T25" fmla="*/ 198 h 198"/>
                <a:gd name="T26" fmla="*/ 84 w 162"/>
                <a:gd name="T27" fmla="*/ 198 h 198"/>
                <a:gd name="T28" fmla="*/ 162 w 162"/>
                <a:gd name="T29" fmla="*/ 119 h 198"/>
                <a:gd name="T30" fmla="*/ 162 w 162"/>
                <a:gd name="T31" fmla="*/ 57 h 198"/>
                <a:gd name="T32" fmla="*/ 158 w 162"/>
                <a:gd name="T33" fmla="*/ 5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198">
                  <a:moveTo>
                    <a:pt x="158" y="52"/>
                  </a:moveTo>
                  <a:cubicBezTo>
                    <a:pt x="151" y="41"/>
                    <a:pt x="146" y="25"/>
                    <a:pt x="137" y="16"/>
                  </a:cubicBezTo>
                  <a:cubicBezTo>
                    <a:pt x="131" y="10"/>
                    <a:pt x="128" y="8"/>
                    <a:pt x="117" y="6"/>
                  </a:cubicBezTo>
                  <a:cubicBezTo>
                    <a:pt x="110" y="4"/>
                    <a:pt x="103" y="2"/>
                    <a:pt x="96" y="1"/>
                  </a:cubicBezTo>
                  <a:cubicBezTo>
                    <a:pt x="94" y="1"/>
                    <a:pt x="93" y="1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3" y="2"/>
                    <a:pt x="44" y="4"/>
                    <a:pt x="48" y="2"/>
                  </a:cubicBezTo>
                  <a:cubicBezTo>
                    <a:pt x="41" y="6"/>
                    <a:pt x="41" y="5"/>
                    <a:pt x="38" y="10"/>
                  </a:cubicBezTo>
                  <a:cubicBezTo>
                    <a:pt x="29" y="20"/>
                    <a:pt x="21" y="30"/>
                    <a:pt x="11" y="39"/>
                  </a:cubicBezTo>
                  <a:cubicBezTo>
                    <a:pt x="7" y="42"/>
                    <a:pt x="3" y="45"/>
                    <a:pt x="0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62"/>
                    <a:pt x="35" y="198"/>
                    <a:pt x="78" y="198"/>
                  </a:cubicBezTo>
                  <a:cubicBezTo>
                    <a:pt x="84" y="198"/>
                    <a:pt x="84" y="198"/>
                    <a:pt x="84" y="198"/>
                  </a:cubicBezTo>
                  <a:cubicBezTo>
                    <a:pt x="127" y="198"/>
                    <a:pt x="162" y="162"/>
                    <a:pt x="162" y="119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1" y="55"/>
                    <a:pt x="159" y="54"/>
                    <a:pt x="158" y="52"/>
                  </a:cubicBez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8" name="íŝlïde">
              <a:extLst>
                <a:ext uri="{FF2B5EF4-FFF2-40B4-BE49-F238E27FC236}">
                  <a16:creationId xmlns:a16="http://schemas.microsoft.com/office/drawing/2014/main" xmlns="" id="{AAF6A0AD-D26D-4E1E-89B1-A4D32126CB45}"/>
                </a:ext>
              </a:extLst>
            </p:cNvPr>
            <p:cNvSpPr/>
            <p:nvPr/>
          </p:nvSpPr>
          <p:spPr bwMode="auto">
            <a:xfrm>
              <a:off x="5250387" y="1795577"/>
              <a:ext cx="1436042" cy="778066"/>
            </a:xfrm>
            <a:custGeom>
              <a:avLst/>
              <a:gdLst>
                <a:gd name="T0" fmla="*/ 188 w 242"/>
                <a:gd name="T1" fmla="*/ 82 h 131"/>
                <a:gd name="T2" fmla="*/ 222 w 242"/>
                <a:gd name="T3" fmla="*/ 131 h 131"/>
                <a:gd name="T4" fmla="*/ 159 w 242"/>
                <a:gd name="T5" fmla="*/ 3 h 131"/>
                <a:gd name="T6" fmla="*/ 97 w 242"/>
                <a:gd name="T7" fmla="*/ 11 h 131"/>
                <a:gd name="T8" fmla="*/ 23 w 242"/>
                <a:gd name="T9" fmla="*/ 10 h 131"/>
                <a:gd name="T10" fmla="*/ 56 w 242"/>
                <a:gd name="T11" fmla="*/ 103 h 131"/>
                <a:gd name="T12" fmla="*/ 110 w 242"/>
                <a:gd name="T13" fmla="*/ 92 h 131"/>
                <a:gd name="T14" fmla="*/ 188 w 242"/>
                <a:gd name="T15" fmla="*/ 8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131">
                  <a:moveTo>
                    <a:pt x="188" y="82"/>
                  </a:moveTo>
                  <a:cubicBezTo>
                    <a:pt x="205" y="86"/>
                    <a:pt x="218" y="98"/>
                    <a:pt x="222" y="131"/>
                  </a:cubicBezTo>
                  <a:cubicBezTo>
                    <a:pt x="222" y="131"/>
                    <a:pt x="242" y="11"/>
                    <a:pt x="159" y="3"/>
                  </a:cubicBezTo>
                  <a:cubicBezTo>
                    <a:pt x="133" y="0"/>
                    <a:pt x="113" y="6"/>
                    <a:pt x="97" y="11"/>
                  </a:cubicBezTo>
                  <a:cubicBezTo>
                    <a:pt x="72" y="19"/>
                    <a:pt x="53" y="27"/>
                    <a:pt x="23" y="10"/>
                  </a:cubicBezTo>
                  <a:cubicBezTo>
                    <a:pt x="0" y="62"/>
                    <a:pt x="24" y="93"/>
                    <a:pt x="56" y="103"/>
                  </a:cubicBezTo>
                  <a:cubicBezTo>
                    <a:pt x="72" y="107"/>
                    <a:pt x="90" y="100"/>
                    <a:pt x="110" y="92"/>
                  </a:cubicBezTo>
                  <a:cubicBezTo>
                    <a:pt x="132" y="84"/>
                    <a:pt x="158" y="76"/>
                    <a:pt x="188" y="82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9" name="îsļîde">
              <a:extLst>
                <a:ext uri="{FF2B5EF4-FFF2-40B4-BE49-F238E27FC236}">
                  <a16:creationId xmlns:a16="http://schemas.microsoft.com/office/drawing/2014/main" xmlns="" id="{EEC800A1-63ED-4C46-B09D-E887252D1F50}"/>
                </a:ext>
              </a:extLst>
            </p:cNvPr>
            <p:cNvSpPr/>
            <p:nvPr/>
          </p:nvSpPr>
          <p:spPr bwMode="auto">
            <a:xfrm>
              <a:off x="5975913" y="2496085"/>
              <a:ext cx="165120" cy="315229"/>
            </a:xfrm>
            <a:custGeom>
              <a:avLst/>
              <a:gdLst>
                <a:gd name="T0" fmla="*/ 17 w 28"/>
                <a:gd name="T1" fmla="*/ 0 h 53"/>
                <a:gd name="T2" fmla="*/ 1 w 28"/>
                <a:gd name="T3" fmla="*/ 46 h 53"/>
                <a:gd name="T4" fmla="*/ 26 w 28"/>
                <a:gd name="T5" fmla="*/ 46 h 53"/>
                <a:gd name="T6" fmla="*/ 17 w 28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3">
                  <a:moveTo>
                    <a:pt x="17" y="0"/>
                  </a:moveTo>
                  <a:cubicBezTo>
                    <a:pt x="12" y="0"/>
                    <a:pt x="0" y="42"/>
                    <a:pt x="1" y="46"/>
                  </a:cubicBezTo>
                  <a:cubicBezTo>
                    <a:pt x="3" y="52"/>
                    <a:pt x="23" y="53"/>
                    <a:pt x="26" y="46"/>
                  </a:cubicBezTo>
                  <a:cubicBezTo>
                    <a:pt x="28" y="38"/>
                    <a:pt x="23" y="0"/>
                    <a:pt x="17" y="0"/>
                  </a:cubicBezTo>
                  <a:close/>
                </a:path>
              </a:pathLst>
            </a:custGeom>
            <a:solidFill>
              <a:srgbClr val="E6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0" name="iṥlídè">
              <a:extLst>
                <a:ext uri="{FF2B5EF4-FFF2-40B4-BE49-F238E27FC236}">
                  <a16:creationId xmlns:a16="http://schemas.microsoft.com/office/drawing/2014/main" xmlns="" id="{A993C787-31AD-4F23-898B-4769348063EF}"/>
                </a:ext>
              </a:extLst>
            </p:cNvPr>
            <p:cNvSpPr/>
            <p:nvPr/>
          </p:nvSpPr>
          <p:spPr bwMode="auto">
            <a:xfrm>
              <a:off x="5768263" y="2453555"/>
              <a:ext cx="122590" cy="1501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1" name="iSlïďè">
              <a:extLst>
                <a:ext uri="{FF2B5EF4-FFF2-40B4-BE49-F238E27FC236}">
                  <a16:creationId xmlns:a16="http://schemas.microsoft.com/office/drawing/2014/main" xmlns="" id="{305547DA-6325-4ECD-93F3-A05C671ED2D4}"/>
                </a:ext>
              </a:extLst>
            </p:cNvPr>
            <p:cNvSpPr/>
            <p:nvPr/>
          </p:nvSpPr>
          <p:spPr bwMode="auto">
            <a:xfrm>
              <a:off x="5808293" y="2496085"/>
              <a:ext cx="35025" cy="42532"/>
            </a:xfrm>
            <a:prstGeom prst="ellipse">
              <a:avLst/>
            </a:prstGeom>
            <a:solidFill>
              <a:srgbClr val="783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2" name="ísḻïdè">
              <a:extLst>
                <a:ext uri="{FF2B5EF4-FFF2-40B4-BE49-F238E27FC236}">
                  <a16:creationId xmlns:a16="http://schemas.microsoft.com/office/drawing/2014/main" xmlns="" id="{CFB6D566-F230-4BF3-9C01-84E8334C5B9B}"/>
                </a:ext>
              </a:extLst>
            </p:cNvPr>
            <p:cNvSpPr/>
            <p:nvPr/>
          </p:nvSpPr>
          <p:spPr bwMode="auto">
            <a:xfrm>
              <a:off x="6223594" y="2453555"/>
              <a:ext cx="125090" cy="1501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3" name="íṣľîde">
              <a:extLst>
                <a:ext uri="{FF2B5EF4-FFF2-40B4-BE49-F238E27FC236}">
                  <a16:creationId xmlns:a16="http://schemas.microsoft.com/office/drawing/2014/main" xmlns="" id="{A5F82B9C-D0D9-4796-AAF4-FA4D4DD25B76}"/>
                </a:ext>
              </a:extLst>
            </p:cNvPr>
            <p:cNvSpPr/>
            <p:nvPr/>
          </p:nvSpPr>
          <p:spPr bwMode="auto">
            <a:xfrm>
              <a:off x="6266124" y="2496085"/>
              <a:ext cx="40029" cy="42532"/>
            </a:xfrm>
            <a:prstGeom prst="ellipse">
              <a:avLst/>
            </a:prstGeom>
            <a:solidFill>
              <a:srgbClr val="783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4" name="iṩ1iḋe">
              <a:extLst>
                <a:ext uri="{FF2B5EF4-FFF2-40B4-BE49-F238E27FC236}">
                  <a16:creationId xmlns:a16="http://schemas.microsoft.com/office/drawing/2014/main" xmlns="" id="{924B0D3D-A3B8-4511-AF63-BDBBC207F9C4}"/>
                </a:ext>
              </a:extLst>
            </p:cNvPr>
            <p:cNvSpPr/>
            <p:nvPr/>
          </p:nvSpPr>
          <p:spPr bwMode="auto">
            <a:xfrm>
              <a:off x="6223594" y="2911386"/>
              <a:ext cx="82560" cy="95069"/>
            </a:xfrm>
            <a:custGeom>
              <a:avLst/>
              <a:gdLst>
                <a:gd name="T0" fmla="*/ 13 w 14"/>
                <a:gd name="T1" fmla="*/ 9 h 16"/>
                <a:gd name="T2" fmla="*/ 6 w 14"/>
                <a:gd name="T3" fmla="*/ 16 h 16"/>
                <a:gd name="T4" fmla="*/ 0 w 14"/>
                <a:gd name="T5" fmla="*/ 7 h 16"/>
                <a:gd name="T6" fmla="*/ 8 w 14"/>
                <a:gd name="T7" fmla="*/ 0 h 16"/>
                <a:gd name="T8" fmla="*/ 13 w 14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3" y="9"/>
                  </a:moveTo>
                  <a:cubicBezTo>
                    <a:pt x="13" y="13"/>
                    <a:pt x="10" y="16"/>
                    <a:pt x="6" y="16"/>
                  </a:cubicBezTo>
                  <a:cubicBezTo>
                    <a:pt x="2" y="15"/>
                    <a:pt x="0" y="12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1" y="0"/>
                    <a:pt x="14" y="4"/>
                    <a:pt x="13" y="9"/>
                  </a:cubicBezTo>
                  <a:close/>
                </a:path>
              </a:pathLst>
            </a:custGeom>
            <a:solidFill>
              <a:srgbClr val="783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5" name="iŝḷíḓé">
              <a:extLst>
                <a:ext uri="{FF2B5EF4-FFF2-40B4-BE49-F238E27FC236}">
                  <a16:creationId xmlns:a16="http://schemas.microsoft.com/office/drawing/2014/main" xmlns="" id="{CF17D2F3-D450-4EC8-807B-E54259E9A227}"/>
                </a:ext>
              </a:extLst>
            </p:cNvPr>
            <p:cNvSpPr/>
            <p:nvPr/>
          </p:nvSpPr>
          <p:spPr bwMode="auto">
            <a:xfrm>
              <a:off x="6236102" y="2396012"/>
              <a:ext cx="190138" cy="87564"/>
            </a:xfrm>
            <a:custGeom>
              <a:avLst/>
              <a:gdLst>
                <a:gd name="T0" fmla="*/ 0 w 32"/>
                <a:gd name="T1" fmla="*/ 0 h 15"/>
                <a:gd name="T2" fmla="*/ 4 w 32"/>
                <a:gd name="T3" fmla="*/ 4 h 15"/>
                <a:gd name="T4" fmla="*/ 15 w 32"/>
                <a:gd name="T5" fmla="*/ 9 h 15"/>
                <a:gd name="T6" fmla="*/ 21 w 32"/>
                <a:gd name="T7" fmla="*/ 11 h 15"/>
                <a:gd name="T8" fmla="*/ 27 w 32"/>
                <a:gd name="T9" fmla="*/ 12 h 15"/>
                <a:gd name="T10" fmla="*/ 31 w 32"/>
                <a:gd name="T11" fmla="*/ 13 h 15"/>
                <a:gd name="T12" fmla="*/ 32 w 32"/>
                <a:gd name="T13" fmla="*/ 13 h 15"/>
                <a:gd name="T14" fmla="*/ 31 w 32"/>
                <a:gd name="T15" fmla="*/ 14 h 15"/>
                <a:gd name="T16" fmla="*/ 27 w 32"/>
                <a:gd name="T17" fmla="*/ 14 h 15"/>
                <a:gd name="T18" fmla="*/ 21 w 32"/>
                <a:gd name="T19" fmla="*/ 14 h 15"/>
                <a:gd name="T20" fmla="*/ 14 w 32"/>
                <a:gd name="T21" fmla="*/ 12 h 15"/>
                <a:gd name="T22" fmla="*/ 8 w 32"/>
                <a:gd name="T23" fmla="*/ 9 h 15"/>
                <a:gd name="T24" fmla="*/ 3 w 32"/>
                <a:gd name="T25" fmla="*/ 5 h 15"/>
                <a:gd name="T26" fmla="*/ 0 w 32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">
                  <a:moveTo>
                    <a:pt x="0" y="0"/>
                  </a:moveTo>
                  <a:cubicBezTo>
                    <a:pt x="0" y="0"/>
                    <a:pt x="2" y="2"/>
                    <a:pt x="4" y="4"/>
                  </a:cubicBezTo>
                  <a:cubicBezTo>
                    <a:pt x="7" y="6"/>
                    <a:pt x="11" y="8"/>
                    <a:pt x="15" y="9"/>
                  </a:cubicBezTo>
                  <a:cubicBezTo>
                    <a:pt x="17" y="10"/>
                    <a:pt x="19" y="11"/>
                    <a:pt x="21" y="11"/>
                  </a:cubicBezTo>
                  <a:cubicBezTo>
                    <a:pt x="23" y="12"/>
                    <a:pt x="25" y="12"/>
                    <a:pt x="27" y="12"/>
                  </a:cubicBezTo>
                  <a:cubicBezTo>
                    <a:pt x="28" y="13"/>
                    <a:pt x="30" y="13"/>
                    <a:pt x="31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1" y="14"/>
                  </a:cubicBezTo>
                  <a:cubicBezTo>
                    <a:pt x="30" y="14"/>
                    <a:pt x="28" y="14"/>
                    <a:pt x="27" y="14"/>
                  </a:cubicBezTo>
                  <a:cubicBezTo>
                    <a:pt x="25" y="15"/>
                    <a:pt x="23" y="14"/>
                    <a:pt x="21" y="14"/>
                  </a:cubicBezTo>
                  <a:cubicBezTo>
                    <a:pt x="18" y="14"/>
                    <a:pt x="16" y="13"/>
                    <a:pt x="14" y="12"/>
                  </a:cubicBezTo>
                  <a:cubicBezTo>
                    <a:pt x="12" y="12"/>
                    <a:pt x="9" y="11"/>
                    <a:pt x="8" y="9"/>
                  </a:cubicBezTo>
                  <a:cubicBezTo>
                    <a:pt x="6" y="8"/>
                    <a:pt x="4" y="6"/>
                    <a:pt x="3" y="5"/>
                  </a:cubicBezTo>
                  <a:cubicBezTo>
                    <a:pt x="1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83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6" name="í$ḻïḍê">
              <a:extLst>
                <a:ext uri="{FF2B5EF4-FFF2-40B4-BE49-F238E27FC236}">
                  <a16:creationId xmlns:a16="http://schemas.microsoft.com/office/drawing/2014/main" xmlns="" id="{D32C0D75-C003-4585-B299-4A63E46AB631}"/>
                </a:ext>
              </a:extLst>
            </p:cNvPr>
            <p:cNvSpPr/>
            <p:nvPr/>
          </p:nvSpPr>
          <p:spPr bwMode="auto">
            <a:xfrm>
              <a:off x="5713224" y="2396012"/>
              <a:ext cx="190138" cy="87564"/>
            </a:xfrm>
            <a:custGeom>
              <a:avLst/>
              <a:gdLst>
                <a:gd name="T0" fmla="*/ 32 w 32"/>
                <a:gd name="T1" fmla="*/ 0 h 15"/>
                <a:gd name="T2" fmla="*/ 29 w 32"/>
                <a:gd name="T3" fmla="*/ 5 h 15"/>
                <a:gd name="T4" fmla="*/ 25 w 32"/>
                <a:gd name="T5" fmla="*/ 9 h 15"/>
                <a:gd name="T6" fmla="*/ 19 w 32"/>
                <a:gd name="T7" fmla="*/ 12 h 15"/>
                <a:gd name="T8" fmla="*/ 12 w 32"/>
                <a:gd name="T9" fmla="*/ 14 h 15"/>
                <a:gd name="T10" fmla="*/ 6 w 32"/>
                <a:gd name="T11" fmla="*/ 14 h 15"/>
                <a:gd name="T12" fmla="*/ 1 w 32"/>
                <a:gd name="T13" fmla="*/ 14 h 15"/>
                <a:gd name="T14" fmla="*/ 0 w 32"/>
                <a:gd name="T15" fmla="*/ 13 h 15"/>
                <a:gd name="T16" fmla="*/ 1 w 32"/>
                <a:gd name="T17" fmla="*/ 13 h 15"/>
                <a:gd name="T18" fmla="*/ 6 w 32"/>
                <a:gd name="T19" fmla="*/ 12 h 15"/>
                <a:gd name="T20" fmla="*/ 11 w 32"/>
                <a:gd name="T21" fmla="*/ 11 h 15"/>
                <a:gd name="T22" fmla="*/ 17 w 32"/>
                <a:gd name="T23" fmla="*/ 9 h 15"/>
                <a:gd name="T24" fmla="*/ 28 w 32"/>
                <a:gd name="T25" fmla="*/ 4 h 15"/>
                <a:gd name="T26" fmla="*/ 32 w 32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">
                  <a:moveTo>
                    <a:pt x="32" y="0"/>
                  </a:moveTo>
                  <a:cubicBezTo>
                    <a:pt x="32" y="0"/>
                    <a:pt x="32" y="2"/>
                    <a:pt x="29" y="5"/>
                  </a:cubicBezTo>
                  <a:cubicBezTo>
                    <a:pt x="28" y="6"/>
                    <a:pt x="27" y="8"/>
                    <a:pt x="25" y="9"/>
                  </a:cubicBezTo>
                  <a:cubicBezTo>
                    <a:pt x="23" y="11"/>
                    <a:pt x="21" y="12"/>
                    <a:pt x="19" y="12"/>
                  </a:cubicBezTo>
                  <a:cubicBezTo>
                    <a:pt x="16" y="13"/>
                    <a:pt x="14" y="14"/>
                    <a:pt x="12" y="14"/>
                  </a:cubicBezTo>
                  <a:cubicBezTo>
                    <a:pt x="10" y="14"/>
                    <a:pt x="7" y="15"/>
                    <a:pt x="6" y="14"/>
                  </a:cubicBezTo>
                  <a:cubicBezTo>
                    <a:pt x="4" y="14"/>
                    <a:pt x="2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2" y="13"/>
                    <a:pt x="4" y="13"/>
                    <a:pt x="6" y="12"/>
                  </a:cubicBezTo>
                  <a:cubicBezTo>
                    <a:pt x="7" y="12"/>
                    <a:pt x="9" y="12"/>
                    <a:pt x="11" y="11"/>
                  </a:cubicBezTo>
                  <a:cubicBezTo>
                    <a:pt x="13" y="11"/>
                    <a:pt x="15" y="10"/>
                    <a:pt x="17" y="9"/>
                  </a:cubicBezTo>
                  <a:cubicBezTo>
                    <a:pt x="21" y="8"/>
                    <a:pt x="25" y="6"/>
                    <a:pt x="28" y="4"/>
                  </a:cubicBezTo>
                  <a:cubicBezTo>
                    <a:pt x="31" y="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783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7" name="íṥḻïḍê">
              <a:extLst>
                <a:ext uri="{FF2B5EF4-FFF2-40B4-BE49-F238E27FC236}">
                  <a16:creationId xmlns:a16="http://schemas.microsoft.com/office/drawing/2014/main" xmlns="" id="{A49B4CDA-0D2B-4E43-BE28-16ABDF121F26}"/>
                </a:ext>
              </a:extLst>
            </p:cNvPr>
            <p:cNvSpPr/>
            <p:nvPr/>
          </p:nvSpPr>
          <p:spPr bwMode="auto">
            <a:xfrm>
              <a:off x="5588133" y="2318457"/>
              <a:ext cx="392786" cy="255185"/>
            </a:xfrm>
            <a:custGeom>
              <a:avLst/>
              <a:gdLst>
                <a:gd name="T0" fmla="*/ 3 w 66"/>
                <a:gd name="T1" fmla="*/ 10 h 43"/>
                <a:gd name="T2" fmla="*/ 6 w 66"/>
                <a:gd name="T3" fmla="*/ 43 h 43"/>
                <a:gd name="T4" fmla="*/ 33 w 66"/>
                <a:gd name="T5" fmla="*/ 4 h 43"/>
                <a:gd name="T6" fmla="*/ 3 w 66"/>
                <a:gd name="T7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43">
                  <a:moveTo>
                    <a:pt x="3" y="10"/>
                  </a:moveTo>
                  <a:cubicBezTo>
                    <a:pt x="3" y="10"/>
                    <a:pt x="1" y="27"/>
                    <a:pt x="6" y="43"/>
                  </a:cubicBezTo>
                  <a:cubicBezTo>
                    <a:pt x="6" y="43"/>
                    <a:pt x="0" y="8"/>
                    <a:pt x="33" y="4"/>
                  </a:cubicBezTo>
                  <a:cubicBezTo>
                    <a:pt x="66" y="0"/>
                    <a:pt x="3" y="10"/>
                    <a:pt x="3" y="1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8" name="iš1íḍè">
              <a:extLst>
                <a:ext uri="{FF2B5EF4-FFF2-40B4-BE49-F238E27FC236}">
                  <a16:creationId xmlns:a16="http://schemas.microsoft.com/office/drawing/2014/main" xmlns="" id="{636253BB-49A5-4AC1-9312-78E5CF1BE41A}"/>
                </a:ext>
              </a:extLst>
            </p:cNvPr>
            <p:cNvSpPr/>
            <p:nvPr/>
          </p:nvSpPr>
          <p:spPr bwMode="auto">
            <a:xfrm>
              <a:off x="5903361" y="3184085"/>
              <a:ext cx="155112" cy="255185"/>
            </a:xfrm>
            <a:custGeom>
              <a:avLst/>
              <a:gdLst>
                <a:gd name="T0" fmla="*/ 62 w 62"/>
                <a:gd name="T1" fmla="*/ 66 h 102"/>
                <a:gd name="T2" fmla="*/ 43 w 62"/>
                <a:gd name="T3" fmla="*/ 102 h 102"/>
                <a:gd name="T4" fmla="*/ 0 w 62"/>
                <a:gd name="T5" fmla="*/ 33 h 102"/>
                <a:gd name="T6" fmla="*/ 12 w 62"/>
                <a:gd name="T7" fmla="*/ 0 h 102"/>
                <a:gd name="T8" fmla="*/ 62 w 62"/>
                <a:gd name="T9" fmla="*/ 6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2">
                  <a:moveTo>
                    <a:pt x="62" y="66"/>
                  </a:moveTo>
                  <a:lnTo>
                    <a:pt x="43" y="102"/>
                  </a:lnTo>
                  <a:lnTo>
                    <a:pt x="0" y="33"/>
                  </a:lnTo>
                  <a:lnTo>
                    <a:pt x="12" y="0"/>
                  </a:lnTo>
                  <a:lnTo>
                    <a:pt x="62" y="6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9" name="îṥļiḋé">
              <a:extLst>
                <a:ext uri="{FF2B5EF4-FFF2-40B4-BE49-F238E27FC236}">
                  <a16:creationId xmlns:a16="http://schemas.microsoft.com/office/drawing/2014/main" xmlns="" id="{80E2F3C8-52F2-45BE-9CCA-78199C189C47}"/>
                </a:ext>
              </a:extLst>
            </p:cNvPr>
            <p:cNvSpPr/>
            <p:nvPr/>
          </p:nvSpPr>
          <p:spPr bwMode="auto">
            <a:xfrm>
              <a:off x="6166052" y="3184085"/>
              <a:ext cx="160117" cy="255185"/>
            </a:xfrm>
            <a:custGeom>
              <a:avLst/>
              <a:gdLst>
                <a:gd name="T0" fmla="*/ 0 w 64"/>
                <a:gd name="T1" fmla="*/ 66 h 102"/>
                <a:gd name="T2" fmla="*/ 19 w 64"/>
                <a:gd name="T3" fmla="*/ 102 h 102"/>
                <a:gd name="T4" fmla="*/ 64 w 64"/>
                <a:gd name="T5" fmla="*/ 33 h 102"/>
                <a:gd name="T6" fmla="*/ 52 w 64"/>
                <a:gd name="T7" fmla="*/ 0 h 102"/>
                <a:gd name="T8" fmla="*/ 0 w 64"/>
                <a:gd name="T9" fmla="*/ 6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2">
                  <a:moveTo>
                    <a:pt x="0" y="66"/>
                  </a:moveTo>
                  <a:lnTo>
                    <a:pt x="19" y="102"/>
                  </a:lnTo>
                  <a:lnTo>
                    <a:pt x="64" y="33"/>
                  </a:lnTo>
                  <a:lnTo>
                    <a:pt x="52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0" name="išḷiḓe">
              <a:extLst>
                <a:ext uri="{FF2B5EF4-FFF2-40B4-BE49-F238E27FC236}">
                  <a16:creationId xmlns:a16="http://schemas.microsoft.com/office/drawing/2014/main" xmlns="" id="{4A966F6A-1A38-4875-AAAF-F4BE546C51BB}"/>
                </a:ext>
              </a:extLst>
            </p:cNvPr>
            <p:cNvSpPr/>
            <p:nvPr/>
          </p:nvSpPr>
          <p:spPr bwMode="auto">
            <a:xfrm>
              <a:off x="5428017" y="4102250"/>
              <a:ext cx="267695" cy="255185"/>
            </a:xfrm>
            <a:custGeom>
              <a:avLst/>
              <a:gdLst>
                <a:gd name="T0" fmla="*/ 14 w 45"/>
                <a:gd name="T1" fmla="*/ 2 h 43"/>
                <a:gd name="T2" fmla="*/ 1 w 45"/>
                <a:gd name="T3" fmla="*/ 19 h 43"/>
                <a:gd name="T4" fmla="*/ 18 w 45"/>
                <a:gd name="T5" fmla="*/ 39 h 43"/>
                <a:gd name="T6" fmla="*/ 35 w 45"/>
                <a:gd name="T7" fmla="*/ 16 h 43"/>
                <a:gd name="T8" fmla="*/ 14 w 45"/>
                <a:gd name="T9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14" y="2"/>
                  </a:moveTo>
                  <a:cubicBezTo>
                    <a:pt x="3" y="4"/>
                    <a:pt x="2" y="7"/>
                    <a:pt x="1" y="19"/>
                  </a:cubicBezTo>
                  <a:cubicBezTo>
                    <a:pt x="0" y="27"/>
                    <a:pt x="7" y="35"/>
                    <a:pt x="18" y="39"/>
                  </a:cubicBezTo>
                  <a:cubicBezTo>
                    <a:pt x="28" y="43"/>
                    <a:pt x="45" y="27"/>
                    <a:pt x="35" y="16"/>
                  </a:cubicBezTo>
                  <a:cubicBezTo>
                    <a:pt x="28" y="9"/>
                    <a:pt x="26" y="0"/>
                    <a:pt x="14" y="2"/>
                  </a:cubicBez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1" name="îsľíḍê">
              <a:extLst>
                <a:ext uri="{FF2B5EF4-FFF2-40B4-BE49-F238E27FC236}">
                  <a16:creationId xmlns:a16="http://schemas.microsoft.com/office/drawing/2014/main" xmlns="" id="{8DF63D12-A7BE-42BD-A5F9-469EE7C28FCB}"/>
                </a:ext>
              </a:extLst>
            </p:cNvPr>
            <p:cNvSpPr/>
            <p:nvPr/>
          </p:nvSpPr>
          <p:spPr bwMode="auto">
            <a:xfrm>
              <a:off x="5548104" y="4149785"/>
              <a:ext cx="200145" cy="125090"/>
            </a:xfrm>
            <a:custGeom>
              <a:avLst/>
              <a:gdLst>
                <a:gd name="T0" fmla="*/ 7 w 34"/>
                <a:gd name="T1" fmla="*/ 1 h 21"/>
                <a:gd name="T2" fmla="*/ 2 w 34"/>
                <a:gd name="T3" fmla="*/ 3 h 21"/>
                <a:gd name="T4" fmla="*/ 2 w 34"/>
                <a:gd name="T5" fmla="*/ 7 h 21"/>
                <a:gd name="T6" fmla="*/ 28 w 34"/>
                <a:gd name="T7" fmla="*/ 21 h 21"/>
                <a:gd name="T8" fmla="*/ 33 w 34"/>
                <a:gd name="T9" fmla="*/ 19 h 21"/>
                <a:gd name="T10" fmla="*/ 32 w 34"/>
                <a:gd name="T11" fmla="*/ 14 h 21"/>
                <a:gd name="T12" fmla="*/ 7 w 34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1">
                  <a:moveTo>
                    <a:pt x="7" y="1"/>
                  </a:moveTo>
                  <a:cubicBezTo>
                    <a:pt x="5" y="0"/>
                    <a:pt x="3" y="1"/>
                    <a:pt x="2" y="3"/>
                  </a:cubicBezTo>
                  <a:cubicBezTo>
                    <a:pt x="0" y="4"/>
                    <a:pt x="1" y="7"/>
                    <a:pt x="2" y="7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9" y="21"/>
                    <a:pt x="32" y="21"/>
                    <a:pt x="33" y="19"/>
                  </a:cubicBezTo>
                  <a:cubicBezTo>
                    <a:pt x="34" y="17"/>
                    <a:pt x="34" y="15"/>
                    <a:pt x="32" y="14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2" name="íṡ1íḋè">
              <a:extLst>
                <a:ext uri="{FF2B5EF4-FFF2-40B4-BE49-F238E27FC236}">
                  <a16:creationId xmlns:a16="http://schemas.microsoft.com/office/drawing/2014/main" xmlns="" id="{C80E6FD7-4E3C-48CC-A550-D5F4ACD5E208}"/>
                </a:ext>
              </a:extLst>
            </p:cNvPr>
            <p:cNvSpPr/>
            <p:nvPr/>
          </p:nvSpPr>
          <p:spPr bwMode="auto">
            <a:xfrm>
              <a:off x="5553107" y="4197319"/>
              <a:ext cx="190138" cy="142604"/>
            </a:xfrm>
            <a:custGeom>
              <a:avLst/>
              <a:gdLst>
                <a:gd name="T0" fmla="*/ 7 w 32"/>
                <a:gd name="T1" fmla="*/ 1 h 24"/>
                <a:gd name="T2" fmla="*/ 2 w 32"/>
                <a:gd name="T3" fmla="*/ 2 h 24"/>
                <a:gd name="T4" fmla="*/ 2 w 32"/>
                <a:gd name="T5" fmla="*/ 7 h 24"/>
                <a:gd name="T6" fmla="*/ 25 w 32"/>
                <a:gd name="T7" fmla="*/ 23 h 24"/>
                <a:gd name="T8" fmla="*/ 31 w 32"/>
                <a:gd name="T9" fmla="*/ 21 h 24"/>
                <a:gd name="T10" fmla="*/ 30 w 32"/>
                <a:gd name="T11" fmla="*/ 16 h 24"/>
                <a:gd name="T12" fmla="*/ 7 w 32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7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7" y="24"/>
                    <a:pt x="29" y="23"/>
                    <a:pt x="31" y="21"/>
                  </a:cubicBezTo>
                  <a:cubicBezTo>
                    <a:pt x="32" y="20"/>
                    <a:pt x="32" y="17"/>
                    <a:pt x="30" y="16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3" name="ís1idè">
              <a:extLst>
                <a:ext uri="{FF2B5EF4-FFF2-40B4-BE49-F238E27FC236}">
                  <a16:creationId xmlns:a16="http://schemas.microsoft.com/office/drawing/2014/main" xmlns="" id="{9D5F1D27-F25E-4B1B-B735-9C362E94915C}"/>
                </a:ext>
              </a:extLst>
            </p:cNvPr>
            <p:cNvSpPr/>
            <p:nvPr/>
          </p:nvSpPr>
          <p:spPr bwMode="auto">
            <a:xfrm>
              <a:off x="5513079" y="4232345"/>
              <a:ext cx="187637" cy="142604"/>
            </a:xfrm>
            <a:custGeom>
              <a:avLst/>
              <a:gdLst>
                <a:gd name="T0" fmla="*/ 7 w 32"/>
                <a:gd name="T1" fmla="*/ 1 h 24"/>
                <a:gd name="T2" fmla="*/ 1 w 32"/>
                <a:gd name="T3" fmla="*/ 2 h 24"/>
                <a:gd name="T4" fmla="*/ 2 w 32"/>
                <a:gd name="T5" fmla="*/ 7 h 24"/>
                <a:gd name="T6" fmla="*/ 25 w 32"/>
                <a:gd name="T7" fmla="*/ 23 h 24"/>
                <a:gd name="T8" fmla="*/ 31 w 32"/>
                <a:gd name="T9" fmla="*/ 21 h 24"/>
                <a:gd name="T10" fmla="*/ 30 w 32"/>
                <a:gd name="T11" fmla="*/ 16 h 24"/>
                <a:gd name="T12" fmla="*/ 7 w 32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7" y="1"/>
                  </a:moveTo>
                  <a:cubicBezTo>
                    <a:pt x="5" y="0"/>
                    <a:pt x="3" y="0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7" y="24"/>
                    <a:pt x="29" y="23"/>
                    <a:pt x="31" y="21"/>
                  </a:cubicBezTo>
                  <a:cubicBezTo>
                    <a:pt x="32" y="19"/>
                    <a:pt x="32" y="17"/>
                    <a:pt x="30" y="16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4" name="iṧľíḑe">
              <a:extLst>
                <a:ext uri="{FF2B5EF4-FFF2-40B4-BE49-F238E27FC236}">
                  <a16:creationId xmlns:a16="http://schemas.microsoft.com/office/drawing/2014/main" xmlns="" id="{F2D4D51E-4C82-4CF8-AD4E-6A759F2C2A96}"/>
                </a:ext>
              </a:extLst>
            </p:cNvPr>
            <p:cNvSpPr/>
            <p:nvPr/>
          </p:nvSpPr>
          <p:spPr bwMode="auto">
            <a:xfrm>
              <a:off x="5445529" y="4249858"/>
              <a:ext cx="190138" cy="142604"/>
            </a:xfrm>
            <a:custGeom>
              <a:avLst/>
              <a:gdLst>
                <a:gd name="T0" fmla="*/ 7 w 32"/>
                <a:gd name="T1" fmla="*/ 1 h 24"/>
                <a:gd name="T2" fmla="*/ 1 w 32"/>
                <a:gd name="T3" fmla="*/ 2 h 24"/>
                <a:gd name="T4" fmla="*/ 2 w 32"/>
                <a:gd name="T5" fmla="*/ 7 h 24"/>
                <a:gd name="T6" fmla="*/ 25 w 32"/>
                <a:gd name="T7" fmla="*/ 23 h 24"/>
                <a:gd name="T8" fmla="*/ 30 w 32"/>
                <a:gd name="T9" fmla="*/ 21 h 24"/>
                <a:gd name="T10" fmla="*/ 30 w 32"/>
                <a:gd name="T11" fmla="*/ 16 h 24"/>
                <a:gd name="T12" fmla="*/ 7 w 32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7" y="1"/>
                  </a:moveTo>
                  <a:cubicBezTo>
                    <a:pt x="5" y="0"/>
                    <a:pt x="3" y="0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7" y="24"/>
                    <a:pt x="29" y="23"/>
                    <a:pt x="30" y="21"/>
                  </a:cubicBezTo>
                  <a:cubicBezTo>
                    <a:pt x="32" y="20"/>
                    <a:pt x="32" y="17"/>
                    <a:pt x="30" y="16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5" name="iś1íḓé">
              <a:extLst>
                <a:ext uri="{FF2B5EF4-FFF2-40B4-BE49-F238E27FC236}">
                  <a16:creationId xmlns:a16="http://schemas.microsoft.com/office/drawing/2014/main" xmlns="" id="{DFD45203-9ED6-47E3-835B-880287FEEF1B}"/>
                </a:ext>
              </a:extLst>
            </p:cNvPr>
            <p:cNvSpPr/>
            <p:nvPr/>
          </p:nvSpPr>
          <p:spPr bwMode="auto">
            <a:xfrm>
              <a:off x="5513079" y="4102250"/>
              <a:ext cx="165120" cy="72553"/>
            </a:xfrm>
            <a:custGeom>
              <a:avLst/>
              <a:gdLst>
                <a:gd name="T0" fmla="*/ 4 w 28"/>
                <a:gd name="T1" fmla="*/ 2 h 12"/>
                <a:gd name="T2" fmla="*/ 20 w 28"/>
                <a:gd name="T3" fmla="*/ 0 h 12"/>
                <a:gd name="T4" fmla="*/ 27 w 28"/>
                <a:gd name="T5" fmla="*/ 5 h 12"/>
                <a:gd name="T6" fmla="*/ 22 w 28"/>
                <a:gd name="T7" fmla="*/ 10 h 12"/>
                <a:gd name="T8" fmla="*/ 0 w 28"/>
                <a:gd name="T9" fmla="*/ 12 h 12"/>
                <a:gd name="T10" fmla="*/ 4 w 28"/>
                <a:gd name="T1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2">
                  <a:moveTo>
                    <a:pt x="4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7" y="5"/>
                  </a:cubicBezTo>
                  <a:cubicBezTo>
                    <a:pt x="27" y="7"/>
                    <a:pt x="25" y="10"/>
                    <a:pt x="2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8"/>
                    <a:pt x="3" y="5"/>
                    <a:pt x="4" y="2"/>
                  </a:cubicBez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6" name="i$ḻîḍè">
              <a:extLst>
                <a:ext uri="{FF2B5EF4-FFF2-40B4-BE49-F238E27FC236}">
                  <a16:creationId xmlns:a16="http://schemas.microsoft.com/office/drawing/2014/main" xmlns="" id="{D02B17F8-34AE-489A-825D-73FDC58B8830}"/>
                </a:ext>
              </a:extLst>
            </p:cNvPr>
            <p:cNvSpPr/>
            <p:nvPr/>
          </p:nvSpPr>
          <p:spPr bwMode="auto">
            <a:xfrm>
              <a:off x="5095274" y="3284158"/>
              <a:ext cx="605439" cy="1020741"/>
            </a:xfrm>
            <a:custGeom>
              <a:avLst/>
              <a:gdLst>
                <a:gd name="T0" fmla="*/ 49 w 102"/>
                <a:gd name="T1" fmla="*/ 74 h 172"/>
                <a:gd name="T2" fmla="*/ 102 w 102"/>
                <a:gd name="T3" fmla="*/ 32 h 172"/>
                <a:gd name="T4" fmla="*/ 100 w 102"/>
                <a:gd name="T5" fmla="*/ 0 h 172"/>
                <a:gd name="T6" fmla="*/ 14 w 102"/>
                <a:gd name="T7" fmla="*/ 65 h 172"/>
                <a:gd name="T8" fmla="*/ 63 w 102"/>
                <a:gd name="T9" fmla="*/ 172 h 172"/>
                <a:gd name="T10" fmla="*/ 73 w 102"/>
                <a:gd name="T11" fmla="*/ 140 h 172"/>
                <a:gd name="T12" fmla="*/ 49 w 102"/>
                <a:gd name="T13" fmla="*/ 7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72">
                  <a:moveTo>
                    <a:pt x="49" y="74"/>
                  </a:moveTo>
                  <a:cubicBezTo>
                    <a:pt x="57" y="53"/>
                    <a:pt x="78" y="37"/>
                    <a:pt x="102" y="32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59" y="6"/>
                    <a:pt x="26" y="30"/>
                    <a:pt x="14" y="65"/>
                  </a:cubicBezTo>
                  <a:cubicBezTo>
                    <a:pt x="0" y="106"/>
                    <a:pt x="21" y="149"/>
                    <a:pt x="63" y="172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51" y="123"/>
                    <a:pt x="41" y="99"/>
                    <a:pt x="49" y="74"/>
                  </a:cubicBezTo>
                  <a:close/>
                </a:path>
              </a:pathLst>
            </a:custGeom>
            <a:solidFill>
              <a:srgbClr val="055275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7" name="îšľiďe">
              <a:extLst>
                <a:ext uri="{FF2B5EF4-FFF2-40B4-BE49-F238E27FC236}">
                  <a16:creationId xmlns:a16="http://schemas.microsoft.com/office/drawing/2014/main" xmlns="" id="{1DA9AED6-86DE-4FED-94F5-D4BEE7ED803B}"/>
                </a:ext>
              </a:extLst>
            </p:cNvPr>
            <p:cNvSpPr/>
            <p:nvPr/>
          </p:nvSpPr>
          <p:spPr bwMode="auto">
            <a:xfrm>
              <a:off x="6526314" y="2110805"/>
              <a:ext cx="285207" cy="325236"/>
            </a:xfrm>
            <a:custGeom>
              <a:avLst/>
              <a:gdLst>
                <a:gd name="T0" fmla="*/ 41 w 48"/>
                <a:gd name="T1" fmla="*/ 16 h 55"/>
                <a:gd name="T2" fmla="*/ 33 w 48"/>
                <a:gd name="T3" fmla="*/ 48 h 55"/>
                <a:gd name="T4" fmla="*/ 9 w 48"/>
                <a:gd name="T5" fmla="*/ 41 h 55"/>
                <a:gd name="T6" fmla="*/ 12 w 48"/>
                <a:gd name="T7" fmla="*/ 8 h 55"/>
                <a:gd name="T8" fmla="*/ 41 w 48"/>
                <a:gd name="T9" fmla="*/ 1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5">
                  <a:moveTo>
                    <a:pt x="41" y="16"/>
                  </a:moveTo>
                  <a:cubicBezTo>
                    <a:pt x="48" y="27"/>
                    <a:pt x="42" y="38"/>
                    <a:pt x="33" y="48"/>
                  </a:cubicBezTo>
                  <a:cubicBezTo>
                    <a:pt x="28" y="55"/>
                    <a:pt x="20" y="46"/>
                    <a:pt x="9" y="41"/>
                  </a:cubicBezTo>
                  <a:cubicBezTo>
                    <a:pt x="0" y="36"/>
                    <a:pt x="4" y="15"/>
                    <a:pt x="12" y="8"/>
                  </a:cubicBezTo>
                  <a:cubicBezTo>
                    <a:pt x="20" y="0"/>
                    <a:pt x="35" y="6"/>
                    <a:pt x="41" y="16"/>
                  </a:cubicBezTo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8" name="í$liḓe">
              <a:extLst>
                <a:ext uri="{FF2B5EF4-FFF2-40B4-BE49-F238E27FC236}">
                  <a16:creationId xmlns:a16="http://schemas.microsoft.com/office/drawing/2014/main" xmlns="" id="{B131299A-2CAA-4279-B76F-4D4D69D7466A}"/>
                </a:ext>
              </a:extLst>
            </p:cNvPr>
            <p:cNvSpPr/>
            <p:nvPr/>
          </p:nvSpPr>
          <p:spPr bwMode="auto">
            <a:xfrm>
              <a:off x="6486284" y="2115810"/>
              <a:ext cx="217659" cy="120087"/>
            </a:xfrm>
            <a:custGeom>
              <a:avLst/>
              <a:gdLst>
                <a:gd name="T0" fmla="*/ 34 w 37"/>
                <a:gd name="T1" fmla="*/ 10 h 20"/>
                <a:gd name="T2" fmla="*/ 36 w 37"/>
                <a:gd name="T3" fmla="*/ 16 h 20"/>
                <a:gd name="T4" fmla="*/ 32 w 37"/>
                <a:gd name="T5" fmla="*/ 19 h 20"/>
                <a:gd name="T6" fmla="*/ 3 w 37"/>
                <a:gd name="T7" fmla="*/ 9 h 20"/>
                <a:gd name="T8" fmla="*/ 1 w 37"/>
                <a:gd name="T9" fmla="*/ 3 h 20"/>
                <a:gd name="T10" fmla="*/ 5 w 37"/>
                <a:gd name="T11" fmla="*/ 0 h 20"/>
                <a:gd name="T12" fmla="*/ 34 w 37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6" y="11"/>
                    <a:pt x="37" y="14"/>
                    <a:pt x="36" y="16"/>
                  </a:cubicBezTo>
                  <a:cubicBezTo>
                    <a:pt x="36" y="18"/>
                    <a:pt x="34" y="20"/>
                    <a:pt x="32" y="1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34" y="10"/>
                    <a:pt x="34" y="10"/>
                    <a:pt x="34" y="10"/>
                  </a:cubicBezTo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9" name="îsḷíďê">
              <a:extLst>
                <a:ext uri="{FF2B5EF4-FFF2-40B4-BE49-F238E27FC236}">
                  <a16:creationId xmlns:a16="http://schemas.microsoft.com/office/drawing/2014/main" xmlns="" id="{877B1A4A-E1AD-42DD-A6BF-E9782B042C81}"/>
                </a:ext>
              </a:extLst>
            </p:cNvPr>
            <p:cNvSpPr/>
            <p:nvPr/>
          </p:nvSpPr>
          <p:spPr bwMode="auto">
            <a:xfrm>
              <a:off x="6443754" y="2163345"/>
              <a:ext cx="220160" cy="102575"/>
            </a:xfrm>
            <a:custGeom>
              <a:avLst/>
              <a:gdLst>
                <a:gd name="T0" fmla="*/ 34 w 37"/>
                <a:gd name="T1" fmla="*/ 8 h 17"/>
                <a:gd name="T2" fmla="*/ 37 w 37"/>
                <a:gd name="T3" fmla="*/ 13 h 17"/>
                <a:gd name="T4" fmla="*/ 32 w 37"/>
                <a:gd name="T5" fmla="*/ 16 h 17"/>
                <a:gd name="T6" fmla="*/ 3 w 37"/>
                <a:gd name="T7" fmla="*/ 9 h 17"/>
                <a:gd name="T8" fmla="*/ 0 w 37"/>
                <a:gd name="T9" fmla="*/ 4 h 17"/>
                <a:gd name="T10" fmla="*/ 4 w 37"/>
                <a:gd name="T11" fmla="*/ 1 h 17"/>
                <a:gd name="T12" fmla="*/ 34 w 3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7">
                  <a:moveTo>
                    <a:pt x="34" y="8"/>
                  </a:moveTo>
                  <a:cubicBezTo>
                    <a:pt x="36" y="8"/>
                    <a:pt x="37" y="10"/>
                    <a:pt x="37" y="13"/>
                  </a:cubicBezTo>
                  <a:cubicBezTo>
                    <a:pt x="36" y="15"/>
                    <a:pt x="34" y="17"/>
                    <a:pt x="32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6"/>
                    <a:pt x="0" y="4"/>
                  </a:cubicBezTo>
                  <a:cubicBezTo>
                    <a:pt x="1" y="2"/>
                    <a:pt x="3" y="0"/>
                    <a:pt x="4" y="1"/>
                  </a:cubicBezTo>
                  <a:cubicBezTo>
                    <a:pt x="34" y="8"/>
                    <a:pt x="34" y="8"/>
                    <a:pt x="34" y="8"/>
                  </a:cubicBezTo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0" name="ïśľíḋe">
              <a:extLst>
                <a:ext uri="{FF2B5EF4-FFF2-40B4-BE49-F238E27FC236}">
                  <a16:creationId xmlns:a16="http://schemas.microsoft.com/office/drawing/2014/main" xmlns="" id="{8058E1BE-520A-4A90-8427-845FF6F48E21}"/>
                </a:ext>
              </a:extLst>
            </p:cNvPr>
            <p:cNvSpPr/>
            <p:nvPr/>
          </p:nvSpPr>
          <p:spPr bwMode="auto">
            <a:xfrm>
              <a:off x="6448757" y="2223388"/>
              <a:ext cx="220160" cy="100073"/>
            </a:xfrm>
            <a:custGeom>
              <a:avLst/>
              <a:gdLst>
                <a:gd name="T0" fmla="*/ 34 w 37"/>
                <a:gd name="T1" fmla="*/ 7 h 17"/>
                <a:gd name="T2" fmla="*/ 36 w 37"/>
                <a:gd name="T3" fmla="*/ 13 h 17"/>
                <a:gd name="T4" fmla="*/ 32 w 37"/>
                <a:gd name="T5" fmla="*/ 16 h 17"/>
                <a:gd name="T6" fmla="*/ 3 w 37"/>
                <a:gd name="T7" fmla="*/ 9 h 17"/>
                <a:gd name="T8" fmla="*/ 0 w 37"/>
                <a:gd name="T9" fmla="*/ 4 h 17"/>
                <a:gd name="T10" fmla="*/ 4 w 37"/>
                <a:gd name="T11" fmla="*/ 0 h 17"/>
                <a:gd name="T12" fmla="*/ 34 w 37"/>
                <a:gd name="T13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7">
                  <a:moveTo>
                    <a:pt x="34" y="7"/>
                  </a:moveTo>
                  <a:cubicBezTo>
                    <a:pt x="35" y="8"/>
                    <a:pt x="37" y="10"/>
                    <a:pt x="36" y="13"/>
                  </a:cubicBezTo>
                  <a:cubicBezTo>
                    <a:pt x="36" y="15"/>
                    <a:pt x="34" y="17"/>
                    <a:pt x="32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lnTo>
                    <a:pt x="34" y="7"/>
                  </a:ln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1" name="ïSļîḋê">
              <a:extLst>
                <a:ext uri="{FF2B5EF4-FFF2-40B4-BE49-F238E27FC236}">
                  <a16:creationId xmlns:a16="http://schemas.microsoft.com/office/drawing/2014/main" xmlns="" id="{D4E04A1C-F2B6-4FB8-94F7-6339489A23E2}"/>
                </a:ext>
              </a:extLst>
            </p:cNvPr>
            <p:cNvSpPr/>
            <p:nvPr/>
          </p:nvSpPr>
          <p:spPr bwMode="auto">
            <a:xfrm>
              <a:off x="6478779" y="2288435"/>
              <a:ext cx="220160" cy="100073"/>
            </a:xfrm>
            <a:custGeom>
              <a:avLst/>
              <a:gdLst>
                <a:gd name="T0" fmla="*/ 34 w 37"/>
                <a:gd name="T1" fmla="*/ 7 h 17"/>
                <a:gd name="T2" fmla="*/ 37 w 37"/>
                <a:gd name="T3" fmla="*/ 13 h 17"/>
                <a:gd name="T4" fmla="*/ 33 w 37"/>
                <a:gd name="T5" fmla="*/ 16 h 17"/>
                <a:gd name="T6" fmla="*/ 3 w 37"/>
                <a:gd name="T7" fmla="*/ 9 h 17"/>
                <a:gd name="T8" fmla="*/ 1 w 37"/>
                <a:gd name="T9" fmla="*/ 4 h 17"/>
                <a:gd name="T10" fmla="*/ 5 w 37"/>
                <a:gd name="T11" fmla="*/ 0 h 17"/>
                <a:gd name="T12" fmla="*/ 34 w 37"/>
                <a:gd name="T13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7">
                  <a:moveTo>
                    <a:pt x="34" y="7"/>
                  </a:moveTo>
                  <a:cubicBezTo>
                    <a:pt x="36" y="8"/>
                    <a:pt x="37" y="10"/>
                    <a:pt x="37" y="13"/>
                  </a:cubicBezTo>
                  <a:cubicBezTo>
                    <a:pt x="37" y="15"/>
                    <a:pt x="35" y="17"/>
                    <a:pt x="33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1" y="1"/>
                    <a:pt x="3" y="0"/>
                    <a:pt x="5" y="0"/>
                  </a:cubicBezTo>
                  <a:lnTo>
                    <a:pt x="34" y="7"/>
                  </a:ln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2" name="îŝḷïḑe">
              <a:extLst>
                <a:ext uri="{FF2B5EF4-FFF2-40B4-BE49-F238E27FC236}">
                  <a16:creationId xmlns:a16="http://schemas.microsoft.com/office/drawing/2014/main" xmlns="" id="{470B35A3-7802-4117-89EC-DA4A8ED90AF9}"/>
                </a:ext>
              </a:extLst>
            </p:cNvPr>
            <p:cNvSpPr/>
            <p:nvPr/>
          </p:nvSpPr>
          <p:spPr bwMode="auto">
            <a:xfrm>
              <a:off x="6586357" y="2068275"/>
              <a:ext cx="137600" cy="155112"/>
            </a:xfrm>
            <a:custGeom>
              <a:avLst/>
              <a:gdLst>
                <a:gd name="T0" fmla="*/ 23 w 23"/>
                <a:gd name="T1" fmla="*/ 15 h 26"/>
                <a:gd name="T2" fmla="*/ 10 w 23"/>
                <a:gd name="T3" fmla="*/ 4 h 26"/>
                <a:gd name="T4" fmla="*/ 2 w 23"/>
                <a:gd name="T5" fmla="*/ 3 h 26"/>
                <a:gd name="T6" fmla="*/ 3 w 23"/>
                <a:gd name="T7" fmla="*/ 11 h 26"/>
                <a:gd name="T8" fmla="*/ 20 w 23"/>
                <a:gd name="T9" fmla="*/ 26 h 26"/>
                <a:gd name="T10" fmla="*/ 23 w 23"/>
                <a:gd name="T11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6">
                  <a:moveTo>
                    <a:pt x="23" y="15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8" y="2"/>
                    <a:pt x="3" y="0"/>
                    <a:pt x="2" y="3"/>
                  </a:cubicBezTo>
                  <a:cubicBezTo>
                    <a:pt x="0" y="5"/>
                    <a:pt x="1" y="9"/>
                    <a:pt x="3" y="11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2"/>
                    <a:pt x="22" y="19"/>
                    <a:pt x="23" y="15"/>
                  </a:cubicBez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3" name="ïşḻíďè">
              <a:extLst>
                <a:ext uri="{FF2B5EF4-FFF2-40B4-BE49-F238E27FC236}">
                  <a16:creationId xmlns:a16="http://schemas.microsoft.com/office/drawing/2014/main" xmlns="" id="{95595F37-BE15-44F9-A949-FDC908D49CCA}"/>
                </a:ext>
              </a:extLst>
            </p:cNvPr>
            <p:cNvSpPr/>
            <p:nvPr/>
          </p:nvSpPr>
          <p:spPr bwMode="auto">
            <a:xfrm>
              <a:off x="6503797" y="2205875"/>
              <a:ext cx="592931" cy="1263418"/>
            </a:xfrm>
            <a:custGeom>
              <a:avLst/>
              <a:gdLst>
                <a:gd name="T0" fmla="*/ 59 w 100"/>
                <a:gd name="T1" fmla="*/ 112 h 213"/>
                <a:gd name="T2" fmla="*/ 30 w 100"/>
                <a:gd name="T3" fmla="*/ 34 h 213"/>
                <a:gd name="T4" fmla="*/ 45 w 100"/>
                <a:gd name="T5" fmla="*/ 0 h 213"/>
                <a:gd name="T6" fmla="*/ 94 w 100"/>
                <a:gd name="T7" fmla="*/ 122 h 213"/>
                <a:gd name="T8" fmla="*/ 3 w 100"/>
                <a:gd name="T9" fmla="*/ 213 h 213"/>
                <a:gd name="T10" fmla="*/ 0 w 100"/>
                <a:gd name="T11" fmla="*/ 180 h 213"/>
                <a:gd name="T12" fmla="*/ 59 w 100"/>
                <a:gd name="T13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213">
                  <a:moveTo>
                    <a:pt x="59" y="112"/>
                  </a:moveTo>
                  <a:cubicBezTo>
                    <a:pt x="62" y="84"/>
                    <a:pt x="50" y="53"/>
                    <a:pt x="30" y="3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79" y="30"/>
                    <a:pt x="100" y="76"/>
                    <a:pt x="94" y="122"/>
                  </a:cubicBezTo>
                  <a:cubicBezTo>
                    <a:pt x="89" y="176"/>
                    <a:pt x="50" y="211"/>
                    <a:pt x="3" y="21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27" y="174"/>
                    <a:pt x="55" y="144"/>
                    <a:pt x="59" y="112"/>
                  </a:cubicBezTo>
                  <a:close/>
                </a:path>
              </a:pathLst>
            </a:custGeom>
            <a:solidFill>
              <a:srgbClr val="055275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4" name="ïšļïḓé">
              <a:extLst>
                <a:ext uri="{FF2B5EF4-FFF2-40B4-BE49-F238E27FC236}">
                  <a16:creationId xmlns:a16="http://schemas.microsoft.com/office/drawing/2014/main" xmlns="" id="{3524C354-DD6A-41B5-BE60-3A649AA77BCD}"/>
                </a:ext>
              </a:extLst>
            </p:cNvPr>
            <p:cNvSpPr/>
            <p:nvPr/>
          </p:nvSpPr>
          <p:spPr bwMode="auto">
            <a:xfrm>
              <a:off x="6563841" y="2188363"/>
              <a:ext cx="2503" cy="2503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5" name="ïŝlïďe">
              <a:extLst>
                <a:ext uri="{FF2B5EF4-FFF2-40B4-BE49-F238E27FC236}">
                  <a16:creationId xmlns:a16="http://schemas.microsoft.com/office/drawing/2014/main" xmlns="" id="{6B82986D-C0B5-4672-9413-B839DDDC2A6E}"/>
                </a:ext>
              </a:extLst>
            </p:cNvPr>
            <p:cNvSpPr/>
            <p:nvPr/>
          </p:nvSpPr>
          <p:spPr bwMode="auto">
            <a:xfrm>
              <a:off x="6563841" y="2188363"/>
              <a:ext cx="2503" cy="2503"/>
            </a:xfrm>
            <a:prstGeom prst="ellipse">
              <a:avLst/>
            </a:prstGeom>
            <a:solidFill>
              <a:srgbClr val="6C3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6" name="ïśļíḍê">
              <a:extLst>
                <a:ext uri="{FF2B5EF4-FFF2-40B4-BE49-F238E27FC236}">
                  <a16:creationId xmlns:a16="http://schemas.microsoft.com/office/drawing/2014/main" xmlns="" id="{52EF0612-1DC0-4EFF-8474-1C2361953FDC}"/>
                </a:ext>
              </a:extLst>
            </p:cNvPr>
            <p:cNvSpPr/>
            <p:nvPr/>
          </p:nvSpPr>
          <p:spPr bwMode="auto">
            <a:xfrm>
              <a:off x="6563841" y="2188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7" name="íṧḻíḑe">
              <a:extLst>
                <a:ext uri="{FF2B5EF4-FFF2-40B4-BE49-F238E27FC236}">
                  <a16:creationId xmlns:a16="http://schemas.microsoft.com/office/drawing/2014/main" xmlns="" id="{9EAB49C6-02AF-4B1B-997F-F64794AA3AEC}"/>
                </a:ext>
              </a:extLst>
            </p:cNvPr>
            <p:cNvSpPr/>
            <p:nvPr/>
          </p:nvSpPr>
          <p:spPr bwMode="auto">
            <a:xfrm>
              <a:off x="6563841" y="2188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8" name="íṧļîḑê">
              <a:extLst>
                <a:ext uri="{FF2B5EF4-FFF2-40B4-BE49-F238E27FC236}">
                  <a16:creationId xmlns:a16="http://schemas.microsoft.com/office/drawing/2014/main" xmlns="" id="{AEC33711-9E11-472F-9815-3ACCF8307D93}"/>
                </a:ext>
              </a:extLst>
            </p:cNvPr>
            <p:cNvSpPr/>
            <p:nvPr/>
          </p:nvSpPr>
          <p:spPr bwMode="auto">
            <a:xfrm>
              <a:off x="5535594" y="5543295"/>
              <a:ext cx="480349" cy="315229"/>
            </a:xfrm>
            <a:custGeom>
              <a:avLst/>
              <a:gdLst>
                <a:gd name="T0" fmla="*/ 81 w 81"/>
                <a:gd name="T1" fmla="*/ 27 h 53"/>
                <a:gd name="T2" fmla="*/ 55 w 81"/>
                <a:gd name="T3" fmla="*/ 53 h 53"/>
                <a:gd name="T4" fmla="*/ 26 w 81"/>
                <a:gd name="T5" fmla="*/ 53 h 53"/>
                <a:gd name="T6" fmla="*/ 0 w 81"/>
                <a:gd name="T7" fmla="*/ 27 h 53"/>
                <a:gd name="T8" fmla="*/ 12 w 81"/>
                <a:gd name="T9" fmla="*/ 0 h 53"/>
                <a:gd name="T10" fmla="*/ 66 w 81"/>
                <a:gd name="T11" fmla="*/ 0 h 53"/>
                <a:gd name="T12" fmla="*/ 81 w 81"/>
                <a:gd name="T13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53">
                  <a:moveTo>
                    <a:pt x="81" y="27"/>
                  </a:moveTo>
                  <a:cubicBezTo>
                    <a:pt x="81" y="42"/>
                    <a:pt x="70" y="53"/>
                    <a:pt x="55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12" y="53"/>
                    <a:pt x="0" y="42"/>
                    <a:pt x="0" y="27"/>
                  </a:cubicBezTo>
                  <a:cubicBezTo>
                    <a:pt x="0" y="13"/>
                    <a:pt x="8" y="9"/>
                    <a:pt x="12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6" y="11"/>
                    <a:pt x="81" y="13"/>
                    <a:pt x="81" y="27"/>
                  </a:cubicBezTo>
                </a:path>
              </a:pathLst>
            </a:custGeom>
            <a:solidFill>
              <a:srgbClr val="783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9" name="iṩľiḍè">
              <a:extLst>
                <a:ext uri="{FF2B5EF4-FFF2-40B4-BE49-F238E27FC236}">
                  <a16:creationId xmlns:a16="http://schemas.microsoft.com/office/drawing/2014/main" xmlns="" id="{57321C73-FD88-43A6-B66E-A6B896BE7C3A}"/>
                </a:ext>
              </a:extLst>
            </p:cNvPr>
            <p:cNvSpPr/>
            <p:nvPr/>
          </p:nvSpPr>
          <p:spPr bwMode="auto">
            <a:xfrm>
              <a:off x="5600641" y="5543295"/>
              <a:ext cx="332742" cy="12510"/>
            </a:xfrm>
            <a:custGeom>
              <a:avLst/>
              <a:gdLst>
                <a:gd name="T0" fmla="*/ 0 w 56"/>
                <a:gd name="T1" fmla="*/ 2 h 2"/>
                <a:gd name="T2" fmla="*/ 0 w 56"/>
                <a:gd name="T3" fmla="*/ 2 h 2"/>
                <a:gd name="T4" fmla="*/ 0 w 56"/>
                <a:gd name="T5" fmla="*/ 2 h 2"/>
                <a:gd name="T6" fmla="*/ 56 w 56"/>
                <a:gd name="T7" fmla="*/ 1 h 2"/>
                <a:gd name="T8" fmla="*/ 56 w 56"/>
                <a:gd name="T9" fmla="*/ 1 h 2"/>
                <a:gd name="T10" fmla="*/ 56 w 56"/>
                <a:gd name="T11" fmla="*/ 1 h 2"/>
                <a:gd name="T12" fmla="*/ 1 w 56"/>
                <a:gd name="T13" fmla="*/ 0 h 2"/>
                <a:gd name="T14" fmla="*/ 1 w 56"/>
                <a:gd name="T15" fmla="*/ 0 h 2"/>
                <a:gd name="T16" fmla="*/ 0 w 56"/>
                <a:gd name="T17" fmla="*/ 2 h 2"/>
                <a:gd name="T18" fmla="*/ 1 w 56"/>
                <a:gd name="T19" fmla="*/ 0 h 2"/>
                <a:gd name="T20" fmla="*/ 55 w 56"/>
                <a:gd name="T21" fmla="*/ 0 h 2"/>
                <a:gd name="T22" fmla="*/ 55 w 56"/>
                <a:gd name="T23" fmla="*/ 0 h 2"/>
                <a:gd name="T24" fmla="*/ 56 w 56"/>
                <a:gd name="T25" fmla="*/ 1 h 2"/>
                <a:gd name="T26" fmla="*/ 55 w 56"/>
                <a:gd name="T2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moveTo>
                    <a:pt x="55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1"/>
                    <a:pt x="56" y="1"/>
                  </a:cubicBezTo>
                  <a:cubicBezTo>
                    <a:pt x="55" y="1"/>
                    <a:pt x="55" y="0"/>
                    <a:pt x="55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0" name="íšliḓé">
              <a:extLst>
                <a:ext uri="{FF2B5EF4-FFF2-40B4-BE49-F238E27FC236}">
                  <a16:creationId xmlns:a16="http://schemas.microsoft.com/office/drawing/2014/main" xmlns="" id="{677918F9-D9AB-4F62-9A98-07EAAF3403C7}"/>
                </a:ext>
              </a:extLst>
            </p:cNvPr>
            <p:cNvSpPr/>
            <p:nvPr/>
          </p:nvSpPr>
          <p:spPr bwMode="auto">
            <a:xfrm>
              <a:off x="5570619" y="5543295"/>
              <a:ext cx="405294" cy="52539"/>
            </a:xfrm>
            <a:custGeom>
              <a:avLst/>
              <a:gdLst>
                <a:gd name="T0" fmla="*/ 60 w 68"/>
                <a:gd name="T1" fmla="*/ 0 h 9"/>
                <a:gd name="T2" fmla="*/ 6 w 68"/>
                <a:gd name="T3" fmla="*/ 0 h 9"/>
                <a:gd name="T4" fmla="*/ 6 w 68"/>
                <a:gd name="T5" fmla="*/ 0 h 9"/>
                <a:gd name="T6" fmla="*/ 5 w 68"/>
                <a:gd name="T7" fmla="*/ 2 h 9"/>
                <a:gd name="T8" fmla="*/ 5 w 68"/>
                <a:gd name="T9" fmla="*/ 2 h 9"/>
                <a:gd name="T10" fmla="*/ 5 w 68"/>
                <a:gd name="T11" fmla="*/ 2 h 9"/>
                <a:gd name="T12" fmla="*/ 0 w 68"/>
                <a:gd name="T13" fmla="*/ 9 h 9"/>
                <a:gd name="T14" fmla="*/ 68 w 68"/>
                <a:gd name="T15" fmla="*/ 9 h 9"/>
                <a:gd name="T16" fmla="*/ 61 w 68"/>
                <a:gd name="T17" fmla="*/ 1 h 9"/>
                <a:gd name="T18" fmla="*/ 61 w 68"/>
                <a:gd name="T19" fmla="*/ 1 h 9"/>
                <a:gd name="T20" fmla="*/ 61 w 68"/>
                <a:gd name="T21" fmla="*/ 1 h 9"/>
                <a:gd name="T22" fmla="*/ 60 w 68"/>
                <a:gd name="T23" fmla="*/ 0 h 9"/>
                <a:gd name="T24" fmla="*/ 60 w 68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9">
                  <a:moveTo>
                    <a:pt x="6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4"/>
                    <a:pt x="2" y="7"/>
                    <a:pt x="0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6" y="7"/>
                    <a:pt x="64" y="4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663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1" name="îŝḷîďè">
              <a:extLst>
                <a:ext uri="{FF2B5EF4-FFF2-40B4-BE49-F238E27FC236}">
                  <a16:creationId xmlns:a16="http://schemas.microsoft.com/office/drawing/2014/main" xmlns="" id="{D42CA2FD-D0E4-4DBB-82AF-B338FAE5DF74}"/>
                </a:ext>
              </a:extLst>
            </p:cNvPr>
            <p:cNvSpPr/>
            <p:nvPr/>
          </p:nvSpPr>
          <p:spPr bwMode="auto">
            <a:xfrm>
              <a:off x="5993427" y="4072228"/>
              <a:ext cx="462837" cy="457832"/>
            </a:xfrm>
            <a:custGeom>
              <a:avLst/>
              <a:gdLst>
                <a:gd name="T0" fmla="*/ 185 w 185"/>
                <a:gd name="T1" fmla="*/ 183 h 183"/>
                <a:gd name="T2" fmla="*/ 0 w 185"/>
                <a:gd name="T3" fmla="*/ 183 h 183"/>
                <a:gd name="T4" fmla="*/ 14 w 185"/>
                <a:gd name="T5" fmla="*/ 0 h 183"/>
                <a:gd name="T6" fmla="*/ 171 w 185"/>
                <a:gd name="T7" fmla="*/ 0 h 183"/>
                <a:gd name="T8" fmla="*/ 185 w 185"/>
                <a:gd name="T9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83">
                  <a:moveTo>
                    <a:pt x="185" y="183"/>
                  </a:moveTo>
                  <a:lnTo>
                    <a:pt x="0" y="183"/>
                  </a:lnTo>
                  <a:lnTo>
                    <a:pt x="14" y="0"/>
                  </a:lnTo>
                  <a:lnTo>
                    <a:pt x="171" y="0"/>
                  </a:lnTo>
                  <a:lnTo>
                    <a:pt x="185" y="18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2" name="íṩļiďe">
              <a:extLst>
                <a:ext uri="{FF2B5EF4-FFF2-40B4-BE49-F238E27FC236}">
                  <a16:creationId xmlns:a16="http://schemas.microsoft.com/office/drawing/2014/main" xmlns="" id="{214F6FF0-073D-46A4-8A55-1F223C98EDF9}"/>
                </a:ext>
              </a:extLst>
            </p:cNvPr>
            <p:cNvSpPr/>
            <p:nvPr/>
          </p:nvSpPr>
          <p:spPr bwMode="auto">
            <a:xfrm>
              <a:off x="6461266" y="4044709"/>
              <a:ext cx="545396" cy="377775"/>
            </a:xfrm>
            <a:custGeom>
              <a:avLst/>
              <a:gdLst>
                <a:gd name="T0" fmla="*/ 218 w 218"/>
                <a:gd name="T1" fmla="*/ 151 h 151"/>
                <a:gd name="T2" fmla="*/ 67 w 218"/>
                <a:gd name="T3" fmla="*/ 151 h 151"/>
                <a:gd name="T4" fmla="*/ 0 w 218"/>
                <a:gd name="T5" fmla="*/ 0 h 151"/>
                <a:gd name="T6" fmla="*/ 131 w 218"/>
                <a:gd name="T7" fmla="*/ 0 h 151"/>
                <a:gd name="T8" fmla="*/ 218 w 218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51">
                  <a:moveTo>
                    <a:pt x="218" y="151"/>
                  </a:moveTo>
                  <a:lnTo>
                    <a:pt x="67" y="151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18" y="15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3" name="íṥľîḍê">
              <a:extLst>
                <a:ext uri="{FF2B5EF4-FFF2-40B4-BE49-F238E27FC236}">
                  <a16:creationId xmlns:a16="http://schemas.microsoft.com/office/drawing/2014/main" xmlns="" id="{7AB7235F-1BFA-4FC5-80C1-5FC2CC07C657}"/>
                </a:ext>
              </a:extLst>
            </p:cNvPr>
            <p:cNvSpPr/>
            <p:nvPr/>
          </p:nvSpPr>
          <p:spPr bwMode="auto">
            <a:xfrm>
              <a:off x="6954124" y="3782018"/>
              <a:ext cx="713018" cy="748044"/>
            </a:xfrm>
            <a:custGeom>
              <a:avLst/>
              <a:gdLst>
                <a:gd name="T0" fmla="*/ 285 w 285"/>
                <a:gd name="T1" fmla="*/ 180 h 299"/>
                <a:gd name="T2" fmla="*/ 157 w 285"/>
                <a:gd name="T3" fmla="*/ 0 h 299"/>
                <a:gd name="T4" fmla="*/ 0 w 285"/>
                <a:gd name="T5" fmla="*/ 0 h 299"/>
                <a:gd name="T6" fmla="*/ 0 w 285"/>
                <a:gd name="T7" fmla="*/ 116 h 299"/>
                <a:gd name="T8" fmla="*/ 102 w 285"/>
                <a:gd name="T9" fmla="*/ 299 h 299"/>
                <a:gd name="T10" fmla="*/ 285 w 285"/>
                <a:gd name="T11" fmla="*/ 299 h 299"/>
                <a:gd name="T12" fmla="*/ 285 w 285"/>
                <a:gd name="T13" fmla="*/ 18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99">
                  <a:moveTo>
                    <a:pt x="285" y="180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02" y="299"/>
                  </a:lnTo>
                  <a:lnTo>
                    <a:pt x="285" y="299"/>
                  </a:lnTo>
                  <a:lnTo>
                    <a:pt x="285" y="18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4" name="ï$líďè">
              <a:extLst>
                <a:ext uri="{FF2B5EF4-FFF2-40B4-BE49-F238E27FC236}">
                  <a16:creationId xmlns:a16="http://schemas.microsoft.com/office/drawing/2014/main" xmlns="" id="{05700020-DAEB-4C23-9322-A8D9F170C722}"/>
                </a:ext>
              </a:extLst>
            </p:cNvPr>
            <p:cNvSpPr/>
            <p:nvPr/>
          </p:nvSpPr>
          <p:spPr bwMode="auto">
            <a:xfrm>
              <a:off x="6954124" y="3782018"/>
              <a:ext cx="255185" cy="748044"/>
            </a:xfrm>
            <a:custGeom>
              <a:avLst/>
              <a:gdLst>
                <a:gd name="T0" fmla="*/ 102 w 102"/>
                <a:gd name="T1" fmla="*/ 0 h 299"/>
                <a:gd name="T2" fmla="*/ 0 w 102"/>
                <a:gd name="T3" fmla="*/ 0 h 299"/>
                <a:gd name="T4" fmla="*/ 0 w 102"/>
                <a:gd name="T5" fmla="*/ 116 h 299"/>
                <a:gd name="T6" fmla="*/ 102 w 102"/>
                <a:gd name="T7" fmla="*/ 299 h 299"/>
                <a:gd name="T8" fmla="*/ 102 w 102"/>
                <a:gd name="T9" fmla="*/ 299 h 299"/>
                <a:gd name="T10" fmla="*/ 102 w 102"/>
                <a:gd name="T11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299">
                  <a:moveTo>
                    <a:pt x="102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102" y="299"/>
                  </a:lnTo>
                  <a:lnTo>
                    <a:pt x="102" y="29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5" name="ïṧḻíďé">
              <a:extLst>
                <a:ext uri="{FF2B5EF4-FFF2-40B4-BE49-F238E27FC236}">
                  <a16:creationId xmlns:a16="http://schemas.microsoft.com/office/drawing/2014/main" xmlns="" id="{34FEB07A-564A-4D62-AD2B-1620948D09F1}"/>
                </a:ext>
              </a:extLst>
            </p:cNvPr>
            <p:cNvSpPr/>
            <p:nvPr/>
          </p:nvSpPr>
          <p:spPr bwMode="auto">
            <a:xfrm>
              <a:off x="6954124" y="3782018"/>
              <a:ext cx="713018" cy="450327"/>
            </a:xfrm>
            <a:custGeom>
              <a:avLst/>
              <a:gdLst>
                <a:gd name="T0" fmla="*/ 285 w 285"/>
                <a:gd name="T1" fmla="*/ 180 h 180"/>
                <a:gd name="T2" fmla="*/ 157 w 285"/>
                <a:gd name="T3" fmla="*/ 0 h 180"/>
                <a:gd name="T4" fmla="*/ 0 w 285"/>
                <a:gd name="T5" fmla="*/ 0 h 180"/>
                <a:gd name="T6" fmla="*/ 102 w 285"/>
                <a:gd name="T7" fmla="*/ 180 h 180"/>
                <a:gd name="T8" fmla="*/ 285 w 285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80">
                  <a:moveTo>
                    <a:pt x="285" y="180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102" y="180"/>
                  </a:lnTo>
                  <a:lnTo>
                    <a:pt x="285" y="18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6" name="îṡ1íḓê">
              <a:extLst>
                <a:ext uri="{FF2B5EF4-FFF2-40B4-BE49-F238E27FC236}">
                  <a16:creationId xmlns:a16="http://schemas.microsoft.com/office/drawing/2014/main" xmlns="" id="{C0316F47-071C-4EAB-A702-BEFFA17200D6}"/>
                </a:ext>
              </a:extLst>
            </p:cNvPr>
            <p:cNvSpPr/>
            <p:nvPr/>
          </p:nvSpPr>
          <p:spPr bwMode="auto">
            <a:xfrm>
              <a:off x="4319711" y="3967152"/>
              <a:ext cx="813091" cy="602938"/>
            </a:xfrm>
            <a:custGeom>
              <a:avLst/>
              <a:gdLst>
                <a:gd name="T0" fmla="*/ 9 w 325"/>
                <a:gd name="T1" fmla="*/ 180 h 241"/>
                <a:gd name="T2" fmla="*/ 168 w 325"/>
                <a:gd name="T3" fmla="*/ 0 h 241"/>
                <a:gd name="T4" fmla="*/ 325 w 325"/>
                <a:gd name="T5" fmla="*/ 0 h 241"/>
                <a:gd name="T6" fmla="*/ 315 w 325"/>
                <a:gd name="T7" fmla="*/ 61 h 241"/>
                <a:gd name="T8" fmla="*/ 182 w 325"/>
                <a:gd name="T9" fmla="*/ 241 h 241"/>
                <a:gd name="T10" fmla="*/ 0 w 325"/>
                <a:gd name="T11" fmla="*/ 241 h 241"/>
                <a:gd name="T12" fmla="*/ 9 w 325"/>
                <a:gd name="T13" fmla="*/ 18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241">
                  <a:moveTo>
                    <a:pt x="9" y="180"/>
                  </a:moveTo>
                  <a:lnTo>
                    <a:pt x="168" y="0"/>
                  </a:lnTo>
                  <a:lnTo>
                    <a:pt x="325" y="0"/>
                  </a:lnTo>
                  <a:lnTo>
                    <a:pt x="315" y="61"/>
                  </a:lnTo>
                  <a:lnTo>
                    <a:pt x="182" y="241"/>
                  </a:lnTo>
                  <a:lnTo>
                    <a:pt x="0" y="241"/>
                  </a:lnTo>
                  <a:lnTo>
                    <a:pt x="9" y="18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7" name="iṧḷíde">
              <a:extLst>
                <a:ext uri="{FF2B5EF4-FFF2-40B4-BE49-F238E27FC236}">
                  <a16:creationId xmlns:a16="http://schemas.microsoft.com/office/drawing/2014/main" xmlns="" id="{0400143C-8C94-4C4C-8CDE-1B7E9CD52254}"/>
                </a:ext>
              </a:extLst>
            </p:cNvPr>
            <p:cNvSpPr/>
            <p:nvPr/>
          </p:nvSpPr>
          <p:spPr bwMode="auto">
            <a:xfrm>
              <a:off x="4775042" y="3967152"/>
              <a:ext cx="357761" cy="602938"/>
            </a:xfrm>
            <a:custGeom>
              <a:avLst/>
              <a:gdLst>
                <a:gd name="T0" fmla="*/ 41 w 143"/>
                <a:gd name="T1" fmla="*/ 0 h 241"/>
                <a:gd name="T2" fmla="*/ 143 w 143"/>
                <a:gd name="T3" fmla="*/ 0 h 241"/>
                <a:gd name="T4" fmla="*/ 133 w 143"/>
                <a:gd name="T5" fmla="*/ 61 h 241"/>
                <a:gd name="T6" fmla="*/ 0 w 143"/>
                <a:gd name="T7" fmla="*/ 241 h 241"/>
                <a:gd name="T8" fmla="*/ 0 w 143"/>
                <a:gd name="T9" fmla="*/ 241 h 241"/>
                <a:gd name="T10" fmla="*/ 41 w 143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41">
                  <a:moveTo>
                    <a:pt x="41" y="0"/>
                  </a:moveTo>
                  <a:lnTo>
                    <a:pt x="143" y="0"/>
                  </a:lnTo>
                  <a:lnTo>
                    <a:pt x="133" y="61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8" name="íSļiḑê">
              <a:extLst>
                <a:ext uri="{FF2B5EF4-FFF2-40B4-BE49-F238E27FC236}">
                  <a16:creationId xmlns:a16="http://schemas.microsoft.com/office/drawing/2014/main" xmlns="" id="{55D29561-D4E4-4089-B84F-E6D3EA682CD6}"/>
                </a:ext>
              </a:extLst>
            </p:cNvPr>
            <p:cNvSpPr/>
            <p:nvPr/>
          </p:nvSpPr>
          <p:spPr bwMode="auto">
            <a:xfrm>
              <a:off x="4342229" y="3967152"/>
              <a:ext cx="790574" cy="450327"/>
            </a:xfrm>
            <a:custGeom>
              <a:avLst/>
              <a:gdLst>
                <a:gd name="T0" fmla="*/ 0 w 316"/>
                <a:gd name="T1" fmla="*/ 180 h 180"/>
                <a:gd name="T2" fmla="*/ 159 w 316"/>
                <a:gd name="T3" fmla="*/ 0 h 180"/>
                <a:gd name="T4" fmla="*/ 316 w 316"/>
                <a:gd name="T5" fmla="*/ 0 h 180"/>
                <a:gd name="T6" fmla="*/ 185 w 316"/>
                <a:gd name="T7" fmla="*/ 180 h 180"/>
                <a:gd name="T8" fmla="*/ 0 w 316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80">
                  <a:moveTo>
                    <a:pt x="0" y="180"/>
                  </a:moveTo>
                  <a:lnTo>
                    <a:pt x="159" y="0"/>
                  </a:lnTo>
                  <a:lnTo>
                    <a:pt x="316" y="0"/>
                  </a:lnTo>
                  <a:lnTo>
                    <a:pt x="185" y="18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grpSp>
          <p:nvGrpSpPr>
            <p:cNvPr id="169" name="íş1íḓê" descr="IQQAAB+LCAAAAAAABADFUj1PwzAQ/S8GtgilWYBspagoQ2mlVDCgDqa+Jka2EzkOalXlv3N280laJCacJT6/d/fe3R3JtTnkQEISS6rNE6eJpjIyIIlHIkZCVQrhkUeuGFfJs87KvCDh+7Gl9V/euElnmcj0KxUl2ASKG07F6RqOSAPsSnNUcHCxS1iEjXItdzu+hXUKEhrMmiszVSxOKUOEf+ujAc2T1Cgoijqw/PiErenRwnuLKosUc17N8cz8YG6TuTJ+VXkkhm2m2L+KDH6ItGco8lKzmz4vuOKylDXMlVnQfS808U9BzpiAPixSBvRXO86Jjbn/2GgsMM+0pAYLHv3qpmvCA3Ktrkgx2COrEUsG069F2sU7u1/2oV0vt2wdaUVxZQG1nXE95nVoj0xVIhAc3Dl/TRPbxDibHF4QbSXVVm2IbIYmGj2YGpQZ26u8i7rWsDd/c2IZfQ/nmv+rBVeyc1ArGGivZW/w+wbsxTpHIQQAAA==">
              <a:extLst>
                <a:ext uri="{FF2B5EF4-FFF2-40B4-BE49-F238E27FC236}">
                  <a16:creationId xmlns:a16="http://schemas.microsoft.com/office/drawing/2014/main" xmlns="" id="{E9C68FCA-5A4B-4468-90E7-3D4150A0AD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34761" y="1176950"/>
              <a:ext cx="1671437" cy="1137841"/>
              <a:chOff x="2533650" y="3441662"/>
              <a:chExt cx="3009900" cy="2049006"/>
            </a:xfrm>
          </p:grpSpPr>
          <p:sp>
            <p:nvSpPr>
              <p:cNvPr id="170" name="ïšľídé">
                <a:extLst>
                  <a:ext uri="{FF2B5EF4-FFF2-40B4-BE49-F238E27FC236}">
                    <a16:creationId xmlns:a16="http://schemas.microsoft.com/office/drawing/2014/main" xmlns="" id="{F4975C37-0D1D-4644-BC30-AA3EDCD76FB1}"/>
                  </a:ext>
                </a:extLst>
              </p:cNvPr>
              <p:cNvSpPr/>
              <p:nvPr/>
            </p:nvSpPr>
            <p:spPr>
              <a:xfrm>
                <a:off x="2639226" y="3500669"/>
                <a:ext cx="2798754" cy="1930999"/>
              </a:xfrm>
              <a:custGeom>
                <a:avLst/>
                <a:gdLst>
                  <a:gd name="connsiteX0" fmla="*/ 919617 w 2918007"/>
                  <a:gd name="connsiteY0" fmla="*/ 1842840 h 2013279"/>
                  <a:gd name="connsiteX1" fmla="*/ 946395 w 2918007"/>
                  <a:gd name="connsiteY1" fmla="*/ 1843537 h 2013279"/>
                  <a:gd name="connsiteX2" fmla="*/ 974689 w 2918007"/>
                  <a:gd name="connsiteY2" fmla="*/ 1855048 h 2013279"/>
                  <a:gd name="connsiteX3" fmla="*/ 1080710 w 2918007"/>
                  <a:gd name="connsiteY3" fmla="*/ 1890450 h 2013279"/>
                  <a:gd name="connsiteX4" fmla="*/ 1080710 w 2918007"/>
                  <a:gd name="connsiteY4" fmla="*/ 1890450 h 2013279"/>
                  <a:gd name="connsiteX5" fmla="*/ 1030185 w 2918007"/>
                  <a:gd name="connsiteY5" fmla="*/ 1882561 h 2013279"/>
                  <a:gd name="connsiteX6" fmla="*/ 974690 w 2918007"/>
                  <a:gd name="connsiteY6" fmla="*/ 1855048 h 2013279"/>
                  <a:gd name="connsiteX7" fmla="*/ 919617 w 2918007"/>
                  <a:gd name="connsiteY7" fmla="*/ 1842840 h 2013279"/>
                  <a:gd name="connsiteX8" fmla="*/ 1312420 w 2918007"/>
                  <a:gd name="connsiteY8" fmla="*/ 1839964 h 2013279"/>
                  <a:gd name="connsiteX9" fmla="*/ 1352544 w 2918007"/>
                  <a:gd name="connsiteY9" fmla="*/ 1841503 h 2013279"/>
                  <a:gd name="connsiteX10" fmla="*/ 1352544 w 2918007"/>
                  <a:gd name="connsiteY10" fmla="*/ 1841503 h 2013279"/>
                  <a:gd name="connsiteX11" fmla="*/ 1312421 w 2918007"/>
                  <a:gd name="connsiteY11" fmla="*/ 1839964 h 2013279"/>
                  <a:gd name="connsiteX12" fmla="*/ 1403032 w 2918007"/>
                  <a:gd name="connsiteY12" fmla="*/ 1782012 h 2013279"/>
                  <a:gd name="connsiteX13" fmla="*/ 1403034 w 2918007"/>
                  <a:gd name="connsiteY13" fmla="*/ 1782014 h 2013279"/>
                  <a:gd name="connsiteX14" fmla="*/ 1411936 w 2918007"/>
                  <a:gd name="connsiteY14" fmla="*/ 1798116 h 2013279"/>
                  <a:gd name="connsiteX15" fmla="*/ 1413421 w 2918007"/>
                  <a:gd name="connsiteY15" fmla="*/ 1803975 h 2013279"/>
                  <a:gd name="connsiteX16" fmla="*/ 1416034 w 2918007"/>
                  <a:gd name="connsiteY16" fmla="*/ 1835335 h 2013279"/>
                  <a:gd name="connsiteX17" fmla="*/ 1416034 w 2918007"/>
                  <a:gd name="connsiteY17" fmla="*/ 1835346 h 2013279"/>
                  <a:gd name="connsiteX18" fmla="*/ 1259467 w 2918007"/>
                  <a:gd name="connsiteY18" fmla="*/ 1890757 h 2013279"/>
                  <a:gd name="connsiteX19" fmla="*/ 1210155 w 2918007"/>
                  <a:gd name="connsiteY19" fmla="*/ 1942475 h 2013279"/>
                  <a:gd name="connsiteX20" fmla="*/ 1224246 w 2918007"/>
                  <a:gd name="connsiteY20" fmla="*/ 1953933 h 2013279"/>
                  <a:gd name="connsiteX21" fmla="*/ 1224246 w 2918007"/>
                  <a:gd name="connsiteY21" fmla="*/ 1953933 h 2013279"/>
                  <a:gd name="connsiteX22" fmla="*/ 1228713 w 2918007"/>
                  <a:gd name="connsiteY22" fmla="*/ 1954871 h 2013279"/>
                  <a:gd name="connsiteX23" fmla="*/ 1252148 w 2918007"/>
                  <a:gd name="connsiteY23" fmla="*/ 1959791 h 2013279"/>
                  <a:gd name="connsiteX24" fmla="*/ 1252148 w 2918007"/>
                  <a:gd name="connsiteY24" fmla="*/ 1959791 h 2013279"/>
                  <a:gd name="connsiteX25" fmla="*/ 1228713 w 2918007"/>
                  <a:gd name="connsiteY25" fmla="*/ 1954871 h 2013279"/>
                  <a:gd name="connsiteX26" fmla="*/ 1224246 w 2918007"/>
                  <a:gd name="connsiteY26" fmla="*/ 1953933 h 2013279"/>
                  <a:gd name="connsiteX27" fmla="*/ 1224246 w 2918007"/>
                  <a:gd name="connsiteY27" fmla="*/ 1953933 h 2013279"/>
                  <a:gd name="connsiteX28" fmla="*/ 1210156 w 2918007"/>
                  <a:gd name="connsiteY28" fmla="*/ 1942475 h 2013279"/>
                  <a:gd name="connsiteX29" fmla="*/ 1259468 w 2918007"/>
                  <a:gd name="connsiteY29" fmla="*/ 1890757 h 2013279"/>
                  <a:gd name="connsiteX30" fmla="*/ 1416035 w 2918007"/>
                  <a:gd name="connsiteY30" fmla="*/ 1835346 h 2013279"/>
                  <a:gd name="connsiteX31" fmla="*/ 1416034 w 2918007"/>
                  <a:gd name="connsiteY31" fmla="*/ 1835335 h 2013279"/>
                  <a:gd name="connsiteX32" fmla="*/ 1415090 w 2918007"/>
                  <a:gd name="connsiteY32" fmla="*/ 1810565 h 2013279"/>
                  <a:gd name="connsiteX33" fmla="*/ 1413421 w 2918007"/>
                  <a:gd name="connsiteY33" fmla="*/ 1803975 h 2013279"/>
                  <a:gd name="connsiteX34" fmla="*/ 1413109 w 2918007"/>
                  <a:gd name="connsiteY34" fmla="*/ 1800238 h 2013279"/>
                  <a:gd name="connsiteX35" fmla="*/ 1411936 w 2918007"/>
                  <a:gd name="connsiteY35" fmla="*/ 1798116 h 2013279"/>
                  <a:gd name="connsiteX36" fmla="*/ 1410332 w 2918007"/>
                  <a:gd name="connsiteY36" fmla="*/ 1791786 h 2013279"/>
                  <a:gd name="connsiteX37" fmla="*/ 1403034 w 2918007"/>
                  <a:gd name="connsiteY37" fmla="*/ 1782014 h 2013279"/>
                  <a:gd name="connsiteX38" fmla="*/ 1403033 w 2918007"/>
                  <a:gd name="connsiteY38" fmla="*/ 1782012 h 2013279"/>
                  <a:gd name="connsiteX39" fmla="*/ 1499248 w 2918007"/>
                  <a:gd name="connsiteY39" fmla="*/ 1696816 h 2013279"/>
                  <a:gd name="connsiteX40" fmla="*/ 1417806 w 2918007"/>
                  <a:gd name="connsiteY40" fmla="*/ 1712132 h 2013279"/>
                  <a:gd name="connsiteX41" fmla="*/ 1405848 w 2918007"/>
                  <a:gd name="connsiteY41" fmla="*/ 1719670 h 2013279"/>
                  <a:gd name="connsiteX42" fmla="*/ 1402485 w 2918007"/>
                  <a:gd name="connsiteY42" fmla="*/ 1721101 h 2013279"/>
                  <a:gd name="connsiteX43" fmla="*/ 1347578 w 2918007"/>
                  <a:gd name="connsiteY43" fmla="*/ 1757996 h 2013279"/>
                  <a:gd name="connsiteX44" fmla="*/ 1346997 w 2918007"/>
                  <a:gd name="connsiteY44" fmla="*/ 1758385 h 2013279"/>
                  <a:gd name="connsiteX45" fmla="*/ 1312122 w 2918007"/>
                  <a:gd name="connsiteY45" fmla="*/ 1775875 h 2013279"/>
                  <a:gd name="connsiteX46" fmla="*/ 1312122 w 2918007"/>
                  <a:gd name="connsiteY46" fmla="*/ 1775875 h 2013279"/>
                  <a:gd name="connsiteX47" fmla="*/ 1297300 w 2918007"/>
                  <a:gd name="connsiteY47" fmla="*/ 1775932 h 2013279"/>
                  <a:gd name="connsiteX48" fmla="*/ 1312122 w 2918007"/>
                  <a:gd name="connsiteY48" fmla="*/ 1775875 h 2013279"/>
                  <a:gd name="connsiteX49" fmla="*/ 1312122 w 2918007"/>
                  <a:gd name="connsiteY49" fmla="*/ 1775875 h 2013279"/>
                  <a:gd name="connsiteX50" fmla="*/ 1346998 w 2918007"/>
                  <a:gd name="connsiteY50" fmla="*/ 1758385 h 2013279"/>
                  <a:gd name="connsiteX51" fmla="*/ 1347578 w 2918007"/>
                  <a:gd name="connsiteY51" fmla="*/ 1757996 h 2013279"/>
                  <a:gd name="connsiteX52" fmla="*/ 1386476 w 2918007"/>
                  <a:gd name="connsiteY52" fmla="*/ 1731882 h 2013279"/>
                  <a:gd name="connsiteX53" fmla="*/ 1405848 w 2918007"/>
                  <a:gd name="connsiteY53" fmla="*/ 1719670 h 2013279"/>
                  <a:gd name="connsiteX54" fmla="*/ 1451796 w 2918007"/>
                  <a:gd name="connsiteY54" fmla="*/ 1700116 h 2013279"/>
                  <a:gd name="connsiteX55" fmla="*/ 1499248 w 2918007"/>
                  <a:gd name="connsiteY55" fmla="*/ 1696816 h 2013279"/>
                  <a:gd name="connsiteX56" fmla="*/ 2079592 w 2918007"/>
                  <a:gd name="connsiteY56" fmla="*/ 1655104 h 2013279"/>
                  <a:gd name="connsiteX57" fmla="*/ 2089127 w 2918007"/>
                  <a:gd name="connsiteY57" fmla="*/ 1660087 h 2013279"/>
                  <a:gd name="connsiteX58" fmla="*/ 2093461 w 2918007"/>
                  <a:gd name="connsiteY58" fmla="*/ 1663569 h 2013279"/>
                  <a:gd name="connsiteX59" fmla="*/ 2093466 w 2918007"/>
                  <a:gd name="connsiteY59" fmla="*/ 1663573 h 2013279"/>
                  <a:gd name="connsiteX60" fmla="*/ 2115252 w 2918007"/>
                  <a:gd name="connsiteY60" fmla="*/ 1687244 h 2013279"/>
                  <a:gd name="connsiteX61" fmla="*/ 2116852 w 2918007"/>
                  <a:gd name="connsiteY61" fmla="*/ 1690459 h 2013279"/>
                  <a:gd name="connsiteX62" fmla="*/ 2116752 w 2918007"/>
                  <a:gd name="connsiteY62" fmla="*/ 1701539 h 2013279"/>
                  <a:gd name="connsiteX63" fmla="*/ 2114804 w 2918007"/>
                  <a:gd name="connsiteY63" fmla="*/ 1717519 h 2013279"/>
                  <a:gd name="connsiteX64" fmla="*/ 2114752 w 2918007"/>
                  <a:gd name="connsiteY64" fmla="*/ 1717783 h 2013279"/>
                  <a:gd name="connsiteX65" fmla="*/ 2111000 w 2918007"/>
                  <a:gd name="connsiteY65" fmla="*/ 1729487 h 2013279"/>
                  <a:gd name="connsiteX66" fmla="*/ 2112139 w 2918007"/>
                  <a:gd name="connsiteY66" fmla="*/ 1731085 h 2013279"/>
                  <a:gd name="connsiteX67" fmla="*/ 2111404 w 2918007"/>
                  <a:gd name="connsiteY67" fmla="*/ 1734825 h 2013279"/>
                  <a:gd name="connsiteX68" fmla="*/ 2134760 w 2918007"/>
                  <a:gd name="connsiteY68" fmla="*/ 1740530 h 2013279"/>
                  <a:gd name="connsiteX69" fmla="*/ 2134760 w 2918007"/>
                  <a:gd name="connsiteY69" fmla="*/ 1740530 h 2013279"/>
                  <a:gd name="connsiteX70" fmla="*/ 2118045 w 2918007"/>
                  <a:gd name="connsiteY70" fmla="*/ 1739370 h 2013279"/>
                  <a:gd name="connsiteX71" fmla="*/ 2112139 w 2918007"/>
                  <a:gd name="connsiteY71" fmla="*/ 1731085 h 2013279"/>
                  <a:gd name="connsiteX72" fmla="*/ 2114752 w 2918007"/>
                  <a:gd name="connsiteY72" fmla="*/ 1717783 h 2013279"/>
                  <a:gd name="connsiteX73" fmla="*/ 2116659 w 2918007"/>
                  <a:gd name="connsiteY73" fmla="*/ 1711833 h 2013279"/>
                  <a:gd name="connsiteX74" fmla="*/ 2116752 w 2918007"/>
                  <a:gd name="connsiteY74" fmla="*/ 1701539 h 2013279"/>
                  <a:gd name="connsiteX75" fmla="*/ 2117857 w 2918007"/>
                  <a:gd name="connsiteY75" fmla="*/ 1692478 h 2013279"/>
                  <a:gd name="connsiteX76" fmla="*/ 2116852 w 2918007"/>
                  <a:gd name="connsiteY76" fmla="*/ 1690459 h 2013279"/>
                  <a:gd name="connsiteX77" fmla="*/ 2116865 w 2918007"/>
                  <a:gd name="connsiteY77" fmla="*/ 1688996 h 2013279"/>
                  <a:gd name="connsiteX78" fmla="*/ 2115252 w 2918007"/>
                  <a:gd name="connsiteY78" fmla="*/ 1687244 h 2013279"/>
                  <a:gd name="connsiteX79" fmla="*/ 2110784 w 2918007"/>
                  <a:gd name="connsiteY79" fmla="*/ 1678265 h 2013279"/>
                  <a:gd name="connsiteX80" fmla="*/ 2093466 w 2918007"/>
                  <a:gd name="connsiteY80" fmla="*/ 1663573 h 2013279"/>
                  <a:gd name="connsiteX81" fmla="*/ 2093462 w 2918007"/>
                  <a:gd name="connsiteY81" fmla="*/ 1663569 h 2013279"/>
                  <a:gd name="connsiteX82" fmla="*/ 2079593 w 2918007"/>
                  <a:gd name="connsiteY82" fmla="*/ 1655104 h 2013279"/>
                  <a:gd name="connsiteX83" fmla="*/ 289776 w 2918007"/>
                  <a:gd name="connsiteY83" fmla="*/ 1591004 h 2013279"/>
                  <a:gd name="connsiteX84" fmla="*/ 392773 w 2918007"/>
                  <a:gd name="connsiteY84" fmla="*/ 1601644 h 2013279"/>
                  <a:gd name="connsiteX85" fmla="*/ 392773 w 2918007"/>
                  <a:gd name="connsiteY85" fmla="*/ 1601644 h 2013279"/>
                  <a:gd name="connsiteX86" fmla="*/ 331393 w 2918007"/>
                  <a:gd name="connsiteY86" fmla="*/ 1600999 h 2013279"/>
                  <a:gd name="connsiteX87" fmla="*/ 289776 w 2918007"/>
                  <a:gd name="connsiteY87" fmla="*/ 1591004 h 2013279"/>
                  <a:gd name="connsiteX88" fmla="*/ 2232084 w 2918007"/>
                  <a:gd name="connsiteY88" fmla="*/ 1584289 h 2013279"/>
                  <a:gd name="connsiteX89" fmla="*/ 2232081 w 2918007"/>
                  <a:gd name="connsiteY89" fmla="*/ 1584290 h 2013279"/>
                  <a:gd name="connsiteX90" fmla="*/ 2172593 w 2918007"/>
                  <a:gd name="connsiteY90" fmla="*/ 1592226 h 2013279"/>
                  <a:gd name="connsiteX91" fmla="*/ 2147248 w 2918007"/>
                  <a:gd name="connsiteY91" fmla="*/ 1597613 h 2013279"/>
                  <a:gd name="connsiteX92" fmla="*/ 2142293 w 2918007"/>
                  <a:gd name="connsiteY92" fmla="*/ 1598391 h 2013279"/>
                  <a:gd name="connsiteX93" fmla="*/ 2061408 w 2918007"/>
                  <a:gd name="connsiteY93" fmla="*/ 1615545 h 2013279"/>
                  <a:gd name="connsiteX94" fmla="*/ 1980659 w 2918007"/>
                  <a:gd name="connsiteY94" fmla="*/ 1706667 h 2013279"/>
                  <a:gd name="connsiteX95" fmla="*/ 1978131 w 2918007"/>
                  <a:gd name="connsiteY95" fmla="*/ 1739592 h 2013279"/>
                  <a:gd name="connsiteX96" fmla="*/ 1976523 w 2918007"/>
                  <a:gd name="connsiteY96" fmla="*/ 1746054 h 2013279"/>
                  <a:gd name="connsiteX97" fmla="*/ 1971531 w 2918007"/>
                  <a:gd name="connsiteY97" fmla="*/ 1757635 h 2013279"/>
                  <a:gd name="connsiteX98" fmla="*/ 1969185 w 2918007"/>
                  <a:gd name="connsiteY98" fmla="*/ 1760677 h 2013279"/>
                  <a:gd name="connsiteX99" fmla="*/ 1959596 w 2918007"/>
                  <a:gd name="connsiteY99" fmla="*/ 1764157 h 2013279"/>
                  <a:gd name="connsiteX100" fmla="*/ 1959597 w 2918007"/>
                  <a:gd name="connsiteY100" fmla="*/ 1764157 h 2013279"/>
                  <a:gd name="connsiteX101" fmla="*/ 1967971 w 2918007"/>
                  <a:gd name="connsiteY101" fmla="*/ 1762252 h 2013279"/>
                  <a:gd name="connsiteX102" fmla="*/ 1969185 w 2918007"/>
                  <a:gd name="connsiteY102" fmla="*/ 1760677 h 2013279"/>
                  <a:gd name="connsiteX103" fmla="*/ 1970411 w 2918007"/>
                  <a:gd name="connsiteY103" fmla="*/ 1760232 h 2013279"/>
                  <a:gd name="connsiteX104" fmla="*/ 1971531 w 2918007"/>
                  <a:gd name="connsiteY104" fmla="*/ 1757635 h 2013279"/>
                  <a:gd name="connsiteX105" fmla="*/ 1974647 w 2918007"/>
                  <a:gd name="connsiteY105" fmla="*/ 1753594 h 2013279"/>
                  <a:gd name="connsiteX106" fmla="*/ 1976523 w 2918007"/>
                  <a:gd name="connsiteY106" fmla="*/ 1746054 h 2013279"/>
                  <a:gd name="connsiteX107" fmla="*/ 1977876 w 2918007"/>
                  <a:gd name="connsiteY107" fmla="*/ 1742916 h 2013279"/>
                  <a:gd name="connsiteX108" fmla="*/ 1978131 w 2918007"/>
                  <a:gd name="connsiteY108" fmla="*/ 1739592 h 2013279"/>
                  <a:gd name="connsiteX109" fmla="*/ 1979063 w 2918007"/>
                  <a:gd name="connsiteY109" fmla="*/ 1735845 h 2013279"/>
                  <a:gd name="connsiteX110" fmla="*/ 1980660 w 2918007"/>
                  <a:gd name="connsiteY110" fmla="*/ 1706667 h 2013279"/>
                  <a:gd name="connsiteX111" fmla="*/ 2061409 w 2918007"/>
                  <a:gd name="connsiteY111" fmla="*/ 1615545 h 2013279"/>
                  <a:gd name="connsiteX112" fmla="*/ 2112985 w 2918007"/>
                  <a:gd name="connsiteY112" fmla="*/ 1604895 h 2013279"/>
                  <a:gd name="connsiteX113" fmla="*/ 2147248 w 2918007"/>
                  <a:gd name="connsiteY113" fmla="*/ 1597613 h 2013279"/>
                  <a:gd name="connsiteX114" fmla="*/ 2232081 w 2918007"/>
                  <a:gd name="connsiteY114" fmla="*/ 1584290 h 2013279"/>
                  <a:gd name="connsiteX115" fmla="*/ 2232085 w 2918007"/>
                  <a:gd name="connsiteY115" fmla="*/ 1584289 h 2013279"/>
                  <a:gd name="connsiteX116" fmla="*/ 1522672 w 2918007"/>
                  <a:gd name="connsiteY116" fmla="*/ 1576141 h 2013279"/>
                  <a:gd name="connsiteX117" fmla="*/ 1522671 w 2918007"/>
                  <a:gd name="connsiteY117" fmla="*/ 1576141 h 2013279"/>
                  <a:gd name="connsiteX118" fmla="*/ 1541086 w 2918007"/>
                  <a:gd name="connsiteY118" fmla="*/ 1594140 h 2013279"/>
                  <a:gd name="connsiteX119" fmla="*/ 1566281 w 2918007"/>
                  <a:gd name="connsiteY119" fmla="*/ 1629863 h 2013279"/>
                  <a:gd name="connsiteX120" fmla="*/ 1573075 w 2918007"/>
                  <a:gd name="connsiteY120" fmla="*/ 1640544 h 2013279"/>
                  <a:gd name="connsiteX121" fmla="*/ 1576192 w 2918007"/>
                  <a:gd name="connsiteY121" fmla="*/ 1645623 h 2013279"/>
                  <a:gd name="connsiteX122" fmla="*/ 1580518 w 2918007"/>
                  <a:gd name="connsiteY122" fmla="*/ 1652941 h 2013279"/>
                  <a:gd name="connsiteX123" fmla="*/ 1580613 w 2918007"/>
                  <a:gd name="connsiteY123" fmla="*/ 1653102 h 2013279"/>
                  <a:gd name="connsiteX124" fmla="*/ 1580665 w 2918007"/>
                  <a:gd name="connsiteY124" fmla="*/ 1653155 h 2013279"/>
                  <a:gd name="connsiteX125" fmla="*/ 1617078 w 2918007"/>
                  <a:gd name="connsiteY125" fmla="*/ 1690618 h 2013279"/>
                  <a:gd name="connsiteX126" fmla="*/ 1624194 w 2918007"/>
                  <a:gd name="connsiteY126" fmla="*/ 1697080 h 2013279"/>
                  <a:gd name="connsiteX127" fmla="*/ 1628623 w 2918007"/>
                  <a:gd name="connsiteY127" fmla="*/ 1701549 h 2013279"/>
                  <a:gd name="connsiteX128" fmla="*/ 1636422 w 2918007"/>
                  <a:gd name="connsiteY128" fmla="*/ 1708185 h 2013279"/>
                  <a:gd name="connsiteX129" fmla="*/ 1650764 w 2918007"/>
                  <a:gd name="connsiteY129" fmla="*/ 1721209 h 2013279"/>
                  <a:gd name="connsiteX130" fmla="*/ 1658267 w 2918007"/>
                  <a:gd name="connsiteY130" fmla="*/ 1726770 h 2013279"/>
                  <a:gd name="connsiteX131" fmla="*/ 1671590 w 2918007"/>
                  <a:gd name="connsiteY131" fmla="*/ 1738106 h 2013279"/>
                  <a:gd name="connsiteX132" fmla="*/ 1740724 w 2918007"/>
                  <a:gd name="connsiteY132" fmla="*/ 1782243 h 2013279"/>
                  <a:gd name="connsiteX133" fmla="*/ 1746978 w 2918007"/>
                  <a:gd name="connsiteY133" fmla="*/ 1784615 h 2013279"/>
                  <a:gd name="connsiteX134" fmla="*/ 1754203 w 2918007"/>
                  <a:gd name="connsiteY134" fmla="*/ 1788461 h 2013279"/>
                  <a:gd name="connsiteX135" fmla="*/ 1784658 w 2918007"/>
                  <a:gd name="connsiteY135" fmla="*/ 1798903 h 2013279"/>
                  <a:gd name="connsiteX136" fmla="*/ 1784662 w 2918007"/>
                  <a:gd name="connsiteY136" fmla="*/ 1798905 h 2013279"/>
                  <a:gd name="connsiteX137" fmla="*/ 1784663 w 2918007"/>
                  <a:gd name="connsiteY137" fmla="*/ 1798905 h 2013279"/>
                  <a:gd name="connsiteX138" fmla="*/ 1785936 w 2918007"/>
                  <a:gd name="connsiteY138" fmla="*/ 1799118 h 2013279"/>
                  <a:gd name="connsiteX139" fmla="*/ 1800053 w 2918007"/>
                  <a:gd name="connsiteY139" fmla="*/ 1801483 h 2013279"/>
                  <a:gd name="connsiteX140" fmla="*/ 1800054 w 2918007"/>
                  <a:gd name="connsiteY140" fmla="*/ 1801483 h 2013279"/>
                  <a:gd name="connsiteX141" fmla="*/ 1785936 w 2918007"/>
                  <a:gd name="connsiteY141" fmla="*/ 1799118 h 2013279"/>
                  <a:gd name="connsiteX142" fmla="*/ 1784663 w 2918007"/>
                  <a:gd name="connsiteY142" fmla="*/ 1798905 h 2013279"/>
                  <a:gd name="connsiteX143" fmla="*/ 1784663 w 2918007"/>
                  <a:gd name="connsiteY143" fmla="*/ 1798905 h 2013279"/>
                  <a:gd name="connsiteX144" fmla="*/ 1784658 w 2918007"/>
                  <a:gd name="connsiteY144" fmla="*/ 1798903 h 2013279"/>
                  <a:gd name="connsiteX145" fmla="*/ 1746978 w 2918007"/>
                  <a:gd name="connsiteY145" fmla="*/ 1784615 h 2013279"/>
                  <a:gd name="connsiteX146" fmla="*/ 1709098 w 2918007"/>
                  <a:gd name="connsiteY146" fmla="*/ 1764446 h 2013279"/>
                  <a:gd name="connsiteX147" fmla="*/ 1658267 w 2918007"/>
                  <a:gd name="connsiteY147" fmla="*/ 1726770 h 2013279"/>
                  <a:gd name="connsiteX148" fmla="*/ 1636422 w 2918007"/>
                  <a:gd name="connsiteY148" fmla="*/ 1708185 h 2013279"/>
                  <a:gd name="connsiteX149" fmla="*/ 1624194 w 2918007"/>
                  <a:gd name="connsiteY149" fmla="*/ 1697080 h 2013279"/>
                  <a:gd name="connsiteX150" fmla="*/ 1580665 w 2918007"/>
                  <a:gd name="connsiteY150" fmla="*/ 1653155 h 2013279"/>
                  <a:gd name="connsiteX151" fmla="*/ 1580614 w 2918007"/>
                  <a:gd name="connsiteY151" fmla="*/ 1653102 h 2013279"/>
                  <a:gd name="connsiteX152" fmla="*/ 1580518 w 2918007"/>
                  <a:gd name="connsiteY152" fmla="*/ 1652941 h 2013279"/>
                  <a:gd name="connsiteX153" fmla="*/ 1577167 w 2918007"/>
                  <a:gd name="connsiteY153" fmla="*/ 1647213 h 2013279"/>
                  <a:gd name="connsiteX154" fmla="*/ 1576192 w 2918007"/>
                  <a:gd name="connsiteY154" fmla="*/ 1645623 h 2013279"/>
                  <a:gd name="connsiteX155" fmla="*/ 1574681 w 2918007"/>
                  <a:gd name="connsiteY155" fmla="*/ 1643068 h 2013279"/>
                  <a:gd name="connsiteX156" fmla="*/ 1573075 w 2918007"/>
                  <a:gd name="connsiteY156" fmla="*/ 1640544 h 2013279"/>
                  <a:gd name="connsiteX157" fmla="*/ 1568131 w 2918007"/>
                  <a:gd name="connsiteY157" fmla="*/ 1632485 h 2013279"/>
                  <a:gd name="connsiteX158" fmla="*/ 1566281 w 2918007"/>
                  <a:gd name="connsiteY158" fmla="*/ 1629863 h 2013279"/>
                  <a:gd name="connsiteX159" fmla="*/ 1559965 w 2918007"/>
                  <a:gd name="connsiteY159" fmla="*/ 1619932 h 2013279"/>
                  <a:gd name="connsiteX160" fmla="*/ 1522672 w 2918007"/>
                  <a:gd name="connsiteY160" fmla="*/ 1576141 h 2013279"/>
                  <a:gd name="connsiteX161" fmla="*/ 506760 w 2918007"/>
                  <a:gd name="connsiteY161" fmla="*/ 1570139 h 2013279"/>
                  <a:gd name="connsiteX162" fmla="*/ 506760 w 2918007"/>
                  <a:gd name="connsiteY162" fmla="*/ 1570139 h 2013279"/>
                  <a:gd name="connsiteX163" fmla="*/ 520992 w 2918007"/>
                  <a:gd name="connsiteY163" fmla="*/ 1573342 h 2013279"/>
                  <a:gd name="connsiteX164" fmla="*/ 543822 w 2918007"/>
                  <a:gd name="connsiteY164" fmla="*/ 1629706 h 2013279"/>
                  <a:gd name="connsiteX165" fmla="*/ 510054 w 2918007"/>
                  <a:gd name="connsiteY165" fmla="*/ 1671688 h 2013279"/>
                  <a:gd name="connsiteX166" fmla="*/ 475062 w 2918007"/>
                  <a:gd name="connsiteY166" fmla="*/ 1674902 h 2013279"/>
                  <a:gd name="connsiteX167" fmla="*/ 475062 w 2918007"/>
                  <a:gd name="connsiteY167" fmla="*/ 1674902 h 2013279"/>
                  <a:gd name="connsiteX168" fmla="*/ 543822 w 2918007"/>
                  <a:gd name="connsiteY168" fmla="*/ 1629706 h 2013279"/>
                  <a:gd name="connsiteX169" fmla="*/ 506760 w 2918007"/>
                  <a:gd name="connsiteY169" fmla="*/ 1570139 h 2013279"/>
                  <a:gd name="connsiteX170" fmla="*/ 2203394 w 2918007"/>
                  <a:gd name="connsiteY170" fmla="*/ 1547435 h 2013279"/>
                  <a:gd name="connsiteX171" fmla="*/ 2253726 w 2918007"/>
                  <a:gd name="connsiteY171" fmla="*/ 1548436 h 2013279"/>
                  <a:gd name="connsiteX172" fmla="*/ 2253734 w 2918007"/>
                  <a:gd name="connsiteY172" fmla="*/ 1548438 h 2013279"/>
                  <a:gd name="connsiteX173" fmla="*/ 2283955 w 2918007"/>
                  <a:gd name="connsiteY173" fmla="*/ 1559558 h 2013279"/>
                  <a:gd name="connsiteX174" fmla="*/ 2288138 w 2918007"/>
                  <a:gd name="connsiteY174" fmla="*/ 1563215 h 2013279"/>
                  <a:gd name="connsiteX175" fmla="*/ 2291836 w 2918007"/>
                  <a:gd name="connsiteY175" fmla="*/ 1569999 h 2013279"/>
                  <a:gd name="connsiteX176" fmla="*/ 2288138 w 2918007"/>
                  <a:gd name="connsiteY176" fmla="*/ 1583674 h 2013279"/>
                  <a:gd name="connsiteX177" fmla="*/ 2283313 w 2918007"/>
                  <a:gd name="connsiteY177" fmla="*/ 1587840 h 2013279"/>
                  <a:gd name="connsiteX178" fmla="*/ 2283314 w 2918007"/>
                  <a:gd name="connsiteY178" fmla="*/ 1587840 h 2013279"/>
                  <a:gd name="connsiteX179" fmla="*/ 2293716 w 2918007"/>
                  <a:gd name="connsiteY179" fmla="*/ 1573448 h 2013279"/>
                  <a:gd name="connsiteX180" fmla="*/ 2291836 w 2918007"/>
                  <a:gd name="connsiteY180" fmla="*/ 1569999 h 2013279"/>
                  <a:gd name="connsiteX181" fmla="*/ 2292614 w 2918007"/>
                  <a:gd name="connsiteY181" fmla="*/ 1567126 h 2013279"/>
                  <a:gd name="connsiteX182" fmla="*/ 2288138 w 2918007"/>
                  <a:gd name="connsiteY182" fmla="*/ 1563215 h 2013279"/>
                  <a:gd name="connsiteX183" fmla="*/ 2286695 w 2918007"/>
                  <a:gd name="connsiteY183" fmla="*/ 1560566 h 2013279"/>
                  <a:gd name="connsiteX184" fmla="*/ 2283955 w 2918007"/>
                  <a:gd name="connsiteY184" fmla="*/ 1559558 h 2013279"/>
                  <a:gd name="connsiteX185" fmla="*/ 2281406 w 2918007"/>
                  <a:gd name="connsiteY185" fmla="*/ 1557330 h 2013279"/>
                  <a:gd name="connsiteX186" fmla="*/ 2253734 w 2918007"/>
                  <a:gd name="connsiteY186" fmla="*/ 1548438 h 2013279"/>
                  <a:gd name="connsiteX187" fmla="*/ 2253727 w 2918007"/>
                  <a:gd name="connsiteY187" fmla="*/ 1548436 h 2013279"/>
                  <a:gd name="connsiteX188" fmla="*/ 2203394 w 2918007"/>
                  <a:gd name="connsiteY188" fmla="*/ 1547435 h 2013279"/>
                  <a:gd name="connsiteX189" fmla="*/ 989426 w 2918007"/>
                  <a:gd name="connsiteY189" fmla="*/ 1534746 h 2013279"/>
                  <a:gd name="connsiteX190" fmla="*/ 994414 w 2918007"/>
                  <a:gd name="connsiteY190" fmla="*/ 1534890 h 2013279"/>
                  <a:gd name="connsiteX191" fmla="*/ 1021357 w 2918007"/>
                  <a:gd name="connsiteY191" fmla="*/ 1548766 h 2013279"/>
                  <a:gd name="connsiteX192" fmla="*/ 1027313 w 2918007"/>
                  <a:gd name="connsiteY192" fmla="*/ 1560173 h 2013279"/>
                  <a:gd name="connsiteX193" fmla="*/ 1034865 w 2918007"/>
                  <a:gd name="connsiteY193" fmla="*/ 1577065 h 2013279"/>
                  <a:gd name="connsiteX194" fmla="*/ 1036500 w 2918007"/>
                  <a:gd name="connsiteY194" fmla="*/ 1580109 h 2013279"/>
                  <a:gd name="connsiteX195" fmla="*/ 1042287 w 2918007"/>
                  <a:gd name="connsiteY195" fmla="*/ 1594415 h 2013279"/>
                  <a:gd name="connsiteX196" fmla="*/ 1045707 w 2918007"/>
                  <a:gd name="connsiteY196" fmla="*/ 1597251 h 2013279"/>
                  <a:gd name="connsiteX197" fmla="*/ 1048763 w 2918007"/>
                  <a:gd name="connsiteY197" fmla="*/ 1602943 h 2013279"/>
                  <a:gd name="connsiteX198" fmla="*/ 1061639 w 2918007"/>
                  <a:gd name="connsiteY198" fmla="*/ 1610464 h 2013279"/>
                  <a:gd name="connsiteX199" fmla="*/ 1061640 w 2918007"/>
                  <a:gd name="connsiteY199" fmla="*/ 1610464 h 2013279"/>
                  <a:gd name="connsiteX200" fmla="*/ 1079977 w 2918007"/>
                  <a:gd name="connsiteY200" fmla="*/ 1611756 h 2013279"/>
                  <a:gd name="connsiteX201" fmla="*/ 1081327 w 2918007"/>
                  <a:gd name="connsiteY201" fmla="*/ 1611851 h 2013279"/>
                  <a:gd name="connsiteX202" fmla="*/ 1081327 w 2918007"/>
                  <a:gd name="connsiteY202" fmla="*/ 1611851 h 2013279"/>
                  <a:gd name="connsiteX203" fmla="*/ 1079977 w 2918007"/>
                  <a:gd name="connsiteY203" fmla="*/ 1611756 h 2013279"/>
                  <a:gd name="connsiteX204" fmla="*/ 1061640 w 2918007"/>
                  <a:gd name="connsiteY204" fmla="*/ 1610464 h 2013279"/>
                  <a:gd name="connsiteX205" fmla="*/ 1061640 w 2918007"/>
                  <a:gd name="connsiteY205" fmla="*/ 1610464 h 2013279"/>
                  <a:gd name="connsiteX206" fmla="*/ 1045707 w 2918007"/>
                  <a:gd name="connsiteY206" fmla="*/ 1597251 h 2013279"/>
                  <a:gd name="connsiteX207" fmla="*/ 1036500 w 2918007"/>
                  <a:gd name="connsiteY207" fmla="*/ 1580109 h 2013279"/>
                  <a:gd name="connsiteX208" fmla="*/ 1032297 w 2918007"/>
                  <a:gd name="connsiteY208" fmla="*/ 1569716 h 2013279"/>
                  <a:gd name="connsiteX209" fmla="*/ 1027313 w 2918007"/>
                  <a:gd name="connsiteY209" fmla="*/ 1560173 h 2013279"/>
                  <a:gd name="connsiteX210" fmla="*/ 1022470 w 2918007"/>
                  <a:gd name="connsiteY210" fmla="*/ 1549340 h 2013279"/>
                  <a:gd name="connsiteX211" fmla="*/ 1021357 w 2918007"/>
                  <a:gd name="connsiteY211" fmla="*/ 1548766 h 2013279"/>
                  <a:gd name="connsiteX212" fmla="*/ 1020172 w 2918007"/>
                  <a:gd name="connsiteY212" fmla="*/ 1546497 h 2013279"/>
                  <a:gd name="connsiteX213" fmla="*/ 994415 w 2918007"/>
                  <a:gd name="connsiteY213" fmla="*/ 1534890 h 2013279"/>
                  <a:gd name="connsiteX214" fmla="*/ 989426 w 2918007"/>
                  <a:gd name="connsiteY214" fmla="*/ 1534746 h 2013279"/>
                  <a:gd name="connsiteX215" fmla="*/ 1798204 w 2918007"/>
                  <a:gd name="connsiteY215" fmla="*/ 1483173 h 2013279"/>
                  <a:gd name="connsiteX216" fmla="*/ 1750510 w 2918007"/>
                  <a:gd name="connsiteY216" fmla="*/ 1483740 h 2013279"/>
                  <a:gd name="connsiteX217" fmla="*/ 1750511 w 2918007"/>
                  <a:gd name="connsiteY217" fmla="*/ 1483740 h 2013279"/>
                  <a:gd name="connsiteX218" fmla="*/ 1566975 w 2918007"/>
                  <a:gd name="connsiteY218" fmla="*/ 1449156 h 2013279"/>
                  <a:gd name="connsiteX219" fmla="*/ 1529034 w 2918007"/>
                  <a:gd name="connsiteY219" fmla="*/ 1450063 h 2013279"/>
                  <a:gd name="connsiteX220" fmla="*/ 1521929 w 2918007"/>
                  <a:gd name="connsiteY220" fmla="*/ 1450233 h 2013279"/>
                  <a:gd name="connsiteX221" fmla="*/ 1516975 w 2918007"/>
                  <a:gd name="connsiteY221" fmla="*/ 1450767 h 2013279"/>
                  <a:gd name="connsiteX222" fmla="*/ 1473359 w 2918007"/>
                  <a:gd name="connsiteY222" fmla="*/ 1455467 h 2013279"/>
                  <a:gd name="connsiteX223" fmla="*/ 1301383 w 2918007"/>
                  <a:gd name="connsiteY223" fmla="*/ 1534890 h 2013279"/>
                  <a:gd name="connsiteX224" fmla="*/ 1148515 w 2918007"/>
                  <a:gd name="connsiteY224" fmla="*/ 1598306 h 2013279"/>
                  <a:gd name="connsiteX225" fmla="*/ 952498 w 2918007"/>
                  <a:gd name="connsiteY225" fmla="*/ 1716518 h 2013279"/>
                  <a:gd name="connsiteX226" fmla="*/ 909764 w 2918007"/>
                  <a:gd name="connsiteY226" fmla="*/ 1718058 h 2013279"/>
                  <a:gd name="connsiteX227" fmla="*/ 952499 w 2918007"/>
                  <a:gd name="connsiteY227" fmla="*/ 1716518 h 2013279"/>
                  <a:gd name="connsiteX228" fmla="*/ 1148516 w 2918007"/>
                  <a:gd name="connsiteY228" fmla="*/ 1598306 h 2013279"/>
                  <a:gd name="connsiteX229" fmla="*/ 1301384 w 2918007"/>
                  <a:gd name="connsiteY229" fmla="*/ 1534890 h 2013279"/>
                  <a:gd name="connsiteX230" fmla="*/ 1473360 w 2918007"/>
                  <a:gd name="connsiteY230" fmla="*/ 1455467 h 2013279"/>
                  <a:gd name="connsiteX231" fmla="*/ 1516975 w 2918007"/>
                  <a:gd name="connsiteY231" fmla="*/ 1450767 h 2013279"/>
                  <a:gd name="connsiteX232" fmla="*/ 1521930 w 2918007"/>
                  <a:gd name="connsiteY232" fmla="*/ 1450233 h 2013279"/>
                  <a:gd name="connsiteX233" fmla="*/ 1529034 w 2918007"/>
                  <a:gd name="connsiteY233" fmla="*/ 1450063 h 2013279"/>
                  <a:gd name="connsiteX234" fmla="*/ 1566975 w 2918007"/>
                  <a:gd name="connsiteY234" fmla="*/ 1449156 h 2013279"/>
                  <a:gd name="connsiteX235" fmla="*/ 786454 w 2918007"/>
                  <a:gd name="connsiteY235" fmla="*/ 1421835 h 2013279"/>
                  <a:gd name="connsiteX236" fmla="*/ 755248 w 2918007"/>
                  <a:gd name="connsiteY236" fmla="*/ 1426530 h 2013279"/>
                  <a:gd name="connsiteX237" fmla="*/ 736786 w 2918007"/>
                  <a:gd name="connsiteY237" fmla="*/ 1426943 h 2013279"/>
                  <a:gd name="connsiteX238" fmla="*/ 736786 w 2918007"/>
                  <a:gd name="connsiteY238" fmla="*/ 1426943 h 2013279"/>
                  <a:gd name="connsiteX239" fmla="*/ 755249 w 2918007"/>
                  <a:gd name="connsiteY239" fmla="*/ 1426530 h 2013279"/>
                  <a:gd name="connsiteX240" fmla="*/ 786454 w 2918007"/>
                  <a:gd name="connsiteY240" fmla="*/ 1421835 h 2013279"/>
                  <a:gd name="connsiteX241" fmla="*/ 2099009 w 2918007"/>
                  <a:gd name="connsiteY241" fmla="*/ 1376659 h 2013279"/>
                  <a:gd name="connsiteX242" fmla="*/ 2120265 w 2918007"/>
                  <a:gd name="connsiteY242" fmla="*/ 1381382 h 2013279"/>
                  <a:gd name="connsiteX243" fmla="*/ 2122596 w 2918007"/>
                  <a:gd name="connsiteY243" fmla="*/ 1393508 h 2013279"/>
                  <a:gd name="connsiteX244" fmla="*/ 2121071 w 2918007"/>
                  <a:gd name="connsiteY244" fmla="*/ 1396565 h 2013279"/>
                  <a:gd name="connsiteX245" fmla="*/ 2116884 w 2918007"/>
                  <a:gd name="connsiteY245" fmla="*/ 1401902 h 2013279"/>
                  <a:gd name="connsiteX246" fmla="*/ 1875254 w 2918007"/>
                  <a:gd name="connsiteY246" fmla="*/ 1507185 h 2013279"/>
                  <a:gd name="connsiteX247" fmla="*/ 1875262 w 2918007"/>
                  <a:gd name="connsiteY247" fmla="*/ 1507214 h 2013279"/>
                  <a:gd name="connsiteX248" fmla="*/ 1882616 w 2918007"/>
                  <a:gd name="connsiteY248" fmla="*/ 1538957 h 2013279"/>
                  <a:gd name="connsiteX249" fmla="*/ 1885021 w 2918007"/>
                  <a:gd name="connsiteY249" fmla="*/ 1543882 h 2013279"/>
                  <a:gd name="connsiteX250" fmla="*/ 1886034 w 2918007"/>
                  <a:gd name="connsiteY250" fmla="*/ 1547689 h 2013279"/>
                  <a:gd name="connsiteX251" fmla="*/ 1889193 w 2918007"/>
                  <a:gd name="connsiteY251" fmla="*/ 1552426 h 2013279"/>
                  <a:gd name="connsiteX252" fmla="*/ 1894160 w 2918007"/>
                  <a:gd name="connsiteY252" fmla="*/ 1562598 h 2013279"/>
                  <a:gd name="connsiteX253" fmla="*/ 1898216 w 2918007"/>
                  <a:gd name="connsiteY253" fmla="*/ 1565956 h 2013279"/>
                  <a:gd name="connsiteX254" fmla="*/ 1903821 w 2918007"/>
                  <a:gd name="connsiteY254" fmla="*/ 1574361 h 2013279"/>
                  <a:gd name="connsiteX255" fmla="*/ 1953537 w 2918007"/>
                  <a:gd name="connsiteY255" fmla="*/ 1596228 h 2013279"/>
                  <a:gd name="connsiteX256" fmla="*/ 1953538 w 2918007"/>
                  <a:gd name="connsiteY256" fmla="*/ 1596228 h 2013279"/>
                  <a:gd name="connsiteX257" fmla="*/ 1926896 w 2918007"/>
                  <a:gd name="connsiteY257" fmla="*/ 1589707 h 2013279"/>
                  <a:gd name="connsiteX258" fmla="*/ 1898216 w 2918007"/>
                  <a:gd name="connsiteY258" fmla="*/ 1565956 h 2013279"/>
                  <a:gd name="connsiteX259" fmla="*/ 1889193 w 2918007"/>
                  <a:gd name="connsiteY259" fmla="*/ 1552426 h 2013279"/>
                  <a:gd name="connsiteX260" fmla="*/ 1885021 w 2918007"/>
                  <a:gd name="connsiteY260" fmla="*/ 1543882 h 2013279"/>
                  <a:gd name="connsiteX261" fmla="*/ 1875262 w 2918007"/>
                  <a:gd name="connsiteY261" fmla="*/ 1507214 h 2013279"/>
                  <a:gd name="connsiteX262" fmla="*/ 1875255 w 2918007"/>
                  <a:gd name="connsiteY262" fmla="*/ 1507185 h 2013279"/>
                  <a:gd name="connsiteX263" fmla="*/ 2116885 w 2918007"/>
                  <a:gd name="connsiteY263" fmla="*/ 1401902 h 2013279"/>
                  <a:gd name="connsiteX264" fmla="*/ 2120246 w 2918007"/>
                  <a:gd name="connsiteY264" fmla="*/ 1398217 h 2013279"/>
                  <a:gd name="connsiteX265" fmla="*/ 2121071 w 2918007"/>
                  <a:gd name="connsiteY265" fmla="*/ 1396565 h 2013279"/>
                  <a:gd name="connsiteX266" fmla="*/ 2122768 w 2918007"/>
                  <a:gd name="connsiteY266" fmla="*/ 1394402 h 2013279"/>
                  <a:gd name="connsiteX267" fmla="*/ 2122596 w 2918007"/>
                  <a:gd name="connsiteY267" fmla="*/ 1393508 h 2013279"/>
                  <a:gd name="connsiteX268" fmla="*/ 2124359 w 2918007"/>
                  <a:gd name="connsiteY268" fmla="*/ 1389973 h 2013279"/>
                  <a:gd name="connsiteX269" fmla="*/ 2099010 w 2918007"/>
                  <a:gd name="connsiteY269" fmla="*/ 1376659 h 2013279"/>
                  <a:gd name="connsiteX270" fmla="*/ 602255 w 2918007"/>
                  <a:gd name="connsiteY270" fmla="*/ 1376380 h 2013279"/>
                  <a:gd name="connsiteX271" fmla="*/ 631351 w 2918007"/>
                  <a:gd name="connsiteY271" fmla="*/ 1381584 h 2013279"/>
                  <a:gd name="connsiteX272" fmla="*/ 734060 w 2918007"/>
                  <a:gd name="connsiteY272" fmla="*/ 1390973 h 2013279"/>
                  <a:gd name="connsiteX273" fmla="*/ 734060 w 2918007"/>
                  <a:gd name="connsiteY273" fmla="*/ 1390973 h 2013279"/>
                  <a:gd name="connsiteX274" fmla="*/ 673547 w 2918007"/>
                  <a:gd name="connsiteY274" fmla="*/ 1388703 h 2013279"/>
                  <a:gd name="connsiteX275" fmla="*/ 631352 w 2918007"/>
                  <a:gd name="connsiteY275" fmla="*/ 1381584 h 2013279"/>
                  <a:gd name="connsiteX276" fmla="*/ 602256 w 2918007"/>
                  <a:gd name="connsiteY276" fmla="*/ 1376380 h 2013279"/>
                  <a:gd name="connsiteX277" fmla="*/ 1133105 w 2918007"/>
                  <a:gd name="connsiteY277" fmla="*/ 1339718 h 2013279"/>
                  <a:gd name="connsiteX278" fmla="*/ 1149459 w 2918007"/>
                  <a:gd name="connsiteY278" fmla="*/ 1347135 h 2013279"/>
                  <a:gd name="connsiteX279" fmla="*/ 1149464 w 2918007"/>
                  <a:gd name="connsiteY279" fmla="*/ 1347150 h 2013279"/>
                  <a:gd name="connsiteX280" fmla="*/ 1155365 w 2918007"/>
                  <a:gd name="connsiteY280" fmla="*/ 1367673 h 2013279"/>
                  <a:gd name="connsiteX281" fmla="*/ 1156844 w 2918007"/>
                  <a:gd name="connsiteY281" fmla="*/ 1380140 h 2013279"/>
                  <a:gd name="connsiteX282" fmla="*/ 1158590 w 2918007"/>
                  <a:gd name="connsiteY282" fmla="*/ 1397987 h 2013279"/>
                  <a:gd name="connsiteX283" fmla="*/ 1164537 w 2918007"/>
                  <a:gd name="connsiteY283" fmla="*/ 1426510 h 2013279"/>
                  <a:gd name="connsiteX284" fmla="*/ 1164541 w 2918007"/>
                  <a:gd name="connsiteY284" fmla="*/ 1426530 h 2013279"/>
                  <a:gd name="connsiteX285" fmla="*/ 1164558 w 2918007"/>
                  <a:gd name="connsiteY285" fmla="*/ 1426562 h 2013279"/>
                  <a:gd name="connsiteX286" fmla="*/ 1178873 w 2918007"/>
                  <a:gd name="connsiteY286" fmla="*/ 1455380 h 2013279"/>
                  <a:gd name="connsiteX287" fmla="*/ 1190453 w 2918007"/>
                  <a:gd name="connsiteY287" fmla="*/ 1476316 h 2013279"/>
                  <a:gd name="connsiteX288" fmla="*/ 1195535 w 2918007"/>
                  <a:gd name="connsiteY288" fmla="*/ 1486112 h 2013279"/>
                  <a:gd name="connsiteX289" fmla="*/ 1201985 w 2918007"/>
                  <a:gd name="connsiteY289" fmla="*/ 1505913 h 2013279"/>
                  <a:gd name="connsiteX290" fmla="*/ 1201988 w 2918007"/>
                  <a:gd name="connsiteY290" fmla="*/ 1505924 h 2013279"/>
                  <a:gd name="connsiteX291" fmla="*/ 1188581 w 2918007"/>
                  <a:gd name="connsiteY291" fmla="*/ 1510879 h 2013279"/>
                  <a:gd name="connsiteX292" fmla="*/ 1188582 w 2918007"/>
                  <a:gd name="connsiteY292" fmla="*/ 1510879 h 2013279"/>
                  <a:gd name="connsiteX293" fmla="*/ 1201989 w 2918007"/>
                  <a:gd name="connsiteY293" fmla="*/ 1505924 h 2013279"/>
                  <a:gd name="connsiteX294" fmla="*/ 1201985 w 2918007"/>
                  <a:gd name="connsiteY294" fmla="*/ 1505913 h 2013279"/>
                  <a:gd name="connsiteX295" fmla="*/ 1198087 w 2918007"/>
                  <a:gd name="connsiteY295" fmla="*/ 1491031 h 2013279"/>
                  <a:gd name="connsiteX296" fmla="*/ 1195535 w 2918007"/>
                  <a:gd name="connsiteY296" fmla="*/ 1486112 h 2013279"/>
                  <a:gd name="connsiteX297" fmla="*/ 1195054 w 2918007"/>
                  <a:gd name="connsiteY297" fmla="*/ 1484635 h 2013279"/>
                  <a:gd name="connsiteX298" fmla="*/ 1190453 w 2918007"/>
                  <a:gd name="connsiteY298" fmla="*/ 1476316 h 2013279"/>
                  <a:gd name="connsiteX299" fmla="*/ 1187425 w 2918007"/>
                  <a:gd name="connsiteY299" fmla="*/ 1470480 h 2013279"/>
                  <a:gd name="connsiteX300" fmla="*/ 1164558 w 2918007"/>
                  <a:gd name="connsiteY300" fmla="*/ 1426562 h 2013279"/>
                  <a:gd name="connsiteX301" fmla="*/ 1164542 w 2918007"/>
                  <a:gd name="connsiteY301" fmla="*/ 1426530 h 2013279"/>
                  <a:gd name="connsiteX302" fmla="*/ 1164537 w 2918007"/>
                  <a:gd name="connsiteY302" fmla="*/ 1426510 h 2013279"/>
                  <a:gd name="connsiteX303" fmla="*/ 1157195 w 2918007"/>
                  <a:gd name="connsiteY303" fmla="*/ 1383098 h 2013279"/>
                  <a:gd name="connsiteX304" fmla="*/ 1156844 w 2918007"/>
                  <a:gd name="connsiteY304" fmla="*/ 1380140 h 2013279"/>
                  <a:gd name="connsiteX305" fmla="*/ 1155758 w 2918007"/>
                  <a:gd name="connsiteY305" fmla="*/ 1369040 h 2013279"/>
                  <a:gd name="connsiteX306" fmla="*/ 1155365 w 2918007"/>
                  <a:gd name="connsiteY306" fmla="*/ 1367673 h 2013279"/>
                  <a:gd name="connsiteX307" fmla="*/ 1154765 w 2918007"/>
                  <a:gd name="connsiteY307" fmla="*/ 1362612 h 2013279"/>
                  <a:gd name="connsiteX308" fmla="*/ 1149464 w 2918007"/>
                  <a:gd name="connsiteY308" fmla="*/ 1347150 h 2013279"/>
                  <a:gd name="connsiteX309" fmla="*/ 1149459 w 2918007"/>
                  <a:gd name="connsiteY309" fmla="*/ 1347135 h 2013279"/>
                  <a:gd name="connsiteX310" fmla="*/ 1133106 w 2918007"/>
                  <a:gd name="connsiteY310" fmla="*/ 1339718 h 2013279"/>
                  <a:gd name="connsiteX311" fmla="*/ 185076 w 2918007"/>
                  <a:gd name="connsiteY311" fmla="*/ 1331714 h 2013279"/>
                  <a:gd name="connsiteX312" fmla="*/ 229280 w 2918007"/>
                  <a:gd name="connsiteY312" fmla="*/ 1341324 h 2013279"/>
                  <a:gd name="connsiteX313" fmla="*/ 264225 w 2918007"/>
                  <a:gd name="connsiteY313" fmla="*/ 1344989 h 2013279"/>
                  <a:gd name="connsiteX314" fmla="*/ 264225 w 2918007"/>
                  <a:gd name="connsiteY314" fmla="*/ 1344989 h 2013279"/>
                  <a:gd name="connsiteX315" fmla="*/ 229281 w 2918007"/>
                  <a:gd name="connsiteY315" fmla="*/ 1341324 h 2013279"/>
                  <a:gd name="connsiteX316" fmla="*/ 185076 w 2918007"/>
                  <a:gd name="connsiteY316" fmla="*/ 1331714 h 2013279"/>
                  <a:gd name="connsiteX317" fmla="*/ 1069254 w 2918007"/>
                  <a:gd name="connsiteY317" fmla="*/ 1312314 h 2013279"/>
                  <a:gd name="connsiteX318" fmla="*/ 1031589 w 2918007"/>
                  <a:gd name="connsiteY318" fmla="*/ 1312711 h 2013279"/>
                  <a:gd name="connsiteX319" fmla="*/ 1029025 w 2918007"/>
                  <a:gd name="connsiteY319" fmla="*/ 1313231 h 2013279"/>
                  <a:gd name="connsiteX320" fmla="*/ 1026814 w 2918007"/>
                  <a:gd name="connsiteY320" fmla="*/ 1313281 h 2013279"/>
                  <a:gd name="connsiteX321" fmla="*/ 1022870 w 2918007"/>
                  <a:gd name="connsiteY321" fmla="*/ 1314480 h 2013279"/>
                  <a:gd name="connsiteX322" fmla="*/ 1001144 w 2918007"/>
                  <a:gd name="connsiteY322" fmla="*/ 1318888 h 2013279"/>
                  <a:gd name="connsiteX323" fmla="*/ 991719 w 2918007"/>
                  <a:gd name="connsiteY323" fmla="*/ 1323946 h 2013279"/>
                  <a:gd name="connsiteX324" fmla="*/ 980282 w 2918007"/>
                  <a:gd name="connsiteY324" fmla="*/ 1327421 h 2013279"/>
                  <a:gd name="connsiteX325" fmla="*/ 966848 w 2918007"/>
                  <a:gd name="connsiteY325" fmla="*/ 1337292 h 2013279"/>
                  <a:gd name="connsiteX326" fmla="*/ 959205 w 2918007"/>
                  <a:gd name="connsiteY326" fmla="*/ 1341393 h 2013279"/>
                  <a:gd name="connsiteX327" fmla="*/ 955423 w 2918007"/>
                  <a:gd name="connsiteY327" fmla="*/ 1345686 h 2013279"/>
                  <a:gd name="connsiteX328" fmla="*/ 951271 w 2918007"/>
                  <a:gd name="connsiteY328" fmla="*/ 1348736 h 2013279"/>
                  <a:gd name="connsiteX329" fmla="*/ 941420 w 2918007"/>
                  <a:gd name="connsiteY329" fmla="*/ 1361580 h 2013279"/>
                  <a:gd name="connsiteX330" fmla="*/ 938015 w 2918007"/>
                  <a:gd name="connsiteY330" fmla="*/ 1365445 h 2013279"/>
                  <a:gd name="connsiteX331" fmla="*/ 937074 w 2918007"/>
                  <a:gd name="connsiteY331" fmla="*/ 1367247 h 2013279"/>
                  <a:gd name="connsiteX332" fmla="*/ 936367 w 2918007"/>
                  <a:gd name="connsiteY332" fmla="*/ 1368168 h 2013279"/>
                  <a:gd name="connsiteX333" fmla="*/ 932176 w 2918007"/>
                  <a:gd name="connsiteY333" fmla="*/ 1376621 h 2013279"/>
                  <a:gd name="connsiteX334" fmla="*/ 932156 w 2918007"/>
                  <a:gd name="connsiteY334" fmla="*/ 1376659 h 2013279"/>
                  <a:gd name="connsiteX335" fmla="*/ 821203 w 2918007"/>
                  <a:gd name="connsiteY335" fmla="*/ 1500412 h 2013279"/>
                  <a:gd name="connsiteX336" fmla="*/ 826135 w 2918007"/>
                  <a:gd name="connsiteY336" fmla="*/ 1562596 h 2013279"/>
                  <a:gd name="connsiteX337" fmla="*/ 778671 w 2918007"/>
                  <a:gd name="connsiteY337" fmla="*/ 1688812 h 2013279"/>
                  <a:gd name="connsiteX338" fmla="*/ 789771 w 2918007"/>
                  <a:gd name="connsiteY338" fmla="*/ 1731514 h 2013279"/>
                  <a:gd name="connsiteX339" fmla="*/ 793560 w 2918007"/>
                  <a:gd name="connsiteY339" fmla="*/ 1743252 h 2013279"/>
                  <a:gd name="connsiteX340" fmla="*/ 795330 w 2918007"/>
                  <a:gd name="connsiteY340" fmla="*/ 1749724 h 2013279"/>
                  <a:gd name="connsiteX341" fmla="*/ 797268 w 2918007"/>
                  <a:gd name="connsiteY341" fmla="*/ 1754737 h 2013279"/>
                  <a:gd name="connsiteX342" fmla="*/ 800898 w 2918007"/>
                  <a:gd name="connsiteY342" fmla="*/ 1765981 h 2013279"/>
                  <a:gd name="connsiteX343" fmla="*/ 804874 w 2918007"/>
                  <a:gd name="connsiteY343" fmla="*/ 1774412 h 2013279"/>
                  <a:gd name="connsiteX344" fmla="*/ 812080 w 2918007"/>
                  <a:gd name="connsiteY344" fmla="*/ 1793054 h 2013279"/>
                  <a:gd name="connsiteX345" fmla="*/ 819852 w 2918007"/>
                  <a:gd name="connsiteY345" fmla="*/ 1806177 h 2013279"/>
                  <a:gd name="connsiteX346" fmla="*/ 823342 w 2918007"/>
                  <a:gd name="connsiteY346" fmla="*/ 1813575 h 2013279"/>
                  <a:gd name="connsiteX347" fmla="*/ 825829 w 2918007"/>
                  <a:gd name="connsiteY347" fmla="*/ 1816267 h 2013279"/>
                  <a:gd name="connsiteX348" fmla="*/ 829013 w 2918007"/>
                  <a:gd name="connsiteY348" fmla="*/ 1821642 h 2013279"/>
                  <a:gd name="connsiteX349" fmla="*/ 846210 w 2918007"/>
                  <a:gd name="connsiteY349" fmla="*/ 1838318 h 2013279"/>
                  <a:gd name="connsiteX350" fmla="*/ 846218 w 2918007"/>
                  <a:gd name="connsiteY350" fmla="*/ 1838327 h 2013279"/>
                  <a:gd name="connsiteX351" fmla="*/ 869745 w 2918007"/>
                  <a:gd name="connsiteY351" fmla="*/ 1846967 h 2013279"/>
                  <a:gd name="connsiteX352" fmla="*/ 869746 w 2918007"/>
                  <a:gd name="connsiteY352" fmla="*/ 1846967 h 2013279"/>
                  <a:gd name="connsiteX353" fmla="*/ 846219 w 2918007"/>
                  <a:gd name="connsiteY353" fmla="*/ 1838327 h 2013279"/>
                  <a:gd name="connsiteX354" fmla="*/ 846210 w 2918007"/>
                  <a:gd name="connsiteY354" fmla="*/ 1838318 h 2013279"/>
                  <a:gd name="connsiteX355" fmla="*/ 825829 w 2918007"/>
                  <a:gd name="connsiteY355" fmla="*/ 1816267 h 2013279"/>
                  <a:gd name="connsiteX356" fmla="*/ 819852 w 2918007"/>
                  <a:gd name="connsiteY356" fmla="*/ 1806177 h 2013279"/>
                  <a:gd name="connsiteX357" fmla="*/ 804874 w 2918007"/>
                  <a:gd name="connsiteY357" fmla="*/ 1774412 h 2013279"/>
                  <a:gd name="connsiteX358" fmla="*/ 797268 w 2918007"/>
                  <a:gd name="connsiteY358" fmla="*/ 1754737 h 2013279"/>
                  <a:gd name="connsiteX359" fmla="*/ 793560 w 2918007"/>
                  <a:gd name="connsiteY359" fmla="*/ 1743252 h 2013279"/>
                  <a:gd name="connsiteX360" fmla="*/ 778672 w 2918007"/>
                  <a:gd name="connsiteY360" fmla="*/ 1688812 h 2013279"/>
                  <a:gd name="connsiteX361" fmla="*/ 826136 w 2918007"/>
                  <a:gd name="connsiteY361" fmla="*/ 1562596 h 2013279"/>
                  <a:gd name="connsiteX362" fmla="*/ 821204 w 2918007"/>
                  <a:gd name="connsiteY362" fmla="*/ 1500412 h 2013279"/>
                  <a:gd name="connsiteX363" fmla="*/ 932157 w 2918007"/>
                  <a:gd name="connsiteY363" fmla="*/ 1376659 h 2013279"/>
                  <a:gd name="connsiteX364" fmla="*/ 932176 w 2918007"/>
                  <a:gd name="connsiteY364" fmla="*/ 1376621 h 2013279"/>
                  <a:gd name="connsiteX365" fmla="*/ 937074 w 2918007"/>
                  <a:gd name="connsiteY365" fmla="*/ 1367247 h 2013279"/>
                  <a:gd name="connsiteX366" fmla="*/ 941420 w 2918007"/>
                  <a:gd name="connsiteY366" fmla="*/ 1361580 h 2013279"/>
                  <a:gd name="connsiteX367" fmla="*/ 955423 w 2918007"/>
                  <a:gd name="connsiteY367" fmla="*/ 1345686 h 2013279"/>
                  <a:gd name="connsiteX368" fmla="*/ 966848 w 2918007"/>
                  <a:gd name="connsiteY368" fmla="*/ 1337292 h 2013279"/>
                  <a:gd name="connsiteX369" fmla="*/ 991719 w 2918007"/>
                  <a:gd name="connsiteY369" fmla="*/ 1323946 h 2013279"/>
                  <a:gd name="connsiteX370" fmla="*/ 1022870 w 2918007"/>
                  <a:gd name="connsiteY370" fmla="*/ 1314480 h 2013279"/>
                  <a:gd name="connsiteX371" fmla="*/ 1029025 w 2918007"/>
                  <a:gd name="connsiteY371" fmla="*/ 1313231 h 2013279"/>
                  <a:gd name="connsiteX372" fmla="*/ 1069254 w 2918007"/>
                  <a:gd name="connsiteY372" fmla="*/ 1312314 h 2013279"/>
                  <a:gd name="connsiteX373" fmla="*/ 454443 w 2918007"/>
                  <a:gd name="connsiteY373" fmla="*/ 1310780 h 2013279"/>
                  <a:gd name="connsiteX374" fmla="*/ 433784 w 2918007"/>
                  <a:gd name="connsiteY374" fmla="*/ 1330395 h 2013279"/>
                  <a:gd name="connsiteX375" fmla="*/ 433777 w 2918007"/>
                  <a:gd name="connsiteY375" fmla="*/ 1330400 h 2013279"/>
                  <a:gd name="connsiteX376" fmla="*/ 400643 w 2918007"/>
                  <a:gd name="connsiteY376" fmla="*/ 1349411 h 2013279"/>
                  <a:gd name="connsiteX377" fmla="*/ 391172 w 2918007"/>
                  <a:gd name="connsiteY377" fmla="*/ 1353835 h 2013279"/>
                  <a:gd name="connsiteX378" fmla="*/ 386877 w 2918007"/>
                  <a:gd name="connsiteY378" fmla="*/ 1355680 h 2013279"/>
                  <a:gd name="connsiteX379" fmla="*/ 380475 w 2918007"/>
                  <a:gd name="connsiteY379" fmla="*/ 1358188 h 2013279"/>
                  <a:gd name="connsiteX380" fmla="*/ 311377 w 2918007"/>
                  <a:gd name="connsiteY380" fmla="*/ 1375258 h 2013279"/>
                  <a:gd name="connsiteX381" fmla="*/ 311376 w 2918007"/>
                  <a:gd name="connsiteY381" fmla="*/ 1375258 h 2013279"/>
                  <a:gd name="connsiteX382" fmla="*/ 279114 w 2918007"/>
                  <a:gd name="connsiteY382" fmla="*/ 1378792 h 2013279"/>
                  <a:gd name="connsiteX383" fmla="*/ 260748 w 2918007"/>
                  <a:gd name="connsiteY383" fmla="*/ 1380805 h 2013279"/>
                  <a:gd name="connsiteX384" fmla="*/ 260749 w 2918007"/>
                  <a:gd name="connsiteY384" fmla="*/ 1380805 h 2013279"/>
                  <a:gd name="connsiteX385" fmla="*/ 279114 w 2918007"/>
                  <a:gd name="connsiteY385" fmla="*/ 1378792 h 2013279"/>
                  <a:gd name="connsiteX386" fmla="*/ 311377 w 2918007"/>
                  <a:gd name="connsiteY386" fmla="*/ 1375258 h 2013279"/>
                  <a:gd name="connsiteX387" fmla="*/ 311377 w 2918007"/>
                  <a:gd name="connsiteY387" fmla="*/ 1375258 h 2013279"/>
                  <a:gd name="connsiteX388" fmla="*/ 380476 w 2918007"/>
                  <a:gd name="connsiteY388" fmla="*/ 1358188 h 2013279"/>
                  <a:gd name="connsiteX389" fmla="*/ 385453 w 2918007"/>
                  <a:gd name="connsiteY389" fmla="*/ 1356292 h 2013279"/>
                  <a:gd name="connsiteX390" fmla="*/ 386877 w 2918007"/>
                  <a:gd name="connsiteY390" fmla="*/ 1355680 h 2013279"/>
                  <a:gd name="connsiteX391" fmla="*/ 388999 w 2918007"/>
                  <a:gd name="connsiteY391" fmla="*/ 1354850 h 2013279"/>
                  <a:gd name="connsiteX392" fmla="*/ 391172 w 2918007"/>
                  <a:gd name="connsiteY392" fmla="*/ 1353835 h 2013279"/>
                  <a:gd name="connsiteX393" fmla="*/ 398192 w 2918007"/>
                  <a:gd name="connsiteY393" fmla="*/ 1350818 h 2013279"/>
                  <a:gd name="connsiteX394" fmla="*/ 400643 w 2918007"/>
                  <a:gd name="connsiteY394" fmla="*/ 1349411 h 2013279"/>
                  <a:gd name="connsiteX395" fmla="*/ 409369 w 2918007"/>
                  <a:gd name="connsiteY395" fmla="*/ 1345336 h 2013279"/>
                  <a:gd name="connsiteX396" fmla="*/ 433777 w 2918007"/>
                  <a:gd name="connsiteY396" fmla="*/ 1330400 h 2013279"/>
                  <a:gd name="connsiteX397" fmla="*/ 433785 w 2918007"/>
                  <a:gd name="connsiteY397" fmla="*/ 1330395 h 2013279"/>
                  <a:gd name="connsiteX398" fmla="*/ 454443 w 2918007"/>
                  <a:gd name="connsiteY398" fmla="*/ 1310781 h 2013279"/>
                  <a:gd name="connsiteX399" fmla="*/ 586165 w 2918007"/>
                  <a:gd name="connsiteY399" fmla="*/ 1241610 h 2013279"/>
                  <a:gd name="connsiteX400" fmla="*/ 536425 w 2918007"/>
                  <a:gd name="connsiteY400" fmla="*/ 1247365 h 2013279"/>
                  <a:gd name="connsiteX401" fmla="*/ 528411 w 2918007"/>
                  <a:gd name="connsiteY401" fmla="*/ 1424067 h 2013279"/>
                  <a:gd name="connsiteX402" fmla="*/ 538890 w 2918007"/>
                  <a:gd name="connsiteY402" fmla="*/ 1547820 h 2013279"/>
                  <a:gd name="connsiteX403" fmla="*/ 538915 w 2918007"/>
                  <a:gd name="connsiteY403" fmla="*/ 1547827 h 2013279"/>
                  <a:gd name="connsiteX404" fmla="*/ 547132 w 2918007"/>
                  <a:gd name="connsiteY404" fmla="*/ 1550259 h 2013279"/>
                  <a:gd name="connsiteX405" fmla="*/ 548826 w 2918007"/>
                  <a:gd name="connsiteY405" fmla="*/ 1550691 h 2013279"/>
                  <a:gd name="connsiteX406" fmla="*/ 551509 w 2918007"/>
                  <a:gd name="connsiteY406" fmla="*/ 1551467 h 2013279"/>
                  <a:gd name="connsiteX407" fmla="*/ 555815 w 2918007"/>
                  <a:gd name="connsiteY407" fmla="*/ 1552476 h 2013279"/>
                  <a:gd name="connsiteX408" fmla="*/ 569220 w 2918007"/>
                  <a:gd name="connsiteY408" fmla="*/ 1555901 h 2013279"/>
                  <a:gd name="connsiteX409" fmla="*/ 572756 w 2918007"/>
                  <a:gd name="connsiteY409" fmla="*/ 1556450 h 2013279"/>
                  <a:gd name="connsiteX410" fmla="*/ 584222 w 2918007"/>
                  <a:gd name="connsiteY410" fmla="*/ 1559138 h 2013279"/>
                  <a:gd name="connsiteX411" fmla="*/ 629310 w 2918007"/>
                  <a:gd name="connsiteY411" fmla="*/ 1565931 h 2013279"/>
                  <a:gd name="connsiteX412" fmla="*/ 634523 w 2918007"/>
                  <a:gd name="connsiteY412" fmla="*/ 1566037 h 2013279"/>
                  <a:gd name="connsiteX413" fmla="*/ 639134 w 2918007"/>
                  <a:gd name="connsiteY413" fmla="*/ 1566752 h 2013279"/>
                  <a:gd name="connsiteX414" fmla="*/ 679056 w 2918007"/>
                  <a:gd name="connsiteY414" fmla="*/ 1566940 h 2013279"/>
                  <a:gd name="connsiteX415" fmla="*/ 634523 w 2918007"/>
                  <a:gd name="connsiteY415" fmla="*/ 1566037 h 2013279"/>
                  <a:gd name="connsiteX416" fmla="*/ 572756 w 2918007"/>
                  <a:gd name="connsiteY416" fmla="*/ 1556450 h 2013279"/>
                  <a:gd name="connsiteX417" fmla="*/ 555815 w 2918007"/>
                  <a:gd name="connsiteY417" fmla="*/ 1552476 h 2013279"/>
                  <a:gd name="connsiteX418" fmla="*/ 548826 w 2918007"/>
                  <a:gd name="connsiteY418" fmla="*/ 1550691 h 2013279"/>
                  <a:gd name="connsiteX419" fmla="*/ 538915 w 2918007"/>
                  <a:gd name="connsiteY419" fmla="*/ 1547827 h 2013279"/>
                  <a:gd name="connsiteX420" fmla="*/ 538891 w 2918007"/>
                  <a:gd name="connsiteY420" fmla="*/ 1547820 h 2013279"/>
                  <a:gd name="connsiteX421" fmla="*/ 528412 w 2918007"/>
                  <a:gd name="connsiteY421" fmla="*/ 1424067 h 2013279"/>
                  <a:gd name="connsiteX422" fmla="*/ 536426 w 2918007"/>
                  <a:gd name="connsiteY422" fmla="*/ 1247365 h 2013279"/>
                  <a:gd name="connsiteX423" fmla="*/ 586166 w 2918007"/>
                  <a:gd name="connsiteY423" fmla="*/ 1241610 h 2013279"/>
                  <a:gd name="connsiteX424" fmla="*/ 1596385 w 2918007"/>
                  <a:gd name="connsiteY424" fmla="*/ 1215105 h 2013279"/>
                  <a:gd name="connsiteX425" fmla="*/ 1609230 w 2918007"/>
                  <a:gd name="connsiteY425" fmla="*/ 1218911 h 2013279"/>
                  <a:gd name="connsiteX426" fmla="*/ 1613762 w 2918007"/>
                  <a:gd name="connsiteY426" fmla="*/ 1223843 h 2013279"/>
                  <a:gd name="connsiteX427" fmla="*/ 1619447 w 2918007"/>
                  <a:gd name="connsiteY427" fmla="*/ 1235897 h 2013279"/>
                  <a:gd name="connsiteX428" fmla="*/ 1622205 w 2918007"/>
                  <a:gd name="connsiteY428" fmla="*/ 1244422 h 2013279"/>
                  <a:gd name="connsiteX429" fmla="*/ 1624213 w 2918007"/>
                  <a:gd name="connsiteY429" fmla="*/ 1255240 h 2013279"/>
                  <a:gd name="connsiteX430" fmla="*/ 1629925 w 2918007"/>
                  <a:gd name="connsiteY430" fmla="*/ 1301545 h 2013279"/>
                  <a:gd name="connsiteX431" fmla="*/ 1695264 w 2918007"/>
                  <a:gd name="connsiteY431" fmla="*/ 1432071 h 2013279"/>
                  <a:gd name="connsiteX432" fmla="*/ 1782764 w 2918007"/>
                  <a:gd name="connsiteY432" fmla="*/ 1432311 h 2013279"/>
                  <a:gd name="connsiteX433" fmla="*/ 1782764 w 2918007"/>
                  <a:gd name="connsiteY433" fmla="*/ 1432311 h 2013279"/>
                  <a:gd name="connsiteX434" fmla="*/ 1695265 w 2918007"/>
                  <a:gd name="connsiteY434" fmla="*/ 1432071 h 2013279"/>
                  <a:gd name="connsiteX435" fmla="*/ 1629926 w 2918007"/>
                  <a:gd name="connsiteY435" fmla="*/ 1301545 h 2013279"/>
                  <a:gd name="connsiteX436" fmla="*/ 1626861 w 2918007"/>
                  <a:gd name="connsiteY436" fmla="*/ 1269503 h 2013279"/>
                  <a:gd name="connsiteX437" fmla="*/ 1624213 w 2918007"/>
                  <a:gd name="connsiteY437" fmla="*/ 1255240 h 2013279"/>
                  <a:gd name="connsiteX438" fmla="*/ 1623294 w 2918007"/>
                  <a:gd name="connsiteY438" fmla="*/ 1247789 h 2013279"/>
                  <a:gd name="connsiteX439" fmla="*/ 1622205 w 2918007"/>
                  <a:gd name="connsiteY439" fmla="*/ 1244422 h 2013279"/>
                  <a:gd name="connsiteX440" fmla="*/ 1621385 w 2918007"/>
                  <a:gd name="connsiteY440" fmla="*/ 1240007 h 2013279"/>
                  <a:gd name="connsiteX441" fmla="*/ 1619447 w 2918007"/>
                  <a:gd name="connsiteY441" fmla="*/ 1235897 h 2013279"/>
                  <a:gd name="connsiteX442" fmla="*/ 1616517 w 2918007"/>
                  <a:gd name="connsiteY442" fmla="*/ 1226841 h 2013279"/>
                  <a:gd name="connsiteX443" fmla="*/ 1613762 w 2918007"/>
                  <a:gd name="connsiteY443" fmla="*/ 1223843 h 2013279"/>
                  <a:gd name="connsiteX444" fmla="*/ 1611794 w 2918007"/>
                  <a:gd name="connsiteY444" fmla="*/ 1219671 h 2013279"/>
                  <a:gd name="connsiteX445" fmla="*/ 1609230 w 2918007"/>
                  <a:gd name="connsiteY445" fmla="*/ 1218911 h 2013279"/>
                  <a:gd name="connsiteX446" fmla="*/ 1606001 w 2918007"/>
                  <a:gd name="connsiteY446" fmla="*/ 1215397 h 2013279"/>
                  <a:gd name="connsiteX447" fmla="*/ 633567 w 2918007"/>
                  <a:gd name="connsiteY447" fmla="*/ 1197003 h 2013279"/>
                  <a:gd name="connsiteX448" fmla="*/ 690534 w 2918007"/>
                  <a:gd name="connsiteY448" fmla="*/ 1210912 h 2013279"/>
                  <a:gd name="connsiteX449" fmla="*/ 706433 w 2918007"/>
                  <a:gd name="connsiteY449" fmla="*/ 1218144 h 2013279"/>
                  <a:gd name="connsiteX450" fmla="*/ 739870 w 2918007"/>
                  <a:gd name="connsiteY450" fmla="*/ 1236231 h 2013279"/>
                  <a:gd name="connsiteX451" fmla="*/ 752530 w 2918007"/>
                  <a:gd name="connsiteY451" fmla="*/ 1243801 h 2013279"/>
                  <a:gd name="connsiteX452" fmla="*/ 784196 w 2918007"/>
                  <a:gd name="connsiteY452" fmla="*/ 1260281 h 2013279"/>
                  <a:gd name="connsiteX453" fmla="*/ 784219 w 2918007"/>
                  <a:gd name="connsiteY453" fmla="*/ 1260294 h 2013279"/>
                  <a:gd name="connsiteX454" fmla="*/ 784239 w 2918007"/>
                  <a:gd name="connsiteY454" fmla="*/ 1260301 h 2013279"/>
                  <a:gd name="connsiteX455" fmla="*/ 827638 w 2918007"/>
                  <a:gd name="connsiteY455" fmla="*/ 1277033 h 2013279"/>
                  <a:gd name="connsiteX456" fmla="*/ 839282 w 2918007"/>
                  <a:gd name="connsiteY456" fmla="*/ 1280442 h 2013279"/>
                  <a:gd name="connsiteX457" fmla="*/ 848104 w 2918007"/>
                  <a:gd name="connsiteY457" fmla="*/ 1283671 h 2013279"/>
                  <a:gd name="connsiteX458" fmla="*/ 859369 w 2918007"/>
                  <a:gd name="connsiteY458" fmla="*/ 1286325 h 2013279"/>
                  <a:gd name="connsiteX459" fmla="*/ 866665 w 2918007"/>
                  <a:gd name="connsiteY459" fmla="*/ 1288461 h 2013279"/>
                  <a:gd name="connsiteX460" fmla="*/ 869181 w 2918007"/>
                  <a:gd name="connsiteY460" fmla="*/ 1288637 h 2013279"/>
                  <a:gd name="connsiteX461" fmla="*/ 874976 w 2918007"/>
                  <a:gd name="connsiteY461" fmla="*/ 1290002 h 2013279"/>
                  <a:gd name="connsiteX462" fmla="*/ 894826 w 2918007"/>
                  <a:gd name="connsiteY462" fmla="*/ 1290424 h 2013279"/>
                  <a:gd name="connsiteX463" fmla="*/ 894826 w 2918007"/>
                  <a:gd name="connsiteY463" fmla="*/ 1290424 h 2013279"/>
                  <a:gd name="connsiteX464" fmla="*/ 869181 w 2918007"/>
                  <a:gd name="connsiteY464" fmla="*/ 1288637 h 2013279"/>
                  <a:gd name="connsiteX465" fmla="*/ 859369 w 2918007"/>
                  <a:gd name="connsiteY465" fmla="*/ 1286325 h 2013279"/>
                  <a:gd name="connsiteX466" fmla="*/ 839282 w 2918007"/>
                  <a:gd name="connsiteY466" fmla="*/ 1280442 h 2013279"/>
                  <a:gd name="connsiteX467" fmla="*/ 784239 w 2918007"/>
                  <a:gd name="connsiteY467" fmla="*/ 1260301 h 2013279"/>
                  <a:gd name="connsiteX468" fmla="*/ 784220 w 2918007"/>
                  <a:gd name="connsiteY468" fmla="*/ 1260294 h 2013279"/>
                  <a:gd name="connsiteX469" fmla="*/ 784196 w 2918007"/>
                  <a:gd name="connsiteY469" fmla="*/ 1260281 h 2013279"/>
                  <a:gd name="connsiteX470" fmla="*/ 741938 w 2918007"/>
                  <a:gd name="connsiteY470" fmla="*/ 1237350 h 2013279"/>
                  <a:gd name="connsiteX471" fmla="*/ 739870 w 2918007"/>
                  <a:gd name="connsiteY471" fmla="*/ 1236231 h 2013279"/>
                  <a:gd name="connsiteX472" fmla="*/ 719751 w 2918007"/>
                  <a:gd name="connsiteY472" fmla="*/ 1224200 h 2013279"/>
                  <a:gd name="connsiteX473" fmla="*/ 706433 w 2918007"/>
                  <a:gd name="connsiteY473" fmla="*/ 1218144 h 2013279"/>
                  <a:gd name="connsiteX474" fmla="*/ 695149 w 2918007"/>
                  <a:gd name="connsiteY474" fmla="*/ 1212039 h 2013279"/>
                  <a:gd name="connsiteX475" fmla="*/ 690534 w 2918007"/>
                  <a:gd name="connsiteY475" fmla="*/ 1210912 h 2013279"/>
                  <a:gd name="connsiteX476" fmla="*/ 681543 w 2918007"/>
                  <a:gd name="connsiteY476" fmla="*/ 1206823 h 2013279"/>
                  <a:gd name="connsiteX477" fmla="*/ 633567 w 2918007"/>
                  <a:gd name="connsiteY477" fmla="*/ 1197003 h 2013279"/>
                  <a:gd name="connsiteX478" fmla="*/ 1407010 w 2918007"/>
                  <a:gd name="connsiteY478" fmla="*/ 1171394 h 2013279"/>
                  <a:gd name="connsiteX479" fmla="*/ 1407010 w 2918007"/>
                  <a:gd name="connsiteY479" fmla="*/ 1171395 h 2013279"/>
                  <a:gd name="connsiteX480" fmla="*/ 1425562 w 2918007"/>
                  <a:gd name="connsiteY480" fmla="*/ 1177487 h 2013279"/>
                  <a:gd name="connsiteX481" fmla="*/ 1431431 w 2918007"/>
                  <a:gd name="connsiteY481" fmla="*/ 1182672 h 2013279"/>
                  <a:gd name="connsiteX482" fmla="*/ 1446527 w 2918007"/>
                  <a:gd name="connsiteY482" fmla="*/ 1202532 h 2013279"/>
                  <a:gd name="connsiteX483" fmla="*/ 1451935 w 2918007"/>
                  <a:gd name="connsiteY483" fmla="*/ 1213121 h 2013279"/>
                  <a:gd name="connsiteX484" fmla="*/ 1459798 w 2918007"/>
                  <a:gd name="connsiteY484" fmla="*/ 1261525 h 2013279"/>
                  <a:gd name="connsiteX485" fmla="*/ 1477674 w 2918007"/>
                  <a:gd name="connsiteY485" fmla="*/ 1382200 h 2013279"/>
                  <a:gd name="connsiteX486" fmla="*/ 1520899 w 2918007"/>
                  <a:gd name="connsiteY486" fmla="*/ 1401228 h 2013279"/>
                  <a:gd name="connsiteX487" fmla="*/ 1520900 w 2918007"/>
                  <a:gd name="connsiteY487" fmla="*/ 1401228 h 2013279"/>
                  <a:gd name="connsiteX488" fmla="*/ 1501686 w 2918007"/>
                  <a:gd name="connsiteY488" fmla="*/ 1395646 h 2013279"/>
                  <a:gd name="connsiteX489" fmla="*/ 1477675 w 2918007"/>
                  <a:gd name="connsiteY489" fmla="*/ 1382200 h 2013279"/>
                  <a:gd name="connsiteX490" fmla="*/ 1459799 w 2918007"/>
                  <a:gd name="connsiteY490" fmla="*/ 1261525 h 2013279"/>
                  <a:gd name="connsiteX491" fmla="*/ 1455366 w 2918007"/>
                  <a:gd name="connsiteY491" fmla="*/ 1219840 h 2013279"/>
                  <a:gd name="connsiteX492" fmla="*/ 1451935 w 2918007"/>
                  <a:gd name="connsiteY492" fmla="*/ 1213121 h 2013279"/>
                  <a:gd name="connsiteX493" fmla="*/ 1451217 w 2918007"/>
                  <a:gd name="connsiteY493" fmla="*/ 1208701 h 2013279"/>
                  <a:gd name="connsiteX494" fmla="*/ 1446527 w 2918007"/>
                  <a:gd name="connsiteY494" fmla="*/ 1202532 h 2013279"/>
                  <a:gd name="connsiteX495" fmla="*/ 1440458 w 2918007"/>
                  <a:gd name="connsiteY495" fmla="*/ 1190648 h 2013279"/>
                  <a:gd name="connsiteX496" fmla="*/ 1431431 w 2918007"/>
                  <a:gd name="connsiteY496" fmla="*/ 1182672 h 2013279"/>
                  <a:gd name="connsiteX497" fmla="*/ 1428131 w 2918007"/>
                  <a:gd name="connsiteY497" fmla="*/ 1178331 h 2013279"/>
                  <a:gd name="connsiteX498" fmla="*/ 1425562 w 2918007"/>
                  <a:gd name="connsiteY498" fmla="*/ 1177487 h 2013279"/>
                  <a:gd name="connsiteX499" fmla="*/ 1422024 w 2918007"/>
                  <a:gd name="connsiteY499" fmla="*/ 1174361 h 2013279"/>
                  <a:gd name="connsiteX500" fmla="*/ 1407010 w 2918007"/>
                  <a:gd name="connsiteY500" fmla="*/ 1171394 h 2013279"/>
                  <a:gd name="connsiteX501" fmla="*/ 2454771 w 2918007"/>
                  <a:gd name="connsiteY501" fmla="*/ 1162313 h 2013279"/>
                  <a:gd name="connsiteX502" fmla="*/ 2497449 w 2918007"/>
                  <a:gd name="connsiteY502" fmla="*/ 1166697 h 2013279"/>
                  <a:gd name="connsiteX503" fmla="*/ 2509074 w 2918007"/>
                  <a:gd name="connsiteY503" fmla="*/ 1169436 h 2013279"/>
                  <a:gd name="connsiteX504" fmla="*/ 2514272 w 2918007"/>
                  <a:gd name="connsiteY504" fmla="*/ 1170919 h 2013279"/>
                  <a:gd name="connsiteX505" fmla="*/ 2521862 w 2918007"/>
                  <a:gd name="connsiteY505" fmla="*/ 1173482 h 2013279"/>
                  <a:gd name="connsiteX506" fmla="*/ 2559183 w 2918007"/>
                  <a:gd name="connsiteY506" fmla="*/ 1196657 h 2013279"/>
                  <a:gd name="connsiteX507" fmla="*/ 2559184 w 2918007"/>
                  <a:gd name="connsiteY507" fmla="*/ 1196656 h 2013279"/>
                  <a:gd name="connsiteX508" fmla="*/ 2542810 w 2918007"/>
                  <a:gd name="connsiteY508" fmla="*/ 1188976 h 2013279"/>
                  <a:gd name="connsiteX509" fmla="*/ 2521863 w 2918007"/>
                  <a:gd name="connsiteY509" fmla="*/ 1173482 h 2013279"/>
                  <a:gd name="connsiteX510" fmla="*/ 2515988 w 2918007"/>
                  <a:gd name="connsiteY510" fmla="*/ 1171408 h 2013279"/>
                  <a:gd name="connsiteX511" fmla="*/ 2514272 w 2918007"/>
                  <a:gd name="connsiteY511" fmla="*/ 1170919 h 2013279"/>
                  <a:gd name="connsiteX512" fmla="*/ 2511749 w 2918007"/>
                  <a:gd name="connsiteY512" fmla="*/ 1170067 h 2013279"/>
                  <a:gd name="connsiteX513" fmla="*/ 2509074 w 2918007"/>
                  <a:gd name="connsiteY513" fmla="*/ 1169436 h 2013279"/>
                  <a:gd name="connsiteX514" fmla="*/ 2500604 w 2918007"/>
                  <a:gd name="connsiteY514" fmla="*/ 1167021 h 2013279"/>
                  <a:gd name="connsiteX515" fmla="*/ 2497449 w 2918007"/>
                  <a:gd name="connsiteY515" fmla="*/ 1166697 h 2013279"/>
                  <a:gd name="connsiteX516" fmla="*/ 2486727 w 2918007"/>
                  <a:gd name="connsiteY516" fmla="*/ 1164170 h 2013279"/>
                  <a:gd name="connsiteX517" fmla="*/ 2216125 w 2918007"/>
                  <a:gd name="connsiteY517" fmla="*/ 1161169 h 2013279"/>
                  <a:gd name="connsiteX518" fmla="*/ 2149939 w 2918007"/>
                  <a:gd name="connsiteY518" fmla="*/ 1185257 h 2013279"/>
                  <a:gd name="connsiteX519" fmla="*/ 2136818 w 2918007"/>
                  <a:gd name="connsiteY519" fmla="*/ 1192404 h 2013279"/>
                  <a:gd name="connsiteX520" fmla="*/ 2130342 w 2918007"/>
                  <a:gd name="connsiteY520" fmla="*/ 1195482 h 2013279"/>
                  <a:gd name="connsiteX521" fmla="*/ 2067649 w 2918007"/>
                  <a:gd name="connsiteY521" fmla="*/ 1230083 h 2013279"/>
                  <a:gd name="connsiteX522" fmla="*/ 2067572 w 2918007"/>
                  <a:gd name="connsiteY522" fmla="*/ 1230125 h 2013279"/>
                  <a:gd name="connsiteX523" fmla="*/ 2015794 w 2918007"/>
                  <a:gd name="connsiteY523" fmla="*/ 1331098 h 2013279"/>
                  <a:gd name="connsiteX524" fmla="*/ 2015718 w 2918007"/>
                  <a:gd name="connsiteY524" fmla="*/ 1331227 h 2013279"/>
                  <a:gd name="connsiteX525" fmla="*/ 2001220 w 2918007"/>
                  <a:gd name="connsiteY525" fmla="*/ 1355699 h 2013279"/>
                  <a:gd name="connsiteX526" fmla="*/ 1999141 w 2918007"/>
                  <a:gd name="connsiteY526" fmla="*/ 1359578 h 2013279"/>
                  <a:gd name="connsiteX527" fmla="*/ 1997620 w 2918007"/>
                  <a:gd name="connsiteY527" fmla="*/ 1362180 h 2013279"/>
                  <a:gd name="connsiteX528" fmla="*/ 1995686 w 2918007"/>
                  <a:gd name="connsiteY528" fmla="*/ 1366025 h 2013279"/>
                  <a:gd name="connsiteX529" fmla="*/ 1992033 w 2918007"/>
                  <a:gd name="connsiteY529" fmla="*/ 1372841 h 2013279"/>
                  <a:gd name="connsiteX530" fmla="*/ 1990791 w 2918007"/>
                  <a:gd name="connsiteY530" fmla="*/ 1375758 h 2013279"/>
                  <a:gd name="connsiteX531" fmla="*/ 1988287 w 2918007"/>
                  <a:gd name="connsiteY531" fmla="*/ 1380738 h 2013279"/>
                  <a:gd name="connsiteX532" fmla="*/ 1984357 w 2918007"/>
                  <a:gd name="connsiteY532" fmla="*/ 1392051 h 2013279"/>
                  <a:gd name="connsiteX533" fmla="*/ 1984358 w 2918007"/>
                  <a:gd name="connsiteY533" fmla="*/ 1392050 h 2013279"/>
                  <a:gd name="connsiteX534" fmla="*/ 1984849 w 2918007"/>
                  <a:gd name="connsiteY534" fmla="*/ 1389713 h 2013279"/>
                  <a:gd name="connsiteX535" fmla="*/ 1990791 w 2918007"/>
                  <a:gd name="connsiteY535" fmla="*/ 1375758 h 2013279"/>
                  <a:gd name="connsiteX536" fmla="*/ 1995686 w 2918007"/>
                  <a:gd name="connsiteY536" fmla="*/ 1366025 h 2013279"/>
                  <a:gd name="connsiteX537" fmla="*/ 1999141 w 2918007"/>
                  <a:gd name="connsiteY537" fmla="*/ 1359578 h 2013279"/>
                  <a:gd name="connsiteX538" fmla="*/ 2015718 w 2918007"/>
                  <a:gd name="connsiteY538" fmla="*/ 1331227 h 2013279"/>
                  <a:gd name="connsiteX539" fmla="*/ 2015795 w 2918007"/>
                  <a:gd name="connsiteY539" fmla="*/ 1331098 h 2013279"/>
                  <a:gd name="connsiteX540" fmla="*/ 2067573 w 2918007"/>
                  <a:gd name="connsiteY540" fmla="*/ 1230125 h 2013279"/>
                  <a:gd name="connsiteX541" fmla="*/ 2067649 w 2918007"/>
                  <a:gd name="connsiteY541" fmla="*/ 1230083 h 2013279"/>
                  <a:gd name="connsiteX542" fmla="*/ 2136818 w 2918007"/>
                  <a:gd name="connsiteY542" fmla="*/ 1192404 h 2013279"/>
                  <a:gd name="connsiteX543" fmla="*/ 2185894 w 2918007"/>
                  <a:gd name="connsiteY543" fmla="*/ 1169086 h 2013279"/>
                  <a:gd name="connsiteX544" fmla="*/ 2216126 w 2918007"/>
                  <a:gd name="connsiteY544" fmla="*/ 1161169 h 2013279"/>
                  <a:gd name="connsiteX545" fmla="*/ 1140501 w 2918007"/>
                  <a:gd name="connsiteY545" fmla="*/ 1144545 h 2013279"/>
                  <a:gd name="connsiteX546" fmla="*/ 1121084 w 2918007"/>
                  <a:gd name="connsiteY546" fmla="*/ 1164247 h 2013279"/>
                  <a:gd name="connsiteX547" fmla="*/ 1117094 w 2918007"/>
                  <a:gd name="connsiteY547" fmla="*/ 1169680 h 2013279"/>
                  <a:gd name="connsiteX548" fmla="*/ 1113413 w 2918007"/>
                  <a:gd name="connsiteY548" fmla="*/ 1173826 h 2013279"/>
                  <a:gd name="connsiteX549" fmla="*/ 1112001 w 2918007"/>
                  <a:gd name="connsiteY549" fmla="*/ 1176613 h 2013279"/>
                  <a:gd name="connsiteX550" fmla="*/ 1106175 w 2918007"/>
                  <a:gd name="connsiteY550" fmla="*/ 1184545 h 2013279"/>
                  <a:gd name="connsiteX551" fmla="*/ 1096120 w 2918007"/>
                  <a:gd name="connsiteY551" fmla="*/ 1207961 h 2013279"/>
                  <a:gd name="connsiteX552" fmla="*/ 1088203 w 2918007"/>
                  <a:gd name="connsiteY552" fmla="*/ 1213781 h 2013279"/>
                  <a:gd name="connsiteX553" fmla="*/ 1072543 w 2918007"/>
                  <a:gd name="connsiteY553" fmla="*/ 1221275 h 2013279"/>
                  <a:gd name="connsiteX554" fmla="*/ 1072543 w 2918007"/>
                  <a:gd name="connsiteY554" fmla="*/ 1221275 h 2013279"/>
                  <a:gd name="connsiteX555" fmla="*/ 1096120 w 2918007"/>
                  <a:gd name="connsiteY555" fmla="*/ 1207961 h 2013279"/>
                  <a:gd name="connsiteX556" fmla="*/ 1112001 w 2918007"/>
                  <a:gd name="connsiteY556" fmla="*/ 1176613 h 2013279"/>
                  <a:gd name="connsiteX557" fmla="*/ 1117094 w 2918007"/>
                  <a:gd name="connsiteY557" fmla="*/ 1169680 h 2013279"/>
                  <a:gd name="connsiteX558" fmla="*/ 1134607 w 2918007"/>
                  <a:gd name="connsiteY558" fmla="*/ 1149951 h 2013279"/>
                  <a:gd name="connsiteX559" fmla="*/ 1140501 w 2918007"/>
                  <a:gd name="connsiteY559" fmla="*/ 1144545 h 2013279"/>
                  <a:gd name="connsiteX560" fmla="*/ 1416178 w 2918007"/>
                  <a:gd name="connsiteY560" fmla="*/ 1143968 h 2013279"/>
                  <a:gd name="connsiteX561" fmla="*/ 1407404 w 2918007"/>
                  <a:gd name="connsiteY561" fmla="*/ 1144545 h 2013279"/>
                  <a:gd name="connsiteX562" fmla="*/ 1338984 w 2918007"/>
                  <a:gd name="connsiteY562" fmla="*/ 1183949 h 2013279"/>
                  <a:gd name="connsiteX563" fmla="*/ 1207073 w 2918007"/>
                  <a:gd name="connsiteY563" fmla="*/ 1239361 h 2013279"/>
                  <a:gd name="connsiteX564" fmla="*/ 1195446 w 2918007"/>
                  <a:gd name="connsiteY564" fmla="*/ 1274442 h 2013279"/>
                  <a:gd name="connsiteX565" fmla="*/ 1191615 w 2918007"/>
                  <a:gd name="connsiteY565" fmla="*/ 1281340 h 2013279"/>
                  <a:gd name="connsiteX566" fmla="*/ 1182182 w 2918007"/>
                  <a:gd name="connsiteY566" fmla="*/ 1292713 h 2013279"/>
                  <a:gd name="connsiteX567" fmla="*/ 1163196 w 2918007"/>
                  <a:gd name="connsiteY567" fmla="*/ 1308771 h 2013279"/>
                  <a:gd name="connsiteX568" fmla="*/ 1155748 w 2918007"/>
                  <a:gd name="connsiteY568" fmla="*/ 1313127 h 2013279"/>
                  <a:gd name="connsiteX569" fmla="*/ 1133394 w 2918007"/>
                  <a:gd name="connsiteY569" fmla="*/ 1320313 h 2013279"/>
                  <a:gd name="connsiteX570" fmla="*/ 1133394 w 2918007"/>
                  <a:gd name="connsiteY570" fmla="*/ 1320314 h 2013279"/>
                  <a:gd name="connsiteX571" fmla="*/ 1133393 w 2918007"/>
                  <a:gd name="connsiteY571" fmla="*/ 1320314 h 2013279"/>
                  <a:gd name="connsiteX572" fmla="*/ 1123783 w 2918007"/>
                  <a:gd name="connsiteY572" fmla="*/ 1321101 h 2013279"/>
                  <a:gd name="connsiteX573" fmla="*/ 1122009 w 2918007"/>
                  <a:gd name="connsiteY573" fmla="*/ 1321247 h 2013279"/>
                  <a:gd name="connsiteX574" fmla="*/ 1122010 w 2918007"/>
                  <a:gd name="connsiteY574" fmla="*/ 1321247 h 2013279"/>
                  <a:gd name="connsiteX575" fmla="*/ 1123783 w 2918007"/>
                  <a:gd name="connsiteY575" fmla="*/ 1321101 h 2013279"/>
                  <a:gd name="connsiteX576" fmla="*/ 1133394 w 2918007"/>
                  <a:gd name="connsiteY576" fmla="*/ 1320314 h 2013279"/>
                  <a:gd name="connsiteX577" fmla="*/ 1133394 w 2918007"/>
                  <a:gd name="connsiteY577" fmla="*/ 1320314 h 2013279"/>
                  <a:gd name="connsiteX578" fmla="*/ 1133394 w 2918007"/>
                  <a:gd name="connsiteY578" fmla="*/ 1320313 h 2013279"/>
                  <a:gd name="connsiteX579" fmla="*/ 1152228 w 2918007"/>
                  <a:gd name="connsiteY579" fmla="*/ 1315185 h 2013279"/>
                  <a:gd name="connsiteX580" fmla="*/ 1155748 w 2918007"/>
                  <a:gd name="connsiteY580" fmla="*/ 1313127 h 2013279"/>
                  <a:gd name="connsiteX581" fmla="*/ 1159456 w 2918007"/>
                  <a:gd name="connsiteY581" fmla="*/ 1311935 h 2013279"/>
                  <a:gd name="connsiteX582" fmla="*/ 1163196 w 2918007"/>
                  <a:gd name="connsiteY582" fmla="*/ 1308771 h 2013279"/>
                  <a:gd name="connsiteX583" fmla="*/ 1174199 w 2918007"/>
                  <a:gd name="connsiteY583" fmla="*/ 1302337 h 2013279"/>
                  <a:gd name="connsiteX584" fmla="*/ 1182182 w 2918007"/>
                  <a:gd name="connsiteY584" fmla="*/ 1292713 h 2013279"/>
                  <a:gd name="connsiteX585" fmla="*/ 1188061 w 2918007"/>
                  <a:gd name="connsiteY585" fmla="*/ 1287740 h 2013279"/>
                  <a:gd name="connsiteX586" fmla="*/ 1191615 w 2918007"/>
                  <a:gd name="connsiteY586" fmla="*/ 1281340 h 2013279"/>
                  <a:gd name="connsiteX587" fmla="*/ 1194187 w 2918007"/>
                  <a:gd name="connsiteY587" fmla="*/ 1278240 h 2013279"/>
                  <a:gd name="connsiteX588" fmla="*/ 1195446 w 2918007"/>
                  <a:gd name="connsiteY588" fmla="*/ 1274442 h 2013279"/>
                  <a:gd name="connsiteX589" fmla="*/ 1199525 w 2918007"/>
                  <a:gd name="connsiteY589" fmla="*/ 1267097 h 2013279"/>
                  <a:gd name="connsiteX590" fmla="*/ 1207074 w 2918007"/>
                  <a:gd name="connsiteY590" fmla="*/ 1239361 h 2013279"/>
                  <a:gd name="connsiteX591" fmla="*/ 1338985 w 2918007"/>
                  <a:gd name="connsiteY591" fmla="*/ 1183949 h 2013279"/>
                  <a:gd name="connsiteX592" fmla="*/ 1407405 w 2918007"/>
                  <a:gd name="connsiteY592" fmla="*/ 1144545 h 2013279"/>
                  <a:gd name="connsiteX593" fmla="*/ 1416179 w 2918007"/>
                  <a:gd name="connsiteY593" fmla="*/ 1143968 h 2013279"/>
                  <a:gd name="connsiteX594" fmla="*/ 2652772 w 2918007"/>
                  <a:gd name="connsiteY594" fmla="*/ 1133539 h 2013279"/>
                  <a:gd name="connsiteX595" fmla="*/ 2652771 w 2918007"/>
                  <a:gd name="connsiteY595" fmla="*/ 1133539 h 2013279"/>
                  <a:gd name="connsiteX596" fmla="*/ 2658347 w 2918007"/>
                  <a:gd name="connsiteY596" fmla="*/ 1136743 h 2013279"/>
                  <a:gd name="connsiteX597" fmla="*/ 2656238 w 2918007"/>
                  <a:gd name="connsiteY597" fmla="*/ 1149470 h 2013279"/>
                  <a:gd name="connsiteX598" fmla="*/ 2608775 w 2918007"/>
                  <a:gd name="connsiteY598" fmla="*/ 1210423 h 2013279"/>
                  <a:gd name="connsiteX599" fmla="*/ 2595830 w 2918007"/>
                  <a:gd name="connsiteY599" fmla="*/ 1440075 h 2013279"/>
                  <a:gd name="connsiteX600" fmla="*/ 2595862 w 2918007"/>
                  <a:gd name="connsiteY600" fmla="*/ 1440173 h 2013279"/>
                  <a:gd name="connsiteX601" fmla="*/ 2604190 w 2918007"/>
                  <a:gd name="connsiteY601" fmla="*/ 1466825 h 2013279"/>
                  <a:gd name="connsiteX602" fmla="*/ 2605752 w 2918007"/>
                  <a:gd name="connsiteY602" fmla="*/ 1470831 h 2013279"/>
                  <a:gd name="connsiteX603" fmla="*/ 2606763 w 2918007"/>
                  <a:gd name="connsiteY603" fmla="*/ 1473965 h 2013279"/>
                  <a:gd name="connsiteX604" fmla="*/ 2608449 w 2918007"/>
                  <a:gd name="connsiteY604" fmla="*/ 1477747 h 2013279"/>
                  <a:gd name="connsiteX605" fmla="*/ 2611601 w 2918007"/>
                  <a:gd name="connsiteY605" fmla="*/ 1485829 h 2013279"/>
                  <a:gd name="connsiteX606" fmla="*/ 2613154 w 2918007"/>
                  <a:gd name="connsiteY606" fmla="*/ 1488300 h 2013279"/>
                  <a:gd name="connsiteX607" fmla="*/ 2616027 w 2918007"/>
                  <a:gd name="connsiteY607" fmla="*/ 1494746 h 2013279"/>
                  <a:gd name="connsiteX608" fmla="*/ 2629809 w 2918007"/>
                  <a:gd name="connsiteY608" fmla="*/ 1507569 h 2013279"/>
                  <a:gd name="connsiteX609" fmla="*/ 2629810 w 2918007"/>
                  <a:gd name="connsiteY609" fmla="*/ 1507569 h 2013279"/>
                  <a:gd name="connsiteX610" fmla="*/ 2623689 w 2918007"/>
                  <a:gd name="connsiteY610" fmla="*/ 1505064 h 2013279"/>
                  <a:gd name="connsiteX611" fmla="*/ 2613154 w 2918007"/>
                  <a:gd name="connsiteY611" fmla="*/ 1488300 h 2013279"/>
                  <a:gd name="connsiteX612" fmla="*/ 2608449 w 2918007"/>
                  <a:gd name="connsiteY612" fmla="*/ 1477747 h 2013279"/>
                  <a:gd name="connsiteX613" fmla="*/ 2605752 w 2918007"/>
                  <a:gd name="connsiteY613" fmla="*/ 1470831 h 2013279"/>
                  <a:gd name="connsiteX614" fmla="*/ 2595862 w 2918007"/>
                  <a:gd name="connsiteY614" fmla="*/ 1440173 h 2013279"/>
                  <a:gd name="connsiteX615" fmla="*/ 2595831 w 2918007"/>
                  <a:gd name="connsiteY615" fmla="*/ 1440075 h 2013279"/>
                  <a:gd name="connsiteX616" fmla="*/ 2608776 w 2918007"/>
                  <a:gd name="connsiteY616" fmla="*/ 1210423 h 2013279"/>
                  <a:gd name="connsiteX617" fmla="*/ 2656239 w 2918007"/>
                  <a:gd name="connsiteY617" fmla="*/ 1149470 h 2013279"/>
                  <a:gd name="connsiteX618" fmla="*/ 2652772 w 2918007"/>
                  <a:gd name="connsiteY618" fmla="*/ 1133539 h 2013279"/>
                  <a:gd name="connsiteX619" fmla="*/ 1601157 w 2918007"/>
                  <a:gd name="connsiteY619" fmla="*/ 1073712 h 2013279"/>
                  <a:gd name="connsiteX620" fmla="*/ 1576473 w 2918007"/>
                  <a:gd name="connsiteY620" fmla="*/ 1076979 h 2013279"/>
                  <a:gd name="connsiteX621" fmla="*/ 1572430 w 2918007"/>
                  <a:gd name="connsiteY621" fmla="*/ 1079639 h 2013279"/>
                  <a:gd name="connsiteX622" fmla="*/ 1570058 w 2918007"/>
                  <a:gd name="connsiteY622" fmla="*/ 1080129 h 2013279"/>
                  <a:gd name="connsiteX623" fmla="*/ 1566004 w 2918007"/>
                  <a:gd name="connsiteY623" fmla="*/ 1083868 h 2013279"/>
                  <a:gd name="connsiteX624" fmla="*/ 1559777 w 2918007"/>
                  <a:gd name="connsiteY624" fmla="*/ 1087965 h 2013279"/>
                  <a:gd name="connsiteX625" fmla="*/ 1554567 w 2918007"/>
                  <a:gd name="connsiteY625" fmla="*/ 1094416 h 2013279"/>
                  <a:gd name="connsiteX626" fmla="*/ 1552712 w 2918007"/>
                  <a:gd name="connsiteY626" fmla="*/ 1096127 h 2013279"/>
                  <a:gd name="connsiteX627" fmla="*/ 1551369 w 2918007"/>
                  <a:gd name="connsiteY627" fmla="*/ 1098376 h 2013279"/>
                  <a:gd name="connsiteX628" fmla="*/ 1550314 w 2918007"/>
                  <a:gd name="connsiteY628" fmla="*/ 1099682 h 2013279"/>
                  <a:gd name="connsiteX629" fmla="*/ 1547327 w 2918007"/>
                  <a:gd name="connsiteY629" fmla="*/ 1105141 h 2013279"/>
                  <a:gd name="connsiteX630" fmla="*/ 1547315 w 2918007"/>
                  <a:gd name="connsiteY630" fmla="*/ 1105159 h 2013279"/>
                  <a:gd name="connsiteX631" fmla="*/ 1539004 w 2918007"/>
                  <a:gd name="connsiteY631" fmla="*/ 1117269 h 2013279"/>
                  <a:gd name="connsiteX632" fmla="*/ 1536825 w 2918007"/>
                  <a:gd name="connsiteY632" fmla="*/ 1121746 h 2013279"/>
                  <a:gd name="connsiteX633" fmla="*/ 1536405 w 2918007"/>
                  <a:gd name="connsiteY633" fmla="*/ 1122409 h 2013279"/>
                  <a:gd name="connsiteX634" fmla="*/ 1528780 w 2918007"/>
                  <a:gd name="connsiteY634" fmla="*/ 1137648 h 2013279"/>
                  <a:gd name="connsiteX635" fmla="*/ 1524662 w 2918007"/>
                  <a:gd name="connsiteY635" fmla="*/ 1145040 h 2013279"/>
                  <a:gd name="connsiteX636" fmla="*/ 1511788 w 2918007"/>
                  <a:gd name="connsiteY636" fmla="*/ 1159254 h 2013279"/>
                  <a:gd name="connsiteX637" fmla="*/ 1511789 w 2918007"/>
                  <a:gd name="connsiteY637" fmla="*/ 1159254 h 2013279"/>
                  <a:gd name="connsiteX638" fmla="*/ 1522551 w 2918007"/>
                  <a:gd name="connsiteY638" fmla="*/ 1148830 h 2013279"/>
                  <a:gd name="connsiteX639" fmla="*/ 1524662 w 2918007"/>
                  <a:gd name="connsiteY639" fmla="*/ 1145040 h 2013279"/>
                  <a:gd name="connsiteX640" fmla="*/ 1525599 w 2918007"/>
                  <a:gd name="connsiteY640" fmla="*/ 1144006 h 2013279"/>
                  <a:gd name="connsiteX641" fmla="*/ 1528780 w 2918007"/>
                  <a:gd name="connsiteY641" fmla="*/ 1137648 h 2013279"/>
                  <a:gd name="connsiteX642" fmla="*/ 1531184 w 2918007"/>
                  <a:gd name="connsiteY642" fmla="*/ 1133334 h 2013279"/>
                  <a:gd name="connsiteX643" fmla="*/ 1536825 w 2918007"/>
                  <a:gd name="connsiteY643" fmla="*/ 1121746 h 2013279"/>
                  <a:gd name="connsiteX644" fmla="*/ 1547315 w 2918007"/>
                  <a:gd name="connsiteY644" fmla="*/ 1105159 h 2013279"/>
                  <a:gd name="connsiteX645" fmla="*/ 1547328 w 2918007"/>
                  <a:gd name="connsiteY645" fmla="*/ 1105141 h 2013279"/>
                  <a:gd name="connsiteX646" fmla="*/ 1551369 w 2918007"/>
                  <a:gd name="connsiteY646" fmla="*/ 1098376 h 2013279"/>
                  <a:gd name="connsiteX647" fmla="*/ 1554567 w 2918007"/>
                  <a:gd name="connsiteY647" fmla="*/ 1094416 h 2013279"/>
                  <a:gd name="connsiteX648" fmla="*/ 1566004 w 2918007"/>
                  <a:gd name="connsiteY648" fmla="*/ 1083868 h 2013279"/>
                  <a:gd name="connsiteX649" fmla="*/ 1572430 w 2918007"/>
                  <a:gd name="connsiteY649" fmla="*/ 1079639 h 2013279"/>
                  <a:gd name="connsiteX650" fmla="*/ 1601157 w 2918007"/>
                  <a:gd name="connsiteY650" fmla="*/ 1073712 h 2013279"/>
                  <a:gd name="connsiteX651" fmla="*/ 2527409 w 2918007"/>
                  <a:gd name="connsiteY651" fmla="*/ 1046420 h 2013279"/>
                  <a:gd name="connsiteX652" fmla="*/ 2492891 w 2918007"/>
                  <a:gd name="connsiteY652" fmla="*/ 1065121 h 2013279"/>
                  <a:gd name="connsiteX653" fmla="*/ 2405361 w 2918007"/>
                  <a:gd name="connsiteY653" fmla="*/ 1142082 h 2013279"/>
                  <a:gd name="connsiteX654" fmla="*/ 2405353 w 2918007"/>
                  <a:gd name="connsiteY654" fmla="*/ 1142088 h 2013279"/>
                  <a:gd name="connsiteX655" fmla="*/ 2381400 w 2918007"/>
                  <a:gd name="connsiteY655" fmla="*/ 1157480 h 2013279"/>
                  <a:gd name="connsiteX656" fmla="*/ 2379152 w 2918007"/>
                  <a:gd name="connsiteY656" fmla="*/ 1161081 h 2013279"/>
                  <a:gd name="connsiteX657" fmla="*/ 2376775 w 2918007"/>
                  <a:gd name="connsiteY657" fmla="*/ 1162804 h 2013279"/>
                  <a:gd name="connsiteX658" fmla="*/ 2375460 w 2918007"/>
                  <a:gd name="connsiteY658" fmla="*/ 1166993 h 2013279"/>
                  <a:gd name="connsiteX659" fmla="*/ 2371513 w 2918007"/>
                  <a:gd name="connsiteY659" fmla="*/ 1173316 h 2013279"/>
                  <a:gd name="connsiteX660" fmla="*/ 2372092 w 2918007"/>
                  <a:gd name="connsiteY660" fmla="*/ 1177724 h 2013279"/>
                  <a:gd name="connsiteX661" fmla="*/ 2370380 w 2918007"/>
                  <a:gd name="connsiteY661" fmla="*/ 1183179 h 2013279"/>
                  <a:gd name="connsiteX662" fmla="*/ 2378856 w 2918007"/>
                  <a:gd name="connsiteY662" fmla="*/ 1204882 h 2013279"/>
                  <a:gd name="connsiteX663" fmla="*/ 2378857 w 2918007"/>
                  <a:gd name="connsiteY663" fmla="*/ 1204882 h 2013279"/>
                  <a:gd name="connsiteX664" fmla="*/ 2374850 w 2918007"/>
                  <a:gd name="connsiteY664" fmla="*/ 1198706 h 2013279"/>
                  <a:gd name="connsiteX665" fmla="*/ 2372092 w 2918007"/>
                  <a:gd name="connsiteY665" fmla="*/ 1177724 h 2013279"/>
                  <a:gd name="connsiteX666" fmla="*/ 2375460 w 2918007"/>
                  <a:gd name="connsiteY666" fmla="*/ 1166993 h 2013279"/>
                  <a:gd name="connsiteX667" fmla="*/ 2379152 w 2918007"/>
                  <a:gd name="connsiteY667" fmla="*/ 1161081 h 2013279"/>
                  <a:gd name="connsiteX668" fmla="*/ 2405353 w 2918007"/>
                  <a:gd name="connsiteY668" fmla="*/ 1142088 h 2013279"/>
                  <a:gd name="connsiteX669" fmla="*/ 2405362 w 2918007"/>
                  <a:gd name="connsiteY669" fmla="*/ 1142082 h 2013279"/>
                  <a:gd name="connsiteX670" fmla="*/ 2492892 w 2918007"/>
                  <a:gd name="connsiteY670" fmla="*/ 1065121 h 2013279"/>
                  <a:gd name="connsiteX671" fmla="*/ 2505499 w 2918007"/>
                  <a:gd name="connsiteY671" fmla="*/ 1052134 h 2013279"/>
                  <a:gd name="connsiteX672" fmla="*/ 2527410 w 2918007"/>
                  <a:gd name="connsiteY672" fmla="*/ 1046420 h 2013279"/>
                  <a:gd name="connsiteX673" fmla="*/ 263974 w 2918007"/>
                  <a:gd name="connsiteY673" fmla="*/ 1036184 h 2013279"/>
                  <a:gd name="connsiteX674" fmla="*/ 218206 w 2918007"/>
                  <a:gd name="connsiteY674" fmla="*/ 1076127 h 2013279"/>
                  <a:gd name="connsiteX675" fmla="*/ 216422 w 2918007"/>
                  <a:gd name="connsiteY675" fmla="*/ 1086211 h 2013279"/>
                  <a:gd name="connsiteX676" fmla="*/ 215216 w 2918007"/>
                  <a:gd name="connsiteY676" fmla="*/ 1088800 h 2013279"/>
                  <a:gd name="connsiteX677" fmla="*/ 214493 w 2918007"/>
                  <a:gd name="connsiteY677" fmla="*/ 1097117 h 2013279"/>
                  <a:gd name="connsiteX678" fmla="*/ 214045 w 2918007"/>
                  <a:gd name="connsiteY678" fmla="*/ 1099648 h 2013279"/>
                  <a:gd name="connsiteX679" fmla="*/ 214045 w 2918007"/>
                  <a:gd name="connsiteY679" fmla="*/ 1102264 h 2013279"/>
                  <a:gd name="connsiteX680" fmla="*/ 213900 w 2918007"/>
                  <a:gd name="connsiteY680" fmla="*/ 1103934 h 2013279"/>
                  <a:gd name="connsiteX681" fmla="*/ 214045 w 2918007"/>
                  <a:gd name="connsiteY681" fmla="*/ 1110025 h 2013279"/>
                  <a:gd name="connsiteX682" fmla="*/ 214045 w 2918007"/>
                  <a:gd name="connsiteY682" fmla="*/ 1110067 h 2013279"/>
                  <a:gd name="connsiteX683" fmla="*/ 235003 w 2918007"/>
                  <a:gd name="connsiteY683" fmla="*/ 1186412 h 2013279"/>
                  <a:gd name="connsiteX684" fmla="*/ 161035 w 2918007"/>
                  <a:gd name="connsiteY684" fmla="*/ 1260294 h 2013279"/>
                  <a:gd name="connsiteX685" fmla="*/ 113572 w 2918007"/>
                  <a:gd name="connsiteY685" fmla="*/ 1302777 h 2013279"/>
                  <a:gd name="connsiteX686" fmla="*/ 145625 w 2918007"/>
                  <a:gd name="connsiteY686" fmla="*/ 1363114 h 2013279"/>
                  <a:gd name="connsiteX687" fmla="*/ 208498 w 2918007"/>
                  <a:gd name="connsiteY687" fmla="*/ 1513341 h 2013279"/>
                  <a:gd name="connsiteX688" fmla="*/ 344290 w 2918007"/>
                  <a:gd name="connsiteY688" fmla="*/ 1554044 h 2013279"/>
                  <a:gd name="connsiteX689" fmla="*/ 344290 w 2918007"/>
                  <a:gd name="connsiteY689" fmla="*/ 1554044 h 2013279"/>
                  <a:gd name="connsiteX690" fmla="*/ 282090 w 2918007"/>
                  <a:gd name="connsiteY690" fmla="*/ 1542758 h 2013279"/>
                  <a:gd name="connsiteX691" fmla="*/ 208499 w 2918007"/>
                  <a:gd name="connsiteY691" fmla="*/ 1513341 h 2013279"/>
                  <a:gd name="connsiteX692" fmla="*/ 145626 w 2918007"/>
                  <a:gd name="connsiteY692" fmla="*/ 1363114 h 2013279"/>
                  <a:gd name="connsiteX693" fmla="*/ 113573 w 2918007"/>
                  <a:gd name="connsiteY693" fmla="*/ 1302777 h 2013279"/>
                  <a:gd name="connsiteX694" fmla="*/ 161036 w 2918007"/>
                  <a:gd name="connsiteY694" fmla="*/ 1260294 h 2013279"/>
                  <a:gd name="connsiteX695" fmla="*/ 235004 w 2918007"/>
                  <a:gd name="connsiteY695" fmla="*/ 1186412 h 2013279"/>
                  <a:gd name="connsiteX696" fmla="*/ 214046 w 2918007"/>
                  <a:gd name="connsiteY696" fmla="*/ 1110067 h 2013279"/>
                  <a:gd name="connsiteX697" fmla="*/ 214045 w 2918007"/>
                  <a:gd name="connsiteY697" fmla="*/ 1110025 h 2013279"/>
                  <a:gd name="connsiteX698" fmla="*/ 214045 w 2918007"/>
                  <a:gd name="connsiteY698" fmla="*/ 1102264 h 2013279"/>
                  <a:gd name="connsiteX699" fmla="*/ 214493 w 2918007"/>
                  <a:gd name="connsiteY699" fmla="*/ 1097117 h 2013279"/>
                  <a:gd name="connsiteX700" fmla="*/ 216422 w 2918007"/>
                  <a:gd name="connsiteY700" fmla="*/ 1086211 h 2013279"/>
                  <a:gd name="connsiteX701" fmla="*/ 232770 w 2918007"/>
                  <a:gd name="connsiteY701" fmla="*/ 1051105 h 2013279"/>
                  <a:gd name="connsiteX702" fmla="*/ 263975 w 2918007"/>
                  <a:gd name="connsiteY702" fmla="*/ 1036184 h 2013279"/>
                  <a:gd name="connsiteX703" fmla="*/ 879145 w 2918007"/>
                  <a:gd name="connsiteY703" fmla="*/ 1012788 h 2013279"/>
                  <a:gd name="connsiteX704" fmla="*/ 879073 w 2918007"/>
                  <a:gd name="connsiteY704" fmla="*/ 1063241 h 2013279"/>
                  <a:gd name="connsiteX705" fmla="*/ 878176 w 2918007"/>
                  <a:gd name="connsiteY705" fmla="*/ 1081458 h 2013279"/>
                  <a:gd name="connsiteX706" fmla="*/ 876240 w 2918007"/>
                  <a:gd name="connsiteY706" fmla="*/ 1093224 h 2013279"/>
                  <a:gd name="connsiteX707" fmla="*/ 870489 w 2918007"/>
                  <a:gd name="connsiteY707" fmla="*/ 1111294 h 2013279"/>
                  <a:gd name="connsiteX708" fmla="*/ 865480 w 2918007"/>
                  <a:gd name="connsiteY708" fmla="*/ 1119963 h 2013279"/>
                  <a:gd name="connsiteX709" fmla="*/ 845860 w 2918007"/>
                  <a:gd name="connsiteY709" fmla="*/ 1132789 h 2013279"/>
                  <a:gd name="connsiteX710" fmla="*/ 845860 w 2918007"/>
                  <a:gd name="connsiteY710" fmla="*/ 1132789 h 2013279"/>
                  <a:gd name="connsiteX711" fmla="*/ 845860 w 2918007"/>
                  <a:gd name="connsiteY711" fmla="*/ 1132789 h 2013279"/>
                  <a:gd name="connsiteX712" fmla="*/ 845860 w 2918007"/>
                  <a:gd name="connsiteY712" fmla="*/ 1132789 h 2013279"/>
                  <a:gd name="connsiteX713" fmla="*/ 862531 w 2918007"/>
                  <a:gd name="connsiteY713" fmla="*/ 1125066 h 2013279"/>
                  <a:gd name="connsiteX714" fmla="*/ 865480 w 2918007"/>
                  <a:gd name="connsiteY714" fmla="*/ 1119963 h 2013279"/>
                  <a:gd name="connsiteX715" fmla="*/ 868321 w 2918007"/>
                  <a:gd name="connsiteY715" fmla="*/ 1118105 h 2013279"/>
                  <a:gd name="connsiteX716" fmla="*/ 870489 w 2918007"/>
                  <a:gd name="connsiteY716" fmla="*/ 1111294 h 2013279"/>
                  <a:gd name="connsiteX717" fmla="*/ 874371 w 2918007"/>
                  <a:gd name="connsiteY717" fmla="*/ 1104575 h 2013279"/>
                  <a:gd name="connsiteX718" fmla="*/ 876240 w 2918007"/>
                  <a:gd name="connsiteY718" fmla="*/ 1093224 h 2013279"/>
                  <a:gd name="connsiteX719" fmla="*/ 877845 w 2918007"/>
                  <a:gd name="connsiteY719" fmla="*/ 1088178 h 2013279"/>
                  <a:gd name="connsiteX720" fmla="*/ 878176 w 2918007"/>
                  <a:gd name="connsiteY720" fmla="*/ 1081458 h 2013279"/>
                  <a:gd name="connsiteX721" fmla="*/ 879055 w 2918007"/>
                  <a:gd name="connsiteY721" fmla="*/ 1076120 h 2013279"/>
                  <a:gd name="connsiteX722" fmla="*/ 879073 w 2918007"/>
                  <a:gd name="connsiteY722" fmla="*/ 1063241 h 2013279"/>
                  <a:gd name="connsiteX723" fmla="*/ 879698 w 2918007"/>
                  <a:gd name="connsiteY723" fmla="*/ 1050556 h 2013279"/>
                  <a:gd name="connsiteX724" fmla="*/ 879145 w 2918007"/>
                  <a:gd name="connsiteY724" fmla="*/ 1012788 h 2013279"/>
                  <a:gd name="connsiteX725" fmla="*/ 2564606 w 2918007"/>
                  <a:gd name="connsiteY725" fmla="*/ 997242 h 2013279"/>
                  <a:gd name="connsiteX726" fmla="*/ 2603698 w 2918007"/>
                  <a:gd name="connsiteY726" fmla="*/ 1004351 h 2013279"/>
                  <a:gd name="connsiteX727" fmla="*/ 2614978 w 2918007"/>
                  <a:gd name="connsiteY727" fmla="*/ 1008193 h 2013279"/>
                  <a:gd name="connsiteX728" fmla="*/ 2637702 w 2918007"/>
                  <a:gd name="connsiteY728" fmla="*/ 1017378 h 2013279"/>
                  <a:gd name="connsiteX729" fmla="*/ 2644937 w 2918007"/>
                  <a:gd name="connsiteY729" fmla="*/ 1020730 h 2013279"/>
                  <a:gd name="connsiteX730" fmla="*/ 2655621 w 2918007"/>
                  <a:gd name="connsiteY730" fmla="*/ 1026333 h 2013279"/>
                  <a:gd name="connsiteX731" fmla="*/ 2666553 w 2918007"/>
                  <a:gd name="connsiteY731" fmla="*/ 1032810 h 2013279"/>
                  <a:gd name="connsiteX732" fmla="*/ 2666554 w 2918007"/>
                  <a:gd name="connsiteY732" fmla="*/ 1032810 h 2013279"/>
                  <a:gd name="connsiteX733" fmla="*/ 2655622 w 2918007"/>
                  <a:gd name="connsiteY733" fmla="*/ 1026333 h 2013279"/>
                  <a:gd name="connsiteX734" fmla="*/ 2647325 w 2918007"/>
                  <a:gd name="connsiteY734" fmla="*/ 1021836 h 2013279"/>
                  <a:gd name="connsiteX735" fmla="*/ 2644937 w 2918007"/>
                  <a:gd name="connsiteY735" fmla="*/ 1020730 h 2013279"/>
                  <a:gd name="connsiteX736" fmla="*/ 2641386 w 2918007"/>
                  <a:gd name="connsiteY736" fmla="*/ 1018868 h 2013279"/>
                  <a:gd name="connsiteX737" fmla="*/ 2637702 w 2918007"/>
                  <a:gd name="connsiteY737" fmla="*/ 1017378 h 2013279"/>
                  <a:gd name="connsiteX738" fmla="*/ 2625912 w 2918007"/>
                  <a:gd name="connsiteY738" fmla="*/ 1011917 h 2013279"/>
                  <a:gd name="connsiteX739" fmla="*/ 2614978 w 2918007"/>
                  <a:gd name="connsiteY739" fmla="*/ 1008193 h 2013279"/>
                  <a:gd name="connsiteX740" fmla="*/ 2606925 w 2918007"/>
                  <a:gd name="connsiteY740" fmla="*/ 1004938 h 2013279"/>
                  <a:gd name="connsiteX741" fmla="*/ 2603698 w 2918007"/>
                  <a:gd name="connsiteY741" fmla="*/ 1004351 h 2013279"/>
                  <a:gd name="connsiteX742" fmla="*/ 2596600 w 2918007"/>
                  <a:gd name="connsiteY742" fmla="*/ 1001933 h 2013279"/>
                  <a:gd name="connsiteX743" fmla="*/ 2564606 w 2918007"/>
                  <a:gd name="connsiteY743" fmla="*/ 997242 h 2013279"/>
                  <a:gd name="connsiteX744" fmla="*/ 1813999 w 2918007"/>
                  <a:gd name="connsiteY744" fmla="*/ 984389 h 2013279"/>
                  <a:gd name="connsiteX745" fmla="*/ 1784643 w 2918007"/>
                  <a:gd name="connsiteY745" fmla="*/ 990623 h 2013279"/>
                  <a:gd name="connsiteX746" fmla="*/ 1716838 w 2918007"/>
                  <a:gd name="connsiteY746" fmla="*/ 1093443 h 2013279"/>
                  <a:gd name="connsiteX747" fmla="*/ 1782177 w 2918007"/>
                  <a:gd name="connsiteY747" fmla="*/ 1233820 h 2013279"/>
                  <a:gd name="connsiteX748" fmla="*/ 1782185 w 2918007"/>
                  <a:gd name="connsiteY748" fmla="*/ 1233834 h 2013279"/>
                  <a:gd name="connsiteX749" fmla="*/ 1794023 w 2918007"/>
                  <a:gd name="connsiteY749" fmla="*/ 1260629 h 2013279"/>
                  <a:gd name="connsiteX750" fmla="*/ 1796091 w 2918007"/>
                  <a:gd name="connsiteY750" fmla="*/ 1269981 h 2013279"/>
                  <a:gd name="connsiteX751" fmla="*/ 1796318 w 2918007"/>
                  <a:gd name="connsiteY751" fmla="*/ 1274388 h 2013279"/>
                  <a:gd name="connsiteX752" fmla="*/ 1790412 w 2918007"/>
                  <a:gd name="connsiteY752" fmla="*/ 1282391 h 2013279"/>
                  <a:gd name="connsiteX753" fmla="*/ 1790413 w 2918007"/>
                  <a:gd name="connsiteY753" fmla="*/ 1282391 h 2013279"/>
                  <a:gd name="connsiteX754" fmla="*/ 1796460 w 2918007"/>
                  <a:gd name="connsiteY754" fmla="*/ 1277152 h 2013279"/>
                  <a:gd name="connsiteX755" fmla="*/ 1796318 w 2918007"/>
                  <a:gd name="connsiteY755" fmla="*/ 1274388 h 2013279"/>
                  <a:gd name="connsiteX756" fmla="*/ 1796894 w 2918007"/>
                  <a:gd name="connsiteY756" fmla="*/ 1273608 h 2013279"/>
                  <a:gd name="connsiteX757" fmla="*/ 1796091 w 2918007"/>
                  <a:gd name="connsiteY757" fmla="*/ 1269981 h 2013279"/>
                  <a:gd name="connsiteX758" fmla="*/ 1795820 w 2918007"/>
                  <a:gd name="connsiteY758" fmla="*/ 1264696 h 2013279"/>
                  <a:gd name="connsiteX759" fmla="*/ 1794023 w 2918007"/>
                  <a:gd name="connsiteY759" fmla="*/ 1260629 h 2013279"/>
                  <a:gd name="connsiteX760" fmla="*/ 1792627 w 2918007"/>
                  <a:gd name="connsiteY760" fmla="*/ 1254320 h 2013279"/>
                  <a:gd name="connsiteX761" fmla="*/ 1782185 w 2918007"/>
                  <a:gd name="connsiteY761" fmla="*/ 1233834 h 2013279"/>
                  <a:gd name="connsiteX762" fmla="*/ 1782178 w 2918007"/>
                  <a:gd name="connsiteY762" fmla="*/ 1233820 h 2013279"/>
                  <a:gd name="connsiteX763" fmla="*/ 1716839 w 2918007"/>
                  <a:gd name="connsiteY763" fmla="*/ 1093443 h 2013279"/>
                  <a:gd name="connsiteX764" fmla="*/ 1784644 w 2918007"/>
                  <a:gd name="connsiteY764" fmla="*/ 990623 h 2013279"/>
                  <a:gd name="connsiteX765" fmla="*/ 1792012 w 2918007"/>
                  <a:gd name="connsiteY765" fmla="*/ 987477 h 2013279"/>
                  <a:gd name="connsiteX766" fmla="*/ 1813999 w 2918007"/>
                  <a:gd name="connsiteY766" fmla="*/ 984389 h 2013279"/>
                  <a:gd name="connsiteX767" fmla="*/ 570790 w 2918007"/>
                  <a:gd name="connsiteY767" fmla="*/ 977636 h 2013279"/>
                  <a:gd name="connsiteX768" fmla="*/ 565396 w 2918007"/>
                  <a:gd name="connsiteY768" fmla="*/ 978309 h 2013279"/>
                  <a:gd name="connsiteX769" fmla="*/ 549369 w 2918007"/>
                  <a:gd name="connsiteY769" fmla="*/ 1078666 h 2013279"/>
                  <a:gd name="connsiteX770" fmla="*/ 533677 w 2918007"/>
                  <a:gd name="connsiteY770" fmla="*/ 1099408 h 2013279"/>
                  <a:gd name="connsiteX771" fmla="*/ 530098 w 2918007"/>
                  <a:gd name="connsiteY771" fmla="*/ 1103523 h 2013279"/>
                  <a:gd name="connsiteX772" fmla="*/ 524473 w 2918007"/>
                  <a:gd name="connsiteY772" fmla="*/ 1109219 h 2013279"/>
                  <a:gd name="connsiteX773" fmla="*/ 515046 w 2918007"/>
                  <a:gd name="connsiteY773" fmla="*/ 1114856 h 2013279"/>
                  <a:gd name="connsiteX774" fmla="*/ 515044 w 2918007"/>
                  <a:gd name="connsiteY774" fmla="*/ 1114857 h 2013279"/>
                  <a:gd name="connsiteX775" fmla="*/ 515044 w 2918007"/>
                  <a:gd name="connsiteY775" fmla="*/ 1114857 h 2013279"/>
                  <a:gd name="connsiteX776" fmla="*/ 515046 w 2918007"/>
                  <a:gd name="connsiteY776" fmla="*/ 1114856 h 2013279"/>
                  <a:gd name="connsiteX777" fmla="*/ 521053 w 2918007"/>
                  <a:gd name="connsiteY777" fmla="*/ 1112683 h 2013279"/>
                  <a:gd name="connsiteX778" fmla="*/ 524473 w 2918007"/>
                  <a:gd name="connsiteY778" fmla="*/ 1109219 h 2013279"/>
                  <a:gd name="connsiteX779" fmla="*/ 525869 w 2918007"/>
                  <a:gd name="connsiteY779" fmla="*/ 1108385 h 2013279"/>
                  <a:gd name="connsiteX780" fmla="*/ 530098 w 2918007"/>
                  <a:gd name="connsiteY780" fmla="*/ 1103523 h 2013279"/>
                  <a:gd name="connsiteX781" fmla="*/ 532091 w 2918007"/>
                  <a:gd name="connsiteY781" fmla="*/ 1101504 h 2013279"/>
                  <a:gd name="connsiteX782" fmla="*/ 533677 w 2918007"/>
                  <a:gd name="connsiteY782" fmla="*/ 1099408 h 2013279"/>
                  <a:gd name="connsiteX783" fmla="*/ 535779 w 2918007"/>
                  <a:gd name="connsiteY783" fmla="*/ 1096991 h 2013279"/>
                  <a:gd name="connsiteX784" fmla="*/ 549370 w 2918007"/>
                  <a:gd name="connsiteY784" fmla="*/ 1078666 h 2013279"/>
                  <a:gd name="connsiteX785" fmla="*/ 565397 w 2918007"/>
                  <a:gd name="connsiteY785" fmla="*/ 978309 h 2013279"/>
                  <a:gd name="connsiteX786" fmla="*/ 570790 w 2918007"/>
                  <a:gd name="connsiteY786" fmla="*/ 977636 h 2013279"/>
                  <a:gd name="connsiteX787" fmla="*/ 689293 w 2918007"/>
                  <a:gd name="connsiteY787" fmla="*/ 967843 h 2013279"/>
                  <a:gd name="connsiteX788" fmla="*/ 722335 w 2918007"/>
                  <a:gd name="connsiteY788" fmla="*/ 971042 h 2013279"/>
                  <a:gd name="connsiteX789" fmla="*/ 729412 w 2918007"/>
                  <a:gd name="connsiteY789" fmla="*/ 975023 h 2013279"/>
                  <a:gd name="connsiteX790" fmla="*/ 735016 w 2918007"/>
                  <a:gd name="connsiteY790" fmla="*/ 979910 h 2013279"/>
                  <a:gd name="connsiteX791" fmla="*/ 738156 w 2918007"/>
                  <a:gd name="connsiteY791" fmla="*/ 984902 h 2013279"/>
                  <a:gd name="connsiteX792" fmla="*/ 741977 w 2918007"/>
                  <a:gd name="connsiteY792" fmla="*/ 992236 h 2013279"/>
                  <a:gd name="connsiteX793" fmla="*/ 744546 w 2918007"/>
                  <a:gd name="connsiteY793" fmla="*/ 995058 h 2013279"/>
                  <a:gd name="connsiteX794" fmla="*/ 747197 w 2918007"/>
                  <a:gd name="connsiteY794" fmla="*/ 999272 h 2013279"/>
                  <a:gd name="connsiteX795" fmla="*/ 748894 w 2918007"/>
                  <a:gd name="connsiteY795" fmla="*/ 999834 h 2013279"/>
                  <a:gd name="connsiteX796" fmla="*/ 751067 w 2918007"/>
                  <a:gd name="connsiteY796" fmla="*/ 1002221 h 2013279"/>
                  <a:gd name="connsiteX797" fmla="*/ 771275 w 2918007"/>
                  <a:gd name="connsiteY797" fmla="*/ 1007247 h 2013279"/>
                  <a:gd name="connsiteX798" fmla="*/ 771275 w 2918007"/>
                  <a:gd name="connsiteY798" fmla="*/ 1007247 h 2013279"/>
                  <a:gd name="connsiteX799" fmla="*/ 748894 w 2918007"/>
                  <a:gd name="connsiteY799" fmla="*/ 999834 h 2013279"/>
                  <a:gd name="connsiteX800" fmla="*/ 744546 w 2918007"/>
                  <a:gd name="connsiteY800" fmla="*/ 995058 h 2013279"/>
                  <a:gd name="connsiteX801" fmla="*/ 738156 w 2918007"/>
                  <a:gd name="connsiteY801" fmla="*/ 984902 h 2013279"/>
                  <a:gd name="connsiteX802" fmla="*/ 736006 w 2918007"/>
                  <a:gd name="connsiteY802" fmla="*/ 980773 h 2013279"/>
                  <a:gd name="connsiteX803" fmla="*/ 735016 w 2918007"/>
                  <a:gd name="connsiteY803" fmla="*/ 979910 h 2013279"/>
                  <a:gd name="connsiteX804" fmla="*/ 733328 w 2918007"/>
                  <a:gd name="connsiteY804" fmla="*/ 977226 h 2013279"/>
                  <a:gd name="connsiteX805" fmla="*/ 729412 w 2918007"/>
                  <a:gd name="connsiteY805" fmla="*/ 975023 h 2013279"/>
                  <a:gd name="connsiteX806" fmla="*/ 725160 w 2918007"/>
                  <a:gd name="connsiteY806" fmla="*/ 971316 h 2013279"/>
                  <a:gd name="connsiteX807" fmla="*/ 722335 w 2918007"/>
                  <a:gd name="connsiteY807" fmla="*/ 971042 h 2013279"/>
                  <a:gd name="connsiteX808" fmla="*/ 719079 w 2918007"/>
                  <a:gd name="connsiteY808" fmla="*/ 969211 h 2013279"/>
                  <a:gd name="connsiteX809" fmla="*/ 689293 w 2918007"/>
                  <a:gd name="connsiteY809" fmla="*/ 967843 h 2013279"/>
                  <a:gd name="connsiteX810" fmla="*/ 398862 w 2918007"/>
                  <a:gd name="connsiteY810" fmla="*/ 959300 h 2013279"/>
                  <a:gd name="connsiteX811" fmla="*/ 398861 w 2918007"/>
                  <a:gd name="connsiteY811" fmla="*/ 959300 h 2013279"/>
                  <a:gd name="connsiteX812" fmla="*/ 411984 w 2918007"/>
                  <a:gd name="connsiteY812" fmla="*/ 965201 h 2013279"/>
                  <a:gd name="connsiteX813" fmla="*/ 414414 w 2918007"/>
                  <a:gd name="connsiteY813" fmla="*/ 968797 h 2013279"/>
                  <a:gd name="connsiteX814" fmla="*/ 418220 w 2918007"/>
                  <a:gd name="connsiteY814" fmla="*/ 977582 h 2013279"/>
                  <a:gd name="connsiteX815" fmla="*/ 419107 w 2918007"/>
                  <a:gd name="connsiteY815" fmla="*/ 980821 h 2013279"/>
                  <a:gd name="connsiteX816" fmla="*/ 419924 w 2918007"/>
                  <a:gd name="connsiteY816" fmla="*/ 986313 h 2013279"/>
                  <a:gd name="connsiteX817" fmla="*/ 395049 w 2918007"/>
                  <a:gd name="connsiteY817" fmla="*/ 1014479 h 2013279"/>
                  <a:gd name="connsiteX818" fmla="*/ 387641 w 2918007"/>
                  <a:gd name="connsiteY818" fmla="*/ 1033184 h 2013279"/>
                  <a:gd name="connsiteX819" fmla="*/ 384614 w 2918007"/>
                  <a:gd name="connsiteY819" fmla="*/ 1037577 h 2013279"/>
                  <a:gd name="connsiteX820" fmla="*/ 384465 w 2918007"/>
                  <a:gd name="connsiteY820" fmla="*/ 1041202 h 2013279"/>
                  <a:gd name="connsiteX821" fmla="*/ 382056 w 2918007"/>
                  <a:gd name="connsiteY821" fmla="*/ 1047284 h 2013279"/>
                  <a:gd name="connsiteX822" fmla="*/ 379955 w 2918007"/>
                  <a:gd name="connsiteY822" fmla="*/ 1082340 h 2013279"/>
                  <a:gd name="connsiteX823" fmla="*/ 382328 w 2918007"/>
                  <a:gd name="connsiteY823" fmla="*/ 1092971 h 2013279"/>
                  <a:gd name="connsiteX824" fmla="*/ 382143 w 2918007"/>
                  <a:gd name="connsiteY824" fmla="*/ 1097462 h 2013279"/>
                  <a:gd name="connsiteX825" fmla="*/ 384505 w 2918007"/>
                  <a:gd name="connsiteY825" fmla="*/ 1102721 h 2013279"/>
                  <a:gd name="connsiteX826" fmla="*/ 387752 w 2918007"/>
                  <a:gd name="connsiteY826" fmla="*/ 1117260 h 2013279"/>
                  <a:gd name="connsiteX827" fmla="*/ 397161 w 2918007"/>
                  <a:gd name="connsiteY827" fmla="*/ 1130894 h 2013279"/>
                  <a:gd name="connsiteX828" fmla="*/ 407513 w 2918007"/>
                  <a:gd name="connsiteY828" fmla="*/ 1153937 h 2013279"/>
                  <a:gd name="connsiteX829" fmla="*/ 420968 w 2918007"/>
                  <a:gd name="connsiteY829" fmla="*/ 1165389 h 2013279"/>
                  <a:gd name="connsiteX830" fmla="*/ 429075 w 2918007"/>
                  <a:gd name="connsiteY830" fmla="*/ 1177137 h 2013279"/>
                  <a:gd name="connsiteX831" fmla="*/ 452015 w 2918007"/>
                  <a:gd name="connsiteY831" fmla="*/ 1191815 h 2013279"/>
                  <a:gd name="connsiteX832" fmla="*/ 455726 w 2918007"/>
                  <a:gd name="connsiteY832" fmla="*/ 1194973 h 2013279"/>
                  <a:gd name="connsiteX833" fmla="*/ 458053 w 2918007"/>
                  <a:gd name="connsiteY833" fmla="*/ 1195679 h 2013279"/>
                  <a:gd name="connsiteX834" fmla="*/ 460617 w 2918007"/>
                  <a:gd name="connsiteY834" fmla="*/ 1197319 h 2013279"/>
                  <a:gd name="connsiteX835" fmla="*/ 498089 w 2918007"/>
                  <a:gd name="connsiteY835" fmla="*/ 1207814 h 2013279"/>
                  <a:gd name="connsiteX836" fmla="*/ 498090 w 2918007"/>
                  <a:gd name="connsiteY836" fmla="*/ 1207814 h 2013279"/>
                  <a:gd name="connsiteX837" fmla="*/ 458053 w 2918007"/>
                  <a:gd name="connsiteY837" fmla="*/ 1195679 h 2013279"/>
                  <a:gd name="connsiteX838" fmla="*/ 452015 w 2918007"/>
                  <a:gd name="connsiteY838" fmla="*/ 1191815 h 2013279"/>
                  <a:gd name="connsiteX839" fmla="*/ 420968 w 2918007"/>
                  <a:gd name="connsiteY839" fmla="*/ 1165389 h 2013279"/>
                  <a:gd name="connsiteX840" fmla="*/ 397161 w 2918007"/>
                  <a:gd name="connsiteY840" fmla="*/ 1130894 h 2013279"/>
                  <a:gd name="connsiteX841" fmla="*/ 384505 w 2918007"/>
                  <a:gd name="connsiteY841" fmla="*/ 1102721 h 2013279"/>
                  <a:gd name="connsiteX842" fmla="*/ 382328 w 2918007"/>
                  <a:gd name="connsiteY842" fmla="*/ 1092971 h 2013279"/>
                  <a:gd name="connsiteX843" fmla="*/ 384465 w 2918007"/>
                  <a:gd name="connsiteY843" fmla="*/ 1041202 h 2013279"/>
                  <a:gd name="connsiteX844" fmla="*/ 387641 w 2918007"/>
                  <a:gd name="connsiteY844" fmla="*/ 1033184 h 2013279"/>
                  <a:gd name="connsiteX845" fmla="*/ 419925 w 2918007"/>
                  <a:gd name="connsiteY845" fmla="*/ 986313 h 2013279"/>
                  <a:gd name="connsiteX846" fmla="*/ 419401 w 2918007"/>
                  <a:gd name="connsiteY846" fmla="*/ 981897 h 2013279"/>
                  <a:gd name="connsiteX847" fmla="*/ 419107 w 2918007"/>
                  <a:gd name="connsiteY847" fmla="*/ 980821 h 2013279"/>
                  <a:gd name="connsiteX848" fmla="*/ 418836 w 2918007"/>
                  <a:gd name="connsiteY848" fmla="*/ 979002 h 2013279"/>
                  <a:gd name="connsiteX849" fmla="*/ 418220 w 2918007"/>
                  <a:gd name="connsiteY849" fmla="*/ 977582 h 2013279"/>
                  <a:gd name="connsiteX850" fmla="*/ 416772 w 2918007"/>
                  <a:gd name="connsiteY850" fmla="*/ 972287 h 2013279"/>
                  <a:gd name="connsiteX851" fmla="*/ 414414 w 2918007"/>
                  <a:gd name="connsiteY851" fmla="*/ 968797 h 2013279"/>
                  <a:gd name="connsiteX852" fmla="*/ 413067 w 2918007"/>
                  <a:gd name="connsiteY852" fmla="*/ 965688 h 2013279"/>
                  <a:gd name="connsiteX853" fmla="*/ 411984 w 2918007"/>
                  <a:gd name="connsiteY853" fmla="*/ 965201 h 2013279"/>
                  <a:gd name="connsiteX854" fmla="*/ 410454 w 2918007"/>
                  <a:gd name="connsiteY854" fmla="*/ 962936 h 2013279"/>
                  <a:gd name="connsiteX855" fmla="*/ 398862 w 2918007"/>
                  <a:gd name="connsiteY855" fmla="*/ 959300 h 2013279"/>
                  <a:gd name="connsiteX856" fmla="*/ 1765535 w 2918007"/>
                  <a:gd name="connsiteY856" fmla="*/ 943908 h 2013279"/>
                  <a:gd name="connsiteX857" fmla="*/ 1765535 w 2918007"/>
                  <a:gd name="connsiteY857" fmla="*/ 943908 h 2013279"/>
                  <a:gd name="connsiteX858" fmla="*/ 1796971 w 2918007"/>
                  <a:gd name="connsiteY858" fmla="*/ 947765 h 2013279"/>
                  <a:gd name="connsiteX859" fmla="*/ 1796972 w 2918007"/>
                  <a:gd name="connsiteY859" fmla="*/ 947765 h 2013279"/>
                  <a:gd name="connsiteX860" fmla="*/ 256047 w 2918007"/>
                  <a:gd name="connsiteY860" fmla="*/ 934558 h 2013279"/>
                  <a:gd name="connsiteX861" fmla="*/ 224524 w 2918007"/>
                  <a:gd name="connsiteY861" fmla="*/ 938906 h 2013279"/>
                  <a:gd name="connsiteX862" fmla="*/ 92614 w 2918007"/>
                  <a:gd name="connsiteY862" fmla="*/ 1212886 h 2013279"/>
                  <a:gd name="connsiteX863" fmla="*/ 129906 w 2918007"/>
                  <a:gd name="connsiteY863" fmla="*/ 1225738 h 2013279"/>
                  <a:gd name="connsiteX864" fmla="*/ 129907 w 2918007"/>
                  <a:gd name="connsiteY864" fmla="*/ 1225738 h 2013279"/>
                  <a:gd name="connsiteX865" fmla="*/ 104211 w 2918007"/>
                  <a:gd name="connsiteY865" fmla="*/ 1219687 h 2013279"/>
                  <a:gd name="connsiteX866" fmla="*/ 92615 w 2918007"/>
                  <a:gd name="connsiteY866" fmla="*/ 1212886 h 2013279"/>
                  <a:gd name="connsiteX867" fmla="*/ 224525 w 2918007"/>
                  <a:gd name="connsiteY867" fmla="*/ 938906 h 2013279"/>
                  <a:gd name="connsiteX868" fmla="*/ 256047 w 2918007"/>
                  <a:gd name="connsiteY868" fmla="*/ 934558 h 2013279"/>
                  <a:gd name="connsiteX869" fmla="*/ 1986208 w 2918007"/>
                  <a:gd name="connsiteY869" fmla="*/ 925360 h 2013279"/>
                  <a:gd name="connsiteX870" fmla="*/ 2026981 w 2918007"/>
                  <a:gd name="connsiteY870" fmla="*/ 926346 h 2013279"/>
                  <a:gd name="connsiteX871" fmla="*/ 2026981 w 2918007"/>
                  <a:gd name="connsiteY871" fmla="*/ 926346 h 2013279"/>
                  <a:gd name="connsiteX872" fmla="*/ 2070517 w 2918007"/>
                  <a:gd name="connsiteY872" fmla="*/ 942003 h 2013279"/>
                  <a:gd name="connsiteX873" fmla="*/ 2100228 w 2918007"/>
                  <a:gd name="connsiteY873" fmla="*/ 962163 h 2013279"/>
                  <a:gd name="connsiteX874" fmla="*/ 2115366 w 2918007"/>
                  <a:gd name="connsiteY874" fmla="*/ 975408 h 2013279"/>
                  <a:gd name="connsiteX875" fmla="*/ 2137563 w 2918007"/>
                  <a:gd name="connsiteY875" fmla="*/ 1003792 h 2013279"/>
                  <a:gd name="connsiteX876" fmla="*/ 2145723 w 2918007"/>
                  <a:gd name="connsiteY876" fmla="*/ 1015055 h 2013279"/>
                  <a:gd name="connsiteX877" fmla="*/ 2164347 w 2918007"/>
                  <a:gd name="connsiteY877" fmla="*/ 1042341 h 2013279"/>
                  <a:gd name="connsiteX878" fmla="*/ 2174315 w 2918007"/>
                  <a:gd name="connsiteY878" fmla="*/ 1062173 h 2013279"/>
                  <a:gd name="connsiteX879" fmla="*/ 2177239 w 2918007"/>
                  <a:gd name="connsiteY879" fmla="*/ 1073089 h 2013279"/>
                  <a:gd name="connsiteX880" fmla="*/ 2180730 w 2918007"/>
                  <a:gd name="connsiteY880" fmla="*/ 1087374 h 2013279"/>
                  <a:gd name="connsiteX881" fmla="*/ 2181479 w 2918007"/>
                  <a:gd name="connsiteY881" fmla="*/ 1089577 h 2013279"/>
                  <a:gd name="connsiteX882" fmla="*/ 2183689 w 2918007"/>
                  <a:gd name="connsiteY882" fmla="*/ 1098396 h 2013279"/>
                  <a:gd name="connsiteX883" fmla="*/ 2185828 w 2918007"/>
                  <a:gd name="connsiteY883" fmla="*/ 1102362 h 2013279"/>
                  <a:gd name="connsiteX884" fmla="*/ 2187556 w 2918007"/>
                  <a:gd name="connsiteY884" fmla="*/ 1107443 h 2013279"/>
                  <a:gd name="connsiteX885" fmla="*/ 2189098 w 2918007"/>
                  <a:gd name="connsiteY885" fmla="*/ 1108425 h 2013279"/>
                  <a:gd name="connsiteX886" fmla="*/ 2190979 w 2918007"/>
                  <a:gd name="connsiteY886" fmla="*/ 1111913 h 2013279"/>
                  <a:gd name="connsiteX887" fmla="*/ 2200752 w 2918007"/>
                  <a:gd name="connsiteY887" fmla="*/ 1115847 h 2013279"/>
                  <a:gd name="connsiteX888" fmla="*/ 2200754 w 2918007"/>
                  <a:gd name="connsiteY888" fmla="*/ 1115848 h 2013279"/>
                  <a:gd name="connsiteX889" fmla="*/ 2200754 w 2918007"/>
                  <a:gd name="connsiteY889" fmla="*/ 1115848 h 2013279"/>
                  <a:gd name="connsiteX890" fmla="*/ 2200752 w 2918007"/>
                  <a:gd name="connsiteY890" fmla="*/ 1115847 h 2013279"/>
                  <a:gd name="connsiteX891" fmla="*/ 2189098 w 2918007"/>
                  <a:gd name="connsiteY891" fmla="*/ 1108425 h 2013279"/>
                  <a:gd name="connsiteX892" fmla="*/ 2185828 w 2918007"/>
                  <a:gd name="connsiteY892" fmla="*/ 1102362 h 2013279"/>
                  <a:gd name="connsiteX893" fmla="*/ 2181479 w 2918007"/>
                  <a:gd name="connsiteY893" fmla="*/ 1089577 h 2013279"/>
                  <a:gd name="connsiteX894" fmla="*/ 2178927 w 2918007"/>
                  <a:gd name="connsiteY894" fmla="*/ 1079393 h 2013279"/>
                  <a:gd name="connsiteX895" fmla="*/ 2177239 w 2918007"/>
                  <a:gd name="connsiteY895" fmla="*/ 1073089 h 2013279"/>
                  <a:gd name="connsiteX896" fmla="*/ 2174814 w 2918007"/>
                  <a:gd name="connsiteY896" fmla="*/ 1063165 h 2013279"/>
                  <a:gd name="connsiteX897" fmla="*/ 2174315 w 2918007"/>
                  <a:gd name="connsiteY897" fmla="*/ 1062173 h 2013279"/>
                  <a:gd name="connsiteX898" fmla="*/ 2173534 w 2918007"/>
                  <a:gd name="connsiteY898" fmla="*/ 1059256 h 2013279"/>
                  <a:gd name="connsiteX899" fmla="*/ 2164348 w 2918007"/>
                  <a:gd name="connsiteY899" fmla="*/ 1042341 h 2013279"/>
                  <a:gd name="connsiteX900" fmla="*/ 2142582 w 2918007"/>
                  <a:gd name="connsiteY900" fmla="*/ 1010210 h 2013279"/>
                  <a:gd name="connsiteX901" fmla="*/ 2137563 w 2918007"/>
                  <a:gd name="connsiteY901" fmla="*/ 1003792 h 2013279"/>
                  <a:gd name="connsiteX902" fmla="*/ 2119821 w 2918007"/>
                  <a:gd name="connsiteY902" fmla="*/ 979306 h 2013279"/>
                  <a:gd name="connsiteX903" fmla="*/ 2115366 w 2918007"/>
                  <a:gd name="connsiteY903" fmla="*/ 975408 h 2013279"/>
                  <a:gd name="connsiteX904" fmla="*/ 2110413 w 2918007"/>
                  <a:gd name="connsiteY904" fmla="*/ 969074 h 2013279"/>
                  <a:gd name="connsiteX905" fmla="*/ 2100228 w 2918007"/>
                  <a:gd name="connsiteY905" fmla="*/ 962163 h 2013279"/>
                  <a:gd name="connsiteX906" fmla="*/ 2081841 w 2918007"/>
                  <a:gd name="connsiteY906" fmla="*/ 946075 h 2013279"/>
                  <a:gd name="connsiteX907" fmla="*/ 2070517 w 2918007"/>
                  <a:gd name="connsiteY907" fmla="*/ 942003 h 2013279"/>
                  <a:gd name="connsiteX908" fmla="*/ 2060677 w 2918007"/>
                  <a:gd name="connsiteY908" fmla="*/ 935326 h 2013279"/>
                  <a:gd name="connsiteX909" fmla="*/ 2026982 w 2918007"/>
                  <a:gd name="connsiteY909" fmla="*/ 926346 h 2013279"/>
                  <a:gd name="connsiteX910" fmla="*/ 2026981 w 2918007"/>
                  <a:gd name="connsiteY910" fmla="*/ 926346 h 2013279"/>
                  <a:gd name="connsiteX911" fmla="*/ 427938 w 2918007"/>
                  <a:gd name="connsiteY911" fmla="*/ 867486 h 2013279"/>
                  <a:gd name="connsiteX912" fmla="*/ 382016 w 2918007"/>
                  <a:gd name="connsiteY912" fmla="*/ 885668 h 2013279"/>
                  <a:gd name="connsiteX913" fmla="*/ 372904 w 2918007"/>
                  <a:gd name="connsiteY913" fmla="*/ 893852 h 2013279"/>
                  <a:gd name="connsiteX914" fmla="*/ 364645 w 2918007"/>
                  <a:gd name="connsiteY914" fmla="*/ 899283 h 2013279"/>
                  <a:gd name="connsiteX915" fmla="*/ 346426 w 2918007"/>
                  <a:gd name="connsiteY915" fmla="*/ 917634 h 2013279"/>
                  <a:gd name="connsiteX916" fmla="*/ 337481 w 2918007"/>
                  <a:gd name="connsiteY916" fmla="*/ 925668 h 2013279"/>
                  <a:gd name="connsiteX917" fmla="*/ 332082 w 2918007"/>
                  <a:gd name="connsiteY917" fmla="*/ 932082 h 2013279"/>
                  <a:gd name="connsiteX918" fmla="*/ 327675 w 2918007"/>
                  <a:gd name="connsiteY918" fmla="*/ 936521 h 2013279"/>
                  <a:gd name="connsiteX919" fmla="*/ 309550 w 2918007"/>
                  <a:gd name="connsiteY919" fmla="*/ 958850 h 2013279"/>
                  <a:gd name="connsiteX920" fmla="*/ 303810 w 2918007"/>
                  <a:gd name="connsiteY920" fmla="*/ 965669 h 2013279"/>
                  <a:gd name="connsiteX921" fmla="*/ 301582 w 2918007"/>
                  <a:gd name="connsiteY921" fmla="*/ 968665 h 2013279"/>
                  <a:gd name="connsiteX922" fmla="*/ 300838 w 2918007"/>
                  <a:gd name="connsiteY922" fmla="*/ 969582 h 2013279"/>
                  <a:gd name="connsiteX923" fmla="*/ 295756 w 2918007"/>
                  <a:gd name="connsiteY923" fmla="*/ 976502 h 2013279"/>
                  <a:gd name="connsiteX924" fmla="*/ 294010 w 2918007"/>
                  <a:gd name="connsiteY924" fmla="*/ 978851 h 2013279"/>
                  <a:gd name="connsiteX925" fmla="*/ 293482 w 2918007"/>
                  <a:gd name="connsiteY925" fmla="*/ 979599 h 2013279"/>
                  <a:gd name="connsiteX926" fmla="*/ 293203 w 2918007"/>
                  <a:gd name="connsiteY926" fmla="*/ 979979 h 2013279"/>
                  <a:gd name="connsiteX927" fmla="*/ 290712 w 2918007"/>
                  <a:gd name="connsiteY927" fmla="*/ 983523 h 2013279"/>
                  <a:gd name="connsiteX928" fmla="*/ 290480 w 2918007"/>
                  <a:gd name="connsiteY928" fmla="*/ 983851 h 2013279"/>
                  <a:gd name="connsiteX929" fmla="*/ 307710 w 2918007"/>
                  <a:gd name="connsiteY929" fmla="*/ 1022119 h 2013279"/>
                  <a:gd name="connsiteX930" fmla="*/ 307711 w 2918007"/>
                  <a:gd name="connsiteY930" fmla="*/ 1022119 h 2013279"/>
                  <a:gd name="connsiteX931" fmla="*/ 297012 w 2918007"/>
                  <a:gd name="connsiteY931" fmla="*/ 1010597 h 2013279"/>
                  <a:gd name="connsiteX932" fmla="*/ 290481 w 2918007"/>
                  <a:gd name="connsiteY932" fmla="*/ 983851 h 2013279"/>
                  <a:gd name="connsiteX933" fmla="*/ 290712 w 2918007"/>
                  <a:gd name="connsiteY933" fmla="*/ 983523 h 2013279"/>
                  <a:gd name="connsiteX934" fmla="*/ 293482 w 2918007"/>
                  <a:gd name="connsiteY934" fmla="*/ 979599 h 2013279"/>
                  <a:gd name="connsiteX935" fmla="*/ 295756 w 2918007"/>
                  <a:gd name="connsiteY935" fmla="*/ 976502 h 2013279"/>
                  <a:gd name="connsiteX936" fmla="*/ 301582 w 2918007"/>
                  <a:gd name="connsiteY936" fmla="*/ 968665 h 2013279"/>
                  <a:gd name="connsiteX937" fmla="*/ 309550 w 2918007"/>
                  <a:gd name="connsiteY937" fmla="*/ 958850 h 2013279"/>
                  <a:gd name="connsiteX938" fmla="*/ 332082 w 2918007"/>
                  <a:gd name="connsiteY938" fmla="*/ 932082 h 2013279"/>
                  <a:gd name="connsiteX939" fmla="*/ 346426 w 2918007"/>
                  <a:gd name="connsiteY939" fmla="*/ 917634 h 2013279"/>
                  <a:gd name="connsiteX940" fmla="*/ 372904 w 2918007"/>
                  <a:gd name="connsiteY940" fmla="*/ 893852 h 2013279"/>
                  <a:gd name="connsiteX941" fmla="*/ 405397 w 2918007"/>
                  <a:gd name="connsiteY941" fmla="*/ 872486 h 2013279"/>
                  <a:gd name="connsiteX942" fmla="*/ 427939 w 2918007"/>
                  <a:gd name="connsiteY942" fmla="*/ 867486 h 2013279"/>
                  <a:gd name="connsiteX943" fmla="*/ 1029718 w 2918007"/>
                  <a:gd name="connsiteY943" fmla="*/ 808954 h 2013279"/>
                  <a:gd name="connsiteX944" fmla="*/ 1035096 w 2918007"/>
                  <a:gd name="connsiteY944" fmla="*/ 843471 h 2013279"/>
                  <a:gd name="connsiteX945" fmla="*/ 1032706 w 2918007"/>
                  <a:gd name="connsiteY945" fmla="*/ 812505 h 2013279"/>
                  <a:gd name="connsiteX946" fmla="*/ 440882 w 2918007"/>
                  <a:gd name="connsiteY946" fmla="*/ 804070 h 2013279"/>
                  <a:gd name="connsiteX947" fmla="*/ 432492 w 2918007"/>
                  <a:gd name="connsiteY947" fmla="*/ 805015 h 2013279"/>
                  <a:gd name="connsiteX948" fmla="*/ 430154 w 2918007"/>
                  <a:gd name="connsiteY948" fmla="*/ 805492 h 2013279"/>
                  <a:gd name="connsiteX949" fmla="*/ 426580 w 2918007"/>
                  <a:gd name="connsiteY949" fmla="*/ 805965 h 2013279"/>
                  <a:gd name="connsiteX950" fmla="*/ 423037 w 2918007"/>
                  <a:gd name="connsiteY950" fmla="*/ 806941 h 2013279"/>
                  <a:gd name="connsiteX951" fmla="*/ 411465 w 2918007"/>
                  <a:gd name="connsiteY951" fmla="*/ 809297 h 2013279"/>
                  <a:gd name="connsiteX952" fmla="*/ 401232 w 2918007"/>
                  <a:gd name="connsiteY952" fmla="*/ 812945 h 2013279"/>
                  <a:gd name="connsiteX953" fmla="*/ 393496 w 2918007"/>
                  <a:gd name="connsiteY953" fmla="*/ 815075 h 2013279"/>
                  <a:gd name="connsiteX954" fmla="*/ 390663 w 2918007"/>
                  <a:gd name="connsiteY954" fmla="*/ 816713 h 2013279"/>
                  <a:gd name="connsiteX955" fmla="*/ 384018 w 2918007"/>
                  <a:gd name="connsiteY955" fmla="*/ 819082 h 2013279"/>
                  <a:gd name="connsiteX956" fmla="*/ 356367 w 2918007"/>
                  <a:gd name="connsiteY956" fmla="*/ 836538 h 2013279"/>
                  <a:gd name="connsiteX957" fmla="*/ 390663 w 2918007"/>
                  <a:gd name="connsiteY957" fmla="*/ 816713 h 2013279"/>
                  <a:gd name="connsiteX958" fmla="*/ 401232 w 2918007"/>
                  <a:gd name="connsiteY958" fmla="*/ 812945 h 2013279"/>
                  <a:gd name="connsiteX959" fmla="*/ 423037 w 2918007"/>
                  <a:gd name="connsiteY959" fmla="*/ 806941 h 2013279"/>
                  <a:gd name="connsiteX960" fmla="*/ 430154 w 2918007"/>
                  <a:gd name="connsiteY960" fmla="*/ 805492 h 2013279"/>
                  <a:gd name="connsiteX961" fmla="*/ 1018311 w 2918007"/>
                  <a:gd name="connsiteY961" fmla="*/ 795397 h 2013279"/>
                  <a:gd name="connsiteX962" fmla="*/ 1003631 w 2918007"/>
                  <a:gd name="connsiteY962" fmla="*/ 795508 h 2013279"/>
                  <a:gd name="connsiteX963" fmla="*/ 979620 w 2918007"/>
                  <a:gd name="connsiteY963" fmla="*/ 814537 h 2013279"/>
                  <a:gd name="connsiteX964" fmla="*/ 942635 w 2918007"/>
                  <a:gd name="connsiteY964" fmla="*/ 1236898 h 2013279"/>
                  <a:gd name="connsiteX965" fmla="*/ 951002 w 2918007"/>
                  <a:gd name="connsiteY965" fmla="*/ 1242332 h 2013279"/>
                  <a:gd name="connsiteX966" fmla="*/ 953670 w 2918007"/>
                  <a:gd name="connsiteY966" fmla="*/ 1243588 h 2013279"/>
                  <a:gd name="connsiteX967" fmla="*/ 957343 w 2918007"/>
                  <a:gd name="connsiteY967" fmla="*/ 1245816 h 2013279"/>
                  <a:gd name="connsiteX968" fmla="*/ 961782 w 2918007"/>
                  <a:gd name="connsiteY968" fmla="*/ 1247407 h 2013279"/>
                  <a:gd name="connsiteX969" fmla="*/ 974979 w 2918007"/>
                  <a:gd name="connsiteY969" fmla="*/ 1253619 h 2013279"/>
                  <a:gd name="connsiteX970" fmla="*/ 989111 w 2918007"/>
                  <a:gd name="connsiteY970" fmla="*/ 1257203 h 2013279"/>
                  <a:gd name="connsiteX971" fmla="*/ 998806 w 2918007"/>
                  <a:gd name="connsiteY971" fmla="*/ 1260679 h 2013279"/>
                  <a:gd name="connsiteX972" fmla="*/ 1003707 w 2918007"/>
                  <a:gd name="connsiteY972" fmla="*/ 1260906 h 2013279"/>
                  <a:gd name="connsiteX973" fmla="*/ 1012885 w 2918007"/>
                  <a:gd name="connsiteY973" fmla="*/ 1263233 h 2013279"/>
                  <a:gd name="connsiteX974" fmla="*/ 1063037 w 2918007"/>
                  <a:gd name="connsiteY974" fmla="*/ 1263651 h 2013279"/>
                  <a:gd name="connsiteX975" fmla="*/ 1063037 w 2918007"/>
                  <a:gd name="connsiteY975" fmla="*/ 1263651 h 2013279"/>
                  <a:gd name="connsiteX976" fmla="*/ 1003707 w 2918007"/>
                  <a:gd name="connsiteY976" fmla="*/ 1260906 h 2013279"/>
                  <a:gd name="connsiteX977" fmla="*/ 989111 w 2918007"/>
                  <a:gd name="connsiteY977" fmla="*/ 1257203 h 2013279"/>
                  <a:gd name="connsiteX978" fmla="*/ 961782 w 2918007"/>
                  <a:gd name="connsiteY978" fmla="*/ 1247407 h 2013279"/>
                  <a:gd name="connsiteX979" fmla="*/ 953670 w 2918007"/>
                  <a:gd name="connsiteY979" fmla="*/ 1243588 h 2013279"/>
                  <a:gd name="connsiteX980" fmla="*/ 942636 w 2918007"/>
                  <a:gd name="connsiteY980" fmla="*/ 1236898 h 2013279"/>
                  <a:gd name="connsiteX981" fmla="*/ 979620 w 2918007"/>
                  <a:gd name="connsiteY981" fmla="*/ 814537 h 2013279"/>
                  <a:gd name="connsiteX982" fmla="*/ 1003631 w 2918007"/>
                  <a:gd name="connsiteY982" fmla="*/ 795508 h 2013279"/>
                  <a:gd name="connsiteX983" fmla="*/ 681281 w 2918007"/>
                  <a:gd name="connsiteY983" fmla="*/ 791168 h 2013279"/>
                  <a:gd name="connsiteX984" fmla="*/ 681716 w 2918007"/>
                  <a:gd name="connsiteY984" fmla="*/ 836578 h 2013279"/>
                  <a:gd name="connsiteX985" fmla="*/ 680484 w 2918007"/>
                  <a:gd name="connsiteY985" fmla="*/ 851072 h 2013279"/>
                  <a:gd name="connsiteX986" fmla="*/ 676095 w 2918007"/>
                  <a:gd name="connsiteY986" fmla="*/ 884761 h 2013279"/>
                  <a:gd name="connsiteX987" fmla="*/ 670861 w 2918007"/>
                  <a:gd name="connsiteY987" fmla="*/ 900354 h 2013279"/>
                  <a:gd name="connsiteX988" fmla="*/ 658268 w 2918007"/>
                  <a:gd name="connsiteY988" fmla="*/ 923351 h 2013279"/>
                  <a:gd name="connsiteX989" fmla="*/ 640598 w 2918007"/>
                  <a:gd name="connsiteY989" fmla="*/ 938873 h 2013279"/>
                  <a:gd name="connsiteX990" fmla="*/ 636967 w 2918007"/>
                  <a:gd name="connsiteY990" fmla="*/ 940909 h 2013279"/>
                  <a:gd name="connsiteX991" fmla="*/ 610709 w 2918007"/>
                  <a:gd name="connsiteY991" fmla="*/ 943667 h 2013279"/>
                  <a:gd name="connsiteX992" fmla="*/ 635466 w 2918007"/>
                  <a:gd name="connsiteY992" fmla="*/ 941751 h 2013279"/>
                  <a:gd name="connsiteX993" fmla="*/ 636967 w 2918007"/>
                  <a:gd name="connsiteY993" fmla="*/ 940909 h 2013279"/>
                  <a:gd name="connsiteX994" fmla="*/ 638459 w 2918007"/>
                  <a:gd name="connsiteY994" fmla="*/ 940752 h 2013279"/>
                  <a:gd name="connsiteX995" fmla="*/ 640598 w 2918007"/>
                  <a:gd name="connsiteY995" fmla="*/ 938873 h 2013279"/>
                  <a:gd name="connsiteX996" fmla="*/ 653830 w 2918007"/>
                  <a:gd name="connsiteY996" fmla="*/ 931454 h 2013279"/>
                  <a:gd name="connsiteX997" fmla="*/ 658268 w 2918007"/>
                  <a:gd name="connsiteY997" fmla="*/ 923351 h 2013279"/>
                  <a:gd name="connsiteX998" fmla="*/ 665181 w 2918007"/>
                  <a:gd name="connsiteY998" fmla="*/ 917278 h 2013279"/>
                  <a:gd name="connsiteX999" fmla="*/ 670861 w 2918007"/>
                  <a:gd name="connsiteY999" fmla="*/ 900354 h 2013279"/>
                  <a:gd name="connsiteX1000" fmla="*/ 675063 w 2918007"/>
                  <a:gd name="connsiteY1000" fmla="*/ 892682 h 2013279"/>
                  <a:gd name="connsiteX1001" fmla="*/ 676095 w 2918007"/>
                  <a:gd name="connsiteY1001" fmla="*/ 884761 h 2013279"/>
                  <a:gd name="connsiteX1002" fmla="*/ 678137 w 2918007"/>
                  <a:gd name="connsiteY1002" fmla="*/ 878674 h 2013279"/>
                  <a:gd name="connsiteX1003" fmla="*/ 680484 w 2918007"/>
                  <a:gd name="connsiteY1003" fmla="*/ 851072 h 2013279"/>
                  <a:gd name="connsiteX1004" fmla="*/ 681761 w 2918007"/>
                  <a:gd name="connsiteY1004" fmla="*/ 841271 h 2013279"/>
                  <a:gd name="connsiteX1005" fmla="*/ 681716 w 2918007"/>
                  <a:gd name="connsiteY1005" fmla="*/ 836578 h 2013279"/>
                  <a:gd name="connsiteX1006" fmla="*/ 681960 w 2918007"/>
                  <a:gd name="connsiteY1006" fmla="*/ 833706 h 2013279"/>
                  <a:gd name="connsiteX1007" fmla="*/ 2336942 w 2918007"/>
                  <a:gd name="connsiteY1007" fmla="*/ 789294 h 2013279"/>
                  <a:gd name="connsiteX1008" fmla="*/ 2336941 w 2918007"/>
                  <a:gd name="connsiteY1008" fmla="*/ 789294 h 2013279"/>
                  <a:gd name="connsiteX1009" fmla="*/ 2350662 w 2918007"/>
                  <a:gd name="connsiteY1009" fmla="*/ 794915 h 2013279"/>
                  <a:gd name="connsiteX1010" fmla="*/ 2350672 w 2918007"/>
                  <a:gd name="connsiteY1010" fmla="*/ 794945 h 2013279"/>
                  <a:gd name="connsiteX1011" fmla="*/ 2357003 w 2918007"/>
                  <a:gd name="connsiteY1011" fmla="*/ 814001 h 2013279"/>
                  <a:gd name="connsiteX1012" fmla="*/ 2357557 w 2918007"/>
                  <a:gd name="connsiteY1012" fmla="*/ 823380 h 2013279"/>
                  <a:gd name="connsiteX1013" fmla="*/ 2357968 w 2918007"/>
                  <a:gd name="connsiteY1013" fmla="*/ 841519 h 2013279"/>
                  <a:gd name="connsiteX1014" fmla="*/ 2351357 w 2918007"/>
                  <a:gd name="connsiteY1014" fmla="*/ 897183 h 2013279"/>
                  <a:gd name="connsiteX1015" fmla="*/ 2339080 w 2918007"/>
                  <a:gd name="connsiteY1015" fmla="*/ 953624 h 2013279"/>
                  <a:gd name="connsiteX1016" fmla="*/ 2332187 w 2918007"/>
                  <a:gd name="connsiteY1016" fmla="*/ 982395 h 2013279"/>
                  <a:gd name="connsiteX1017" fmla="*/ 2329248 w 2918007"/>
                  <a:gd name="connsiteY1017" fmla="*/ 992083 h 2013279"/>
                  <a:gd name="connsiteX1018" fmla="*/ 2307353 w 2918007"/>
                  <a:gd name="connsiteY1018" fmla="*/ 1055886 h 2013279"/>
                  <a:gd name="connsiteX1019" fmla="*/ 2295345 w 2918007"/>
                  <a:gd name="connsiteY1019" fmla="*/ 1085544 h 2013279"/>
                  <a:gd name="connsiteX1020" fmla="*/ 2292980 w 2918007"/>
                  <a:gd name="connsiteY1020" fmla="*/ 1091993 h 2013279"/>
                  <a:gd name="connsiteX1021" fmla="*/ 2290893 w 2918007"/>
                  <a:gd name="connsiteY1021" fmla="*/ 1097235 h 2013279"/>
                  <a:gd name="connsiteX1022" fmla="*/ 2290178 w 2918007"/>
                  <a:gd name="connsiteY1022" fmla="*/ 1099632 h 2013279"/>
                  <a:gd name="connsiteX1023" fmla="*/ 2287455 w 2918007"/>
                  <a:gd name="connsiteY1023" fmla="*/ 1107055 h 2013279"/>
                  <a:gd name="connsiteX1024" fmla="*/ 2286862 w 2918007"/>
                  <a:gd name="connsiteY1024" fmla="*/ 1110746 h 2013279"/>
                  <a:gd name="connsiteX1025" fmla="*/ 2283582 w 2918007"/>
                  <a:gd name="connsiteY1025" fmla="*/ 1121742 h 2013279"/>
                  <a:gd name="connsiteX1026" fmla="*/ 2284240 w 2918007"/>
                  <a:gd name="connsiteY1026" fmla="*/ 1127071 h 2013279"/>
                  <a:gd name="connsiteX1027" fmla="*/ 2283622 w 2918007"/>
                  <a:gd name="connsiteY1027" fmla="*/ 1130923 h 2013279"/>
                  <a:gd name="connsiteX1028" fmla="*/ 2284808 w 2918007"/>
                  <a:gd name="connsiteY1028" fmla="*/ 1131663 h 2013279"/>
                  <a:gd name="connsiteX1029" fmla="*/ 2285080 w 2918007"/>
                  <a:gd name="connsiteY1029" fmla="*/ 1133862 h 2013279"/>
                  <a:gd name="connsiteX1030" fmla="*/ 2295043 w 2918007"/>
                  <a:gd name="connsiteY1030" fmla="*/ 1138051 h 2013279"/>
                  <a:gd name="connsiteX1031" fmla="*/ 2295044 w 2918007"/>
                  <a:gd name="connsiteY1031" fmla="*/ 1138052 h 2013279"/>
                  <a:gd name="connsiteX1032" fmla="*/ 2295045 w 2918007"/>
                  <a:gd name="connsiteY1032" fmla="*/ 1138052 h 2013279"/>
                  <a:gd name="connsiteX1033" fmla="*/ 2319955 w 2918007"/>
                  <a:gd name="connsiteY1033" fmla="*/ 1138969 h 2013279"/>
                  <a:gd name="connsiteX1034" fmla="*/ 2320914 w 2918007"/>
                  <a:gd name="connsiteY1034" fmla="*/ 1139004 h 2013279"/>
                  <a:gd name="connsiteX1035" fmla="*/ 2320914 w 2918007"/>
                  <a:gd name="connsiteY1035" fmla="*/ 1139004 h 2013279"/>
                  <a:gd name="connsiteX1036" fmla="*/ 2319955 w 2918007"/>
                  <a:gd name="connsiteY1036" fmla="*/ 1138969 h 2013279"/>
                  <a:gd name="connsiteX1037" fmla="*/ 2295045 w 2918007"/>
                  <a:gd name="connsiteY1037" fmla="*/ 1138052 h 2013279"/>
                  <a:gd name="connsiteX1038" fmla="*/ 2295045 w 2918007"/>
                  <a:gd name="connsiteY1038" fmla="*/ 1138052 h 2013279"/>
                  <a:gd name="connsiteX1039" fmla="*/ 2295043 w 2918007"/>
                  <a:gd name="connsiteY1039" fmla="*/ 1138051 h 2013279"/>
                  <a:gd name="connsiteX1040" fmla="*/ 2284808 w 2918007"/>
                  <a:gd name="connsiteY1040" fmla="*/ 1131663 h 2013279"/>
                  <a:gd name="connsiteX1041" fmla="*/ 2284240 w 2918007"/>
                  <a:gd name="connsiteY1041" fmla="*/ 1127071 h 2013279"/>
                  <a:gd name="connsiteX1042" fmla="*/ 2286862 w 2918007"/>
                  <a:gd name="connsiteY1042" fmla="*/ 1110746 h 2013279"/>
                  <a:gd name="connsiteX1043" fmla="*/ 2290178 w 2918007"/>
                  <a:gd name="connsiteY1043" fmla="*/ 1099632 h 2013279"/>
                  <a:gd name="connsiteX1044" fmla="*/ 2292980 w 2918007"/>
                  <a:gd name="connsiteY1044" fmla="*/ 1091993 h 2013279"/>
                  <a:gd name="connsiteX1045" fmla="*/ 2307354 w 2918007"/>
                  <a:gd name="connsiteY1045" fmla="*/ 1055886 h 2013279"/>
                  <a:gd name="connsiteX1046" fmla="*/ 2321342 w 2918007"/>
                  <a:gd name="connsiteY1046" fmla="*/ 1018143 h 2013279"/>
                  <a:gd name="connsiteX1047" fmla="*/ 2329248 w 2918007"/>
                  <a:gd name="connsiteY1047" fmla="*/ 992083 h 2013279"/>
                  <a:gd name="connsiteX1048" fmla="*/ 2331296 w 2918007"/>
                  <a:gd name="connsiteY1048" fmla="*/ 986116 h 2013279"/>
                  <a:gd name="connsiteX1049" fmla="*/ 2332187 w 2918007"/>
                  <a:gd name="connsiteY1049" fmla="*/ 982395 h 2013279"/>
                  <a:gd name="connsiteX1050" fmla="*/ 2334428 w 2918007"/>
                  <a:gd name="connsiteY1050" fmla="*/ 975010 h 2013279"/>
                  <a:gd name="connsiteX1051" fmla="*/ 2339080 w 2918007"/>
                  <a:gd name="connsiteY1051" fmla="*/ 953624 h 2013279"/>
                  <a:gd name="connsiteX1052" fmla="*/ 2350134 w 2918007"/>
                  <a:gd name="connsiteY1052" fmla="*/ 907481 h 2013279"/>
                  <a:gd name="connsiteX1053" fmla="*/ 2351357 w 2918007"/>
                  <a:gd name="connsiteY1053" fmla="*/ 897183 h 2013279"/>
                  <a:gd name="connsiteX1054" fmla="*/ 2353816 w 2918007"/>
                  <a:gd name="connsiteY1054" fmla="*/ 885879 h 2013279"/>
                  <a:gd name="connsiteX1055" fmla="*/ 2358081 w 2918007"/>
                  <a:gd name="connsiteY1055" fmla="*/ 846534 h 2013279"/>
                  <a:gd name="connsiteX1056" fmla="*/ 2357968 w 2918007"/>
                  <a:gd name="connsiteY1056" fmla="*/ 841519 h 2013279"/>
                  <a:gd name="connsiteX1057" fmla="*/ 2358409 w 2918007"/>
                  <a:gd name="connsiteY1057" fmla="*/ 837805 h 2013279"/>
                  <a:gd name="connsiteX1058" fmla="*/ 2357557 w 2918007"/>
                  <a:gd name="connsiteY1058" fmla="*/ 823380 h 2013279"/>
                  <a:gd name="connsiteX1059" fmla="*/ 2357370 w 2918007"/>
                  <a:gd name="connsiteY1059" fmla="*/ 815104 h 2013279"/>
                  <a:gd name="connsiteX1060" fmla="*/ 2357003 w 2918007"/>
                  <a:gd name="connsiteY1060" fmla="*/ 814001 h 2013279"/>
                  <a:gd name="connsiteX1061" fmla="*/ 2356879 w 2918007"/>
                  <a:gd name="connsiteY1061" fmla="*/ 811898 h 2013279"/>
                  <a:gd name="connsiteX1062" fmla="*/ 2350672 w 2918007"/>
                  <a:gd name="connsiteY1062" fmla="*/ 794945 h 2013279"/>
                  <a:gd name="connsiteX1063" fmla="*/ 2350663 w 2918007"/>
                  <a:gd name="connsiteY1063" fmla="*/ 794915 h 2013279"/>
                  <a:gd name="connsiteX1064" fmla="*/ 2336942 w 2918007"/>
                  <a:gd name="connsiteY1064" fmla="*/ 789294 h 2013279"/>
                  <a:gd name="connsiteX1065" fmla="*/ 509987 w 2918007"/>
                  <a:gd name="connsiteY1065" fmla="*/ 779317 h 2013279"/>
                  <a:gd name="connsiteX1066" fmla="*/ 496358 w 2918007"/>
                  <a:gd name="connsiteY1066" fmla="*/ 791141 h 2013279"/>
                  <a:gd name="connsiteX1067" fmla="*/ 494856 w 2918007"/>
                  <a:gd name="connsiteY1067" fmla="*/ 798090 h 2013279"/>
                  <a:gd name="connsiteX1068" fmla="*/ 492870 w 2918007"/>
                  <a:gd name="connsiteY1068" fmla="*/ 801617 h 2013279"/>
                  <a:gd name="connsiteX1069" fmla="*/ 474255 w 2918007"/>
                  <a:gd name="connsiteY1069" fmla="*/ 811140 h 2013279"/>
                  <a:gd name="connsiteX1070" fmla="*/ 474255 w 2918007"/>
                  <a:gd name="connsiteY1070" fmla="*/ 811141 h 2013279"/>
                  <a:gd name="connsiteX1071" fmla="*/ 474255 w 2918007"/>
                  <a:gd name="connsiteY1071" fmla="*/ 811141 h 2013279"/>
                  <a:gd name="connsiteX1072" fmla="*/ 474255 w 2918007"/>
                  <a:gd name="connsiteY1072" fmla="*/ 811140 h 2013279"/>
                  <a:gd name="connsiteX1073" fmla="*/ 490580 w 2918007"/>
                  <a:gd name="connsiteY1073" fmla="*/ 805686 h 2013279"/>
                  <a:gd name="connsiteX1074" fmla="*/ 492870 w 2918007"/>
                  <a:gd name="connsiteY1074" fmla="*/ 801617 h 2013279"/>
                  <a:gd name="connsiteX1075" fmla="*/ 494246 w 2918007"/>
                  <a:gd name="connsiteY1075" fmla="*/ 800914 h 2013279"/>
                  <a:gd name="connsiteX1076" fmla="*/ 494856 w 2918007"/>
                  <a:gd name="connsiteY1076" fmla="*/ 798090 h 2013279"/>
                  <a:gd name="connsiteX1077" fmla="*/ 495925 w 2918007"/>
                  <a:gd name="connsiteY1077" fmla="*/ 796191 h 2013279"/>
                  <a:gd name="connsiteX1078" fmla="*/ 496358 w 2918007"/>
                  <a:gd name="connsiteY1078" fmla="*/ 791141 h 2013279"/>
                  <a:gd name="connsiteX1079" fmla="*/ 509987 w 2918007"/>
                  <a:gd name="connsiteY1079" fmla="*/ 779317 h 2013279"/>
                  <a:gd name="connsiteX1080" fmla="*/ 2601292 w 2918007"/>
                  <a:gd name="connsiteY1080" fmla="*/ 757855 h 2013279"/>
                  <a:gd name="connsiteX1081" fmla="*/ 2601291 w 2918007"/>
                  <a:gd name="connsiteY1081" fmla="*/ 757855 h 2013279"/>
                  <a:gd name="connsiteX1082" fmla="*/ 2606626 w 2918007"/>
                  <a:gd name="connsiteY1082" fmla="*/ 763218 h 2013279"/>
                  <a:gd name="connsiteX1083" fmla="*/ 2614322 w 2918007"/>
                  <a:gd name="connsiteY1083" fmla="*/ 775133 h 2013279"/>
                  <a:gd name="connsiteX1084" fmla="*/ 2624988 w 2918007"/>
                  <a:gd name="connsiteY1084" fmla="*/ 811007 h 2013279"/>
                  <a:gd name="connsiteX1085" fmla="*/ 2626106 w 2918007"/>
                  <a:gd name="connsiteY1085" fmla="*/ 816758 h 2013279"/>
                  <a:gd name="connsiteX1086" fmla="*/ 2627538 w 2918007"/>
                  <a:gd name="connsiteY1086" fmla="*/ 836324 h 2013279"/>
                  <a:gd name="connsiteX1087" fmla="*/ 2628988 w 2918007"/>
                  <a:gd name="connsiteY1087" fmla="*/ 873415 h 2013279"/>
                  <a:gd name="connsiteX1088" fmla="*/ 2627243 w 2918007"/>
                  <a:gd name="connsiteY1088" fmla="*/ 892919 h 2013279"/>
                  <a:gd name="connsiteX1089" fmla="*/ 2621067 w 2918007"/>
                  <a:gd name="connsiteY1089" fmla="*/ 930287 h 2013279"/>
                  <a:gd name="connsiteX1090" fmla="*/ 2620269 w 2918007"/>
                  <a:gd name="connsiteY1090" fmla="*/ 933160 h 2013279"/>
                  <a:gd name="connsiteX1091" fmla="*/ 2612234 w 2918007"/>
                  <a:gd name="connsiteY1091" fmla="*/ 948308 h 2013279"/>
                  <a:gd name="connsiteX1092" fmla="*/ 2612215 w 2918007"/>
                  <a:gd name="connsiteY1092" fmla="*/ 948342 h 2013279"/>
                  <a:gd name="connsiteX1093" fmla="*/ 2600762 w 2918007"/>
                  <a:gd name="connsiteY1093" fmla="*/ 954298 h 2013279"/>
                  <a:gd name="connsiteX1094" fmla="*/ 2600762 w 2918007"/>
                  <a:gd name="connsiteY1094" fmla="*/ 954298 h 2013279"/>
                  <a:gd name="connsiteX1095" fmla="*/ 2612216 w 2918007"/>
                  <a:gd name="connsiteY1095" fmla="*/ 948342 h 2013279"/>
                  <a:gd name="connsiteX1096" fmla="*/ 2612234 w 2918007"/>
                  <a:gd name="connsiteY1096" fmla="*/ 948308 h 2013279"/>
                  <a:gd name="connsiteX1097" fmla="*/ 2619829 w 2918007"/>
                  <a:gd name="connsiteY1097" fmla="*/ 934746 h 2013279"/>
                  <a:gd name="connsiteX1098" fmla="*/ 2620269 w 2918007"/>
                  <a:gd name="connsiteY1098" fmla="*/ 933160 h 2013279"/>
                  <a:gd name="connsiteX1099" fmla="*/ 2620738 w 2918007"/>
                  <a:gd name="connsiteY1099" fmla="*/ 932277 h 2013279"/>
                  <a:gd name="connsiteX1100" fmla="*/ 2621067 w 2918007"/>
                  <a:gd name="connsiteY1100" fmla="*/ 930287 h 2013279"/>
                  <a:gd name="connsiteX1101" fmla="*/ 2625247 w 2918007"/>
                  <a:gd name="connsiteY1101" fmla="*/ 915223 h 2013279"/>
                  <a:gd name="connsiteX1102" fmla="*/ 2627243 w 2918007"/>
                  <a:gd name="connsiteY1102" fmla="*/ 892919 h 2013279"/>
                  <a:gd name="connsiteX1103" fmla="*/ 2629271 w 2918007"/>
                  <a:gd name="connsiteY1103" fmla="*/ 880646 h 2013279"/>
                  <a:gd name="connsiteX1104" fmla="*/ 2628988 w 2918007"/>
                  <a:gd name="connsiteY1104" fmla="*/ 873415 h 2013279"/>
                  <a:gd name="connsiteX1105" fmla="*/ 2629683 w 2918007"/>
                  <a:gd name="connsiteY1105" fmla="*/ 865648 h 2013279"/>
                  <a:gd name="connsiteX1106" fmla="*/ 2627538 w 2918007"/>
                  <a:gd name="connsiteY1106" fmla="*/ 836324 h 2013279"/>
                  <a:gd name="connsiteX1107" fmla="*/ 2626940 w 2918007"/>
                  <a:gd name="connsiteY1107" fmla="*/ 821050 h 2013279"/>
                  <a:gd name="connsiteX1108" fmla="*/ 2626106 w 2918007"/>
                  <a:gd name="connsiteY1108" fmla="*/ 816758 h 2013279"/>
                  <a:gd name="connsiteX1109" fmla="*/ 2625913 w 2918007"/>
                  <a:gd name="connsiteY1109" fmla="*/ 814118 h 2013279"/>
                  <a:gd name="connsiteX1110" fmla="*/ 2624988 w 2918007"/>
                  <a:gd name="connsiteY1110" fmla="*/ 811007 h 2013279"/>
                  <a:gd name="connsiteX1111" fmla="*/ 2621881 w 2918007"/>
                  <a:gd name="connsiteY1111" fmla="*/ 795028 h 2013279"/>
                  <a:gd name="connsiteX1112" fmla="*/ 2614323 w 2918007"/>
                  <a:gd name="connsiteY1112" fmla="*/ 775133 h 2013279"/>
                  <a:gd name="connsiteX1113" fmla="*/ 2601292 w 2918007"/>
                  <a:gd name="connsiteY1113" fmla="*/ 757855 h 2013279"/>
                  <a:gd name="connsiteX1114" fmla="*/ 694841 w 2918007"/>
                  <a:gd name="connsiteY1114" fmla="*/ 739577 h 2013279"/>
                  <a:gd name="connsiteX1115" fmla="*/ 681280 w 2918007"/>
                  <a:gd name="connsiteY1115" fmla="*/ 791141 h 2013279"/>
                  <a:gd name="connsiteX1116" fmla="*/ 684767 w 2918007"/>
                  <a:gd name="connsiteY1116" fmla="*/ 753642 h 2013279"/>
                  <a:gd name="connsiteX1117" fmla="*/ 694841 w 2918007"/>
                  <a:gd name="connsiteY1117" fmla="*/ 739577 h 2013279"/>
                  <a:gd name="connsiteX1118" fmla="*/ 1893175 w 2918007"/>
                  <a:gd name="connsiteY1118" fmla="*/ 725473 h 2013279"/>
                  <a:gd name="connsiteX1119" fmla="*/ 1879630 w 2918007"/>
                  <a:gd name="connsiteY1119" fmla="*/ 731521 h 2013279"/>
                  <a:gd name="connsiteX1120" fmla="*/ 1875135 w 2918007"/>
                  <a:gd name="connsiteY1120" fmla="*/ 734806 h 2013279"/>
                  <a:gd name="connsiteX1121" fmla="*/ 1893182 w 2918007"/>
                  <a:gd name="connsiteY1121" fmla="*/ 725470 h 2013279"/>
                  <a:gd name="connsiteX1122" fmla="*/ 1893182 w 2918007"/>
                  <a:gd name="connsiteY1122" fmla="*/ 725470 h 2013279"/>
                  <a:gd name="connsiteX1123" fmla="*/ 1900931 w 2918007"/>
                  <a:gd name="connsiteY1123" fmla="*/ 726618 h 2013279"/>
                  <a:gd name="connsiteX1124" fmla="*/ 1901143 w 2918007"/>
                  <a:gd name="connsiteY1124" fmla="*/ 740654 h 2013279"/>
                  <a:gd name="connsiteX1125" fmla="*/ 1861693 w 2918007"/>
                  <a:gd name="connsiteY1125" fmla="*/ 814537 h 2013279"/>
                  <a:gd name="connsiteX1126" fmla="*/ 1866697 w 2918007"/>
                  <a:gd name="connsiteY1126" fmla="*/ 839451 h 2013279"/>
                  <a:gd name="connsiteX1127" fmla="*/ 1865245 w 2918007"/>
                  <a:gd name="connsiteY1127" fmla="*/ 844744 h 2013279"/>
                  <a:gd name="connsiteX1128" fmla="*/ 1860015 w 2918007"/>
                  <a:gd name="connsiteY1128" fmla="*/ 852338 h 2013279"/>
                  <a:gd name="connsiteX1129" fmla="*/ 1836817 w 2918007"/>
                  <a:gd name="connsiteY1129" fmla="*/ 861117 h 2013279"/>
                  <a:gd name="connsiteX1130" fmla="*/ 1836816 w 2918007"/>
                  <a:gd name="connsiteY1130" fmla="*/ 861117 h 2013279"/>
                  <a:gd name="connsiteX1131" fmla="*/ 1836816 w 2918007"/>
                  <a:gd name="connsiteY1131" fmla="*/ 861117 h 2013279"/>
                  <a:gd name="connsiteX1132" fmla="*/ 1836817 w 2918007"/>
                  <a:gd name="connsiteY1132" fmla="*/ 861117 h 2013279"/>
                  <a:gd name="connsiteX1133" fmla="*/ 1856685 w 2918007"/>
                  <a:gd name="connsiteY1133" fmla="*/ 857173 h 2013279"/>
                  <a:gd name="connsiteX1134" fmla="*/ 1860015 w 2918007"/>
                  <a:gd name="connsiteY1134" fmla="*/ 852338 h 2013279"/>
                  <a:gd name="connsiteX1135" fmla="*/ 1863525 w 2918007"/>
                  <a:gd name="connsiteY1135" fmla="*/ 851009 h 2013279"/>
                  <a:gd name="connsiteX1136" fmla="*/ 1865245 w 2918007"/>
                  <a:gd name="connsiteY1136" fmla="*/ 844744 h 2013279"/>
                  <a:gd name="connsiteX1137" fmla="*/ 1867193 w 2918007"/>
                  <a:gd name="connsiteY1137" fmla="*/ 841916 h 2013279"/>
                  <a:gd name="connsiteX1138" fmla="*/ 1866697 w 2918007"/>
                  <a:gd name="connsiteY1138" fmla="*/ 839451 h 2013279"/>
                  <a:gd name="connsiteX1139" fmla="*/ 1867579 w 2918007"/>
                  <a:gd name="connsiteY1139" fmla="*/ 836239 h 2013279"/>
                  <a:gd name="connsiteX1140" fmla="*/ 1861694 w 2918007"/>
                  <a:gd name="connsiteY1140" fmla="*/ 814537 h 2013279"/>
                  <a:gd name="connsiteX1141" fmla="*/ 1901144 w 2918007"/>
                  <a:gd name="connsiteY1141" fmla="*/ 740654 h 2013279"/>
                  <a:gd name="connsiteX1142" fmla="*/ 1900932 w 2918007"/>
                  <a:gd name="connsiteY1142" fmla="*/ 726618 h 2013279"/>
                  <a:gd name="connsiteX1143" fmla="*/ 1893182 w 2918007"/>
                  <a:gd name="connsiteY1143" fmla="*/ 725470 h 2013279"/>
                  <a:gd name="connsiteX1144" fmla="*/ 2497207 w 2918007"/>
                  <a:gd name="connsiteY1144" fmla="*/ 706176 h 2013279"/>
                  <a:gd name="connsiteX1145" fmla="*/ 2497206 w 2918007"/>
                  <a:gd name="connsiteY1145" fmla="*/ 706176 h 2013279"/>
                  <a:gd name="connsiteX1146" fmla="*/ 2516440 w 2918007"/>
                  <a:gd name="connsiteY1146" fmla="*/ 715281 h 2013279"/>
                  <a:gd name="connsiteX1147" fmla="*/ 2516457 w 2918007"/>
                  <a:gd name="connsiteY1147" fmla="*/ 715317 h 2013279"/>
                  <a:gd name="connsiteX1148" fmla="*/ 2528152 w 2918007"/>
                  <a:gd name="connsiteY1148" fmla="*/ 741662 h 2013279"/>
                  <a:gd name="connsiteX1149" fmla="*/ 2530663 w 2918007"/>
                  <a:gd name="connsiteY1149" fmla="*/ 754192 h 2013279"/>
                  <a:gd name="connsiteX1150" fmla="*/ 2534590 w 2918007"/>
                  <a:gd name="connsiteY1150" fmla="*/ 777499 h 2013279"/>
                  <a:gd name="connsiteX1151" fmla="*/ 2538078 w 2918007"/>
                  <a:gd name="connsiteY1151" fmla="*/ 849229 h 2013279"/>
                  <a:gd name="connsiteX1152" fmla="*/ 2537954 w 2918007"/>
                  <a:gd name="connsiteY1152" fmla="*/ 868880 h 2013279"/>
                  <a:gd name="connsiteX1153" fmla="*/ 2537516 w 2918007"/>
                  <a:gd name="connsiteY1153" fmla="*/ 886031 h 2013279"/>
                  <a:gd name="connsiteX1154" fmla="*/ 2536418 w 2918007"/>
                  <a:gd name="connsiteY1154" fmla="*/ 910429 h 2013279"/>
                  <a:gd name="connsiteX1155" fmla="*/ 2535701 w 2918007"/>
                  <a:gd name="connsiteY1155" fmla="*/ 923568 h 2013279"/>
                  <a:gd name="connsiteX1156" fmla="*/ 2534321 w 2918007"/>
                  <a:gd name="connsiteY1156" fmla="*/ 942896 h 2013279"/>
                  <a:gd name="connsiteX1157" fmla="*/ 2533802 w 2918007"/>
                  <a:gd name="connsiteY1157" fmla="*/ 949758 h 2013279"/>
                  <a:gd name="connsiteX1158" fmla="*/ 2533020 w 2918007"/>
                  <a:gd name="connsiteY1158" fmla="*/ 958530 h 2013279"/>
                  <a:gd name="connsiteX1159" fmla="*/ 2532957 w 2918007"/>
                  <a:gd name="connsiteY1159" fmla="*/ 959223 h 2013279"/>
                  <a:gd name="connsiteX1160" fmla="*/ 2526793 w 2918007"/>
                  <a:gd name="connsiteY1160" fmla="*/ 1008478 h 2013279"/>
                  <a:gd name="connsiteX1161" fmla="*/ 2526794 w 2918007"/>
                  <a:gd name="connsiteY1161" fmla="*/ 1008477 h 2013279"/>
                  <a:gd name="connsiteX1162" fmla="*/ 2519474 w 2918007"/>
                  <a:gd name="connsiteY1162" fmla="*/ 996318 h 2013279"/>
                  <a:gd name="connsiteX1163" fmla="*/ 2532958 w 2918007"/>
                  <a:gd name="connsiteY1163" fmla="*/ 959223 h 2013279"/>
                  <a:gd name="connsiteX1164" fmla="*/ 2533020 w 2918007"/>
                  <a:gd name="connsiteY1164" fmla="*/ 958530 h 2013279"/>
                  <a:gd name="connsiteX1165" fmla="*/ 2533738 w 2918007"/>
                  <a:gd name="connsiteY1165" fmla="*/ 950607 h 2013279"/>
                  <a:gd name="connsiteX1166" fmla="*/ 2533802 w 2918007"/>
                  <a:gd name="connsiteY1166" fmla="*/ 949758 h 2013279"/>
                  <a:gd name="connsiteX1167" fmla="*/ 2533950 w 2918007"/>
                  <a:gd name="connsiteY1167" fmla="*/ 948097 h 2013279"/>
                  <a:gd name="connsiteX1168" fmla="*/ 2534321 w 2918007"/>
                  <a:gd name="connsiteY1168" fmla="*/ 942896 h 2013279"/>
                  <a:gd name="connsiteX1169" fmla="*/ 2535486 w 2918007"/>
                  <a:gd name="connsiteY1169" fmla="*/ 927504 h 2013279"/>
                  <a:gd name="connsiteX1170" fmla="*/ 2535701 w 2918007"/>
                  <a:gd name="connsiteY1170" fmla="*/ 923568 h 2013279"/>
                  <a:gd name="connsiteX1171" fmla="*/ 2536040 w 2918007"/>
                  <a:gd name="connsiteY1171" fmla="*/ 918818 h 2013279"/>
                  <a:gd name="connsiteX1172" fmla="*/ 2536418 w 2918007"/>
                  <a:gd name="connsiteY1172" fmla="*/ 910429 h 2013279"/>
                  <a:gd name="connsiteX1173" fmla="*/ 2537312 w 2918007"/>
                  <a:gd name="connsiteY1173" fmla="*/ 894032 h 2013279"/>
                  <a:gd name="connsiteX1174" fmla="*/ 2537516 w 2918007"/>
                  <a:gd name="connsiteY1174" fmla="*/ 886031 h 2013279"/>
                  <a:gd name="connsiteX1175" fmla="*/ 2537899 w 2918007"/>
                  <a:gd name="connsiteY1175" fmla="*/ 877534 h 2013279"/>
                  <a:gd name="connsiteX1176" fmla="*/ 2537954 w 2918007"/>
                  <a:gd name="connsiteY1176" fmla="*/ 868880 h 2013279"/>
                  <a:gd name="connsiteX1177" fmla="*/ 2538325 w 2918007"/>
                  <a:gd name="connsiteY1177" fmla="*/ 854310 h 2013279"/>
                  <a:gd name="connsiteX1178" fmla="*/ 2538078 w 2918007"/>
                  <a:gd name="connsiteY1178" fmla="*/ 849229 h 2013279"/>
                  <a:gd name="connsiteX1179" fmla="*/ 2538198 w 2918007"/>
                  <a:gd name="connsiteY1179" fmla="*/ 830391 h 2013279"/>
                  <a:gd name="connsiteX1180" fmla="*/ 2535607 w 2918007"/>
                  <a:gd name="connsiteY1180" fmla="*/ 783536 h 2013279"/>
                  <a:gd name="connsiteX1181" fmla="*/ 2534590 w 2918007"/>
                  <a:gd name="connsiteY1181" fmla="*/ 777499 h 2013279"/>
                  <a:gd name="connsiteX1182" fmla="*/ 2534351 w 2918007"/>
                  <a:gd name="connsiteY1182" fmla="*/ 772588 h 2013279"/>
                  <a:gd name="connsiteX1183" fmla="*/ 2530663 w 2918007"/>
                  <a:gd name="connsiteY1183" fmla="*/ 754192 h 2013279"/>
                  <a:gd name="connsiteX1184" fmla="*/ 2528798 w 2918007"/>
                  <a:gd name="connsiteY1184" fmla="*/ 743117 h 2013279"/>
                  <a:gd name="connsiteX1185" fmla="*/ 2528152 w 2918007"/>
                  <a:gd name="connsiteY1185" fmla="*/ 741662 h 2013279"/>
                  <a:gd name="connsiteX1186" fmla="*/ 2527583 w 2918007"/>
                  <a:gd name="connsiteY1186" fmla="*/ 738823 h 2013279"/>
                  <a:gd name="connsiteX1187" fmla="*/ 2516457 w 2918007"/>
                  <a:gd name="connsiteY1187" fmla="*/ 715317 h 2013279"/>
                  <a:gd name="connsiteX1188" fmla="*/ 2516441 w 2918007"/>
                  <a:gd name="connsiteY1188" fmla="*/ 715281 h 2013279"/>
                  <a:gd name="connsiteX1189" fmla="*/ 2497207 w 2918007"/>
                  <a:gd name="connsiteY1189" fmla="*/ 706176 h 2013279"/>
                  <a:gd name="connsiteX1190" fmla="*/ 1827791 w 2918007"/>
                  <a:gd name="connsiteY1190" fmla="*/ 682164 h 2013279"/>
                  <a:gd name="connsiteX1191" fmla="*/ 1764388 w 2918007"/>
                  <a:gd name="connsiteY1191" fmla="*/ 707022 h 2013279"/>
                  <a:gd name="connsiteX1192" fmla="*/ 1764375 w 2918007"/>
                  <a:gd name="connsiteY1192" fmla="*/ 707035 h 2013279"/>
                  <a:gd name="connsiteX1193" fmla="*/ 1730853 w 2918007"/>
                  <a:gd name="connsiteY1193" fmla="*/ 736298 h 2013279"/>
                  <a:gd name="connsiteX1194" fmla="*/ 1725215 w 2918007"/>
                  <a:gd name="connsiteY1194" fmla="*/ 743944 h 2013279"/>
                  <a:gd name="connsiteX1195" fmla="*/ 1721847 w 2918007"/>
                  <a:gd name="connsiteY1195" fmla="*/ 747119 h 2013279"/>
                  <a:gd name="connsiteX1196" fmla="*/ 1715744 w 2918007"/>
                  <a:gd name="connsiteY1196" fmla="*/ 756791 h 2013279"/>
                  <a:gd name="connsiteX1197" fmla="*/ 1706540 w 2918007"/>
                  <a:gd name="connsiteY1197" fmla="*/ 769274 h 2013279"/>
                  <a:gd name="connsiteX1198" fmla="*/ 1697088 w 2918007"/>
                  <a:gd name="connsiteY1198" fmla="*/ 786356 h 2013279"/>
                  <a:gd name="connsiteX1199" fmla="*/ 1694214 w 2918007"/>
                  <a:gd name="connsiteY1199" fmla="*/ 790910 h 2013279"/>
                  <a:gd name="connsiteX1200" fmla="*/ 1675539 w 2918007"/>
                  <a:gd name="connsiteY1200" fmla="*/ 826851 h 2013279"/>
                  <a:gd name="connsiteX1201" fmla="*/ 1621912 w 2918007"/>
                  <a:gd name="connsiteY1201" fmla="*/ 1018329 h 2013279"/>
                  <a:gd name="connsiteX1202" fmla="*/ 1649525 w 2918007"/>
                  <a:gd name="connsiteY1202" fmla="*/ 1035732 h 2013279"/>
                  <a:gd name="connsiteX1203" fmla="*/ 1649526 w 2918007"/>
                  <a:gd name="connsiteY1203" fmla="*/ 1035732 h 2013279"/>
                  <a:gd name="connsiteX1204" fmla="*/ 1635940 w 2918007"/>
                  <a:gd name="connsiteY1204" fmla="*/ 1032279 h 2013279"/>
                  <a:gd name="connsiteX1205" fmla="*/ 1621913 w 2918007"/>
                  <a:gd name="connsiteY1205" fmla="*/ 1018329 h 2013279"/>
                  <a:gd name="connsiteX1206" fmla="*/ 1675540 w 2918007"/>
                  <a:gd name="connsiteY1206" fmla="*/ 826851 h 2013279"/>
                  <a:gd name="connsiteX1207" fmla="*/ 1688939 w 2918007"/>
                  <a:gd name="connsiteY1207" fmla="*/ 801082 h 2013279"/>
                  <a:gd name="connsiteX1208" fmla="*/ 1697088 w 2918007"/>
                  <a:gd name="connsiteY1208" fmla="*/ 786356 h 2013279"/>
                  <a:gd name="connsiteX1209" fmla="*/ 1715744 w 2918007"/>
                  <a:gd name="connsiteY1209" fmla="*/ 756791 h 2013279"/>
                  <a:gd name="connsiteX1210" fmla="*/ 1725215 w 2918007"/>
                  <a:gd name="connsiteY1210" fmla="*/ 743944 h 2013279"/>
                  <a:gd name="connsiteX1211" fmla="*/ 1764375 w 2918007"/>
                  <a:gd name="connsiteY1211" fmla="*/ 707035 h 2013279"/>
                  <a:gd name="connsiteX1212" fmla="*/ 1764389 w 2918007"/>
                  <a:gd name="connsiteY1212" fmla="*/ 707022 h 2013279"/>
                  <a:gd name="connsiteX1213" fmla="*/ 1827792 w 2918007"/>
                  <a:gd name="connsiteY1213" fmla="*/ 682164 h 2013279"/>
                  <a:gd name="connsiteX1214" fmla="*/ 904630 w 2918007"/>
                  <a:gd name="connsiteY1214" fmla="*/ 655795 h 2013279"/>
                  <a:gd name="connsiteX1215" fmla="*/ 904630 w 2918007"/>
                  <a:gd name="connsiteY1215" fmla="*/ 655795 h 2013279"/>
                  <a:gd name="connsiteX1216" fmla="*/ 926583 w 2918007"/>
                  <a:gd name="connsiteY1216" fmla="*/ 658258 h 2013279"/>
                  <a:gd name="connsiteX1217" fmla="*/ 929404 w 2918007"/>
                  <a:gd name="connsiteY1217" fmla="*/ 658574 h 2013279"/>
                  <a:gd name="connsiteX1218" fmla="*/ 929404 w 2918007"/>
                  <a:gd name="connsiteY1218" fmla="*/ 658574 h 2013279"/>
                  <a:gd name="connsiteX1219" fmla="*/ 929405 w 2918007"/>
                  <a:gd name="connsiteY1219" fmla="*/ 658574 h 2013279"/>
                  <a:gd name="connsiteX1220" fmla="*/ 934312 w 2918007"/>
                  <a:gd name="connsiteY1220" fmla="*/ 660700 h 2013279"/>
                  <a:gd name="connsiteX1221" fmla="*/ 961127 w 2918007"/>
                  <a:gd name="connsiteY1221" fmla="*/ 672313 h 2013279"/>
                  <a:gd name="connsiteX1222" fmla="*/ 950648 w 2918007"/>
                  <a:gd name="connsiteY1222" fmla="*/ 772670 h 2013279"/>
                  <a:gd name="connsiteX1223" fmla="*/ 883643 w 2918007"/>
                  <a:gd name="connsiteY1223" fmla="*/ 955183 h 2013279"/>
                  <a:gd name="connsiteX1224" fmla="*/ 950649 w 2918007"/>
                  <a:gd name="connsiteY1224" fmla="*/ 772670 h 2013279"/>
                  <a:gd name="connsiteX1225" fmla="*/ 961128 w 2918007"/>
                  <a:gd name="connsiteY1225" fmla="*/ 672313 h 2013279"/>
                  <a:gd name="connsiteX1226" fmla="*/ 934312 w 2918007"/>
                  <a:gd name="connsiteY1226" fmla="*/ 660700 h 2013279"/>
                  <a:gd name="connsiteX1227" fmla="*/ 929404 w 2918007"/>
                  <a:gd name="connsiteY1227" fmla="*/ 658574 h 2013279"/>
                  <a:gd name="connsiteX1228" fmla="*/ 926583 w 2918007"/>
                  <a:gd name="connsiteY1228" fmla="*/ 658258 h 2013279"/>
                  <a:gd name="connsiteX1229" fmla="*/ 747235 w 2918007"/>
                  <a:gd name="connsiteY1229" fmla="*/ 648917 h 2013279"/>
                  <a:gd name="connsiteX1230" fmla="*/ 794428 w 2918007"/>
                  <a:gd name="connsiteY1230" fmla="*/ 650062 h 2013279"/>
                  <a:gd name="connsiteX1231" fmla="*/ 794431 w 2918007"/>
                  <a:gd name="connsiteY1231" fmla="*/ 650063 h 2013279"/>
                  <a:gd name="connsiteX1232" fmla="*/ 816358 w 2918007"/>
                  <a:gd name="connsiteY1232" fmla="*/ 661873 h 2013279"/>
                  <a:gd name="connsiteX1233" fmla="*/ 819492 w 2918007"/>
                  <a:gd name="connsiteY1233" fmla="*/ 667756 h 2013279"/>
                  <a:gd name="connsiteX1234" fmla="*/ 822468 w 2918007"/>
                  <a:gd name="connsiteY1234" fmla="*/ 685939 h 2013279"/>
                  <a:gd name="connsiteX1235" fmla="*/ 821846 w 2918007"/>
                  <a:gd name="connsiteY1235" fmla="*/ 694791 h 2013279"/>
                  <a:gd name="connsiteX1236" fmla="*/ 810726 w 2918007"/>
                  <a:gd name="connsiteY1236" fmla="*/ 733262 h 2013279"/>
                  <a:gd name="connsiteX1237" fmla="*/ 810724 w 2918007"/>
                  <a:gd name="connsiteY1237" fmla="*/ 733266 h 2013279"/>
                  <a:gd name="connsiteX1238" fmla="*/ 803790 w 2918007"/>
                  <a:gd name="connsiteY1238" fmla="*/ 795065 h 2013279"/>
                  <a:gd name="connsiteX1239" fmla="*/ 799918 w 2918007"/>
                  <a:gd name="connsiteY1239" fmla="*/ 774757 h 2013279"/>
                  <a:gd name="connsiteX1240" fmla="*/ 810724 w 2918007"/>
                  <a:gd name="connsiteY1240" fmla="*/ 733266 h 2013279"/>
                  <a:gd name="connsiteX1241" fmla="*/ 810726 w 2918007"/>
                  <a:gd name="connsiteY1241" fmla="*/ 733262 h 2013279"/>
                  <a:gd name="connsiteX1242" fmla="*/ 821522 w 2918007"/>
                  <a:gd name="connsiteY1242" fmla="*/ 699401 h 2013279"/>
                  <a:gd name="connsiteX1243" fmla="*/ 821846 w 2918007"/>
                  <a:gd name="connsiteY1243" fmla="*/ 694791 h 2013279"/>
                  <a:gd name="connsiteX1244" fmla="*/ 823168 w 2918007"/>
                  <a:gd name="connsiteY1244" fmla="*/ 690216 h 2013279"/>
                  <a:gd name="connsiteX1245" fmla="*/ 822468 w 2918007"/>
                  <a:gd name="connsiteY1245" fmla="*/ 685939 h 2013279"/>
                  <a:gd name="connsiteX1246" fmla="*/ 823250 w 2918007"/>
                  <a:gd name="connsiteY1246" fmla="*/ 674813 h 2013279"/>
                  <a:gd name="connsiteX1247" fmla="*/ 819492 w 2918007"/>
                  <a:gd name="connsiteY1247" fmla="*/ 667756 h 2013279"/>
                  <a:gd name="connsiteX1248" fmla="*/ 818738 w 2918007"/>
                  <a:gd name="connsiteY1248" fmla="*/ 663155 h 2013279"/>
                  <a:gd name="connsiteX1249" fmla="*/ 816358 w 2918007"/>
                  <a:gd name="connsiteY1249" fmla="*/ 661873 h 2013279"/>
                  <a:gd name="connsiteX1250" fmla="*/ 814642 w 2918007"/>
                  <a:gd name="connsiteY1250" fmla="*/ 658651 h 2013279"/>
                  <a:gd name="connsiteX1251" fmla="*/ 794431 w 2918007"/>
                  <a:gd name="connsiteY1251" fmla="*/ 650063 h 2013279"/>
                  <a:gd name="connsiteX1252" fmla="*/ 794429 w 2918007"/>
                  <a:gd name="connsiteY1252" fmla="*/ 650062 h 2013279"/>
                  <a:gd name="connsiteX1253" fmla="*/ 747235 w 2918007"/>
                  <a:gd name="connsiteY1253" fmla="*/ 648917 h 2013279"/>
                  <a:gd name="connsiteX1254" fmla="*/ 605308 w 2918007"/>
                  <a:gd name="connsiteY1254" fmla="*/ 621442 h 2013279"/>
                  <a:gd name="connsiteX1255" fmla="*/ 623338 w 2918007"/>
                  <a:gd name="connsiteY1255" fmla="*/ 735729 h 2013279"/>
                  <a:gd name="connsiteX1256" fmla="*/ 612367 w 2918007"/>
                  <a:gd name="connsiteY1256" fmla="*/ 781432 h 2013279"/>
                  <a:gd name="connsiteX1257" fmla="*/ 611205 w 2918007"/>
                  <a:gd name="connsiteY1257" fmla="*/ 788025 h 2013279"/>
                  <a:gd name="connsiteX1258" fmla="*/ 609855 w 2918007"/>
                  <a:gd name="connsiteY1258" fmla="*/ 793844 h 2013279"/>
                  <a:gd name="connsiteX1259" fmla="*/ 609150 w 2918007"/>
                  <a:gd name="connsiteY1259" fmla="*/ 799675 h 2013279"/>
                  <a:gd name="connsiteX1260" fmla="*/ 606565 w 2918007"/>
                  <a:gd name="connsiteY1260" fmla="*/ 814334 h 2013279"/>
                  <a:gd name="connsiteX1261" fmla="*/ 606327 w 2918007"/>
                  <a:gd name="connsiteY1261" fmla="*/ 823046 h 2013279"/>
                  <a:gd name="connsiteX1262" fmla="*/ 605616 w 2918007"/>
                  <a:gd name="connsiteY1262" fmla="*/ 828929 h 2013279"/>
                  <a:gd name="connsiteX1263" fmla="*/ 606137 w 2918007"/>
                  <a:gd name="connsiteY1263" fmla="*/ 830017 h 2013279"/>
                  <a:gd name="connsiteX1264" fmla="*/ 606029 w 2918007"/>
                  <a:gd name="connsiteY1264" fmla="*/ 833973 h 2013279"/>
                  <a:gd name="connsiteX1265" fmla="*/ 610856 w 2918007"/>
                  <a:gd name="connsiteY1265" fmla="*/ 839886 h 2013279"/>
                  <a:gd name="connsiteX1266" fmla="*/ 610856 w 2918007"/>
                  <a:gd name="connsiteY1266" fmla="*/ 839886 h 2013279"/>
                  <a:gd name="connsiteX1267" fmla="*/ 606137 w 2918007"/>
                  <a:gd name="connsiteY1267" fmla="*/ 830017 h 2013279"/>
                  <a:gd name="connsiteX1268" fmla="*/ 606327 w 2918007"/>
                  <a:gd name="connsiteY1268" fmla="*/ 823046 h 2013279"/>
                  <a:gd name="connsiteX1269" fmla="*/ 609150 w 2918007"/>
                  <a:gd name="connsiteY1269" fmla="*/ 799675 h 2013279"/>
                  <a:gd name="connsiteX1270" fmla="*/ 611205 w 2918007"/>
                  <a:gd name="connsiteY1270" fmla="*/ 788025 h 2013279"/>
                  <a:gd name="connsiteX1271" fmla="*/ 623338 w 2918007"/>
                  <a:gd name="connsiteY1271" fmla="*/ 735729 h 2013279"/>
                  <a:gd name="connsiteX1272" fmla="*/ 605308 w 2918007"/>
                  <a:gd name="connsiteY1272" fmla="*/ 621442 h 2013279"/>
                  <a:gd name="connsiteX1273" fmla="*/ 2307354 w 2918007"/>
                  <a:gd name="connsiteY1273" fmla="*/ 604048 h 2013279"/>
                  <a:gd name="connsiteX1274" fmla="*/ 2323977 w 2918007"/>
                  <a:gd name="connsiteY1274" fmla="*/ 605924 h 2013279"/>
                  <a:gd name="connsiteX1275" fmla="*/ 2330777 w 2918007"/>
                  <a:gd name="connsiteY1275" fmla="*/ 607050 h 2013279"/>
                  <a:gd name="connsiteX1276" fmla="*/ 2257424 w 2918007"/>
                  <a:gd name="connsiteY1276" fmla="*/ 652611 h 2013279"/>
                  <a:gd name="connsiteX1277" fmla="*/ 2229686 w 2918007"/>
                  <a:gd name="connsiteY1277" fmla="*/ 868102 h 2013279"/>
                  <a:gd name="connsiteX1278" fmla="*/ 2233507 w 2918007"/>
                  <a:gd name="connsiteY1278" fmla="*/ 895610 h 2013279"/>
                  <a:gd name="connsiteX1279" fmla="*/ 2234832 w 2918007"/>
                  <a:gd name="connsiteY1279" fmla="*/ 901179 h 2013279"/>
                  <a:gd name="connsiteX1280" fmla="*/ 2235148 w 2918007"/>
                  <a:gd name="connsiteY1280" fmla="*/ 903215 h 2013279"/>
                  <a:gd name="connsiteX1281" fmla="*/ 2238020 w 2918007"/>
                  <a:gd name="connsiteY1281" fmla="*/ 914586 h 2013279"/>
                  <a:gd name="connsiteX1282" fmla="*/ 2238408 w 2918007"/>
                  <a:gd name="connsiteY1282" fmla="*/ 916219 h 2013279"/>
                  <a:gd name="connsiteX1283" fmla="*/ 2241215 w 2918007"/>
                  <a:gd name="connsiteY1283" fmla="*/ 939271 h 2013279"/>
                  <a:gd name="connsiteX1284" fmla="*/ 2229687 w 2918007"/>
                  <a:gd name="connsiteY1284" fmla="*/ 943215 h 2013279"/>
                  <a:gd name="connsiteX1285" fmla="*/ 2229687 w 2918007"/>
                  <a:gd name="connsiteY1285" fmla="*/ 943215 h 2013279"/>
                  <a:gd name="connsiteX1286" fmla="*/ 2241014 w 2918007"/>
                  <a:gd name="connsiteY1286" fmla="*/ 926438 h 2013279"/>
                  <a:gd name="connsiteX1287" fmla="*/ 2238020 w 2918007"/>
                  <a:gd name="connsiteY1287" fmla="*/ 914586 h 2013279"/>
                  <a:gd name="connsiteX1288" fmla="*/ 2234832 w 2918007"/>
                  <a:gd name="connsiteY1288" fmla="*/ 901179 h 2013279"/>
                  <a:gd name="connsiteX1289" fmla="*/ 2229687 w 2918007"/>
                  <a:gd name="connsiteY1289" fmla="*/ 868102 h 2013279"/>
                  <a:gd name="connsiteX1290" fmla="*/ 2257425 w 2918007"/>
                  <a:gd name="connsiteY1290" fmla="*/ 652611 h 2013279"/>
                  <a:gd name="connsiteX1291" fmla="*/ 2330778 w 2918007"/>
                  <a:gd name="connsiteY1291" fmla="*/ 607050 h 2013279"/>
                  <a:gd name="connsiteX1292" fmla="*/ 2307354 w 2918007"/>
                  <a:gd name="connsiteY1292" fmla="*/ 604048 h 2013279"/>
                  <a:gd name="connsiteX1293" fmla="*/ 726277 w 2918007"/>
                  <a:gd name="connsiteY1293" fmla="*/ 595968 h 2013279"/>
                  <a:gd name="connsiteX1294" fmla="*/ 722665 w 2918007"/>
                  <a:gd name="connsiteY1294" fmla="*/ 600691 h 2013279"/>
                  <a:gd name="connsiteX1295" fmla="*/ 722662 w 2918007"/>
                  <a:gd name="connsiteY1295" fmla="*/ 600695 h 2013279"/>
                  <a:gd name="connsiteX1296" fmla="*/ 711337 w 2918007"/>
                  <a:gd name="connsiteY1296" fmla="*/ 613602 h 2013279"/>
                  <a:gd name="connsiteX1297" fmla="*/ 683745 w 2918007"/>
                  <a:gd name="connsiteY1297" fmla="*/ 637835 h 2013279"/>
                  <a:gd name="connsiteX1298" fmla="*/ 706683 w 2918007"/>
                  <a:gd name="connsiteY1298" fmla="*/ 618906 h 2013279"/>
                  <a:gd name="connsiteX1299" fmla="*/ 711337 w 2918007"/>
                  <a:gd name="connsiteY1299" fmla="*/ 613602 h 2013279"/>
                  <a:gd name="connsiteX1300" fmla="*/ 713102 w 2918007"/>
                  <a:gd name="connsiteY1300" fmla="*/ 612053 h 2013279"/>
                  <a:gd name="connsiteX1301" fmla="*/ 722662 w 2918007"/>
                  <a:gd name="connsiteY1301" fmla="*/ 600695 h 2013279"/>
                  <a:gd name="connsiteX1302" fmla="*/ 722666 w 2918007"/>
                  <a:gd name="connsiteY1302" fmla="*/ 600691 h 2013279"/>
                  <a:gd name="connsiteX1303" fmla="*/ 1932811 w 2918007"/>
                  <a:gd name="connsiteY1303" fmla="*/ 591889 h 2013279"/>
                  <a:gd name="connsiteX1304" fmla="*/ 1873405 w 2918007"/>
                  <a:gd name="connsiteY1304" fmla="*/ 632909 h 2013279"/>
                  <a:gd name="connsiteX1305" fmla="*/ 1859953 w 2918007"/>
                  <a:gd name="connsiteY1305" fmla="*/ 663548 h 2013279"/>
                  <a:gd name="connsiteX1306" fmla="*/ 1855690 w 2918007"/>
                  <a:gd name="connsiteY1306" fmla="*/ 669208 h 2013279"/>
                  <a:gd name="connsiteX1307" fmla="*/ 1845833 w 2918007"/>
                  <a:gd name="connsiteY1307" fmla="*/ 678556 h 2013279"/>
                  <a:gd name="connsiteX1308" fmla="*/ 1842261 w 2918007"/>
                  <a:gd name="connsiteY1308" fmla="*/ 680770 h 2013279"/>
                  <a:gd name="connsiteX1309" fmla="*/ 1832405 w 2918007"/>
                  <a:gd name="connsiteY1309" fmla="*/ 683039 h 2013279"/>
                  <a:gd name="connsiteX1310" fmla="*/ 1832405 w 2918007"/>
                  <a:gd name="connsiteY1310" fmla="*/ 683039 h 2013279"/>
                  <a:gd name="connsiteX1311" fmla="*/ 1840571 w 2918007"/>
                  <a:gd name="connsiteY1311" fmla="*/ 681818 h 2013279"/>
                  <a:gd name="connsiteX1312" fmla="*/ 1842261 w 2918007"/>
                  <a:gd name="connsiteY1312" fmla="*/ 680770 h 2013279"/>
                  <a:gd name="connsiteX1313" fmla="*/ 1843895 w 2918007"/>
                  <a:gd name="connsiteY1313" fmla="*/ 680394 h 2013279"/>
                  <a:gd name="connsiteX1314" fmla="*/ 1845833 w 2918007"/>
                  <a:gd name="connsiteY1314" fmla="*/ 678556 h 2013279"/>
                  <a:gd name="connsiteX1315" fmla="*/ 1851118 w 2918007"/>
                  <a:gd name="connsiteY1315" fmla="*/ 675279 h 2013279"/>
                  <a:gd name="connsiteX1316" fmla="*/ 1855690 w 2918007"/>
                  <a:gd name="connsiteY1316" fmla="*/ 669208 h 2013279"/>
                  <a:gd name="connsiteX1317" fmla="*/ 1858736 w 2918007"/>
                  <a:gd name="connsiteY1317" fmla="*/ 666320 h 2013279"/>
                  <a:gd name="connsiteX1318" fmla="*/ 1859953 w 2918007"/>
                  <a:gd name="connsiteY1318" fmla="*/ 663548 h 2013279"/>
                  <a:gd name="connsiteX1319" fmla="*/ 1862559 w 2918007"/>
                  <a:gd name="connsiteY1319" fmla="*/ 660089 h 2013279"/>
                  <a:gd name="connsiteX1320" fmla="*/ 1873406 w 2918007"/>
                  <a:gd name="connsiteY1320" fmla="*/ 632909 h 2013279"/>
                  <a:gd name="connsiteX1321" fmla="*/ 1897185 w 2918007"/>
                  <a:gd name="connsiteY1321" fmla="*/ 600768 h 2013279"/>
                  <a:gd name="connsiteX1322" fmla="*/ 1932811 w 2918007"/>
                  <a:gd name="connsiteY1322" fmla="*/ 591889 h 2013279"/>
                  <a:gd name="connsiteX1323" fmla="*/ 451361 w 2918007"/>
                  <a:gd name="connsiteY1323" fmla="*/ 579960 h 2013279"/>
                  <a:gd name="connsiteX1324" fmla="*/ 431422 w 2918007"/>
                  <a:gd name="connsiteY1324" fmla="*/ 581574 h 2013279"/>
                  <a:gd name="connsiteX1325" fmla="*/ 431423 w 2918007"/>
                  <a:gd name="connsiteY1325" fmla="*/ 581574 h 2013279"/>
                  <a:gd name="connsiteX1326" fmla="*/ 537889 w 2918007"/>
                  <a:gd name="connsiteY1326" fmla="*/ 574419 h 2013279"/>
                  <a:gd name="connsiteX1327" fmla="*/ 557065 w 2918007"/>
                  <a:gd name="connsiteY1327" fmla="*/ 577228 h 2013279"/>
                  <a:gd name="connsiteX1328" fmla="*/ 580806 w 2918007"/>
                  <a:gd name="connsiteY1328" fmla="*/ 595968 h 2013279"/>
                  <a:gd name="connsiteX1329" fmla="*/ 537889 w 2918007"/>
                  <a:gd name="connsiteY1329" fmla="*/ 574419 h 2013279"/>
                  <a:gd name="connsiteX1330" fmla="*/ 773740 w 2918007"/>
                  <a:gd name="connsiteY1330" fmla="*/ 569493 h 2013279"/>
                  <a:gd name="connsiteX1331" fmla="*/ 774875 w 2918007"/>
                  <a:gd name="connsiteY1331" fmla="*/ 574803 h 2013279"/>
                  <a:gd name="connsiteX1332" fmla="*/ 775099 w 2918007"/>
                  <a:gd name="connsiteY1332" fmla="*/ 578074 h 2013279"/>
                  <a:gd name="connsiteX1333" fmla="*/ 774153 w 2918007"/>
                  <a:gd name="connsiteY1333" fmla="*/ 587305 h 2013279"/>
                  <a:gd name="connsiteX1334" fmla="*/ 772800 w 2918007"/>
                  <a:gd name="connsiteY1334" fmla="*/ 591350 h 2013279"/>
                  <a:gd name="connsiteX1335" fmla="*/ 760478 w 2918007"/>
                  <a:gd name="connsiteY1335" fmla="*/ 600662 h 2013279"/>
                  <a:gd name="connsiteX1336" fmla="*/ 771949 w 2918007"/>
                  <a:gd name="connsiteY1336" fmla="*/ 593893 h 2013279"/>
                  <a:gd name="connsiteX1337" fmla="*/ 772800 w 2918007"/>
                  <a:gd name="connsiteY1337" fmla="*/ 591350 h 2013279"/>
                  <a:gd name="connsiteX1338" fmla="*/ 773817 w 2918007"/>
                  <a:gd name="connsiteY1338" fmla="*/ 590580 h 2013279"/>
                  <a:gd name="connsiteX1339" fmla="*/ 774153 w 2918007"/>
                  <a:gd name="connsiteY1339" fmla="*/ 587305 h 2013279"/>
                  <a:gd name="connsiteX1340" fmla="*/ 775463 w 2918007"/>
                  <a:gd name="connsiteY1340" fmla="*/ 583389 h 2013279"/>
                  <a:gd name="connsiteX1341" fmla="*/ 775099 w 2918007"/>
                  <a:gd name="connsiteY1341" fmla="*/ 578074 h 2013279"/>
                  <a:gd name="connsiteX1342" fmla="*/ 775252 w 2918007"/>
                  <a:gd name="connsiteY1342" fmla="*/ 576573 h 2013279"/>
                  <a:gd name="connsiteX1343" fmla="*/ 774875 w 2918007"/>
                  <a:gd name="connsiteY1343" fmla="*/ 574803 h 2013279"/>
                  <a:gd name="connsiteX1344" fmla="*/ 774801 w 2918007"/>
                  <a:gd name="connsiteY1344" fmla="*/ 573730 h 2013279"/>
                  <a:gd name="connsiteX1345" fmla="*/ 773740 w 2918007"/>
                  <a:gd name="connsiteY1345" fmla="*/ 569493 h 2013279"/>
                  <a:gd name="connsiteX1346" fmla="*/ 390953 w 2918007"/>
                  <a:gd name="connsiteY1346" fmla="*/ 527011 h 2013279"/>
                  <a:gd name="connsiteX1347" fmla="*/ 335246 w 2918007"/>
                  <a:gd name="connsiteY1347" fmla="*/ 586809 h 2013279"/>
                  <a:gd name="connsiteX1348" fmla="*/ 327799 w 2918007"/>
                  <a:gd name="connsiteY1348" fmla="*/ 599892 h 2013279"/>
                  <a:gd name="connsiteX1349" fmla="*/ 325383 w 2918007"/>
                  <a:gd name="connsiteY1349" fmla="*/ 603400 h 2013279"/>
                  <a:gd name="connsiteX1350" fmla="*/ 319755 w 2918007"/>
                  <a:gd name="connsiteY1350" fmla="*/ 614021 h 2013279"/>
                  <a:gd name="connsiteX1351" fmla="*/ 317880 w 2918007"/>
                  <a:gd name="connsiteY1351" fmla="*/ 617315 h 2013279"/>
                  <a:gd name="connsiteX1352" fmla="*/ 315820 w 2918007"/>
                  <a:gd name="connsiteY1352" fmla="*/ 621448 h 2013279"/>
                  <a:gd name="connsiteX1353" fmla="*/ 315131 w 2918007"/>
                  <a:gd name="connsiteY1353" fmla="*/ 622747 h 2013279"/>
                  <a:gd name="connsiteX1354" fmla="*/ 314090 w 2918007"/>
                  <a:gd name="connsiteY1354" fmla="*/ 624918 h 2013279"/>
                  <a:gd name="connsiteX1355" fmla="*/ 313109 w 2918007"/>
                  <a:gd name="connsiteY1355" fmla="*/ 626885 h 2013279"/>
                  <a:gd name="connsiteX1356" fmla="*/ 311437 w 2918007"/>
                  <a:gd name="connsiteY1356" fmla="*/ 630446 h 2013279"/>
                  <a:gd name="connsiteX1357" fmla="*/ 259043 w 2918007"/>
                  <a:gd name="connsiteY1357" fmla="*/ 756662 h 2013279"/>
                  <a:gd name="connsiteX1358" fmla="*/ 259012 w 2918007"/>
                  <a:gd name="connsiteY1358" fmla="*/ 756691 h 2013279"/>
                  <a:gd name="connsiteX1359" fmla="*/ 206741 w 2918007"/>
                  <a:gd name="connsiteY1359" fmla="*/ 803126 h 2013279"/>
                  <a:gd name="connsiteX1360" fmla="*/ 203351 w 2918007"/>
                  <a:gd name="connsiteY1360" fmla="*/ 807716 h 2013279"/>
                  <a:gd name="connsiteX1361" fmla="*/ 200581 w 2918007"/>
                  <a:gd name="connsiteY1361" fmla="*/ 810256 h 2013279"/>
                  <a:gd name="connsiteX1362" fmla="*/ 188925 w 2918007"/>
                  <a:gd name="connsiteY1362" fmla="*/ 827247 h 2013279"/>
                  <a:gd name="connsiteX1363" fmla="*/ 170002 w 2918007"/>
                  <a:gd name="connsiteY1363" fmla="*/ 852866 h 2013279"/>
                  <a:gd name="connsiteX1364" fmla="*/ 165453 w 2918007"/>
                  <a:gd name="connsiteY1364" fmla="*/ 861463 h 2013279"/>
                  <a:gd name="connsiteX1365" fmla="*/ 162113 w 2918007"/>
                  <a:gd name="connsiteY1365" fmla="*/ 866331 h 2013279"/>
                  <a:gd name="connsiteX1366" fmla="*/ 154938 w 2918007"/>
                  <a:gd name="connsiteY1366" fmla="*/ 881335 h 2013279"/>
                  <a:gd name="connsiteX1367" fmla="*/ 147044 w 2918007"/>
                  <a:gd name="connsiteY1367" fmla="*/ 896253 h 2013279"/>
                  <a:gd name="connsiteX1368" fmla="*/ 143176 w 2918007"/>
                  <a:gd name="connsiteY1368" fmla="*/ 905929 h 2013279"/>
                  <a:gd name="connsiteX1369" fmla="*/ 140982 w 2918007"/>
                  <a:gd name="connsiteY1369" fmla="*/ 910517 h 2013279"/>
                  <a:gd name="connsiteX1370" fmla="*/ 134529 w 2918007"/>
                  <a:gd name="connsiteY1370" fmla="*/ 928439 h 2013279"/>
                  <a:gd name="connsiteX1371" fmla="*/ 134530 w 2918007"/>
                  <a:gd name="connsiteY1371" fmla="*/ 928438 h 2013279"/>
                  <a:gd name="connsiteX1372" fmla="*/ 136088 w 2918007"/>
                  <a:gd name="connsiteY1372" fmla="*/ 923659 h 2013279"/>
                  <a:gd name="connsiteX1373" fmla="*/ 143176 w 2918007"/>
                  <a:gd name="connsiteY1373" fmla="*/ 905929 h 2013279"/>
                  <a:gd name="connsiteX1374" fmla="*/ 154938 w 2918007"/>
                  <a:gd name="connsiteY1374" fmla="*/ 881335 h 2013279"/>
                  <a:gd name="connsiteX1375" fmla="*/ 165453 w 2918007"/>
                  <a:gd name="connsiteY1375" fmla="*/ 861463 h 2013279"/>
                  <a:gd name="connsiteX1376" fmla="*/ 188925 w 2918007"/>
                  <a:gd name="connsiteY1376" fmla="*/ 827247 h 2013279"/>
                  <a:gd name="connsiteX1377" fmla="*/ 203351 w 2918007"/>
                  <a:gd name="connsiteY1377" fmla="*/ 807716 h 2013279"/>
                  <a:gd name="connsiteX1378" fmla="*/ 259012 w 2918007"/>
                  <a:gd name="connsiteY1378" fmla="*/ 756691 h 2013279"/>
                  <a:gd name="connsiteX1379" fmla="*/ 259044 w 2918007"/>
                  <a:gd name="connsiteY1379" fmla="*/ 756662 h 2013279"/>
                  <a:gd name="connsiteX1380" fmla="*/ 311438 w 2918007"/>
                  <a:gd name="connsiteY1380" fmla="*/ 630446 h 2013279"/>
                  <a:gd name="connsiteX1381" fmla="*/ 314090 w 2918007"/>
                  <a:gd name="connsiteY1381" fmla="*/ 624918 h 2013279"/>
                  <a:gd name="connsiteX1382" fmla="*/ 315820 w 2918007"/>
                  <a:gd name="connsiteY1382" fmla="*/ 621448 h 2013279"/>
                  <a:gd name="connsiteX1383" fmla="*/ 319755 w 2918007"/>
                  <a:gd name="connsiteY1383" fmla="*/ 614021 h 2013279"/>
                  <a:gd name="connsiteX1384" fmla="*/ 327799 w 2918007"/>
                  <a:gd name="connsiteY1384" fmla="*/ 599892 h 2013279"/>
                  <a:gd name="connsiteX1385" fmla="*/ 360587 w 2918007"/>
                  <a:gd name="connsiteY1385" fmla="*/ 552264 h 2013279"/>
                  <a:gd name="connsiteX1386" fmla="*/ 390953 w 2918007"/>
                  <a:gd name="connsiteY1386" fmla="*/ 527012 h 2013279"/>
                  <a:gd name="connsiteX1387" fmla="*/ 2482913 w 2918007"/>
                  <a:gd name="connsiteY1387" fmla="*/ 510050 h 2013279"/>
                  <a:gd name="connsiteX1388" fmla="*/ 2459605 w 2918007"/>
                  <a:gd name="connsiteY1388" fmla="*/ 512234 h 2013279"/>
                  <a:gd name="connsiteX1389" fmla="*/ 2415840 w 2918007"/>
                  <a:gd name="connsiteY1389" fmla="*/ 650764 h 2013279"/>
                  <a:gd name="connsiteX1390" fmla="*/ 2463303 w 2918007"/>
                  <a:gd name="connsiteY1390" fmla="*/ 846552 h 2013279"/>
                  <a:gd name="connsiteX1391" fmla="*/ 2463292 w 2918007"/>
                  <a:gd name="connsiteY1391" fmla="*/ 846603 h 2013279"/>
                  <a:gd name="connsiteX1392" fmla="*/ 2453259 w 2918007"/>
                  <a:gd name="connsiteY1392" fmla="*/ 887244 h 2013279"/>
                  <a:gd name="connsiteX1393" fmla="*/ 2450799 w 2918007"/>
                  <a:gd name="connsiteY1393" fmla="*/ 894743 h 2013279"/>
                  <a:gd name="connsiteX1394" fmla="*/ 2441577 w 2918007"/>
                  <a:gd name="connsiteY1394" fmla="*/ 915485 h 2013279"/>
                  <a:gd name="connsiteX1395" fmla="*/ 2441568 w 2918007"/>
                  <a:gd name="connsiteY1395" fmla="*/ 915503 h 2013279"/>
                  <a:gd name="connsiteX1396" fmla="*/ 2441561 w 2918007"/>
                  <a:gd name="connsiteY1396" fmla="*/ 915510 h 2013279"/>
                  <a:gd name="connsiteX1397" fmla="*/ 2433896 w 2918007"/>
                  <a:gd name="connsiteY1397" fmla="*/ 922911 h 2013279"/>
                  <a:gd name="connsiteX1398" fmla="*/ 2425684 w 2918007"/>
                  <a:gd name="connsiteY1398" fmla="*/ 924388 h 2013279"/>
                  <a:gd name="connsiteX1399" fmla="*/ 2425684 w 2918007"/>
                  <a:gd name="connsiteY1399" fmla="*/ 924388 h 2013279"/>
                  <a:gd name="connsiteX1400" fmla="*/ 2432432 w 2918007"/>
                  <a:gd name="connsiteY1400" fmla="*/ 924325 h 2013279"/>
                  <a:gd name="connsiteX1401" fmla="*/ 2433896 w 2918007"/>
                  <a:gd name="connsiteY1401" fmla="*/ 922911 h 2013279"/>
                  <a:gd name="connsiteX1402" fmla="*/ 2435257 w 2918007"/>
                  <a:gd name="connsiteY1402" fmla="*/ 922666 h 2013279"/>
                  <a:gd name="connsiteX1403" fmla="*/ 2441561 w 2918007"/>
                  <a:gd name="connsiteY1403" fmla="*/ 915510 h 2013279"/>
                  <a:gd name="connsiteX1404" fmla="*/ 2441569 w 2918007"/>
                  <a:gd name="connsiteY1404" fmla="*/ 915503 h 2013279"/>
                  <a:gd name="connsiteX1405" fmla="*/ 2441577 w 2918007"/>
                  <a:gd name="connsiteY1405" fmla="*/ 915485 h 2013279"/>
                  <a:gd name="connsiteX1406" fmla="*/ 2448529 w 2918007"/>
                  <a:gd name="connsiteY1406" fmla="*/ 901666 h 2013279"/>
                  <a:gd name="connsiteX1407" fmla="*/ 2450799 w 2918007"/>
                  <a:gd name="connsiteY1407" fmla="*/ 894743 h 2013279"/>
                  <a:gd name="connsiteX1408" fmla="*/ 2452168 w 2918007"/>
                  <a:gd name="connsiteY1408" fmla="*/ 891665 h 2013279"/>
                  <a:gd name="connsiteX1409" fmla="*/ 2453259 w 2918007"/>
                  <a:gd name="connsiteY1409" fmla="*/ 887244 h 2013279"/>
                  <a:gd name="connsiteX1410" fmla="*/ 2455865 w 2918007"/>
                  <a:gd name="connsiteY1410" fmla="*/ 879300 h 2013279"/>
                  <a:gd name="connsiteX1411" fmla="*/ 2463292 w 2918007"/>
                  <a:gd name="connsiteY1411" fmla="*/ 846603 h 2013279"/>
                  <a:gd name="connsiteX1412" fmla="*/ 2463304 w 2918007"/>
                  <a:gd name="connsiteY1412" fmla="*/ 846552 h 2013279"/>
                  <a:gd name="connsiteX1413" fmla="*/ 2415841 w 2918007"/>
                  <a:gd name="connsiteY1413" fmla="*/ 650764 h 2013279"/>
                  <a:gd name="connsiteX1414" fmla="*/ 2459606 w 2918007"/>
                  <a:gd name="connsiteY1414" fmla="*/ 512234 h 2013279"/>
                  <a:gd name="connsiteX1415" fmla="*/ 2482913 w 2918007"/>
                  <a:gd name="connsiteY1415" fmla="*/ 510050 h 2013279"/>
                  <a:gd name="connsiteX1416" fmla="*/ 924143 w 2918007"/>
                  <a:gd name="connsiteY1416" fmla="*/ 503617 h 2013279"/>
                  <a:gd name="connsiteX1417" fmla="*/ 924671 w 2918007"/>
                  <a:gd name="connsiteY1417" fmla="*/ 535113 h 2013279"/>
                  <a:gd name="connsiteX1418" fmla="*/ 922723 w 2918007"/>
                  <a:gd name="connsiteY1418" fmla="*/ 546340 h 2013279"/>
                  <a:gd name="connsiteX1419" fmla="*/ 916921 w 2918007"/>
                  <a:gd name="connsiteY1419" fmla="*/ 571367 h 2013279"/>
                  <a:gd name="connsiteX1420" fmla="*/ 912178 w 2918007"/>
                  <a:gd name="connsiteY1420" fmla="*/ 583579 h 2013279"/>
                  <a:gd name="connsiteX1421" fmla="*/ 901596 w 2918007"/>
                  <a:gd name="connsiteY1421" fmla="*/ 602588 h 2013279"/>
                  <a:gd name="connsiteX1422" fmla="*/ 891880 w 2918007"/>
                  <a:gd name="connsiteY1422" fmla="*/ 614081 h 2013279"/>
                  <a:gd name="connsiteX1423" fmla="*/ 888291 w 2918007"/>
                  <a:gd name="connsiteY1423" fmla="*/ 616775 h 2013279"/>
                  <a:gd name="connsiteX1424" fmla="*/ 872308 w 2918007"/>
                  <a:gd name="connsiteY1424" fmla="*/ 620413 h 2013279"/>
                  <a:gd name="connsiteX1425" fmla="*/ 885791 w 2918007"/>
                  <a:gd name="connsiteY1425" fmla="*/ 618650 h 2013279"/>
                  <a:gd name="connsiteX1426" fmla="*/ 888291 w 2918007"/>
                  <a:gd name="connsiteY1426" fmla="*/ 616775 h 2013279"/>
                  <a:gd name="connsiteX1427" fmla="*/ 889916 w 2918007"/>
                  <a:gd name="connsiteY1427" fmla="*/ 616405 h 2013279"/>
                  <a:gd name="connsiteX1428" fmla="*/ 891880 w 2918007"/>
                  <a:gd name="connsiteY1428" fmla="*/ 614081 h 2013279"/>
                  <a:gd name="connsiteX1429" fmla="*/ 897578 w 2918007"/>
                  <a:gd name="connsiteY1429" fmla="*/ 609805 h 2013279"/>
                  <a:gd name="connsiteX1430" fmla="*/ 901596 w 2918007"/>
                  <a:gd name="connsiteY1430" fmla="*/ 602588 h 2013279"/>
                  <a:gd name="connsiteX1431" fmla="*/ 907516 w 2918007"/>
                  <a:gd name="connsiteY1431" fmla="*/ 595584 h 2013279"/>
                  <a:gd name="connsiteX1432" fmla="*/ 912178 w 2918007"/>
                  <a:gd name="connsiteY1432" fmla="*/ 583579 h 2013279"/>
                  <a:gd name="connsiteX1433" fmla="*/ 915454 w 2918007"/>
                  <a:gd name="connsiteY1433" fmla="*/ 577696 h 2013279"/>
                  <a:gd name="connsiteX1434" fmla="*/ 916921 w 2918007"/>
                  <a:gd name="connsiteY1434" fmla="*/ 571367 h 2013279"/>
                  <a:gd name="connsiteX1435" fmla="*/ 919558 w 2918007"/>
                  <a:gd name="connsiteY1435" fmla="*/ 564576 h 2013279"/>
                  <a:gd name="connsiteX1436" fmla="*/ 922723 w 2918007"/>
                  <a:gd name="connsiteY1436" fmla="*/ 546340 h 2013279"/>
                  <a:gd name="connsiteX1437" fmla="*/ 924715 w 2918007"/>
                  <a:gd name="connsiteY1437" fmla="*/ 537745 h 2013279"/>
                  <a:gd name="connsiteX1438" fmla="*/ 924671 w 2918007"/>
                  <a:gd name="connsiteY1438" fmla="*/ 535113 h 2013279"/>
                  <a:gd name="connsiteX1439" fmla="*/ 925335 w 2918007"/>
                  <a:gd name="connsiteY1439" fmla="*/ 531284 h 2013279"/>
                  <a:gd name="connsiteX1440" fmla="*/ 1014140 w 2918007"/>
                  <a:gd name="connsiteY1440" fmla="*/ 479603 h 2013279"/>
                  <a:gd name="connsiteX1441" fmla="*/ 1014140 w 2918007"/>
                  <a:gd name="connsiteY1441" fmla="*/ 479603 h 2013279"/>
                  <a:gd name="connsiteX1442" fmla="*/ 1040596 w 2918007"/>
                  <a:gd name="connsiteY1442" fmla="*/ 497891 h 2013279"/>
                  <a:gd name="connsiteX1443" fmla="*/ 1040600 w 2918007"/>
                  <a:gd name="connsiteY1443" fmla="*/ 497903 h 2013279"/>
                  <a:gd name="connsiteX1444" fmla="*/ 1049394 w 2918007"/>
                  <a:gd name="connsiteY1444" fmla="*/ 527843 h 2013279"/>
                  <a:gd name="connsiteX1445" fmla="*/ 1050160 w 2918007"/>
                  <a:gd name="connsiteY1445" fmla="*/ 537563 h 2013279"/>
                  <a:gd name="connsiteX1446" fmla="*/ 1050268 w 2918007"/>
                  <a:gd name="connsiteY1446" fmla="*/ 557925 h 2013279"/>
                  <a:gd name="connsiteX1447" fmla="*/ 1049828 w 2918007"/>
                  <a:gd name="connsiteY1447" fmla="*/ 565554 h 2013279"/>
                  <a:gd name="connsiteX1448" fmla="*/ 1049438 w 2918007"/>
                  <a:gd name="connsiteY1448" fmla="*/ 569236 h 2013279"/>
                  <a:gd name="connsiteX1449" fmla="*/ 1048657 w 2918007"/>
                  <a:gd name="connsiteY1449" fmla="*/ 575035 h 2013279"/>
                  <a:gd name="connsiteX1450" fmla="*/ 1027083 w 2918007"/>
                  <a:gd name="connsiteY1450" fmla="*/ 680317 h 2013279"/>
                  <a:gd name="connsiteX1451" fmla="*/ 1090573 w 2918007"/>
                  <a:gd name="connsiteY1451" fmla="*/ 901964 h 2013279"/>
                  <a:gd name="connsiteX1452" fmla="*/ 1090577 w 2918007"/>
                  <a:gd name="connsiteY1452" fmla="*/ 902036 h 2013279"/>
                  <a:gd name="connsiteX1453" fmla="*/ 1093248 w 2918007"/>
                  <a:gd name="connsiteY1453" fmla="*/ 961372 h 2013279"/>
                  <a:gd name="connsiteX1454" fmla="*/ 1094078 w 2918007"/>
                  <a:gd name="connsiteY1454" fmla="*/ 966130 h 2013279"/>
                  <a:gd name="connsiteX1455" fmla="*/ 1094307 w 2918007"/>
                  <a:gd name="connsiteY1455" fmla="*/ 970326 h 2013279"/>
                  <a:gd name="connsiteX1456" fmla="*/ 1097240 w 2918007"/>
                  <a:gd name="connsiteY1456" fmla="*/ 984245 h 2013279"/>
                  <a:gd name="connsiteX1457" fmla="*/ 1101953 w 2918007"/>
                  <a:gd name="connsiteY1457" fmla="*/ 1011247 h 2013279"/>
                  <a:gd name="connsiteX1458" fmla="*/ 1104609 w 2918007"/>
                  <a:gd name="connsiteY1458" fmla="*/ 1019219 h 2013279"/>
                  <a:gd name="connsiteX1459" fmla="*/ 1106013 w 2918007"/>
                  <a:gd name="connsiteY1459" fmla="*/ 1025879 h 2013279"/>
                  <a:gd name="connsiteX1460" fmla="*/ 1110362 w 2918007"/>
                  <a:gd name="connsiteY1460" fmla="*/ 1036484 h 2013279"/>
                  <a:gd name="connsiteX1461" fmla="*/ 1115637 w 2918007"/>
                  <a:gd name="connsiteY1461" fmla="*/ 1052317 h 2013279"/>
                  <a:gd name="connsiteX1462" fmla="*/ 1120896 w 2918007"/>
                  <a:gd name="connsiteY1462" fmla="*/ 1062173 h 2013279"/>
                  <a:gd name="connsiteX1463" fmla="*/ 1124014 w 2918007"/>
                  <a:gd name="connsiteY1463" fmla="*/ 1069778 h 2013279"/>
                  <a:gd name="connsiteX1464" fmla="*/ 1128443 w 2918007"/>
                  <a:gd name="connsiteY1464" fmla="*/ 1076316 h 2013279"/>
                  <a:gd name="connsiteX1465" fmla="*/ 1133243 w 2918007"/>
                  <a:gd name="connsiteY1465" fmla="*/ 1085310 h 2013279"/>
                  <a:gd name="connsiteX1466" fmla="*/ 1137662 w 2918007"/>
                  <a:gd name="connsiteY1466" fmla="*/ 1089926 h 2013279"/>
                  <a:gd name="connsiteX1467" fmla="*/ 1146638 w 2918007"/>
                  <a:gd name="connsiteY1467" fmla="*/ 1103177 h 2013279"/>
                  <a:gd name="connsiteX1468" fmla="*/ 1172210 w 2918007"/>
                  <a:gd name="connsiteY1468" fmla="*/ 1127233 h 2013279"/>
                  <a:gd name="connsiteX1469" fmla="*/ 1174910 w 2918007"/>
                  <a:gd name="connsiteY1469" fmla="*/ 1128829 h 2013279"/>
                  <a:gd name="connsiteX1470" fmla="*/ 1176007 w 2918007"/>
                  <a:gd name="connsiteY1470" fmla="*/ 1129974 h 2013279"/>
                  <a:gd name="connsiteX1471" fmla="*/ 1179808 w 2918007"/>
                  <a:gd name="connsiteY1471" fmla="*/ 1131724 h 2013279"/>
                  <a:gd name="connsiteX1472" fmla="*/ 1199055 w 2918007"/>
                  <a:gd name="connsiteY1472" fmla="*/ 1143099 h 2013279"/>
                  <a:gd name="connsiteX1473" fmla="*/ 1210075 w 2918007"/>
                  <a:gd name="connsiteY1473" fmla="*/ 1145656 h 2013279"/>
                  <a:gd name="connsiteX1474" fmla="*/ 1221810 w 2918007"/>
                  <a:gd name="connsiteY1474" fmla="*/ 1151058 h 2013279"/>
                  <a:gd name="connsiteX1475" fmla="*/ 1249867 w 2918007"/>
                  <a:gd name="connsiteY1475" fmla="*/ 1154887 h 2013279"/>
                  <a:gd name="connsiteX1476" fmla="*/ 1249867 w 2918007"/>
                  <a:gd name="connsiteY1476" fmla="*/ 1154888 h 2013279"/>
                  <a:gd name="connsiteX1477" fmla="*/ 1249868 w 2918007"/>
                  <a:gd name="connsiteY1477" fmla="*/ 1154888 h 2013279"/>
                  <a:gd name="connsiteX1478" fmla="*/ 1249867 w 2918007"/>
                  <a:gd name="connsiteY1478" fmla="*/ 1154887 h 2013279"/>
                  <a:gd name="connsiteX1479" fmla="*/ 1210075 w 2918007"/>
                  <a:gd name="connsiteY1479" fmla="*/ 1145656 h 2013279"/>
                  <a:gd name="connsiteX1480" fmla="*/ 1179808 w 2918007"/>
                  <a:gd name="connsiteY1480" fmla="*/ 1131724 h 2013279"/>
                  <a:gd name="connsiteX1481" fmla="*/ 1174910 w 2918007"/>
                  <a:gd name="connsiteY1481" fmla="*/ 1128829 h 2013279"/>
                  <a:gd name="connsiteX1482" fmla="*/ 1137662 w 2918007"/>
                  <a:gd name="connsiteY1482" fmla="*/ 1089926 h 2013279"/>
                  <a:gd name="connsiteX1483" fmla="*/ 1128443 w 2918007"/>
                  <a:gd name="connsiteY1483" fmla="*/ 1076316 h 2013279"/>
                  <a:gd name="connsiteX1484" fmla="*/ 1120896 w 2918007"/>
                  <a:gd name="connsiteY1484" fmla="*/ 1062173 h 2013279"/>
                  <a:gd name="connsiteX1485" fmla="*/ 1110362 w 2918007"/>
                  <a:gd name="connsiteY1485" fmla="*/ 1036484 h 2013279"/>
                  <a:gd name="connsiteX1486" fmla="*/ 1104609 w 2918007"/>
                  <a:gd name="connsiteY1486" fmla="*/ 1019219 h 2013279"/>
                  <a:gd name="connsiteX1487" fmla="*/ 1097240 w 2918007"/>
                  <a:gd name="connsiteY1487" fmla="*/ 984245 h 2013279"/>
                  <a:gd name="connsiteX1488" fmla="*/ 1094078 w 2918007"/>
                  <a:gd name="connsiteY1488" fmla="*/ 966130 h 2013279"/>
                  <a:gd name="connsiteX1489" fmla="*/ 1090577 w 2918007"/>
                  <a:gd name="connsiteY1489" fmla="*/ 902036 h 2013279"/>
                  <a:gd name="connsiteX1490" fmla="*/ 1090574 w 2918007"/>
                  <a:gd name="connsiteY1490" fmla="*/ 901964 h 2013279"/>
                  <a:gd name="connsiteX1491" fmla="*/ 1027084 w 2918007"/>
                  <a:gd name="connsiteY1491" fmla="*/ 680317 h 2013279"/>
                  <a:gd name="connsiteX1492" fmla="*/ 1048658 w 2918007"/>
                  <a:gd name="connsiteY1492" fmla="*/ 575035 h 2013279"/>
                  <a:gd name="connsiteX1493" fmla="*/ 1049222 w 2918007"/>
                  <a:gd name="connsiteY1493" fmla="*/ 571263 h 2013279"/>
                  <a:gd name="connsiteX1494" fmla="*/ 1049438 w 2918007"/>
                  <a:gd name="connsiteY1494" fmla="*/ 569236 h 2013279"/>
                  <a:gd name="connsiteX1495" fmla="*/ 1049750 w 2918007"/>
                  <a:gd name="connsiteY1495" fmla="*/ 566914 h 2013279"/>
                  <a:gd name="connsiteX1496" fmla="*/ 1049828 w 2918007"/>
                  <a:gd name="connsiteY1496" fmla="*/ 565554 h 2013279"/>
                  <a:gd name="connsiteX1497" fmla="*/ 1050285 w 2918007"/>
                  <a:gd name="connsiteY1497" fmla="*/ 561249 h 2013279"/>
                  <a:gd name="connsiteX1498" fmla="*/ 1050268 w 2918007"/>
                  <a:gd name="connsiteY1498" fmla="*/ 557925 h 2013279"/>
                  <a:gd name="connsiteX1499" fmla="*/ 1050900 w 2918007"/>
                  <a:gd name="connsiteY1499" fmla="*/ 546950 h 2013279"/>
                  <a:gd name="connsiteX1500" fmla="*/ 1050160 w 2918007"/>
                  <a:gd name="connsiteY1500" fmla="*/ 537563 h 2013279"/>
                  <a:gd name="connsiteX1501" fmla="*/ 1050122 w 2918007"/>
                  <a:gd name="connsiteY1501" fmla="*/ 530320 h 2013279"/>
                  <a:gd name="connsiteX1502" fmla="*/ 1049394 w 2918007"/>
                  <a:gd name="connsiteY1502" fmla="*/ 527843 h 2013279"/>
                  <a:gd name="connsiteX1503" fmla="*/ 1048913 w 2918007"/>
                  <a:gd name="connsiteY1503" fmla="*/ 521743 h 2013279"/>
                  <a:gd name="connsiteX1504" fmla="*/ 1040600 w 2918007"/>
                  <a:gd name="connsiteY1504" fmla="*/ 497903 h 2013279"/>
                  <a:gd name="connsiteX1505" fmla="*/ 1040597 w 2918007"/>
                  <a:gd name="connsiteY1505" fmla="*/ 497891 h 2013279"/>
                  <a:gd name="connsiteX1506" fmla="*/ 1014140 w 2918007"/>
                  <a:gd name="connsiteY1506" fmla="*/ 479603 h 2013279"/>
                  <a:gd name="connsiteX1507" fmla="*/ 2005933 w 2918007"/>
                  <a:gd name="connsiteY1507" fmla="*/ 437121 h 2013279"/>
                  <a:gd name="connsiteX1508" fmla="*/ 2005933 w 2918007"/>
                  <a:gd name="connsiteY1508" fmla="*/ 437121 h 2013279"/>
                  <a:gd name="connsiteX1509" fmla="*/ 2024244 w 2918007"/>
                  <a:gd name="connsiteY1509" fmla="*/ 442561 h 2013279"/>
                  <a:gd name="connsiteX1510" fmla="*/ 2049537 w 2918007"/>
                  <a:gd name="connsiteY1510" fmla="*/ 466329 h 2013279"/>
                  <a:gd name="connsiteX1511" fmla="*/ 2069847 w 2918007"/>
                  <a:gd name="connsiteY1511" fmla="*/ 494202 h 2013279"/>
                  <a:gd name="connsiteX1512" fmla="*/ 2081254 w 2918007"/>
                  <a:gd name="connsiteY1512" fmla="*/ 512574 h 2013279"/>
                  <a:gd name="connsiteX1513" fmla="*/ 2097459 w 2918007"/>
                  <a:gd name="connsiteY1513" fmla="*/ 548567 h 2013279"/>
                  <a:gd name="connsiteX1514" fmla="*/ 2104426 w 2918007"/>
                  <a:gd name="connsiteY1514" fmla="*/ 565629 h 2013279"/>
                  <a:gd name="connsiteX1515" fmla="*/ 2113178 w 2918007"/>
                  <a:gd name="connsiteY1515" fmla="*/ 610697 h 2013279"/>
                  <a:gd name="connsiteX1516" fmla="*/ 2113186 w 2918007"/>
                  <a:gd name="connsiteY1516" fmla="*/ 610744 h 2013279"/>
                  <a:gd name="connsiteX1517" fmla="*/ 2131062 w 2918007"/>
                  <a:gd name="connsiteY1517" fmla="*/ 714180 h 2013279"/>
                  <a:gd name="connsiteX1518" fmla="*/ 2150787 w 2918007"/>
                  <a:gd name="connsiteY1518" fmla="*/ 731419 h 2013279"/>
                  <a:gd name="connsiteX1519" fmla="*/ 2101474 w 2918007"/>
                  <a:gd name="connsiteY1519" fmla="*/ 747427 h 2013279"/>
                  <a:gd name="connsiteX1520" fmla="*/ 1952921 w 2918007"/>
                  <a:gd name="connsiteY1520" fmla="*/ 907505 h 2013279"/>
                  <a:gd name="connsiteX1521" fmla="*/ 1928881 w 2918007"/>
                  <a:gd name="connsiteY1521" fmla="*/ 978925 h 2013279"/>
                  <a:gd name="connsiteX1522" fmla="*/ 2073736 w 2918007"/>
                  <a:gd name="connsiteY1522" fmla="*/ 1060196 h 2013279"/>
                  <a:gd name="connsiteX1523" fmla="*/ 2073743 w 2918007"/>
                  <a:gd name="connsiteY1523" fmla="*/ 1060198 h 2013279"/>
                  <a:gd name="connsiteX1524" fmla="*/ 2097783 w 2918007"/>
                  <a:gd name="connsiteY1524" fmla="*/ 1066644 h 2013279"/>
                  <a:gd name="connsiteX1525" fmla="*/ 2100829 w 2918007"/>
                  <a:gd name="connsiteY1525" fmla="*/ 1068805 h 2013279"/>
                  <a:gd name="connsiteX1526" fmla="*/ 2103045 w 2918007"/>
                  <a:gd name="connsiteY1526" fmla="*/ 1072843 h 2013279"/>
                  <a:gd name="connsiteX1527" fmla="*/ 2098094 w 2918007"/>
                  <a:gd name="connsiteY1527" fmla="*/ 1081062 h 2013279"/>
                  <a:gd name="connsiteX1528" fmla="*/ 2093461 w 2918007"/>
                  <a:gd name="connsiteY1528" fmla="*/ 1083592 h 2013279"/>
                  <a:gd name="connsiteX1529" fmla="*/ 2093462 w 2918007"/>
                  <a:gd name="connsiteY1529" fmla="*/ 1083592 h 2013279"/>
                  <a:gd name="connsiteX1530" fmla="*/ 2104172 w 2918007"/>
                  <a:gd name="connsiteY1530" fmla="*/ 1074895 h 2013279"/>
                  <a:gd name="connsiteX1531" fmla="*/ 2103045 w 2918007"/>
                  <a:gd name="connsiteY1531" fmla="*/ 1072843 h 2013279"/>
                  <a:gd name="connsiteX1532" fmla="*/ 2104086 w 2918007"/>
                  <a:gd name="connsiteY1532" fmla="*/ 1071116 h 2013279"/>
                  <a:gd name="connsiteX1533" fmla="*/ 2100829 w 2918007"/>
                  <a:gd name="connsiteY1533" fmla="*/ 1068805 h 2013279"/>
                  <a:gd name="connsiteX1534" fmla="*/ 2099963 w 2918007"/>
                  <a:gd name="connsiteY1534" fmla="*/ 1067228 h 2013279"/>
                  <a:gd name="connsiteX1535" fmla="*/ 2097783 w 2918007"/>
                  <a:gd name="connsiteY1535" fmla="*/ 1066644 h 2013279"/>
                  <a:gd name="connsiteX1536" fmla="*/ 2095928 w 2918007"/>
                  <a:gd name="connsiteY1536" fmla="*/ 1065327 h 2013279"/>
                  <a:gd name="connsiteX1537" fmla="*/ 2073743 w 2918007"/>
                  <a:gd name="connsiteY1537" fmla="*/ 1060198 h 2013279"/>
                  <a:gd name="connsiteX1538" fmla="*/ 2073737 w 2918007"/>
                  <a:gd name="connsiteY1538" fmla="*/ 1060196 h 2013279"/>
                  <a:gd name="connsiteX1539" fmla="*/ 1928882 w 2918007"/>
                  <a:gd name="connsiteY1539" fmla="*/ 978925 h 2013279"/>
                  <a:gd name="connsiteX1540" fmla="*/ 1952922 w 2918007"/>
                  <a:gd name="connsiteY1540" fmla="*/ 907505 h 2013279"/>
                  <a:gd name="connsiteX1541" fmla="*/ 2101475 w 2918007"/>
                  <a:gd name="connsiteY1541" fmla="*/ 747427 h 2013279"/>
                  <a:gd name="connsiteX1542" fmla="*/ 2150788 w 2918007"/>
                  <a:gd name="connsiteY1542" fmla="*/ 731419 h 2013279"/>
                  <a:gd name="connsiteX1543" fmla="*/ 2131063 w 2918007"/>
                  <a:gd name="connsiteY1543" fmla="*/ 714180 h 2013279"/>
                  <a:gd name="connsiteX1544" fmla="*/ 2113187 w 2918007"/>
                  <a:gd name="connsiteY1544" fmla="*/ 610744 h 2013279"/>
                  <a:gd name="connsiteX1545" fmla="*/ 2113178 w 2918007"/>
                  <a:gd name="connsiteY1545" fmla="*/ 610697 h 2013279"/>
                  <a:gd name="connsiteX1546" fmla="*/ 2106098 w 2918007"/>
                  <a:gd name="connsiteY1546" fmla="*/ 569726 h 2013279"/>
                  <a:gd name="connsiteX1547" fmla="*/ 2104426 w 2918007"/>
                  <a:gd name="connsiteY1547" fmla="*/ 565629 h 2013279"/>
                  <a:gd name="connsiteX1548" fmla="*/ 2103883 w 2918007"/>
                  <a:gd name="connsiteY1548" fmla="*/ 562836 h 2013279"/>
                  <a:gd name="connsiteX1549" fmla="*/ 2097459 w 2918007"/>
                  <a:gd name="connsiteY1549" fmla="*/ 548567 h 2013279"/>
                  <a:gd name="connsiteX1550" fmla="*/ 2085660 w 2918007"/>
                  <a:gd name="connsiteY1550" fmla="*/ 519670 h 2013279"/>
                  <a:gd name="connsiteX1551" fmla="*/ 2081254 w 2918007"/>
                  <a:gd name="connsiteY1551" fmla="*/ 512574 h 2013279"/>
                  <a:gd name="connsiteX1552" fmla="*/ 2078052 w 2918007"/>
                  <a:gd name="connsiteY1552" fmla="*/ 505462 h 2013279"/>
                  <a:gd name="connsiteX1553" fmla="*/ 2069847 w 2918007"/>
                  <a:gd name="connsiteY1553" fmla="*/ 494202 h 2013279"/>
                  <a:gd name="connsiteX1554" fmla="*/ 2056749 w 2918007"/>
                  <a:gd name="connsiteY1554" fmla="*/ 473106 h 2013279"/>
                  <a:gd name="connsiteX1555" fmla="*/ 2049537 w 2918007"/>
                  <a:gd name="connsiteY1555" fmla="*/ 466329 h 2013279"/>
                  <a:gd name="connsiteX1556" fmla="*/ 2042975 w 2918007"/>
                  <a:gd name="connsiteY1556" fmla="*/ 457323 h 2013279"/>
                  <a:gd name="connsiteX1557" fmla="*/ 2005933 w 2918007"/>
                  <a:gd name="connsiteY1557" fmla="*/ 437121 h 2013279"/>
                  <a:gd name="connsiteX1558" fmla="*/ 702237 w 2918007"/>
                  <a:gd name="connsiteY1558" fmla="*/ 416803 h 2013279"/>
                  <a:gd name="connsiteX1559" fmla="*/ 705907 w 2918007"/>
                  <a:gd name="connsiteY1559" fmla="*/ 417178 h 2013279"/>
                  <a:gd name="connsiteX1560" fmla="*/ 705909 w 2918007"/>
                  <a:gd name="connsiteY1560" fmla="*/ 417180 h 2013279"/>
                  <a:gd name="connsiteX1561" fmla="*/ 712474 w 2918007"/>
                  <a:gd name="connsiteY1561" fmla="*/ 422995 h 2013279"/>
                  <a:gd name="connsiteX1562" fmla="*/ 714429 w 2918007"/>
                  <a:gd name="connsiteY1562" fmla="*/ 426794 h 2013279"/>
                  <a:gd name="connsiteX1563" fmla="*/ 718821 w 2918007"/>
                  <a:gd name="connsiteY1563" fmla="*/ 441180 h 2013279"/>
                  <a:gd name="connsiteX1564" fmla="*/ 720598 w 2918007"/>
                  <a:gd name="connsiteY1564" fmla="*/ 451547 h 2013279"/>
                  <a:gd name="connsiteX1565" fmla="*/ 721049 w 2918007"/>
                  <a:gd name="connsiteY1565" fmla="*/ 457921 h 2013279"/>
                  <a:gd name="connsiteX1566" fmla="*/ 720729 w 2918007"/>
                  <a:gd name="connsiteY1566" fmla="*/ 490685 h 2013279"/>
                  <a:gd name="connsiteX1567" fmla="*/ 721528 w 2918007"/>
                  <a:gd name="connsiteY1567" fmla="*/ 464707 h 2013279"/>
                  <a:gd name="connsiteX1568" fmla="*/ 721049 w 2918007"/>
                  <a:gd name="connsiteY1568" fmla="*/ 457921 h 2013279"/>
                  <a:gd name="connsiteX1569" fmla="*/ 721083 w 2918007"/>
                  <a:gd name="connsiteY1569" fmla="*/ 454374 h 2013279"/>
                  <a:gd name="connsiteX1570" fmla="*/ 720598 w 2918007"/>
                  <a:gd name="connsiteY1570" fmla="*/ 451547 h 2013279"/>
                  <a:gd name="connsiteX1571" fmla="*/ 720181 w 2918007"/>
                  <a:gd name="connsiteY1571" fmla="*/ 445634 h 2013279"/>
                  <a:gd name="connsiteX1572" fmla="*/ 718821 w 2918007"/>
                  <a:gd name="connsiteY1572" fmla="*/ 441180 h 2013279"/>
                  <a:gd name="connsiteX1573" fmla="*/ 717317 w 2918007"/>
                  <a:gd name="connsiteY1573" fmla="*/ 432406 h 2013279"/>
                  <a:gd name="connsiteX1574" fmla="*/ 714429 w 2918007"/>
                  <a:gd name="connsiteY1574" fmla="*/ 426794 h 2013279"/>
                  <a:gd name="connsiteX1575" fmla="*/ 713564 w 2918007"/>
                  <a:gd name="connsiteY1575" fmla="*/ 423960 h 2013279"/>
                  <a:gd name="connsiteX1576" fmla="*/ 712474 w 2918007"/>
                  <a:gd name="connsiteY1576" fmla="*/ 422995 h 2013279"/>
                  <a:gd name="connsiteX1577" fmla="*/ 711551 w 2918007"/>
                  <a:gd name="connsiteY1577" fmla="*/ 421200 h 2013279"/>
                  <a:gd name="connsiteX1578" fmla="*/ 705909 w 2918007"/>
                  <a:gd name="connsiteY1578" fmla="*/ 417180 h 2013279"/>
                  <a:gd name="connsiteX1579" fmla="*/ 705907 w 2918007"/>
                  <a:gd name="connsiteY1579" fmla="*/ 417178 h 2013279"/>
                  <a:gd name="connsiteX1580" fmla="*/ 702237 w 2918007"/>
                  <a:gd name="connsiteY1580" fmla="*/ 416803 h 2013279"/>
                  <a:gd name="connsiteX1581" fmla="*/ 2390433 w 2918007"/>
                  <a:gd name="connsiteY1581" fmla="*/ 412599 h 2013279"/>
                  <a:gd name="connsiteX1582" fmla="*/ 2350501 w 2918007"/>
                  <a:gd name="connsiteY1582" fmla="*/ 422960 h 2013279"/>
                  <a:gd name="connsiteX1583" fmla="*/ 2295025 w 2918007"/>
                  <a:gd name="connsiteY1583" fmla="*/ 553486 h 2013279"/>
                  <a:gd name="connsiteX1584" fmla="*/ 2295000 w 2918007"/>
                  <a:gd name="connsiteY1584" fmla="*/ 553516 h 2013279"/>
                  <a:gd name="connsiteX1585" fmla="*/ 2275528 w 2918007"/>
                  <a:gd name="connsiteY1585" fmla="*/ 576033 h 2013279"/>
                  <a:gd name="connsiteX1586" fmla="*/ 2273410 w 2918007"/>
                  <a:gd name="connsiteY1586" fmla="*/ 579494 h 2013279"/>
                  <a:gd name="connsiteX1587" fmla="*/ 2271448 w 2918007"/>
                  <a:gd name="connsiteY1587" fmla="*/ 581855 h 2013279"/>
                  <a:gd name="connsiteX1588" fmla="*/ 2269925 w 2918007"/>
                  <a:gd name="connsiteY1588" fmla="*/ 585188 h 2013279"/>
                  <a:gd name="connsiteX1589" fmla="*/ 2266204 w 2918007"/>
                  <a:gd name="connsiteY1589" fmla="*/ 591267 h 2013279"/>
                  <a:gd name="connsiteX1590" fmla="*/ 2266031 w 2918007"/>
                  <a:gd name="connsiteY1590" fmla="*/ 593710 h 2013279"/>
                  <a:gd name="connsiteX1591" fmla="*/ 2264051 w 2918007"/>
                  <a:gd name="connsiteY1591" fmla="*/ 598046 h 2013279"/>
                  <a:gd name="connsiteX1592" fmla="*/ 2267287 w 2918007"/>
                  <a:gd name="connsiteY1592" fmla="*/ 607050 h 2013279"/>
                  <a:gd name="connsiteX1593" fmla="*/ 2267288 w 2918007"/>
                  <a:gd name="connsiteY1593" fmla="*/ 607050 h 2013279"/>
                  <a:gd name="connsiteX1594" fmla="*/ 2265208 w 2918007"/>
                  <a:gd name="connsiteY1594" fmla="*/ 605347 h 2013279"/>
                  <a:gd name="connsiteX1595" fmla="*/ 2266031 w 2918007"/>
                  <a:gd name="connsiteY1595" fmla="*/ 593710 h 2013279"/>
                  <a:gd name="connsiteX1596" fmla="*/ 2269925 w 2918007"/>
                  <a:gd name="connsiteY1596" fmla="*/ 585188 h 2013279"/>
                  <a:gd name="connsiteX1597" fmla="*/ 2273410 w 2918007"/>
                  <a:gd name="connsiteY1597" fmla="*/ 579494 h 2013279"/>
                  <a:gd name="connsiteX1598" fmla="*/ 2295000 w 2918007"/>
                  <a:gd name="connsiteY1598" fmla="*/ 553516 h 2013279"/>
                  <a:gd name="connsiteX1599" fmla="*/ 2295026 w 2918007"/>
                  <a:gd name="connsiteY1599" fmla="*/ 553486 h 2013279"/>
                  <a:gd name="connsiteX1600" fmla="*/ 2350502 w 2918007"/>
                  <a:gd name="connsiteY1600" fmla="*/ 422960 h 2013279"/>
                  <a:gd name="connsiteX1601" fmla="*/ 2390433 w 2918007"/>
                  <a:gd name="connsiteY1601" fmla="*/ 412599 h 2013279"/>
                  <a:gd name="connsiteX1602" fmla="*/ 1963939 w 2918007"/>
                  <a:gd name="connsiteY1602" fmla="*/ 378169 h 2013279"/>
                  <a:gd name="connsiteX1603" fmla="*/ 1912855 w 2918007"/>
                  <a:gd name="connsiteY1603" fmla="*/ 417419 h 2013279"/>
                  <a:gd name="connsiteX1604" fmla="*/ 1966482 w 2918007"/>
                  <a:gd name="connsiteY1604" fmla="*/ 553486 h 2013279"/>
                  <a:gd name="connsiteX1605" fmla="*/ 2021958 w 2918007"/>
                  <a:gd name="connsiteY1605" fmla="*/ 632909 h 2013279"/>
                  <a:gd name="connsiteX1606" fmla="*/ 2019057 w 2918007"/>
                  <a:gd name="connsiteY1606" fmla="*/ 647243 h 2013279"/>
                  <a:gd name="connsiteX1607" fmla="*/ 2015158 w 2918007"/>
                  <a:gd name="connsiteY1607" fmla="*/ 654188 h 2013279"/>
                  <a:gd name="connsiteX1608" fmla="*/ 2015159 w 2918007"/>
                  <a:gd name="connsiteY1608" fmla="*/ 654189 h 2013279"/>
                  <a:gd name="connsiteX1609" fmla="*/ 2021959 w 2918007"/>
                  <a:gd name="connsiteY1609" fmla="*/ 632909 h 2013279"/>
                  <a:gd name="connsiteX1610" fmla="*/ 1966483 w 2918007"/>
                  <a:gd name="connsiteY1610" fmla="*/ 553486 h 2013279"/>
                  <a:gd name="connsiteX1611" fmla="*/ 1912856 w 2918007"/>
                  <a:gd name="connsiteY1611" fmla="*/ 417419 h 2013279"/>
                  <a:gd name="connsiteX1612" fmla="*/ 1931377 w 2918007"/>
                  <a:gd name="connsiteY1612" fmla="*/ 390579 h 2013279"/>
                  <a:gd name="connsiteX1613" fmla="*/ 1963940 w 2918007"/>
                  <a:gd name="connsiteY1613" fmla="*/ 378169 h 2013279"/>
                  <a:gd name="connsiteX1614" fmla="*/ 1376701 w 2918007"/>
                  <a:gd name="connsiteY1614" fmla="*/ 374570 h 2013279"/>
                  <a:gd name="connsiteX1615" fmla="*/ 1376700 w 2918007"/>
                  <a:gd name="connsiteY1615" fmla="*/ 374571 h 2013279"/>
                  <a:gd name="connsiteX1616" fmla="*/ 1388912 w 2918007"/>
                  <a:gd name="connsiteY1616" fmla="*/ 376783 h 2013279"/>
                  <a:gd name="connsiteX1617" fmla="*/ 1407404 w 2918007"/>
                  <a:gd name="connsiteY1617" fmla="*/ 427270 h 2013279"/>
                  <a:gd name="connsiteX1618" fmla="*/ 1446315 w 2918007"/>
                  <a:gd name="connsiteY1618" fmla="*/ 466751 h 2013279"/>
                  <a:gd name="connsiteX1619" fmla="*/ 1446315 w 2918007"/>
                  <a:gd name="connsiteY1619" fmla="*/ 466750 h 2013279"/>
                  <a:gd name="connsiteX1620" fmla="*/ 1427640 w 2918007"/>
                  <a:gd name="connsiteY1620" fmla="*/ 458929 h 2013279"/>
                  <a:gd name="connsiteX1621" fmla="*/ 1407405 w 2918007"/>
                  <a:gd name="connsiteY1621" fmla="*/ 427270 h 2013279"/>
                  <a:gd name="connsiteX1622" fmla="*/ 1388913 w 2918007"/>
                  <a:gd name="connsiteY1622" fmla="*/ 376783 h 2013279"/>
                  <a:gd name="connsiteX1623" fmla="*/ 1376701 w 2918007"/>
                  <a:gd name="connsiteY1623" fmla="*/ 374570 h 2013279"/>
                  <a:gd name="connsiteX1624" fmla="*/ 2162702 w 2918007"/>
                  <a:gd name="connsiteY1624" fmla="*/ 330126 h 2013279"/>
                  <a:gd name="connsiteX1625" fmla="*/ 2162702 w 2918007"/>
                  <a:gd name="connsiteY1625" fmla="*/ 330126 h 2013279"/>
                  <a:gd name="connsiteX1626" fmla="*/ 2198250 w 2918007"/>
                  <a:gd name="connsiteY1626" fmla="*/ 339842 h 2013279"/>
                  <a:gd name="connsiteX1627" fmla="*/ 2235564 w 2918007"/>
                  <a:gd name="connsiteY1627" fmla="*/ 358774 h 2013279"/>
                  <a:gd name="connsiteX1628" fmla="*/ 2242980 w 2918007"/>
                  <a:gd name="connsiteY1628" fmla="*/ 363926 h 2013279"/>
                  <a:gd name="connsiteX1629" fmla="*/ 2254374 w 2918007"/>
                  <a:gd name="connsiteY1629" fmla="*/ 373450 h 2013279"/>
                  <a:gd name="connsiteX1630" fmla="*/ 2266805 w 2918007"/>
                  <a:gd name="connsiteY1630" fmla="*/ 386930 h 2013279"/>
                  <a:gd name="connsiteX1631" fmla="*/ 2266815 w 2918007"/>
                  <a:gd name="connsiteY1631" fmla="*/ 386942 h 2013279"/>
                  <a:gd name="connsiteX1632" fmla="*/ 2277149 w 2918007"/>
                  <a:gd name="connsiteY1632" fmla="*/ 391560 h 2013279"/>
                  <a:gd name="connsiteX1633" fmla="*/ 2277150 w 2918007"/>
                  <a:gd name="connsiteY1633" fmla="*/ 391560 h 2013279"/>
                  <a:gd name="connsiteX1634" fmla="*/ 2266816 w 2918007"/>
                  <a:gd name="connsiteY1634" fmla="*/ 386942 h 2013279"/>
                  <a:gd name="connsiteX1635" fmla="*/ 2266805 w 2918007"/>
                  <a:gd name="connsiteY1635" fmla="*/ 386930 h 2013279"/>
                  <a:gd name="connsiteX1636" fmla="*/ 2257810 w 2918007"/>
                  <a:gd name="connsiteY1636" fmla="*/ 376322 h 2013279"/>
                  <a:gd name="connsiteX1637" fmla="*/ 2254374 w 2918007"/>
                  <a:gd name="connsiteY1637" fmla="*/ 373450 h 2013279"/>
                  <a:gd name="connsiteX1638" fmla="*/ 2250249 w 2918007"/>
                  <a:gd name="connsiteY1638" fmla="*/ 368977 h 2013279"/>
                  <a:gd name="connsiteX1639" fmla="*/ 2242980 w 2918007"/>
                  <a:gd name="connsiteY1639" fmla="*/ 363926 h 2013279"/>
                  <a:gd name="connsiteX1640" fmla="*/ 2238750 w 2918007"/>
                  <a:gd name="connsiteY1640" fmla="*/ 360391 h 2013279"/>
                  <a:gd name="connsiteX1641" fmla="*/ 2235564 w 2918007"/>
                  <a:gd name="connsiteY1641" fmla="*/ 358774 h 2013279"/>
                  <a:gd name="connsiteX1642" fmla="*/ 2231080 w 2918007"/>
                  <a:gd name="connsiteY1642" fmla="*/ 355659 h 2013279"/>
                  <a:gd name="connsiteX1643" fmla="*/ 2198251 w 2918007"/>
                  <a:gd name="connsiteY1643" fmla="*/ 339842 h 2013279"/>
                  <a:gd name="connsiteX1644" fmla="*/ 2162702 w 2918007"/>
                  <a:gd name="connsiteY1644" fmla="*/ 330126 h 2013279"/>
                  <a:gd name="connsiteX1645" fmla="*/ 1722646 w 2918007"/>
                  <a:gd name="connsiteY1645" fmla="*/ 308865 h 2013279"/>
                  <a:gd name="connsiteX1646" fmla="*/ 1634240 w 2918007"/>
                  <a:gd name="connsiteY1646" fmla="*/ 321372 h 2013279"/>
                  <a:gd name="connsiteX1647" fmla="*/ 1722646 w 2918007"/>
                  <a:gd name="connsiteY1647" fmla="*/ 308865 h 2013279"/>
                  <a:gd name="connsiteX1648" fmla="*/ 2276677 w 2918007"/>
                  <a:gd name="connsiteY1648" fmla="*/ 307057 h 2013279"/>
                  <a:gd name="connsiteX1649" fmla="*/ 2261739 w 2918007"/>
                  <a:gd name="connsiteY1649" fmla="*/ 308442 h 2013279"/>
                  <a:gd name="connsiteX1650" fmla="*/ 2201515 w 2918007"/>
                  <a:gd name="connsiteY1650" fmla="*/ 313492 h 2013279"/>
                  <a:gd name="connsiteX1651" fmla="*/ 2201515 w 2918007"/>
                  <a:gd name="connsiteY1651" fmla="*/ 313492 h 2013279"/>
                  <a:gd name="connsiteX1652" fmla="*/ 2261740 w 2918007"/>
                  <a:gd name="connsiteY1652" fmla="*/ 308442 h 2013279"/>
                  <a:gd name="connsiteX1653" fmla="*/ 2276678 w 2918007"/>
                  <a:gd name="connsiteY1653" fmla="*/ 307057 h 2013279"/>
                  <a:gd name="connsiteX1654" fmla="*/ 1491852 w 2918007"/>
                  <a:gd name="connsiteY1654" fmla="*/ 284430 h 2013279"/>
                  <a:gd name="connsiteX1655" fmla="*/ 1491852 w 2918007"/>
                  <a:gd name="connsiteY1655" fmla="*/ 284430 h 2013279"/>
                  <a:gd name="connsiteX1656" fmla="*/ 1528527 w 2918007"/>
                  <a:gd name="connsiteY1656" fmla="*/ 291683 h 2013279"/>
                  <a:gd name="connsiteX1657" fmla="*/ 1528528 w 2918007"/>
                  <a:gd name="connsiteY1657" fmla="*/ 291683 h 2013279"/>
                  <a:gd name="connsiteX1658" fmla="*/ 2045959 w 2918007"/>
                  <a:gd name="connsiteY1658" fmla="*/ 268836 h 2013279"/>
                  <a:gd name="connsiteX1659" fmla="*/ 2000798 w 2918007"/>
                  <a:gd name="connsiteY1659" fmla="*/ 296574 h 2013279"/>
                  <a:gd name="connsiteX1660" fmla="*/ 1999405 w 2918007"/>
                  <a:gd name="connsiteY1660" fmla="*/ 303145 h 2013279"/>
                  <a:gd name="connsiteX1661" fmla="*/ 1996823 w 2918007"/>
                  <a:gd name="connsiteY1661" fmla="*/ 306490 h 2013279"/>
                  <a:gd name="connsiteX1662" fmla="*/ 1997476 w 2918007"/>
                  <a:gd name="connsiteY1662" fmla="*/ 312248 h 2013279"/>
                  <a:gd name="connsiteX1663" fmla="*/ 1996746 w 2918007"/>
                  <a:gd name="connsiteY1663" fmla="*/ 315691 h 2013279"/>
                  <a:gd name="connsiteX1664" fmla="*/ 1997997 w 2918007"/>
                  <a:gd name="connsiteY1664" fmla="*/ 316846 h 2013279"/>
                  <a:gd name="connsiteX1665" fmla="*/ 1998324 w 2918007"/>
                  <a:gd name="connsiteY1665" fmla="*/ 319727 h 2013279"/>
                  <a:gd name="connsiteX1666" fmla="*/ 2010243 w 2918007"/>
                  <a:gd name="connsiteY1666" fmla="*/ 328141 h 2013279"/>
                  <a:gd name="connsiteX1667" fmla="*/ 2010246 w 2918007"/>
                  <a:gd name="connsiteY1667" fmla="*/ 328144 h 2013279"/>
                  <a:gd name="connsiteX1668" fmla="*/ 2152636 w 2918007"/>
                  <a:gd name="connsiteY1668" fmla="*/ 405105 h 2013279"/>
                  <a:gd name="connsiteX1669" fmla="*/ 2152644 w 2918007"/>
                  <a:gd name="connsiteY1669" fmla="*/ 405111 h 2013279"/>
                  <a:gd name="connsiteX1670" fmla="*/ 2174052 w 2918007"/>
                  <a:gd name="connsiteY1670" fmla="*/ 422941 h 2013279"/>
                  <a:gd name="connsiteX1671" fmla="*/ 2178554 w 2918007"/>
                  <a:gd name="connsiteY1671" fmla="*/ 436361 h 2013279"/>
                  <a:gd name="connsiteX1672" fmla="*/ 2162499 w 2918007"/>
                  <a:gd name="connsiteY1672" fmla="*/ 440815 h 2013279"/>
                  <a:gd name="connsiteX1673" fmla="*/ 2162499 w 2918007"/>
                  <a:gd name="connsiteY1673" fmla="*/ 440815 h 2013279"/>
                  <a:gd name="connsiteX1674" fmla="*/ 2177679 w 2918007"/>
                  <a:gd name="connsiteY1674" fmla="*/ 425961 h 2013279"/>
                  <a:gd name="connsiteX1675" fmla="*/ 2174052 w 2918007"/>
                  <a:gd name="connsiteY1675" fmla="*/ 422941 h 2013279"/>
                  <a:gd name="connsiteX1676" fmla="*/ 2173039 w 2918007"/>
                  <a:gd name="connsiteY1676" fmla="*/ 419921 h 2013279"/>
                  <a:gd name="connsiteX1677" fmla="*/ 2152644 w 2918007"/>
                  <a:gd name="connsiteY1677" fmla="*/ 405111 h 2013279"/>
                  <a:gd name="connsiteX1678" fmla="*/ 2152637 w 2918007"/>
                  <a:gd name="connsiteY1678" fmla="*/ 405105 h 2013279"/>
                  <a:gd name="connsiteX1679" fmla="*/ 2010247 w 2918007"/>
                  <a:gd name="connsiteY1679" fmla="*/ 328144 h 2013279"/>
                  <a:gd name="connsiteX1680" fmla="*/ 2010243 w 2918007"/>
                  <a:gd name="connsiteY1680" fmla="*/ 328141 h 2013279"/>
                  <a:gd name="connsiteX1681" fmla="*/ 1997997 w 2918007"/>
                  <a:gd name="connsiteY1681" fmla="*/ 316846 h 2013279"/>
                  <a:gd name="connsiteX1682" fmla="*/ 1997476 w 2918007"/>
                  <a:gd name="connsiteY1682" fmla="*/ 312248 h 2013279"/>
                  <a:gd name="connsiteX1683" fmla="*/ 1999405 w 2918007"/>
                  <a:gd name="connsiteY1683" fmla="*/ 303145 h 2013279"/>
                  <a:gd name="connsiteX1684" fmla="*/ 2018504 w 2918007"/>
                  <a:gd name="connsiteY1684" fmla="*/ 278415 h 2013279"/>
                  <a:gd name="connsiteX1685" fmla="*/ 2045960 w 2918007"/>
                  <a:gd name="connsiteY1685" fmla="*/ 268836 h 2013279"/>
                  <a:gd name="connsiteX1686" fmla="*/ 1742188 w 2918007"/>
                  <a:gd name="connsiteY1686" fmla="*/ 244411 h 2013279"/>
                  <a:gd name="connsiteX1687" fmla="*/ 1782072 w 2918007"/>
                  <a:gd name="connsiteY1687" fmla="*/ 251164 h 2013279"/>
                  <a:gd name="connsiteX1688" fmla="*/ 1798204 w 2918007"/>
                  <a:gd name="connsiteY1688" fmla="*/ 255493 h 2013279"/>
                  <a:gd name="connsiteX1689" fmla="*/ 1846861 w 2918007"/>
                  <a:gd name="connsiteY1689" fmla="*/ 264921 h 2013279"/>
                  <a:gd name="connsiteX1690" fmla="*/ 1846861 w 2918007"/>
                  <a:gd name="connsiteY1690" fmla="*/ 264920 h 2013279"/>
                  <a:gd name="connsiteX1691" fmla="*/ 1826983 w 2918007"/>
                  <a:gd name="connsiteY1691" fmla="*/ 264406 h 2013279"/>
                  <a:gd name="connsiteX1692" fmla="*/ 1798205 w 2918007"/>
                  <a:gd name="connsiteY1692" fmla="*/ 255493 h 2013279"/>
                  <a:gd name="connsiteX1693" fmla="*/ 1742189 w 2918007"/>
                  <a:gd name="connsiteY1693" fmla="*/ 244411 h 2013279"/>
                  <a:gd name="connsiteX1694" fmla="*/ 1258331 w 2918007"/>
                  <a:gd name="connsiteY1694" fmla="*/ 208229 h 2013279"/>
                  <a:gd name="connsiteX1695" fmla="*/ 1235624 w 2918007"/>
                  <a:gd name="connsiteY1695" fmla="*/ 208510 h 2013279"/>
                  <a:gd name="connsiteX1696" fmla="*/ 1228251 w 2918007"/>
                  <a:gd name="connsiteY1696" fmla="*/ 210998 h 2013279"/>
                  <a:gd name="connsiteX1697" fmla="*/ 1224160 w 2918007"/>
                  <a:gd name="connsiteY1697" fmla="*/ 211375 h 2013279"/>
                  <a:gd name="connsiteX1698" fmla="*/ 1216328 w 2918007"/>
                  <a:gd name="connsiteY1698" fmla="*/ 215022 h 2013279"/>
                  <a:gd name="connsiteX1699" fmla="*/ 1207474 w 2918007"/>
                  <a:gd name="connsiteY1699" fmla="*/ 218011 h 2013279"/>
                  <a:gd name="connsiteX1700" fmla="*/ 1197153 w 2918007"/>
                  <a:gd name="connsiteY1700" fmla="*/ 223954 h 2013279"/>
                  <a:gd name="connsiteX1701" fmla="*/ 1192085 w 2918007"/>
                  <a:gd name="connsiteY1701" fmla="*/ 226314 h 2013279"/>
                  <a:gd name="connsiteX1702" fmla="*/ 1187324 w 2918007"/>
                  <a:gd name="connsiteY1702" fmla="*/ 229613 h 2013279"/>
                  <a:gd name="connsiteX1703" fmla="*/ 1182930 w 2918007"/>
                  <a:gd name="connsiteY1703" fmla="*/ 232143 h 2013279"/>
                  <a:gd name="connsiteX1704" fmla="*/ 1171833 w 2918007"/>
                  <a:gd name="connsiteY1704" fmla="*/ 240347 h 2013279"/>
                  <a:gd name="connsiteX1705" fmla="*/ 1168299 w 2918007"/>
                  <a:gd name="connsiteY1705" fmla="*/ 242796 h 2013279"/>
                  <a:gd name="connsiteX1706" fmla="*/ 1166591 w 2918007"/>
                  <a:gd name="connsiteY1706" fmla="*/ 244223 h 2013279"/>
                  <a:gd name="connsiteX1707" fmla="*/ 1165576 w 2918007"/>
                  <a:gd name="connsiteY1707" fmla="*/ 244973 h 2013279"/>
                  <a:gd name="connsiteX1708" fmla="*/ 1159034 w 2918007"/>
                  <a:gd name="connsiteY1708" fmla="*/ 250535 h 2013279"/>
                  <a:gd name="connsiteX1709" fmla="*/ 1158994 w 2918007"/>
                  <a:gd name="connsiteY1709" fmla="*/ 250568 h 2013279"/>
                  <a:gd name="connsiteX1710" fmla="*/ 1000578 w 2918007"/>
                  <a:gd name="connsiteY1710" fmla="*/ 419266 h 2013279"/>
                  <a:gd name="connsiteX1711" fmla="*/ 966676 w 2918007"/>
                  <a:gd name="connsiteY1711" fmla="*/ 540556 h 2013279"/>
                  <a:gd name="connsiteX1712" fmla="*/ 959020 w 2918007"/>
                  <a:gd name="connsiteY1712" fmla="*/ 574964 h 2013279"/>
                  <a:gd name="connsiteX1713" fmla="*/ 958252 w 2918007"/>
                  <a:gd name="connsiteY1713" fmla="*/ 583939 h 2013279"/>
                  <a:gd name="connsiteX1714" fmla="*/ 957341 w 2918007"/>
                  <a:gd name="connsiteY1714" fmla="*/ 588629 h 2013279"/>
                  <a:gd name="connsiteX1715" fmla="*/ 957531 w 2918007"/>
                  <a:gd name="connsiteY1715" fmla="*/ 592353 h 2013279"/>
                  <a:gd name="connsiteX1716" fmla="*/ 956862 w 2918007"/>
                  <a:gd name="connsiteY1716" fmla="*/ 600172 h 2013279"/>
                  <a:gd name="connsiteX1717" fmla="*/ 963517 w 2918007"/>
                  <a:gd name="connsiteY1717" fmla="*/ 628677 h 2013279"/>
                  <a:gd name="connsiteX1718" fmla="*/ 965238 w 2918007"/>
                  <a:gd name="connsiteY1718" fmla="*/ 629924 h 2013279"/>
                  <a:gd name="connsiteX1719" fmla="*/ 966461 w 2918007"/>
                  <a:gd name="connsiteY1719" fmla="*/ 632274 h 2013279"/>
                  <a:gd name="connsiteX1720" fmla="*/ 975601 w 2918007"/>
                  <a:gd name="connsiteY1720" fmla="*/ 637438 h 2013279"/>
                  <a:gd name="connsiteX1721" fmla="*/ 975604 w 2918007"/>
                  <a:gd name="connsiteY1721" fmla="*/ 637440 h 2013279"/>
                  <a:gd name="connsiteX1722" fmla="*/ 982086 w 2918007"/>
                  <a:gd name="connsiteY1722" fmla="*/ 637835 h 2013279"/>
                  <a:gd name="connsiteX1723" fmla="*/ 982086 w 2918007"/>
                  <a:gd name="connsiteY1723" fmla="*/ 637835 h 2013279"/>
                  <a:gd name="connsiteX1724" fmla="*/ 975605 w 2918007"/>
                  <a:gd name="connsiteY1724" fmla="*/ 637440 h 2013279"/>
                  <a:gd name="connsiteX1725" fmla="*/ 975601 w 2918007"/>
                  <a:gd name="connsiteY1725" fmla="*/ 637438 h 2013279"/>
                  <a:gd name="connsiteX1726" fmla="*/ 965238 w 2918007"/>
                  <a:gd name="connsiteY1726" fmla="*/ 629924 h 2013279"/>
                  <a:gd name="connsiteX1727" fmla="*/ 958821 w 2918007"/>
                  <a:gd name="connsiteY1727" fmla="*/ 617603 h 2013279"/>
                  <a:gd name="connsiteX1728" fmla="*/ 957531 w 2918007"/>
                  <a:gd name="connsiteY1728" fmla="*/ 592353 h 2013279"/>
                  <a:gd name="connsiteX1729" fmla="*/ 958252 w 2918007"/>
                  <a:gd name="connsiteY1729" fmla="*/ 583939 h 2013279"/>
                  <a:gd name="connsiteX1730" fmla="*/ 966677 w 2918007"/>
                  <a:gd name="connsiteY1730" fmla="*/ 540556 h 2013279"/>
                  <a:gd name="connsiteX1731" fmla="*/ 1000579 w 2918007"/>
                  <a:gd name="connsiteY1731" fmla="*/ 419266 h 2013279"/>
                  <a:gd name="connsiteX1732" fmla="*/ 1158995 w 2918007"/>
                  <a:gd name="connsiteY1732" fmla="*/ 250568 h 2013279"/>
                  <a:gd name="connsiteX1733" fmla="*/ 1159034 w 2918007"/>
                  <a:gd name="connsiteY1733" fmla="*/ 250535 h 2013279"/>
                  <a:gd name="connsiteX1734" fmla="*/ 1166591 w 2918007"/>
                  <a:gd name="connsiteY1734" fmla="*/ 244223 h 2013279"/>
                  <a:gd name="connsiteX1735" fmla="*/ 1171833 w 2918007"/>
                  <a:gd name="connsiteY1735" fmla="*/ 240347 h 2013279"/>
                  <a:gd name="connsiteX1736" fmla="*/ 1187324 w 2918007"/>
                  <a:gd name="connsiteY1736" fmla="*/ 229613 h 2013279"/>
                  <a:gd name="connsiteX1737" fmla="*/ 1197153 w 2918007"/>
                  <a:gd name="connsiteY1737" fmla="*/ 223954 h 2013279"/>
                  <a:gd name="connsiteX1738" fmla="*/ 1216328 w 2918007"/>
                  <a:gd name="connsiteY1738" fmla="*/ 215022 h 2013279"/>
                  <a:gd name="connsiteX1739" fmla="*/ 1228251 w 2918007"/>
                  <a:gd name="connsiteY1739" fmla="*/ 210998 h 2013279"/>
                  <a:gd name="connsiteX1740" fmla="*/ 1240946 w 2918007"/>
                  <a:gd name="connsiteY1740" fmla="*/ 169855 h 2013279"/>
                  <a:gd name="connsiteX1741" fmla="*/ 1195047 w 2918007"/>
                  <a:gd name="connsiteY1741" fmla="*/ 173960 h 2013279"/>
                  <a:gd name="connsiteX1742" fmla="*/ 1187197 w 2918007"/>
                  <a:gd name="connsiteY1742" fmla="*/ 176966 h 2013279"/>
                  <a:gd name="connsiteX1743" fmla="*/ 1182340 w 2918007"/>
                  <a:gd name="connsiteY1743" fmla="*/ 177609 h 2013279"/>
                  <a:gd name="connsiteX1744" fmla="*/ 1174148 w 2918007"/>
                  <a:gd name="connsiteY1744" fmla="*/ 181965 h 2013279"/>
                  <a:gd name="connsiteX1745" fmla="*/ 1160387 w 2918007"/>
                  <a:gd name="connsiteY1745" fmla="*/ 187236 h 2013279"/>
                  <a:gd name="connsiteX1746" fmla="*/ 1152591 w 2918007"/>
                  <a:gd name="connsiteY1746" fmla="*/ 193427 h 2013279"/>
                  <a:gd name="connsiteX1747" fmla="*/ 1142573 w 2918007"/>
                  <a:gd name="connsiteY1747" fmla="*/ 198754 h 2013279"/>
                  <a:gd name="connsiteX1748" fmla="*/ 1117081 w 2918007"/>
                  <a:gd name="connsiteY1748" fmla="*/ 221627 h 2013279"/>
                  <a:gd name="connsiteX1749" fmla="*/ 1117078 w 2918007"/>
                  <a:gd name="connsiteY1749" fmla="*/ 221630 h 2013279"/>
                  <a:gd name="connsiteX1750" fmla="*/ 1006125 w 2918007"/>
                  <a:gd name="connsiteY1750" fmla="*/ 350925 h 2013279"/>
                  <a:gd name="connsiteX1751" fmla="*/ 919887 w 2918007"/>
                  <a:gd name="connsiteY1751" fmla="*/ 432760 h 2013279"/>
                  <a:gd name="connsiteX1752" fmla="*/ 1006125 w 2918007"/>
                  <a:gd name="connsiteY1752" fmla="*/ 350925 h 2013279"/>
                  <a:gd name="connsiteX1753" fmla="*/ 1117078 w 2918007"/>
                  <a:gd name="connsiteY1753" fmla="*/ 221630 h 2013279"/>
                  <a:gd name="connsiteX1754" fmla="*/ 1117081 w 2918007"/>
                  <a:gd name="connsiteY1754" fmla="*/ 221627 h 2013279"/>
                  <a:gd name="connsiteX1755" fmla="*/ 1152591 w 2918007"/>
                  <a:gd name="connsiteY1755" fmla="*/ 193427 h 2013279"/>
                  <a:gd name="connsiteX1756" fmla="*/ 1174148 w 2918007"/>
                  <a:gd name="connsiteY1756" fmla="*/ 181965 h 2013279"/>
                  <a:gd name="connsiteX1757" fmla="*/ 1187197 w 2918007"/>
                  <a:gd name="connsiteY1757" fmla="*/ 176966 h 2013279"/>
                  <a:gd name="connsiteX1758" fmla="*/ 1240946 w 2918007"/>
                  <a:gd name="connsiteY1758" fmla="*/ 169855 h 2013279"/>
                  <a:gd name="connsiteX1759" fmla="*/ 1250154 w 2918007"/>
                  <a:gd name="connsiteY1759" fmla="*/ 106699 h 2013279"/>
                  <a:gd name="connsiteX1760" fmla="*/ 1301999 w 2918007"/>
                  <a:gd name="connsiteY1760" fmla="*/ 118811 h 2013279"/>
                  <a:gd name="connsiteX1761" fmla="*/ 1302001 w 2918007"/>
                  <a:gd name="connsiteY1761" fmla="*/ 118813 h 2013279"/>
                  <a:gd name="connsiteX1762" fmla="*/ 1327415 w 2918007"/>
                  <a:gd name="connsiteY1762" fmla="*/ 138605 h 2013279"/>
                  <a:gd name="connsiteX1763" fmla="*/ 1330640 w 2918007"/>
                  <a:gd name="connsiteY1763" fmla="*/ 144977 h 2013279"/>
                  <a:gd name="connsiteX1764" fmla="*/ 1333005 w 2918007"/>
                  <a:gd name="connsiteY1764" fmla="*/ 156715 h 2013279"/>
                  <a:gd name="connsiteX1765" fmla="*/ 1327830 w 2918007"/>
                  <a:gd name="connsiteY1765" fmla="*/ 180110 h 2013279"/>
                  <a:gd name="connsiteX1766" fmla="*/ 1322957 w 2918007"/>
                  <a:gd name="connsiteY1766" fmla="*/ 187152 h 2013279"/>
                  <a:gd name="connsiteX1767" fmla="*/ 1322957 w 2918007"/>
                  <a:gd name="connsiteY1767" fmla="*/ 187152 h 2013279"/>
                  <a:gd name="connsiteX1768" fmla="*/ 1334206 w 2918007"/>
                  <a:gd name="connsiteY1768" fmla="*/ 162678 h 2013279"/>
                  <a:gd name="connsiteX1769" fmla="*/ 1333005 w 2918007"/>
                  <a:gd name="connsiteY1769" fmla="*/ 156715 h 2013279"/>
                  <a:gd name="connsiteX1770" fmla="*/ 1334093 w 2918007"/>
                  <a:gd name="connsiteY1770" fmla="*/ 151798 h 2013279"/>
                  <a:gd name="connsiteX1771" fmla="*/ 1330640 w 2918007"/>
                  <a:gd name="connsiteY1771" fmla="*/ 144977 h 2013279"/>
                  <a:gd name="connsiteX1772" fmla="*/ 1329718 w 2918007"/>
                  <a:gd name="connsiteY1772" fmla="*/ 140398 h 2013279"/>
                  <a:gd name="connsiteX1773" fmla="*/ 1327415 w 2918007"/>
                  <a:gd name="connsiteY1773" fmla="*/ 138605 h 2013279"/>
                  <a:gd name="connsiteX1774" fmla="*/ 1325449 w 2918007"/>
                  <a:gd name="connsiteY1774" fmla="*/ 134720 h 2013279"/>
                  <a:gd name="connsiteX1775" fmla="*/ 1302001 w 2918007"/>
                  <a:gd name="connsiteY1775" fmla="*/ 118813 h 2013279"/>
                  <a:gd name="connsiteX1776" fmla="*/ 1301999 w 2918007"/>
                  <a:gd name="connsiteY1776" fmla="*/ 118811 h 2013279"/>
                  <a:gd name="connsiteX1777" fmla="*/ 1250154 w 2918007"/>
                  <a:gd name="connsiteY1777" fmla="*/ 106699 h 2013279"/>
                  <a:gd name="connsiteX1778" fmla="*/ 1563370 w 2918007"/>
                  <a:gd name="connsiteY1778" fmla="*/ 77426 h 2013279"/>
                  <a:gd name="connsiteX1779" fmla="*/ 1522116 w 2918007"/>
                  <a:gd name="connsiteY1779" fmla="*/ 79997 h 2013279"/>
                  <a:gd name="connsiteX1780" fmla="*/ 1519315 w 2918007"/>
                  <a:gd name="connsiteY1780" fmla="*/ 80733 h 2013279"/>
                  <a:gd name="connsiteX1781" fmla="*/ 1516864 w 2918007"/>
                  <a:gd name="connsiteY1781" fmla="*/ 80917 h 2013279"/>
                  <a:gd name="connsiteX1782" fmla="*/ 1512508 w 2918007"/>
                  <a:gd name="connsiteY1782" fmla="*/ 82522 h 2013279"/>
                  <a:gd name="connsiteX1783" fmla="*/ 1488353 w 2918007"/>
                  <a:gd name="connsiteY1783" fmla="*/ 88869 h 2013279"/>
                  <a:gd name="connsiteX1784" fmla="*/ 1477324 w 2918007"/>
                  <a:gd name="connsiteY1784" fmla="*/ 95483 h 2013279"/>
                  <a:gd name="connsiteX1785" fmla="*/ 1464426 w 2918007"/>
                  <a:gd name="connsiteY1785" fmla="*/ 100234 h 2013279"/>
                  <a:gd name="connsiteX1786" fmla="*/ 1447183 w 2918007"/>
                  <a:gd name="connsiteY1786" fmla="*/ 113555 h 2013279"/>
                  <a:gd name="connsiteX1787" fmla="*/ 1438286 w 2918007"/>
                  <a:gd name="connsiteY1787" fmla="*/ 118890 h 2013279"/>
                  <a:gd name="connsiteX1788" fmla="*/ 1431677 w 2918007"/>
                  <a:gd name="connsiteY1788" fmla="*/ 125534 h 2013279"/>
                  <a:gd name="connsiteX1789" fmla="*/ 1427160 w 2918007"/>
                  <a:gd name="connsiteY1789" fmla="*/ 129023 h 2013279"/>
                  <a:gd name="connsiteX1790" fmla="*/ 1405024 w 2918007"/>
                  <a:gd name="connsiteY1790" fmla="*/ 152329 h 2013279"/>
                  <a:gd name="connsiteX1791" fmla="*/ 1403139 w 2918007"/>
                  <a:gd name="connsiteY1791" fmla="*/ 154225 h 2013279"/>
                  <a:gd name="connsiteX1792" fmla="*/ 1372886 w 2918007"/>
                  <a:gd name="connsiteY1792" fmla="*/ 181611 h 2013279"/>
                  <a:gd name="connsiteX1793" fmla="*/ 1343915 w 2918007"/>
                  <a:gd name="connsiteY1793" fmla="*/ 345383 h 2013279"/>
                  <a:gd name="connsiteX1794" fmla="*/ 1296452 w 2918007"/>
                  <a:gd name="connsiteY1794" fmla="*/ 427270 h 2013279"/>
                  <a:gd name="connsiteX1795" fmla="*/ 1251454 w 2918007"/>
                  <a:gd name="connsiteY1795" fmla="*/ 530089 h 2013279"/>
                  <a:gd name="connsiteX1796" fmla="*/ 1232962 w 2918007"/>
                  <a:gd name="connsiteY1796" fmla="*/ 711717 h 2013279"/>
                  <a:gd name="connsiteX1797" fmla="*/ 1283507 w 2918007"/>
                  <a:gd name="connsiteY1797" fmla="*/ 938906 h 2013279"/>
                  <a:gd name="connsiteX1798" fmla="*/ 1283525 w 2918007"/>
                  <a:gd name="connsiteY1798" fmla="*/ 938921 h 2013279"/>
                  <a:gd name="connsiteX1799" fmla="*/ 1312878 w 2918007"/>
                  <a:gd name="connsiteY1799" fmla="*/ 964229 h 2013279"/>
                  <a:gd name="connsiteX1800" fmla="*/ 1317923 w 2918007"/>
                  <a:gd name="connsiteY1800" fmla="*/ 970009 h 2013279"/>
                  <a:gd name="connsiteX1801" fmla="*/ 1324020 w 2918007"/>
                  <a:gd name="connsiteY1801" fmla="*/ 978931 h 2013279"/>
                  <a:gd name="connsiteX1802" fmla="*/ 1327369 w 2918007"/>
                  <a:gd name="connsiteY1802" fmla="*/ 991979 h 2013279"/>
                  <a:gd name="connsiteX1803" fmla="*/ 1325423 w 2918007"/>
                  <a:gd name="connsiteY1803" fmla="*/ 994317 h 2013279"/>
                  <a:gd name="connsiteX1804" fmla="*/ 1325424 w 2918007"/>
                  <a:gd name="connsiteY1804" fmla="*/ 994317 h 2013279"/>
                  <a:gd name="connsiteX1805" fmla="*/ 1327119 w 2918007"/>
                  <a:gd name="connsiteY1805" fmla="*/ 983466 h 2013279"/>
                  <a:gd name="connsiteX1806" fmla="*/ 1324020 w 2918007"/>
                  <a:gd name="connsiteY1806" fmla="*/ 978931 h 2013279"/>
                  <a:gd name="connsiteX1807" fmla="*/ 1323316 w 2918007"/>
                  <a:gd name="connsiteY1807" fmla="*/ 976190 h 2013279"/>
                  <a:gd name="connsiteX1808" fmla="*/ 1317923 w 2918007"/>
                  <a:gd name="connsiteY1808" fmla="*/ 970009 h 2013279"/>
                  <a:gd name="connsiteX1809" fmla="*/ 1315542 w 2918007"/>
                  <a:gd name="connsiteY1809" fmla="*/ 966525 h 2013279"/>
                  <a:gd name="connsiteX1810" fmla="*/ 1312878 w 2918007"/>
                  <a:gd name="connsiteY1810" fmla="*/ 964229 h 2013279"/>
                  <a:gd name="connsiteX1811" fmla="*/ 1309807 w 2918007"/>
                  <a:gd name="connsiteY1811" fmla="*/ 960709 h 2013279"/>
                  <a:gd name="connsiteX1812" fmla="*/ 1283525 w 2918007"/>
                  <a:gd name="connsiteY1812" fmla="*/ 938921 h 2013279"/>
                  <a:gd name="connsiteX1813" fmla="*/ 1283508 w 2918007"/>
                  <a:gd name="connsiteY1813" fmla="*/ 938906 h 2013279"/>
                  <a:gd name="connsiteX1814" fmla="*/ 1232963 w 2918007"/>
                  <a:gd name="connsiteY1814" fmla="*/ 711717 h 2013279"/>
                  <a:gd name="connsiteX1815" fmla="*/ 1251455 w 2918007"/>
                  <a:gd name="connsiteY1815" fmla="*/ 530089 h 2013279"/>
                  <a:gd name="connsiteX1816" fmla="*/ 1296453 w 2918007"/>
                  <a:gd name="connsiteY1816" fmla="*/ 427270 h 2013279"/>
                  <a:gd name="connsiteX1817" fmla="*/ 1343916 w 2918007"/>
                  <a:gd name="connsiteY1817" fmla="*/ 345383 h 2013279"/>
                  <a:gd name="connsiteX1818" fmla="*/ 1372887 w 2918007"/>
                  <a:gd name="connsiteY1818" fmla="*/ 181611 h 2013279"/>
                  <a:gd name="connsiteX1819" fmla="*/ 1398752 w 2918007"/>
                  <a:gd name="connsiteY1819" fmla="*/ 158933 h 2013279"/>
                  <a:gd name="connsiteX1820" fmla="*/ 1405024 w 2918007"/>
                  <a:gd name="connsiteY1820" fmla="*/ 152329 h 2013279"/>
                  <a:gd name="connsiteX1821" fmla="*/ 1431677 w 2918007"/>
                  <a:gd name="connsiteY1821" fmla="*/ 125534 h 2013279"/>
                  <a:gd name="connsiteX1822" fmla="*/ 1447183 w 2918007"/>
                  <a:gd name="connsiteY1822" fmla="*/ 113555 h 2013279"/>
                  <a:gd name="connsiteX1823" fmla="*/ 1477324 w 2918007"/>
                  <a:gd name="connsiteY1823" fmla="*/ 95483 h 2013279"/>
                  <a:gd name="connsiteX1824" fmla="*/ 1512508 w 2918007"/>
                  <a:gd name="connsiteY1824" fmla="*/ 82522 h 2013279"/>
                  <a:gd name="connsiteX1825" fmla="*/ 1519315 w 2918007"/>
                  <a:gd name="connsiteY1825" fmla="*/ 80733 h 2013279"/>
                  <a:gd name="connsiteX1826" fmla="*/ 1563370 w 2918007"/>
                  <a:gd name="connsiteY1826" fmla="*/ 77426 h 2013279"/>
                  <a:gd name="connsiteX1827" fmla="*/ 1758754 w 2918007"/>
                  <a:gd name="connsiteY1827" fmla="*/ 70787 h 2013279"/>
                  <a:gd name="connsiteX1828" fmla="*/ 1728001 w 2918007"/>
                  <a:gd name="connsiteY1828" fmla="*/ 75520 h 2013279"/>
                  <a:gd name="connsiteX1829" fmla="*/ 1727998 w 2918007"/>
                  <a:gd name="connsiteY1829" fmla="*/ 75525 h 2013279"/>
                  <a:gd name="connsiteX1830" fmla="*/ 1720376 w 2918007"/>
                  <a:gd name="connsiteY1830" fmla="*/ 84789 h 2013279"/>
                  <a:gd name="connsiteX1831" fmla="*/ 1720467 w 2918007"/>
                  <a:gd name="connsiteY1831" fmla="*/ 87354 h 2013279"/>
                  <a:gd name="connsiteX1832" fmla="*/ 1719843 w 2918007"/>
                  <a:gd name="connsiteY1832" fmla="*/ 88334 h 2013279"/>
                  <a:gd name="connsiteX1833" fmla="*/ 1720613 w 2918007"/>
                  <a:gd name="connsiteY1833" fmla="*/ 91443 h 2013279"/>
                  <a:gd name="connsiteX1834" fmla="*/ 1720753 w 2918007"/>
                  <a:gd name="connsiteY1834" fmla="*/ 95390 h 2013279"/>
                  <a:gd name="connsiteX1835" fmla="*/ 1722774 w 2918007"/>
                  <a:gd name="connsiteY1835" fmla="*/ 100181 h 2013279"/>
                  <a:gd name="connsiteX1836" fmla="*/ 1723128 w 2918007"/>
                  <a:gd name="connsiteY1836" fmla="*/ 101610 h 2013279"/>
                  <a:gd name="connsiteX1837" fmla="*/ 1724025 w 2918007"/>
                  <a:gd name="connsiteY1837" fmla="*/ 103145 h 2013279"/>
                  <a:gd name="connsiteX1838" fmla="*/ 1724431 w 2918007"/>
                  <a:gd name="connsiteY1838" fmla="*/ 104108 h 2013279"/>
                  <a:gd name="connsiteX1839" fmla="*/ 1726687 w 2918007"/>
                  <a:gd name="connsiteY1839" fmla="*/ 107704 h 2013279"/>
                  <a:gd name="connsiteX1840" fmla="*/ 1726701 w 2918007"/>
                  <a:gd name="connsiteY1840" fmla="*/ 107728 h 2013279"/>
                  <a:gd name="connsiteX1841" fmla="*/ 1726708 w 2918007"/>
                  <a:gd name="connsiteY1841" fmla="*/ 107741 h 2013279"/>
                  <a:gd name="connsiteX1842" fmla="*/ 1741857 w 2918007"/>
                  <a:gd name="connsiteY1842" fmla="*/ 142460 h 2013279"/>
                  <a:gd name="connsiteX1843" fmla="*/ 1742335 w 2918007"/>
                  <a:gd name="connsiteY1843" fmla="*/ 152329 h 2013279"/>
                  <a:gd name="connsiteX1844" fmla="*/ 1738549 w 2918007"/>
                  <a:gd name="connsiteY1844" fmla="*/ 175334 h 2013279"/>
                  <a:gd name="connsiteX1845" fmla="*/ 1735331 w 2918007"/>
                  <a:gd name="connsiteY1845" fmla="*/ 183550 h 2013279"/>
                  <a:gd name="connsiteX1846" fmla="*/ 1715961 w 2918007"/>
                  <a:gd name="connsiteY1846" fmla="*/ 206248 h 2013279"/>
                  <a:gd name="connsiteX1847" fmla="*/ 1715952 w 2918007"/>
                  <a:gd name="connsiteY1847" fmla="*/ 206257 h 2013279"/>
                  <a:gd name="connsiteX1848" fmla="*/ 1684786 w 2918007"/>
                  <a:gd name="connsiteY1848" fmla="*/ 216089 h 2013279"/>
                  <a:gd name="connsiteX1849" fmla="*/ 1684786 w 2918007"/>
                  <a:gd name="connsiteY1849" fmla="*/ 216089 h 2013279"/>
                  <a:gd name="connsiteX1850" fmla="*/ 1715953 w 2918007"/>
                  <a:gd name="connsiteY1850" fmla="*/ 206257 h 2013279"/>
                  <a:gd name="connsiteX1851" fmla="*/ 1715961 w 2918007"/>
                  <a:gd name="connsiteY1851" fmla="*/ 206248 h 2013279"/>
                  <a:gd name="connsiteX1852" fmla="*/ 1733462 w 2918007"/>
                  <a:gd name="connsiteY1852" fmla="*/ 188322 h 2013279"/>
                  <a:gd name="connsiteX1853" fmla="*/ 1735331 w 2918007"/>
                  <a:gd name="connsiteY1853" fmla="*/ 183550 h 2013279"/>
                  <a:gd name="connsiteX1854" fmla="*/ 1737643 w 2918007"/>
                  <a:gd name="connsiteY1854" fmla="*/ 180841 h 2013279"/>
                  <a:gd name="connsiteX1855" fmla="*/ 1738549 w 2918007"/>
                  <a:gd name="connsiteY1855" fmla="*/ 175334 h 2013279"/>
                  <a:gd name="connsiteX1856" fmla="*/ 1742910 w 2918007"/>
                  <a:gd name="connsiteY1856" fmla="*/ 164201 h 2013279"/>
                  <a:gd name="connsiteX1857" fmla="*/ 1742335 w 2918007"/>
                  <a:gd name="connsiteY1857" fmla="*/ 152329 h 2013279"/>
                  <a:gd name="connsiteX1858" fmla="*/ 1743383 w 2918007"/>
                  <a:gd name="connsiteY1858" fmla="*/ 145959 h 2013279"/>
                  <a:gd name="connsiteX1859" fmla="*/ 1741857 w 2918007"/>
                  <a:gd name="connsiteY1859" fmla="*/ 142460 h 2013279"/>
                  <a:gd name="connsiteX1860" fmla="*/ 1741567 w 2918007"/>
                  <a:gd name="connsiteY1860" fmla="*/ 136476 h 2013279"/>
                  <a:gd name="connsiteX1861" fmla="*/ 1726708 w 2918007"/>
                  <a:gd name="connsiteY1861" fmla="*/ 107741 h 2013279"/>
                  <a:gd name="connsiteX1862" fmla="*/ 1726702 w 2918007"/>
                  <a:gd name="connsiteY1862" fmla="*/ 107728 h 2013279"/>
                  <a:gd name="connsiteX1863" fmla="*/ 1726687 w 2918007"/>
                  <a:gd name="connsiteY1863" fmla="*/ 107704 h 2013279"/>
                  <a:gd name="connsiteX1864" fmla="*/ 1724025 w 2918007"/>
                  <a:gd name="connsiteY1864" fmla="*/ 103145 h 2013279"/>
                  <a:gd name="connsiteX1865" fmla="*/ 1722774 w 2918007"/>
                  <a:gd name="connsiteY1865" fmla="*/ 100181 h 2013279"/>
                  <a:gd name="connsiteX1866" fmla="*/ 1720613 w 2918007"/>
                  <a:gd name="connsiteY1866" fmla="*/ 91443 h 2013279"/>
                  <a:gd name="connsiteX1867" fmla="*/ 1720467 w 2918007"/>
                  <a:gd name="connsiteY1867" fmla="*/ 87354 h 2013279"/>
                  <a:gd name="connsiteX1868" fmla="*/ 1727998 w 2918007"/>
                  <a:gd name="connsiteY1868" fmla="*/ 75525 h 2013279"/>
                  <a:gd name="connsiteX1869" fmla="*/ 1728002 w 2918007"/>
                  <a:gd name="connsiteY1869" fmla="*/ 75520 h 2013279"/>
                  <a:gd name="connsiteX1870" fmla="*/ 1758754 w 2918007"/>
                  <a:gd name="connsiteY1870" fmla="*/ 70787 h 2013279"/>
                  <a:gd name="connsiteX1871" fmla="*/ 1761849 w 2918007"/>
                  <a:gd name="connsiteY1871" fmla="*/ 144 h 2013279"/>
                  <a:gd name="connsiteX1872" fmla="*/ 1877103 w 2918007"/>
                  <a:gd name="connsiteY1872" fmla="*/ 39387 h 2013279"/>
                  <a:gd name="connsiteX1873" fmla="*/ 2079284 w 2918007"/>
                  <a:gd name="connsiteY1873" fmla="*/ 86795 h 2013279"/>
                  <a:gd name="connsiteX1874" fmla="*/ 2253726 w 2918007"/>
                  <a:gd name="connsiteY1874" fmla="*/ 185920 h 2013279"/>
                  <a:gd name="connsiteX1875" fmla="*/ 2463303 w 2918007"/>
                  <a:gd name="connsiteY1875" fmla="*/ 355850 h 2013279"/>
                  <a:gd name="connsiteX1876" fmla="*/ 2704934 w 2918007"/>
                  <a:gd name="connsiteY1876" fmla="*/ 660615 h 2013279"/>
                  <a:gd name="connsiteX1877" fmla="*/ 2867664 w 2918007"/>
                  <a:gd name="connsiteY1877" fmla="*/ 937674 h 2013279"/>
                  <a:gd name="connsiteX1878" fmla="*/ 2796161 w 2918007"/>
                  <a:gd name="connsiteY1878" fmla="*/ 1585992 h 2013279"/>
                  <a:gd name="connsiteX1879" fmla="*/ 2665484 w 2918007"/>
                  <a:gd name="connsiteY1879" fmla="*/ 1582298 h 2013279"/>
                  <a:gd name="connsiteX1880" fmla="*/ 2447893 w 2918007"/>
                  <a:gd name="connsiteY1880" fmla="*/ 1633400 h 2013279"/>
                  <a:gd name="connsiteX1881" fmla="*/ 2304888 w 2918007"/>
                  <a:gd name="connsiteY1881" fmla="*/ 1724522 h 2013279"/>
                  <a:gd name="connsiteX1882" fmla="*/ 2095310 w 2918007"/>
                  <a:gd name="connsiteY1882" fmla="*/ 1799636 h 2013279"/>
                  <a:gd name="connsiteX1883" fmla="*/ 1877103 w 2918007"/>
                  <a:gd name="connsiteY1883" fmla="*/ 1847044 h 2013279"/>
                  <a:gd name="connsiteX1884" fmla="*/ 1445621 w 2918007"/>
                  <a:gd name="connsiteY1884" fmla="*/ 1965871 h 2013279"/>
                  <a:gd name="connsiteX1885" fmla="*/ 1243441 w 2918007"/>
                  <a:gd name="connsiteY1885" fmla="*/ 2013279 h 2013279"/>
                  <a:gd name="connsiteX1886" fmla="*/ 811957 w 2918007"/>
                  <a:gd name="connsiteY1886" fmla="*/ 1902456 h 2013279"/>
                  <a:gd name="connsiteX1887" fmla="*/ 705319 w 2918007"/>
                  <a:gd name="connsiteY1887" fmla="*/ 1763926 h 2013279"/>
                  <a:gd name="connsiteX1888" fmla="*/ 558615 w 2918007"/>
                  <a:gd name="connsiteY1888" fmla="*/ 1744224 h 2013279"/>
                  <a:gd name="connsiteX1889" fmla="*/ 67341 w 2918007"/>
                  <a:gd name="connsiteY1889" fmla="*/ 1424067 h 2013279"/>
                  <a:gd name="connsiteX1890" fmla="*/ 11865 w 2918007"/>
                  <a:gd name="connsiteY1890" fmla="*/ 1238129 h 2013279"/>
                  <a:gd name="connsiteX1891" fmla="*/ 59328 w 2918007"/>
                  <a:gd name="connsiteY1891" fmla="*/ 1024486 h 2013279"/>
                  <a:gd name="connsiteX1892" fmla="*/ 178294 w 2918007"/>
                  <a:gd name="connsiteY1892" fmla="*/ 724031 h 2013279"/>
                  <a:gd name="connsiteX1893" fmla="*/ 238085 w 2918007"/>
                  <a:gd name="connsiteY1893" fmla="*/ 640913 h 2013279"/>
                  <a:gd name="connsiteX1894" fmla="*/ 344723 w 2918007"/>
                  <a:gd name="connsiteY1894" fmla="*/ 478372 h 2013279"/>
                  <a:gd name="connsiteX1895" fmla="*/ 511152 w 2918007"/>
                  <a:gd name="connsiteY1895" fmla="*/ 347846 h 2013279"/>
                  <a:gd name="connsiteX1896" fmla="*/ 776206 w 2918007"/>
                  <a:gd name="connsiteY1896" fmla="*/ 225324 h 2013279"/>
                  <a:gd name="connsiteX1897" fmla="*/ 994414 w 2918007"/>
                  <a:gd name="connsiteY1897" fmla="*/ 134203 h 2013279"/>
                  <a:gd name="connsiteX1898" fmla="*/ 1188581 w 2918007"/>
                  <a:gd name="connsiteY1898" fmla="*/ 39387 h 2013279"/>
                  <a:gd name="connsiteX1899" fmla="*/ 1378433 w 2918007"/>
                  <a:gd name="connsiteY1899" fmla="*/ 70787 h 2013279"/>
                  <a:gd name="connsiteX1900" fmla="*/ 1655814 w 2918007"/>
                  <a:gd name="connsiteY1900" fmla="*/ 19685 h 2013279"/>
                  <a:gd name="connsiteX1901" fmla="*/ 1761849 w 2918007"/>
                  <a:gd name="connsiteY1901" fmla="*/ 144 h 201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</a:cxnLst>
                <a:rect l="l" t="t" r="r" b="b"/>
                <a:pathLst>
                  <a:path w="2918007" h="2013279">
                    <a:moveTo>
                      <a:pt x="919617" y="1842840"/>
                    </a:moveTo>
                    <a:lnTo>
                      <a:pt x="946395" y="1843537"/>
                    </a:lnTo>
                    <a:cubicBezTo>
                      <a:pt x="955561" y="1845197"/>
                      <a:pt x="964981" y="1848661"/>
                      <a:pt x="974689" y="1855048"/>
                    </a:cubicBezTo>
                    <a:cubicBezTo>
                      <a:pt x="1013214" y="1880907"/>
                      <a:pt x="1048811" y="1890758"/>
                      <a:pt x="1080710" y="1890450"/>
                    </a:cubicBezTo>
                    <a:lnTo>
                      <a:pt x="1080710" y="1890450"/>
                    </a:lnTo>
                    <a:lnTo>
                      <a:pt x="1030185" y="1882561"/>
                    </a:lnTo>
                    <a:cubicBezTo>
                      <a:pt x="1012483" y="1876905"/>
                      <a:pt x="993952" y="1867978"/>
                      <a:pt x="974690" y="1855048"/>
                    </a:cubicBezTo>
                    <a:cubicBezTo>
                      <a:pt x="955273" y="1842273"/>
                      <a:pt x="937011" y="1841195"/>
                      <a:pt x="919617" y="1842840"/>
                    </a:cubicBezTo>
                    <a:close/>
                    <a:moveTo>
                      <a:pt x="1312420" y="1839964"/>
                    </a:moveTo>
                    <a:lnTo>
                      <a:pt x="1352544" y="1841503"/>
                    </a:lnTo>
                    <a:lnTo>
                      <a:pt x="1352544" y="1841503"/>
                    </a:lnTo>
                    <a:lnTo>
                      <a:pt x="1312421" y="1839964"/>
                    </a:lnTo>
                    <a:close/>
                    <a:moveTo>
                      <a:pt x="1403032" y="1782012"/>
                    </a:moveTo>
                    <a:lnTo>
                      <a:pt x="1403034" y="1782014"/>
                    </a:lnTo>
                    <a:lnTo>
                      <a:pt x="1411936" y="1798116"/>
                    </a:lnTo>
                    <a:lnTo>
                      <a:pt x="1413421" y="1803975"/>
                    </a:lnTo>
                    <a:lnTo>
                      <a:pt x="1416034" y="1835335"/>
                    </a:lnTo>
                    <a:lnTo>
                      <a:pt x="1416034" y="1835346"/>
                    </a:lnTo>
                    <a:cubicBezTo>
                      <a:pt x="1414185" y="1871056"/>
                      <a:pt x="1313095" y="1887063"/>
                      <a:pt x="1259467" y="1890757"/>
                    </a:cubicBezTo>
                    <a:cubicBezTo>
                      <a:pt x="1205840" y="1894452"/>
                      <a:pt x="1198443" y="1926467"/>
                      <a:pt x="1210155" y="1942475"/>
                    </a:cubicBezTo>
                    <a:cubicBezTo>
                      <a:pt x="1213083" y="1946323"/>
                      <a:pt x="1217514" y="1950595"/>
                      <a:pt x="1224246" y="1953933"/>
                    </a:cubicBezTo>
                    <a:lnTo>
                      <a:pt x="1224246" y="1953933"/>
                    </a:lnTo>
                    <a:lnTo>
                      <a:pt x="1228713" y="1954871"/>
                    </a:lnTo>
                    <a:lnTo>
                      <a:pt x="1252148" y="1959791"/>
                    </a:lnTo>
                    <a:lnTo>
                      <a:pt x="1252148" y="1959791"/>
                    </a:lnTo>
                    <a:lnTo>
                      <a:pt x="1228713" y="1954871"/>
                    </a:lnTo>
                    <a:lnTo>
                      <a:pt x="1224246" y="1953933"/>
                    </a:lnTo>
                    <a:lnTo>
                      <a:pt x="1224246" y="1953933"/>
                    </a:lnTo>
                    <a:lnTo>
                      <a:pt x="1210156" y="1942475"/>
                    </a:lnTo>
                    <a:cubicBezTo>
                      <a:pt x="1198444" y="1926467"/>
                      <a:pt x="1205841" y="1894452"/>
                      <a:pt x="1259468" y="1890757"/>
                    </a:cubicBezTo>
                    <a:cubicBezTo>
                      <a:pt x="1313096" y="1887063"/>
                      <a:pt x="1414186" y="1871056"/>
                      <a:pt x="1416035" y="1835346"/>
                    </a:cubicBezTo>
                    <a:lnTo>
                      <a:pt x="1416034" y="1835335"/>
                    </a:lnTo>
                    <a:lnTo>
                      <a:pt x="1415090" y="1810565"/>
                    </a:lnTo>
                    <a:lnTo>
                      <a:pt x="1413421" y="1803975"/>
                    </a:lnTo>
                    <a:lnTo>
                      <a:pt x="1413109" y="1800238"/>
                    </a:lnTo>
                    <a:lnTo>
                      <a:pt x="1411936" y="1798116"/>
                    </a:lnTo>
                    <a:lnTo>
                      <a:pt x="1410332" y="1791786"/>
                    </a:lnTo>
                    <a:lnTo>
                      <a:pt x="1403034" y="1782014"/>
                    </a:lnTo>
                    <a:lnTo>
                      <a:pt x="1403033" y="1782012"/>
                    </a:lnTo>
                    <a:close/>
                    <a:moveTo>
                      <a:pt x="1499248" y="1696816"/>
                    </a:moveTo>
                    <a:cubicBezTo>
                      <a:pt x="1460723" y="1695893"/>
                      <a:pt x="1438379" y="1701434"/>
                      <a:pt x="1417806" y="1712132"/>
                    </a:cubicBezTo>
                    <a:lnTo>
                      <a:pt x="1405848" y="1719670"/>
                    </a:lnTo>
                    <a:lnTo>
                      <a:pt x="1402485" y="1721101"/>
                    </a:lnTo>
                    <a:lnTo>
                      <a:pt x="1347578" y="1757996"/>
                    </a:lnTo>
                    <a:lnTo>
                      <a:pt x="1346997" y="1758385"/>
                    </a:lnTo>
                    <a:lnTo>
                      <a:pt x="1312122" y="1775875"/>
                    </a:lnTo>
                    <a:lnTo>
                      <a:pt x="1312122" y="1775875"/>
                    </a:lnTo>
                    <a:lnTo>
                      <a:pt x="1297300" y="1775932"/>
                    </a:lnTo>
                    <a:lnTo>
                      <a:pt x="1312122" y="1775875"/>
                    </a:lnTo>
                    <a:lnTo>
                      <a:pt x="1312122" y="1775875"/>
                    </a:lnTo>
                    <a:cubicBezTo>
                      <a:pt x="1319953" y="1773508"/>
                      <a:pt x="1331125" y="1768236"/>
                      <a:pt x="1346998" y="1758385"/>
                    </a:cubicBezTo>
                    <a:lnTo>
                      <a:pt x="1347578" y="1757996"/>
                    </a:lnTo>
                    <a:lnTo>
                      <a:pt x="1386476" y="1731882"/>
                    </a:lnTo>
                    <a:lnTo>
                      <a:pt x="1405848" y="1719670"/>
                    </a:lnTo>
                    <a:lnTo>
                      <a:pt x="1451796" y="1700116"/>
                    </a:lnTo>
                    <a:lnTo>
                      <a:pt x="1499248" y="1696816"/>
                    </a:lnTo>
                    <a:close/>
                    <a:moveTo>
                      <a:pt x="2079592" y="1655104"/>
                    </a:moveTo>
                    <a:lnTo>
                      <a:pt x="2089127" y="1660087"/>
                    </a:lnTo>
                    <a:cubicBezTo>
                      <a:pt x="2091727" y="1661953"/>
                      <a:pt x="2093461" y="1663569"/>
                      <a:pt x="2093461" y="1663569"/>
                    </a:cubicBezTo>
                    <a:lnTo>
                      <a:pt x="2093466" y="1663573"/>
                    </a:lnTo>
                    <a:lnTo>
                      <a:pt x="2115252" y="1687244"/>
                    </a:lnTo>
                    <a:lnTo>
                      <a:pt x="2116852" y="1690459"/>
                    </a:lnTo>
                    <a:lnTo>
                      <a:pt x="2116752" y="1701539"/>
                    </a:lnTo>
                    <a:lnTo>
                      <a:pt x="2114804" y="1717519"/>
                    </a:lnTo>
                    <a:lnTo>
                      <a:pt x="2114752" y="1717783"/>
                    </a:lnTo>
                    <a:lnTo>
                      <a:pt x="2111000" y="1729487"/>
                    </a:lnTo>
                    <a:lnTo>
                      <a:pt x="2112139" y="1731085"/>
                    </a:lnTo>
                    <a:lnTo>
                      <a:pt x="2111404" y="1734825"/>
                    </a:lnTo>
                    <a:cubicBezTo>
                      <a:pt x="2113224" y="1738876"/>
                      <a:pt x="2119504" y="1740992"/>
                      <a:pt x="2134760" y="1740530"/>
                    </a:cubicBezTo>
                    <a:lnTo>
                      <a:pt x="2134760" y="1740530"/>
                    </a:lnTo>
                    <a:lnTo>
                      <a:pt x="2118045" y="1739370"/>
                    </a:lnTo>
                    <a:lnTo>
                      <a:pt x="2112139" y="1731085"/>
                    </a:lnTo>
                    <a:lnTo>
                      <a:pt x="2114752" y="1717783"/>
                    </a:lnTo>
                    <a:lnTo>
                      <a:pt x="2116659" y="1711833"/>
                    </a:lnTo>
                    <a:lnTo>
                      <a:pt x="2116752" y="1701539"/>
                    </a:lnTo>
                    <a:lnTo>
                      <a:pt x="2117857" y="1692478"/>
                    </a:lnTo>
                    <a:lnTo>
                      <a:pt x="2116852" y="1690459"/>
                    </a:lnTo>
                    <a:lnTo>
                      <a:pt x="2116865" y="1688996"/>
                    </a:lnTo>
                    <a:lnTo>
                      <a:pt x="2115252" y="1687244"/>
                    </a:lnTo>
                    <a:lnTo>
                      <a:pt x="2110784" y="1678265"/>
                    </a:lnTo>
                    <a:lnTo>
                      <a:pt x="2093466" y="1663573"/>
                    </a:lnTo>
                    <a:lnTo>
                      <a:pt x="2093462" y="1663569"/>
                    </a:lnTo>
                    <a:cubicBezTo>
                      <a:pt x="2093462" y="1663569"/>
                      <a:pt x="2086528" y="1657105"/>
                      <a:pt x="2079593" y="1655104"/>
                    </a:cubicBezTo>
                    <a:close/>
                    <a:moveTo>
                      <a:pt x="289776" y="1591004"/>
                    </a:moveTo>
                    <a:cubicBezTo>
                      <a:pt x="309482" y="1597873"/>
                      <a:pt x="346716" y="1607243"/>
                      <a:pt x="392773" y="1601644"/>
                    </a:cubicBezTo>
                    <a:lnTo>
                      <a:pt x="392773" y="1601644"/>
                    </a:lnTo>
                    <a:lnTo>
                      <a:pt x="331393" y="1600999"/>
                    </a:lnTo>
                    <a:cubicBezTo>
                      <a:pt x="313864" y="1598498"/>
                      <a:pt x="299629" y="1594439"/>
                      <a:pt x="289776" y="1591004"/>
                    </a:cubicBezTo>
                    <a:close/>
                    <a:moveTo>
                      <a:pt x="2232084" y="1584289"/>
                    </a:moveTo>
                    <a:lnTo>
                      <a:pt x="2232081" y="1584290"/>
                    </a:lnTo>
                    <a:lnTo>
                      <a:pt x="2172593" y="1592226"/>
                    </a:lnTo>
                    <a:lnTo>
                      <a:pt x="2147248" y="1597613"/>
                    </a:lnTo>
                    <a:lnTo>
                      <a:pt x="2142293" y="1598391"/>
                    </a:lnTo>
                    <a:cubicBezTo>
                      <a:pt x="2112319" y="1604866"/>
                      <a:pt x="2083830" y="1611851"/>
                      <a:pt x="2061408" y="1615545"/>
                    </a:cubicBezTo>
                    <a:cubicBezTo>
                      <a:pt x="2002233" y="1626012"/>
                      <a:pt x="1980659" y="1643251"/>
                      <a:pt x="1980659" y="1706667"/>
                    </a:cubicBezTo>
                    <a:lnTo>
                      <a:pt x="1978131" y="1739592"/>
                    </a:lnTo>
                    <a:lnTo>
                      <a:pt x="1976523" y="1746054"/>
                    </a:lnTo>
                    <a:lnTo>
                      <a:pt x="1971531" y="1757635"/>
                    </a:lnTo>
                    <a:lnTo>
                      <a:pt x="1969185" y="1760677"/>
                    </a:lnTo>
                    <a:lnTo>
                      <a:pt x="1959596" y="1764157"/>
                    </a:lnTo>
                    <a:lnTo>
                      <a:pt x="1959597" y="1764157"/>
                    </a:lnTo>
                    <a:cubicBezTo>
                      <a:pt x="1962609" y="1764388"/>
                      <a:pt x="1965431" y="1763883"/>
                      <a:pt x="1967971" y="1762252"/>
                    </a:cubicBezTo>
                    <a:lnTo>
                      <a:pt x="1969185" y="1760677"/>
                    </a:lnTo>
                    <a:lnTo>
                      <a:pt x="1970411" y="1760232"/>
                    </a:lnTo>
                    <a:lnTo>
                      <a:pt x="1971531" y="1757635"/>
                    </a:lnTo>
                    <a:lnTo>
                      <a:pt x="1974647" y="1753594"/>
                    </a:lnTo>
                    <a:lnTo>
                      <a:pt x="1976523" y="1746054"/>
                    </a:lnTo>
                    <a:lnTo>
                      <a:pt x="1977876" y="1742916"/>
                    </a:lnTo>
                    <a:lnTo>
                      <a:pt x="1978131" y="1739592"/>
                    </a:lnTo>
                    <a:lnTo>
                      <a:pt x="1979063" y="1735845"/>
                    </a:lnTo>
                    <a:cubicBezTo>
                      <a:pt x="1980097" y="1728154"/>
                      <a:pt x="1980660" y="1718558"/>
                      <a:pt x="1980660" y="1706667"/>
                    </a:cubicBezTo>
                    <a:cubicBezTo>
                      <a:pt x="1980660" y="1643251"/>
                      <a:pt x="2002234" y="1626012"/>
                      <a:pt x="2061409" y="1615545"/>
                    </a:cubicBezTo>
                    <a:cubicBezTo>
                      <a:pt x="2076357" y="1613082"/>
                      <a:pt x="2094001" y="1609157"/>
                      <a:pt x="2112985" y="1604895"/>
                    </a:cubicBezTo>
                    <a:lnTo>
                      <a:pt x="2147248" y="1597613"/>
                    </a:lnTo>
                    <a:lnTo>
                      <a:pt x="2232081" y="1584290"/>
                    </a:lnTo>
                    <a:lnTo>
                      <a:pt x="2232085" y="1584289"/>
                    </a:lnTo>
                    <a:close/>
                    <a:moveTo>
                      <a:pt x="1522672" y="1576141"/>
                    </a:moveTo>
                    <a:lnTo>
                      <a:pt x="1522671" y="1576141"/>
                    </a:lnTo>
                    <a:lnTo>
                      <a:pt x="1541086" y="1594140"/>
                    </a:lnTo>
                    <a:lnTo>
                      <a:pt x="1566281" y="1629863"/>
                    </a:lnTo>
                    <a:lnTo>
                      <a:pt x="1573075" y="1640544"/>
                    </a:lnTo>
                    <a:lnTo>
                      <a:pt x="1576192" y="1645623"/>
                    </a:lnTo>
                    <a:lnTo>
                      <a:pt x="1580518" y="1652941"/>
                    </a:lnTo>
                    <a:lnTo>
                      <a:pt x="1580613" y="1653102"/>
                    </a:lnTo>
                    <a:lnTo>
                      <a:pt x="1580665" y="1653155"/>
                    </a:lnTo>
                    <a:lnTo>
                      <a:pt x="1617078" y="1690618"/>
                    </a:lnTo>
                    <a:lnTo>
                      <a:pt x="1624194" y="1697080"/>
                    </a:lnTo>
                    <a:lnTo>
                      <a:pt x="1628623" y="1701549"/>
                    </a:lnTo>
                    <a:lnTo>
                      <a:pt x="1636422" y="1708185"/>
                    </a:lnTo>
                    <a:lnTo>
                      <a:pt x="1650764" y="1721209"/>
                    </a:lnTo>
                    <a:lnTo>
                      <a:pt x="1658267" y="1726770"/>
                    </a:lnTo>
                    <a:lnTo>
                      <a:pt x="1671590" y="1738106"/>
                    </a:lnTo>
                    <a:cubicBezTo>
                      <a:pt x="1698462" y="1758885"/>
                      <a:pt x="1721693" y="1772854"/>
                      <a:pt x="1740724" y="1782243"/>
                    </a:cubicBezTo>
                    <a:lnTo>
                      <a:pt x="1746978" y="1784615"/>
                    </a:lnTo>
                    <a:lnTo>
                      <a:pt x="1754203" y="1788461"/>
                    </a:lnTo>
                    <a:lnTo>
                      <a:pt x="1784658" y="1798903"/>
                    </a:lnTo>
                    <a:lnTo>
                      <a:pt x="1784662" y="1798905"/>
                    </a:lnTo>
                    <a:lnTo>
                      <a:pt x="1784663" y="1798905"/>
                    </a:lnTo>
                    <a:lnTo>
                      <a:pt x="1785936" y="1799118"/>
                    </a:lnTo>
                    <a:lnTo>
                      <a:pt x="1800053" y="1801483"/>
                    </a:lnTo>
                    <a:lnTo>
                      <a:pt x="1800054" y="1801483"/>
                    </a:lnTo>
                    <a:lnTo>
                      <a:pt x="1785936" y="1799118"/>
                    </a:lnTo>
                    <a:lnTo>
                      <a:pt x="1784663" y="1798905"/>
                    </a:lnTo>
                    <a:lnTo>
                      <a:pt x="1784663" y="1798905"/>
                    </a:lnTo>
                    <a:lnTo>
                      <a:pt x="1784658" y="1798903"/>
                    </a:lnTo>
                    <a:lnTo>
                      <a:pt x="1746978" y="1784615"/>
                    </a:lnTo>
                    <a:lnTo>
                      <a:pt x="1709098" y="1764446"/>
                    </a:lnTo>
                    <a:lnTo>
                      <a:pt x="1658267" y="1726770"/>
                    </a:lnTo>
                    <a:lnTo>
                      <a:pt x="1636422" y="1708185"/>
                    </a:lnTo>
                    <a:lnTo>
                      <a:pt x="1624194" y="1697080"/>
                    </a:lnTo>
                    <a:lnTo>
                      <a:pt x="1580665" y="1653155"/>
                    </a:lnTo>
                    <a:lnTo>
                      <a:pt x="1580614" y="1653102"/>
                    </a:lnTo>
                    <a:lnTo>
                      <a:pt x="1580518" y="1652941"/>
                    </a:lnTo>
                    <a:lnTo>
                      <a:pt x="1577167" y="1647213"/>
                    </a:lnTo>
                    <a:lnTo>
                      <a:pt x="1576192" y="1645623"/>
                    </a:lnTo>
                    <a:lnTo>
                      <a:pt x="1574681" y="1643068"/>
                    </a:lnTo>
                    <a:lnTo>
                      <a:pt x="1573075" y="1640544"/>
                    </a:lnTo>
                    <a:lnTo>
                      <a:pt x="1568131" y="1632485"/>
                    </a:lnTo>
                    <a:lnTo>
                      <a:pt x="1566281" y="1629863"/>
                    </a:lnTo>
                    <a:lnTo>
                      <a:pt x="1559965" y="1619932"/>
                    </a:lnTo>
                    <a:cubicBezTo>
                      <a:pt x="1548253" y="1602461"/>
                      <a:pt x="1533768" y="1583221"/>
                      <a:pt x="1522672" y="1576141"/>
                    </a:cubicBezTo>
                    <a:close/>
                    <a:moveTo>
                      <a:pt x="506760" y="1570139"/>
                    </a:moveTo>
                    <a:lnTo>
                      <a:pt x="506760" y="1570139"/>
                    </a:lnTo>
                    <a:lnTo>
                      <a:pt x="520992" y="1573342"/>
                    </a:lnTo>
                    <a:cubicBezTo>
                      <a:pt x="534518" y="1579402"/>
                      <a:pt x="544978" y="1595074"/>
                      <a:pt x="543822" y="1629706"/>
                    </a:cubicBezTo>
                    <a:cubicBezTo>
                      <a:pt x="543206" y="1652794"/>
                      <a:pt x="530222" y="1665993"/>
                      <a:pt x="510054" y="1671688"/>
                    </a:cubicBezTo>
                    <a:lnTo>
                      <a:pt x="475062" y="1674902"/>
                    </a:lnTo>
                    <a:lnTo>
                      <a:pt x="475062" y="1674902"/>
                    </a:lnTo>
                    <a:cubicBezTo>
                      <a:pt x="514148" y="1676720"/>
                      <a:pt x="542898" y="1664339"/>
                      <a:pt x="543822" y="1629706"/>
                    </a:cubicBezTo>
                    <a:cubicBezTo>
                      <a:pt x="545363" y="1583530"/>
                      <a:pt x="526254" y="1571062"/>
                      <a:pt x="506760" y="1570139"/>
                    </a:cubicBezTo>
                    <a:close/>
                    <a:moveTo>
                      <a:pt x="2203394" y="1547435"/>
                    </a:moveTo>
                    <a:lnTo>
                      <a:pt x="2253726" y="1548436"/>
                    </a:lnTo>
                    <a:lnTo>
                      <a:pt x="2253734" y="1548438"/>
                    </a:lnTo>
                    <a:lnTo>
                      <a:pt x="2283955" y="1559558"/>
                    </a:lnTo>
                    <a:lnTo>
                      <a:pt x="2288138" y="1563215"/>
                    </a:lnTo>
                    <a:lnTo>
                      <a:pt x="2291836" y="1569999"/>
                    </a:lnTo>
                    <a:lnTo>
                      <a:pt x="2288138" y="1583674"/>
                    </a:lnTo>
                    <a:lnTo>
                      <a:pt x="2283313" y="1587840"/>
                    </a:lnTo>
                    <a:lnTo>
                      <a:pt x="2283314" y="1587840"/>
                    </a:lnTo>
                    <a:cubicBezTo>
                      <a:pt x="2283314" y="1587840"/>
                      <a:pt x="2292714" y="1581529"/>
                      <a:pt x="2293716" y="1573448"/>
                    </a:cubicBezTo>
                    <a:lnTo>
                      <a:pt x="2291836" y="1569999"/>
                    </a:lnTo>
                    <a:lnTo>
                      <a:pt x="2292614" y="1567126"/>
                    </a:lnTo>
                    <a:lnTo>
                      <a:pt x="2288138" y="1563215"/>
                    </a:lnTo>
                    <a:lnTo>
                      <a:pt x="2286695" y="1560566"/>
                    </a:lnTo>
                    <a:lnTo>
                      <a:pt x="2283955" y="1559558"/>
                    </a:lnTo>
                    <a:lnTo>
                      <a:pt x="2281406" y="1557330"/>
                    </a:lnTo>
                    <a:lnTo>
                      <a:pt x="2253734" y="1548438"/>
                    </a:lnTo>
                    <a:lnTo>
                      <a:pt x="2253727" y="1548436"/>
                    </a:lnTo>
                    <a:cubicBezTo>
                      <a:pt x="2236930" y="1545049"/>
                      <a:pt x="2220095" y="1545203"/>
                      <a:pt x="2203394" y="1547435"/>
                    </a:cubicBezTo>
                    <a:close/>
                    <a:moveTo>
                      <a:pt x="989426" y="1534746"/>
                    </a:moveTo>
                    <a:lnTo>
                      <a:pt x="994414" y="1534890"/>
                    </a:lnTo>
                    <a:lnTo>
                      <a:pt x="1021357" y="1548766"/>
                    </a:lnTo>
                    <a:lnTo>
                      <a:pt x="1027313" y="1560173"/>
                    </a:lnTo>
                    <a:lnTo>
                      <a:pt x="1034865" y="1577065"/>
                    </a:lnTo>
                    <a:lnTo>
                      <a:pt x="1036500" y="1580109"/>
                    </a:lnTo>
                    <a:lnTo>
                      <a:pt x="1042287" y="1594415"/>
                    </a:lnTo>
                    <a:lnTo>
                      <a:pt x="1045707" y="1597251"/>
                    </a:lnTo>
                    <a:lnTo>
                      <a:pt x="1048763" y="1602943"/>
                    </a:lnTo>
                    <a:cubicBezTo>
                      <a:pt x="1052158" y="1606262"/>
                      <a:pt x="1056331" y="1608874"/>
                      <a:pt x="1061639" y="1610464"/>
                    </a:cubicBezTo>
                    <a:lnTo>
                      <a:pt x="1061640" y="1610464"/>
                    </a:lnTo>
                    <a:lnTo>
                      <a:pt x="1079977" y="1611756"/>
                    </a:lnTo>
                    <a:lnTo>
                      <a:pt x="1081327" y="1611851"/>
                    </a:lnTo>
                    <a:lnTo>
                      <a:pt x="1081327" y="1611851"/>
                    </a:lnTo>
                    <a:lnTo>
                      <a:pt x="1079977" y="1611756"/>
                    </a:lnTo>
                    <a:lnTo>
                      <a:pt x="1061640" y="1610464"/>
                    </a:lnTo>
                    <a:lnTo>
                      <a:pt x="1061640" y="1610464"/>
                    </a:lnTo>
                    <a:lnTo>
                      <a:pt x="1045707" y="1597251"/>
                    </a:lnTo>
                    <a:lnTo>
                      <a:pt x="1036500" y="1580109"/>
                    </a:lnTo>
                    <a:lnTo>
                      <a:pt x="1032297" y="1569716"/>
                    </a:lnTo>
                    <a:lnTo>
                      <a:pt x="1027313" y="1560173"/>
                    </a:lnTo>
                    <a:lnTo>
                      <a:pt x="1022470" y="1549340"/>
                    </a:lnTo>
                    <a:lnTo>
                      <a:pt x="1021357" y="1548766"/>
                    </a:lnTo>
                    <a:lnTo>
                      <a:pt x="1020172" y="1546497"/>
                    </a:lnTo>
                    <a:cubicBezTo>
                      <a:pt x="1014497" y="1540130"/>
                      <a:pt x="1006550" y="1535698"/>
                      <a:pt x="994415" y="1534890"/>
                    </a:cubicBezTo>
                    <a:cubicBezTo>
                      <a:pt x="994415" y="1534890"/>
                      <a:pt x="992296" y="1534620"/>
                      <a:pt x="989426" y="1534746"/>
                    </a:cubicBezTo>
                    <a:close/>
                    <a:moveTo>
                      <a:pt x="1798204" y="1483173"/>
                    </a:moveTo>
                    <a:lnTo>
                      <a:pt x="1750510" y="1483740"/>
                    </a:lnTo>
                    <a:lnTo>
                      <a:pt x="1750511" y="1483740"/>
                    </a:lnTo>
                    <a:close/>
                    <a:moveTo>
                      <a:pt x="1566975" y="1449156"/>
                    </a:moveTo>
                    <a:lnTo>
                      <a:pt x="1529034" y="1450063"/>
                    </a:lnTo>
                    <a:lnTo>
                      <a:pt x="1521929" y="1450233"/>
                    </a:lnTo>
                    <a:lnTo>
                      <a:pt x="1516975" y="1450767"/>
                    </a:lnTo>
                    <a:lnTo>
                      <a:pt x="1473359" y="1455467"/>
                    </a:lnTo>
                    <a:cubicBezTo>
                      <a:pt x="1404322" y="1463471"/>
                      <a:pt x="1390145" y="1510879"/>
                      <a:pt x="1301383" y="1534890"/>
                    </a:cubicBezTo>
                    <a:cubicBezTo>
                      <a:pt x="1212004" y="1558287"/>
                      <a:pt x="1148515" y="1598306"/>
                      <a:pt x="1148515" y="1598306"/>
                    </a:cubicBezTo>
                    <a:cubicBezTo>
                      <a:pt x="1077628" y="1673420"/>
                      <a:pt x="1033864" y="1704820"/>
                      <a:pt x="952498" y="1716518"/>
                    </a:cubicBezTo>
                    <a:lnTo>
                      <a:pt x="909764" y="1718058"/>
                    </a:lnTo>
                    <a:cubicBezTo>
                      <a:pt x="918750" y="1719674"/>
                      <a:pt x="932311" y="1719597"/>
                      <a:pt x="952499" y="1716518"/>
                    </a:cubicBezTo>
                    <a:cubicBezTo>
                      <a:pt x="1033865" y="1704820"/>
                      <a:pt x="1077629" y="1673420"/>
                      <a:pt x="1148516" y="1598306"/>
                    </a:cubicBezTo>
                    <a:cubicBezTo>
                      <a:pt x="1148516" y="1598306"/>
                      <a:pt x="1212005" y="1558287"/>
                      <a:pt x="1301384" y="1534890"/>
                    </a:cubicBezTo>
                    <a:cubicBezTo>
                      <a:pt x="1390146" y="1510879"/>
                      <a:pt x="1404323" y="1463471"/>
                      <a:pt x="1473360" y="1455467"/>
                    </a:cubicBezTo>
                    <a:lnTo>
                      <a:pt x="1516975" y="1450767"/>
                    </a:lnTo>
                    <a:lnTo>
                      <a:pt x="1521930" y="1450233"/>
                    </a:lnTo>
                    <a:lnTo>
                      <a:pt x="1529034" y="1450063"/>
                    </a:lnTo>
                    <a:lnTo>
                      <a:pt x="1566975" y="1449156"/>
                    </a:lnTo>
                    <a:close/>
                    <a:moveTo>
                      <a:pt x="786454" y="1421835"/>
                    </a:moveTo>
                    <a:cubicBezTo>
                      <a:pt x="779172" y="1420334"/>
                      <a:pt x="769117" y="1421296"/>
                      <a:pt x="755248" y="1426530"/>
                    </a:cubicBezTo>
                    <a:lnTo>
                      <a:pt x="736786" y="1426943"/>
                    </a:lnTo>
                    <a:lnTo>
                      <a:pt x="736786" y="1426943"/>
                    </a:lnTo>
                    <a:cubicBezTo>
                      <a:pt x="748161" y="1426876"/>
                      <a:pt x="755249" y="1426530"/>
                      <a:pt x="755249" y="1426530"/>
                    </a:cubicBezTo>
                    <a:lnTo>
                      <a:pt x="786454" y="1421835"/>
                    </a:lnTo>
                    <a:close/>
                    <a:moveTo>
                      <a:pt x="2099009" y="1376659"/>
                    </a:moveTo>
                    <a:lnTo>
                      <a:pt x="2120265" y="1381382"/>
                    </a:lnTo>
                    <a:lnTo>
                      <a:pt x="2122596" y="1393508"/>
                    </a:lnTo>
                    <a:lnTo>
                      <a:pt x="2121071" y="1396565"/>
                    </a:lnTo>
                    <a:lnTo>
                      <a:pt x="2116884" y="1401902"/>
                    </a:lnTo>
                    <a:cubicBezTo>
                      <a:pt x="2053395" y="1443769"/>
                      <a:pt x="1857378" y="1378506"/>
                      <a:pt x="1875254" y="1507185"/>
                    </a:cubicBezTo>
                    <a:lnTo>
                      <a:pt x="1875262" y="1507214"/>
                    </a:lnTo>
                    <a:lnTo>
                      <a:pt x="1882616" y="1538957"/>
                    </a:lnTo>
                    <a:lnTo>
                      <a:pt x="1885021" y="1543882"/>
                    </a:lnTo>
                    <a:lnTo>
                      <a:pt x="1886034" y="1547689"/>
                    </a:lnTo>
                    <a:lnTo>
                      <a:pt x="1889193" y="1552426"/>
                    </a:lnTo>
                    <a:lnTo>
                      <a:pt x="1894160" y="1562598"/>
                    </a:lnTo>
                    <a:lnTo>
                      <a:pt x="1898216" y="1565956"/>
                    </a:lnTo>
                    <a:lnTo>
                      <a:pt x="1903821" y="1574361"/>
                    </a:lnTo>
                    <a:cubicBezTo>
                      <a:pt x="1917632" y="1588089"/>
                      <a:pt x="1934968" y="1594265"/>
                      <a:pt x="1953537" y="1596228"/>
                    </a:cubicBezTo>
                    <a:lnTo>
                      <a:pt x="1953538" y="1596228"/>
                    </a:lnTo>
                    <a:lnTo>
                      <a:pt x="1926896" y="1589707"/>
                    </a:lnTo>
                    <a:lnTo>
                      <a:pt x="1898216" y="1565956"/>
                    </a:lnTo>
                    <a:lnTo>
                      <a:pt x="1889193" y="1552426"/>
                    </a:lnTo>
                    <a:lnTo>
                      <a:pt x="1885021" y="1543882"/>
                    </a:lnTo>
                    <a:lnTo>
                      <a:pt x="1875262" y="1507214"/>
                    </a:lnTo>
                    <a:lnTo>
                      <a:pt x="1875255" y="1507185"/>
                    </a:lnTo>
                    <a:cubicBezTo>
                      <a:pt x="1857379" y="1378506"/>
                      <a:pt x="2053396" y="1443769"/>
                      <a:pt x="2116885" y="1401902"/>
                    </a:cubicBezTo>
                    <a:cubicBezTo>
                      <a:pt x="2116885" y="1401902"/>
                      <a:pt x="2118503" y="1400439"/>
                      <a:pt x="2120246" y="1398217"/>
                    </a:cubicBezTo>
                    <a:lnTo>
                      <a:pt x="2121071" y="1396565"/>
                    </a:lnTo>
                    <a:lnTo>
                      <a:pt x="2122768" y="1394402"/>
                    </a:lnTo>
                    <a:lnTo>
                      <a:pt x="2122596" y="1393508"/>
                    </a:lnTo>
                    <a:lnTo>
                      <a:pt x="2124359" y="1389973"/>
                    </a:lnTo>
                    <a:cubicBezTo>
                      <a:pt x="2125361" y="1383893"/>
                      <a:pt x="2120892" y="1377582"/>
                      <a:pt x="2099010" y="1376659"/>
                    </a:cubicBezTo>
                    <a:close/>
                    <a:moveTo>
                      <a:pt x="602255" y="1376380"/>
                    </a:moveTo>
                    <a:lnTo>
                      <a:pt x="631351" y="1381584"/>
                    </a:lnTo>
                    <a:cubicBezTo>
                      <a:pt x="651076" y="1386817"/>
                      <a:pt x="689910" y="1392205"/>
                      <a:pt x="734060" y="1390973"/>
                    </a:cubicBezTo>
                    <a:lnTo>
                      <a:pt x="734060" y="1390973"/>
                    </a:lnTo>
                    <a:lnTo>
                      <a:pt x="673547" y="1388703"/>
                    </a:lnTo>
                    <a:cubicBezTo>
                      <a:pt x="655854" y="1386856"/>
                      <a:pt x="641215" y="1384201"/>
                      <a:pt x="631352" y="1381584"/>
                    </a:cubicBezTo>
                    <a:cubicBezTo>
                      <a:pt x="621490" y="1378967"/>
                      <a:pt x="611280" y="1377159"/>
                      <a:pt x="602256" y="1376380"/>
                    </a:cubicBezTo>
                    <a:close/>
                    <a:moveTo>
                      <a:pt x="1133105" y="1339718"/>
                    </a:moveTo>
                    <a:lnTo>
                      <a:pt x="1149459" y="1347135"/>
                    </a:lnTo>
                    <a:lnTo>
                      <a:pt x="1149464" y="1347150"/>
                    </a:lnTo>
                    <a:lnTo>
                      <a:pt x="1155365" y="1367673"/>
                    </a:lnTo>
                    <a:lnTo>
                      <a:pt x="1156844" y="1380140"/>
                    </a:lnTo>
                    <a:lnTo>
                      <a:pt x="1158590" y="1397987"/>
                    </a:lnTo>
                    <a:lnTo>
                      <a:pt x="1164537" y="1426510"/>
                    </a:lnTo>
                    <a:lnTo>
                      <a:pt x="1164541" y="1426530"/>
                    </a:lnTo>
                    <a:lnTo>
                      <a:pt x="1164558" y="1426562"/>
                    </a:lnTo>
                    <a:lnTo>
                      <a:pt x="1178873" y="1455380"/>
                    </a:lnTo>
                    <a:lnTo>
                      <a:pt x="1190453" y="1476316"/>
                    </a:lnTo>
                    <a:lnTo>
                      <a:pt x="1195535" y="1486112"/>
                    </a:lnTo>
                    <a:lnTo>
                      <a:pt x="1201985" y="1505913"/>
                    </a:lnTo>
                    <a:lnTo>
                      <a:pt x="1201988" y="1505924"/>
                    </a:lnTo>
                    <a:lnTo>
                      <a:pt x="1188581" y="1510879"/>
                    </a:lnTo>
                    <a:lnTo>
                      <a:pt x="1188582" y="1510879"/>
                    </a:lnTo>
                    <a:cubicBezTo>
                      <a:pt x="1197674" y="1512880"/>
                      <a:pt x="1201526" y="1510763"/>
                      <a:pt x="1201989" y="1505924"/>
                    </a:cubicBezTo>
                    <a:lnTo>
                      <a:pt x="1201985" y="1505913"/>
                    </a:lnTo>
                    <a:lnTo>
                      <a:pt x="1198087" y="1491031"/>
                    </a:lnTo>
                    <a:lnTo>
                      <a:pt x="1195535" y="1486112"/>
                    </a:lnTo>
                    <a:lnTo>
                      <a:pt x="1195054" y="1484635"/>
                    </a:lnTo>
                    <a:lnTo>
                      <a:pt x="1190453" y="1476316"/>
                    </a:lnTo>
                    <a:lnTo>
                      <a:pt x="1187425" y="1470480"/>
                    </a:lnTo>
                    <a:lnTo>
                      <a:pt x="1164558" y="1426562"/>
                    </a:lnTo>
                    <a:lnTo>
                      <a:pt x="1164542" y="1426530"/>
                    </a:lnTo>
                    <a:lnTo>
                      <a:pt x="1164537" y="1426510"/>
                    </a:lnTo>
                    <a:lnTo>
                      <a:pt x="1157195" y="1383098"/>
                    </a:lnTo>
                    <a:lnTo>
                      <a:pt x="1156844" y="1380140"/>
                    </a:lnTo>
                    <a:lnTo>
                      <a:pt x="1155758" y="1369040"/>
                    </a:lnTo>
                    <a:lnTo>
                      <a:pt x="1155365" y="1367673"/>
                    </a:lnTo>
                    <a:lnTo>
                      <a:pt x="1154765" y="1362612"/>
                    </a:lnTo>
                    <a:lnTo>
                      <a:pt x="1149464" y="1347150"/>
                    </a:lnTo>
                    <a:lnTo>
                      <a:pt x="1149459" y="1347135"/>
                    </a:lnTo>
                    <a:cubicBezTo>
                      <a:pt x="1146050" y="1341834"/>
                      <a:pt x="1140965" y="1338948"/>
                      <a:pt x="1133106" y="1339718"/>
                    </a:cubicBezTo>
                    <a:close/>
                    <a:moveTo>
                      <a:pt x="185076" y="1331714"/>
                    </a:moveTo>
                    <a:lnTo>
                      <a:pt x="229280" y="1341324"/>
                    </a:lnTo>
                    <a:cubicBezTo>
                      <a:pt x="242367" y="1343479"/>
                      <a:pt x="253910" y="1344643"/>
                      <a:pt x="264225" y="1344989"/>
                    </a:cubicBezTo>
                    <a:lnTo>
                      <a:pt x="264225" y="1344989"/>
                    </a:lnTo>
                    <a:lnTo>
                      <a:pt x="229281" y="1341324"/>
                    </a:lnTo>
                    <a:cubicBezTo>
                      <a:pt x="216195" y="1339169"/>
                      <a:pt x="201565" y="1336023"/>
                      <a:pt x="185076" y="1331714"/>
                    </a:cubicBezTo>
                    <a:close/>
                    <a:moveTo>
                      <a:pt x="1069254" y="1312314"/>
                    </a:moveTo>
                    <a:cubicBezTo>
                      <a:pt x="1055420" y="1311283"/>
                      <a:pt x="1042903" y="1311515"/>
                      <a:pt x="1031589" y="1312711"/>
                    </a:cubicBezTo>
                    <a:lnTo>
                      <a:pt x="1029025" y="1313231"/>
                    </a:lnTo>
                    <a:lnTo>
                      <a:pt x="1026814" y="1313281"/>
                    </a:lnTo>
                    <a:lnTo>
                      <a:pt x="1022870" y="1314480"/>
                    </a:lnTo>
                    <a:lnTo>
                      <a:pt x="1001144" y="1318888"/>
                    </a:lnTo>
                    <a:lnTo>
                      <a:pt x="991719" y="1323946"/>
                    </a:lnTo>
                    <a:lnTo>
                      <a:pt x="980282" y="1327421"/>
                    </a:lnTo>
                    <a:lnTo>
                      <a:pt x="966848" y="1337292"/>
                    </a:lnTo>
                    <a:lnTo>
                      <a:pt x="959205" y="1341393"/>
                    </a:lnTo>
                    <a:lnTo>
                      <a:pt x="955423" y="1345686"/>
                    </a:lnTo>
                    <a:lnTo>
                      <a:pt x="951271" y="1348736"/>
                    </a:lnTo>
                    <a:lnTo>
                      <a:pt x="941420" y="1361580"/>
                    </a:lnTo>
                    <a:lnTo>
                      <a:pt x="938015" y="1365445"/>
                    </a:lnTo>
                    <a:lnTo>
                      <a:pt x="937074" y="1367247"/>
                    </a:lnTo>
                    <a:lnTo>
                      <a:pt x="936367" y="1368168"/>
                    </a:lnTo>
                    <a:lnTo>
                      <a:pt x="932176" y="1376621"/>
                    </a:lnTo>
                    <a:lnTo>
                      <a:pt x="932156" y="1376659"/>
                    </a:lnTo>
                    <a:cubicBezTo>
                      <a:pt x="839695" y="1410522"/>
                      <a:pt x="821203" y="1500412"/>
                      <a:pt x="821203" y="1500412"/>
                    </a:cubicBezTo>
                    <a:cubicBezTo>
                      <a:pt x="834764" y="1519498"/>
                      <a:pt x="826135" y="1562596"/>
                      <a:pt x="826135" y="1562596"/>
                    </a:cubicBezTo>
                    <a:cubicBezTo>
                      <a:pt x="778671" y="1598306"/>
                      <a:pt x="778671" y="1688812"/>
                      <a:pt x="778671" y="1688812"/>
                    </a:cubicBezTo>
                    <a:cubicBezTo>
                      <a:pt x="782370" y="1704512"/>
                      <a:pt x="786068" y="1718700"/>
                      <a:pt x="789771" y="1731514"/>
                    </a:cubicBezTo>
                    <a:lnTo>
                      <a:pt x="793560" y="1743252"/>
                    </a:lnTo>
                    <a:lnTo>
                      <a:pt x="795330" y="1749724"/>
                    </a:lnTo>
                    <a:lnTo>
                      <a:pt x="797268" y="1754737"/>
                    </a:lnTo>
                    <a:lnTo>
                      <a:pt x="800898" y="1765981"/>
                    </a:lnTo>
                    <a:lnTo>
                      <a:pt x="804874" y="1774412"/>
                    </a:lnTo>
                    <a:lnTo>
                      <a:pt x="812080" y="1793054"/>
                    </a:lnTo>
                    <a:lnTo>
                      <a:pt x="819852" y="1806177"/>
                    </a:lnTo>
                    <a:lnTo>
                      <a:pt x="823342" y="1813575"/>
                    </a:lnTo>
                    <a:lnTo>
                      <a:pt x="825829" y="1816267"/>
                    </a:lnTo>
                    <a:lnTo>
                      <a:pt x="829013" y="1821642"/>
                    </a:lnTo>
                    <a:lnTo>
                      <a:pt x="846210" y="1838318"/>
                    </a:lnTo>
                    <a:lnTo>
                      <a:pt x="846218" y="1838327"/>
                    </a:lnTo>
                    <a:cubicBezTo>
                      <a:pt x="853940" y="1843518"/>
                      <a:pt x="861770" y="1846024"/>
                      <a:pt x="869745" y="1846967"/>
                    </a:cubicBezTo>
                    <a:lnTo>
                      <a:pt x="869746" y="1846967"/>
                    </a:lnTo>
                    <a:lnTo>
                      <a:pt x="846219" y="1838327"/>
                    </a:lnTo>
                    <a:lnTo>
                      <a:pt x="846210" y="1838318"/>
                    </a:lnTo>
                    <a:lnTo>
                      <a:pt x="825829" y="1816267"/>
                    </a:lnTo>
                    <a:lnTo>
                      <a:pt x="819852" y="1806177"/>
                    </a:lnTo>
                    <a:lnTo>
                      <a:pt x="804874" y="1774412"/>
                    </a:lnTo>
                    <a:lnTo>
                      <a:pt x="797268" y="1754737"/>
                    </a:lnTo>
                    <a:lnTo>
                      <a:pt x="793560" y="1743252"/>
                    </a:lnTo>
                    <a:lnTo>
                      <a:pt x="778672" y="1688812"/>
                    </a:lnTo>
                    <a:cubicBezTo>
                      <a:pt x="778672" y="1688812"/>
                      <a:pt x="778672" y="1598306"/>
                      <a:pt x="826136" y="1562596"/>
                    </a:cubicBezTo>
                    <a:cubicBezTo>
                      <a:pt x="826136" y="1562596"/>
                      <a:pt x="834765" y="1519498"/>
                      <a:pt x="821204" y="1500412"/>
                    </a:cubicBezTo>
                    <a:cubicBezTo>
                      <a:pt x="821204" y="1500412"/>
                      <a:pt x="839696" y="1410522"/>
                      <a:pt x="932157" y="1376659"/>
                    </a:cubicBezTo>
                    <a:lnTo>
                      <a:pt x="932176" y="1376621"/>
                    </a:lnTo>
                    <a:lnTo>
                      <a:pt x="937074" y="1367247"/>
                    </a:lnTo>
                    <a:lnTo>
                      <a:pt x="941420" y="1361580"/>
                    </a:lnTo>
                    <a:lnTo>
                      <a:pt x="955423" y="1345686"/>
                    </a:lnTo>
                    <a:lnTo>
                      <a:pt x="966848" y="1337292"/>
                    </a:lnTo>
                    <a:lnTo>
                      <a:pt x="991719" y="1323946"/>
                    </a:lnTo>
                    <a:lnTo>
                      <a:pt x="1022870" y="1314480"/>
                    </a:lnTo>
                    <a:lnTo>
                      <a:pt x="1029025" y="1313231"/>
                    </a:lnTo>
                    <a:lnTo>
                      <a:pt x="1069254" y="1312314"/>
                    </a:lnTo>
                    <a:close/>
                    <a:moveTo>
                      <a:pt x="454443" y="1310780"/>
                    </a:moveTo>
                    <a:cubicBezTo>
                      <a:pt x="449050" y="1318014"/>
                      <a:pt x="441730" y="1324595"/>
                      <a:pt x="433784" y="1330395"/>
                    </a:cubicBezTo>
                    <a:lnTo>
                      <a:pt x="433777" y="1330400"/>
                    </a:lnTo>
                    <a:lnTo>
                      <a:pt x="400643" y="1349411"/>
                    </a:lnTo>
                    <a:lnTo>
                      <a:pt x="391172" y="1353835"/>
                    </a:lnTo>
                    <a:lnTo>
                      <a:pt x="386877" y="1355680"/>
                    </a:lnTo>
                    <a:lnTo>
                      <a:pt x="380475" y="1358188"/>
                    </a:lnTo>
                    <a:lnTo>
                      <a:pt x="311377" y="1375258"/>
                    </a:lnTo>
                    <a:lnTo>
                      <a:pt x="311376" y="1375258"/>
                    </a:lnTo>
                    <a:lnTo>
                      <a:pt x="279114" y="1378792"/>
                    </a:lnTo>
                    <a:lnTo>
                      <a:pt x="260748" y="1380805"/>
                    </a:lnTo>
                    <a:lnTo>
                      <a:pt x="260749" y="1380805"/>
                    </a:lnTo>
                    <a:lnTo>
                      <a:pt x="279114" y="1378792"/>
                    </a:lnTo>
                    <a:lnTo>
                      <a:pt x="311377" y="1375258"/>
                    </a:lnTo>
                    <a:lnTo>
                      <a:pt x="311377" y="1375258"/>
                    </a:lnTo>
                    <a:cubicBezTo>
                      <a:pt x="331173" y="1371646"/>
                      <a:pt x="354048" y="1366115"/>
                      <a:pt x="380476" y="1358188"/>
                    </a:cubicBezTo>
                    <a:cubicBezTo>
                      <a:pt x="380476" y="1358188"/>
                      <a:pt x="382318" y="1357538"/>
                      <a:pt x="385453" y="1356292"/>
                    </a:cubicBezTo>
                    <a:lnTo>
                      <a:pt x="386877" y="1355680"/>
                    </a:lnTo>
                    <a:lnTo>
                      <a:pt x="388999" y="1354850"/>
                    </a:lnTo>
                    <a:lnTo>
                      <a:pt x="391172" y="1353835"/>
                    </a:lnTo>
                    <a:lnTo>
                      <a:pt x="398192" y="1350818"/>
                    </a:lnTo>
                    <a:lnTo>
                      <a:pt x="400643" y="1349411"/>
                    </a:lnTo>
                    <a:lnTo>
                      <a:pt x="409369" y="1345336"/>
                    </a:lnTo>
                    <a:lnTo>
                      <a:pt x="433777" y="1330400"/>
                    </a:lnTo>
                    <a:lnTo>
                      <a:pt x="433785" y="1330395"/>
                    </a:lnTo>
                    <a:lnTo>
                      <a:pt x="454443" y="1310781"/>
                    </a:lnTo>
                    <a:close/>
                    <a:moveTo>
                      <a:pt x="586165" y="1241610"/>
                    </a:moveTo>
                    <a:cubicBezTo>
                      <a:pt x="571627" y="1242228"/>
                      <a:pt x="555225" y="1244056"/>
                      <a:pt x="536425" y="1247365"/>
                    </a:cubicBezTo>
                    <a:cubicBezTo>
                      <a:pt x="536425" y="1247365"/>
                      <a:pt x="451361" y="1305239"/>
                      <a:pt x="528411" y="1424067"/>
                    </a:cubicBezTo>
                    <a:cubicBezTo>
                      <a:pt x="528411" y="1424067"/>
                      <a:pt x="504372" y="1508416"/>
                      <a:pt x="538890" y="1547820"/>
                    </a:cubicBezTo>
                    <a:lnTo>
                      <a:pt x="538915" y="1547827"/>
                    </a:lnTo>
                    <a:lnTo>
                      <a:pt x="547132" y="1550259"/>
                    </a:lnTo>
                    <a:lnTo>
                      <a:pt x="548826" y="1550691"/>
                    </a:lnTo>
                    <a:lnTo>
                      <a:pt x="551509" y="1551467"/>
                    </a:lnTo>
                    <a:lnTo>
                      <a:pt x="555815" y="1552476"/>
                    </a:lnTo>
                    <a:lnTo>
                      <a:pt x="569220" y="1555901"/>
                    </a:lnTo>
                    <a:lnTo>
                      <a:pt x="572756" y="1556450"/>
                    </a:lnTo>
                    <a:lnTo>
                      <a:pt x="584222" y="1559138"/>
                    </a:lnTo>
                    <a:cubicBezTo>
                      <a:pt x="597617" y="1561822"/>
                      <a:pt x="613075" y="1564358"/>
                      <a:pt x="629310" y="1565931"/>
                    </a:cubicBezTo>
                    <a:lnTo>
                      <a:pt x="634523" y="1566037"/>
                    </a:lnTo>
                    <a:lnTo>
                      <a:pt x="639134" y="1566752"/>
                    </a:lnTo>
                    <a:lnTo>
                      <a:pt x="679056" y="1566940"/>
                    </a:lnTo>
                    <a:lnTo>
                      <a:pt x="634523" y="1566037"/>
                    </a:lnTo>
                    <a:lnTo>
                      <a:pt x="572756" y="1556450"/>
                    </a:lnTo>
                    <a:lnTo>
                      <a:pt x="555815" y="1552476"/>
                    </a:lnTo>
                    <a:lnTo>
                      <a:pt x="548826" y="1550691"/>
                    </a:lnTo>
                    <a:lnTo>
                      <a:pt x="538915" y="1547827"/>
                    </a:lnTo>
                    <a:lnTo>
                      <a:pt x="538891" y="1547820"/>
                    </a:lnTo>
                    <a:cubicBezTo>
                      <a:pt x="504373" y="1508416"/>
                      <a:pt x="528412" y="1424067"/>
                      <a:pt x="528412" y="1424067"/>
                    </a:cubicBezTo>
                    <a:cubicBezTo>
                      <a:pt x="451362" y="1305239"/>
                      <a:pt x="536426" y="1247365"/>
                      <a:pt x="536426" y="1247365"/>
                    </a:cubicBezTo>
                    <a:lnTo>
                      <a:pt x="586166" y="1241610"/>
                    </a:lnTo>
                    <a:close/>
                    <a:moveTo>
                      <a:pt x="1596385" y="1215105"/>
                    </a:moveTo>
                    <a:lnTo>
                      <a:pt x="1609230" y="1218911"/>
                    </a:lnTo>
                    <a:lnTo>
                      <a:pt x="1613762" y="1223843"/>
                    </a:lnTo>
                    <a:lnTo>
                      <a:pt x="1619447" y="1235897"/>
                    </a:lnTo>
                    <a:lnTo>
                      <a:pt x="1622205" y="1244422"/>
                    </a:lnTo>
                    <a:lnTo>
                      <a:pt x="1624213" y="1255240"/>
                    </a:lnTo>
                    <a:lnTo>
                      <a:pt x="1629925" y="1301545"/>
                    </a:lnTo>
                    <a:cubicBezTo>
                      <a:pt x="1633624" y="1348953"/>
                      <a:pt x="1578147" y="1417910"/>
                      <a:pt x="1695264" y="1432071"/>
                    </a:cubicBezTo>
                    <a:cubicBezTo>
                      <a:pt x="1724389" y="1435457"/>
                      <a:pt x="1754169" y="1435419"/>
                      <a:pt x="1782764" y="1432311"/>
                    </a:cubicBezTo>
                    <a:lnTo>
                      <a:pt x="1782764" y="1432311"/>
                    </a:lnTo>
                    <a:lnTo>
                      <a:pt x="1695265" y="1432071"/>
                    </a:lnTo>
                    <a:cubicBezTo>
                      <a:pt x="1578148" y="1417910"/>
                      <a:pt x="1633625" y="1348953"/>
                      <a:pt x="1629926" y="1301545"/>
                    </a:cubicBezTo>
                    <a:cubicBezTo>
                      <a:pt x="1629117" y="1291174"/>
                      <a:pt x="1628190" y="1280126"/>
                      <a:pt x="1626861" y="1269503"/>
                    </a:cubicBezTo>
                    <a:lnTo>
                      <a:pt x="1624213" y="1255240"/>
                    </a:lnTo>
                    <a:lnTo>
                      <a:pt x="1623294" y="1247789"/>
                    </a:lnTo>
                    <a:lnTo>
                      <a:pt x="1622205" y="1244422"/>
                    </a:lnTo>
                    <a:lnTo>
                      <a:pt x="1621385" y="1240007"/>
                    </a:lnTo>
                    <a:lnTo>
                      <a:pt x="1619447" y="1235897"/>
                    </a:lnTo>
                    <a:lnTo>
                      <a:pt x="1616517" y="1226841"/>
                    </a:lnTo>
                    <a:lnTo>
                      <a:pt x="1613762" y="1223843"/>
                    </a:lnTo>
                    <a:lnTo>
                      <a:pt x="1611794" y="1219671"/>
                    </a:lnTo>
                    <a:lnTo>
                      <a:pt x="1609230" y="1218911"/>
                    </a:lnTo>
                    <a:lnTo>
                      <a:pt x="1606001" y="1215397"/>
                    </a:lnTo>
                    <a:close/>
                    <a:moveTo>
                      <a:pt x="633567" y="1197003"/>
                    </a:moveTo>
                    <a:lnTo>
                      <a:pt x="690534" y="1210912"/>
                    </a:lnTo>
                    <a:lnTo>
                      <a:pt x="706433" y="1218144"/>
                    </a:lnTo>
                    <a:lnTo>
                      <a:pt x="739870" y="1236231"/>
                    </a:lnTo>
                    <a:lnTo>
                      <a:pt x="752530" y="1243801"/>
                    </a:lnTo>
                    <a:lnTo>
                      <a:pt x="784196" y="1260281"/>
                    </a:lnTo>
                    <a:lnTo>
                      <a:pt x="784219" y="1260294"/>
                    </a:lnTo>
                    <a:lnTo>
                      <a:pt x="784239" y="1260301"/>
                    </a:lnTo>
                    <a:lnTo>
                      <a:pt x="827638" y="1277033"/>
                    </a:lnTo>
                    <a:lnTo>
                      <a:pt x="839282" y="1280442"/>
                    </a:lnTo>
                    <a:lnTo>
                      <a:pt x="848104" y="1283671"/>
                    </a:lnTo>
                    <a:lnTo>
                      <a:pt x="859369" y="1286325"/>
                    </a:lnTo>
                    <a:lnTo>
                      <a:pt x="866665" y="1288461"/>
                    </a:lnTo>
                    <a:lnTo>
                      <a:pt x="869181" y="1288637"/>
                    </a:lnTo>
                    <a:lnTo>
                      <a:pt x="874976" y="1290002"/>
                    </a:lnTo>
                    <a:cubicBezTo>
                      <a:pt x="882914" y="1291225"/>
                      <a:pt x="889683" y="1291463"/>
                      <a:pt x="894826" y="1290424"/>
                    </a:cubicBezTo>
                    <a:lnTo>
                      <a:pt x="894826" y="1290424"/>
                    </a:lnTo>
                    <a:lnTo>
                      <a:pt x="869181" y="1288637"/>
                    </a:lnTo>
                    <a:lnTo>
                      <a:pt x="859369" y="1286325"/>
                    </a:lnTo>
                    <a:lnTo>
                      <a:pt x="839282" y="1280442"/>
                    </a:lnTo>
                    <a:lnTo>
                      <a:pt x="784239" y="1260301"/>
                    </a:lnTo>
                    <a:lnTo>
                      <a:pt x="784220" y="1260294"/>
                    </a:lnTo>
                    <a:lnTo>
                      <a:pt x="784196" y="1260281"/>
                    </a:lnTo>
                    <a:lnTo>
                      <a:pt x="741938" y="1237350"/>
                    </a:lnTo>
                    <a:lnTo>
                      <a:pt x="739870" y="1236231"/>
                    </a:lnTo>
                    <a:lnTo>
                      <a:pt x="719751" y="1224200"/>
                    </a:lnTo>
                    <a:lnTo>
                      <a:pt x="706433" y="1218144"/>
                    </a:lnTo>
                    <a:lnTo>
                      <a:pt x="695149" y="1212039"/>
                    </a:lnTo>
                    <a:lnTo>
                      <a:pt x="690534" y="1210912"/>
                    </a:lnTo>
                    <a:lnTo>
                      <a:pt x="681543" y="1206823"/>
                    </a:lnTo>
                    <a:cubicBezTo>
                      <a:pt x="667420" y="1201994"/>
                      <a:pt x="651669" y="1198424"/>
                      <a:pt x="633567" y="1197003"/>
                    </a:cubicBezTo>
                    <a:close/>
                    <a:moveTo>
                      <a:pt x="1407010" y="1171394"/>
                    </a:moveTo>
                    <a:lnTo>
                      <a:pt x="1407010" y="1171395"/>
                    </a:lnTo>
                    <a:lnTo>
                      <a:pt x="1425562" y="1177487"/>
                    </a:lnTo>
                    <a:lnTo>
                      <a:pt x="1431431" y="1182672"/>
                    </a:lnTo>
                    <a:lnTo>
                      <a:pt x="1446527" y="1202532"/>
                    </a:lnTo>
                    <a:lnTo>
                      <a:pt x="1451935" y="1213121"/>
                    </a:lnTo>
                    <a:lnTo>
                      <a:pt x="1459798" y="1261525"/>
                    </a:lnTo>
                    <a:cubicBezTo>
                      <a:pt x="1453635" y="1347106"/>
                      <a:pt x="1406172" y="1334792"/>
                      <a:pt x="1477674" y="1382200"/>
                    </a:cubicBezTo>
                    <a:cubicBezTo>
                      <a:pt x="1495396" y="1394052"/>
                      <a:pt x="1509573" y="1399862"/>
                      <a:pt x="1520899" y="1401228"/>
                    </a:cubicBezTo>
                    <a:lnTo>
                      <a:pt x="1520900" y="1401228"/>
                    </a:lnTo>
                    <a:lnTo>
                      <a:pt x="1501686" y="1395646"/>
                    </a:lnTo>
                    <a:cubicBezTo>
                      <a:pt x="1494510" y="1392541"/>
                      <a:pt x="1486536" y="1388126"/>
                      <a:pt x="1477675" y="1382200"/>
                    </a:cubicBezTo>
                    <a:cubicBezTo>
                      <a:pt x="1406173" y="1334792"/>
                      <a:pt x="1453636" y="1347106"/>
                      <a:pt x="1459799" y="1261525"/>
                    </a:cubicBezTo>
                    <a:cubicBezTo>
                      <a:pt x="1460839" y="1245594"/>
                      <a:pt x="1458976" y="1231676"/>
                      <a:pt x="1455366" y="1219840"/>
                    </a:cubicBezTo>
                    <a:lnTo>
                      <a:pt x="1451935" y="1213121"/>
                    </a:lnTo>
                    <a:lnTo>
                      <a:pt x="1451217" y="1208701"/>
                    </a:lnTo>
                    <a:lnTo>
                      <a:pt x="1446527" y="1202532"/>
                    </a:lnTo>
                    <a:lnTo>
                      <a:pt x="1440458" y="1190648"/>
                    </a:lnTo>
                    <a:lnTo>
                      <a:pt x="1431431" y="1182672"/>
                    </a:lnTo>
                    <a:lnTo>
                      <a:pt x="1428131" y="1178331"/>
                    </a:lnTo>
                    <a:lnTo>
                      <a:pt x="1425562" y="1177487"/>
                    </a:lnTo>
                    <a:lnTo>
                      <a:pt x="1422024" y="1174361"/>
                    </a:lnTo>
                    <a:cubicBezTo>
                      <a:pt x="1416063" y="1171129"/>
                      <a:pt x="1410672" y="1170117"/>
                      <a:pt x="1407010" y="1171394"/>
                    </a:cubicBezTo>
                    <a:close/>
                    <a:moveTo>
                      <a:pt x="2454771" y="1162313"/>
                    </a:moveTo>
                    <a:lnTo>
                      <a:pt x="2497449" y="1166697"/>
                    </a:lnTo>
                    <a:lnTo>
                      <a:pt x="2509074" y="1169436"/>
                    </a:lnTo>
                    <a:lnTo>
                      <a:pt x="2514272" y="1170919"/>
                    </a:lnTo>
                    <a:lnTo>
                      <a:pt x="2521862" y="1173482"/>
                    </a:lnTo>
                    <a:cubicBezTo>
                      <a:pt x="2537580" y="1186719"/>
                      <a:pt x="2549562" y="1193838"/>
                      <a:pt x="2559183" y="1196657"/>
                    </a:cubicBezTo>
                    <a:lnTo>
                      <a:pt x="2559184" y="1196656"/>
                    </a:lnTo>
                    <a:lnTo>
                      <a:pt x="2542810" y="1188976"/>
                    </a:lnTo>
                    <a:cubicBezTo>
                      <a:pt x="2536647" y="1185189"/>
                      <a:pt x="2529722" y="1180100"/>
                      <a:pt x="2521863" y="1173482"/>
                    </a:cubicBezTo>
                    <a:cubicBezTo>
                      <a:pt x="2521863" y="1173482"/>
                      <a:pt x="2519718" y="1172638"/>
                      <a:pt x="2515988" y="1171408"/>
                    </a:cubicBezTo>
                    <a:lnTo>
                      <a:pt x="2514272" y="1170919"/>
                    </a:lnTo>
                    <a:lnTo>
                      <a:pt x="2511749" y="1170067"/>
                    </a:lnTo>
                    <a:lnTo>
                      <a:pt x="2509074" y="1169436"/>
                    </a:lnTo>
                    <a:lnTo>
                      <a:pt x="2500604" y="1167021"/>
                    </a:lnTo>
                    <a:lnTo>
                      <a:pt x="2497449" y="1166697"/>
                    </a:lnTo>
                    <a:lnTo>
                      <a:pt x="2486727" y="1164170"/>
                    </a:lnTo>
                    <a:close/>
                    <a:moveTo>
                      <a:pt x="2216125" y="1161169"/>
                    </a:moveTo>
                    <a:cubicBezTo>
                      <a:pt x="2198250" y="1163016"/>
                      <a:pt x="2175443" y="1172405"/>
                      <a:pt x="2149939" y="1185257"/>
                    </a:cubicBezTo>
                    <a:lnTo>
                      <a:pt x="2136818" y="1192404"/>
                    </a:lnTo>
                    <a:lnTo>
                      <a:pt x="2130342" y="1195482"/>
                    </a:lnTo>
                    <a:lnTo>
                      <a:pt x="2067649" y="1230083"/>
                    </a:lnTo>
                    <a:lnTo>
                      <a:pt x="2067572" y="1230125"/>
                    </a:lnTo>
                    <a:cubicBezTo>
                      <a:pt x="2010246" y="1261525"/>
                      <a:pt x="2047847" y="1279380"/>
                      <a:pt x="2015794" y="1331098"/>
                    </a:cubicBezTo>
                    <a:lnTo>
                      <a:pt x="2015718" y="1331227"/>
                    </a:lnTo>
                    <a:lnTo>
                      <a:pt x="2001220" y="1355699"/>
                    </a:lnTo>
                    <a:lnTo>
                      <a:pt x="1999141" y="1359578"/>
                    </a:lnTo>
                    <a:lnTo>
                      <a:pt x="1997620" y="1362180"/>
                    </a:lnTo>
                    <a:lnTo>
                      <a:pt x="1995686" y="1366025"/>
                    </a:lnTo>
                    <a:lnTo>
                      <a:pt x="1992033" y="1372841"/>
                    </a:lnTo>
                    <a:lnTo>
                      <a:pt x="1990791" y="1375758"/>
                    </a:lnTo>
                    <a:lnTo>
                      <a:pt x="1988287" y="1380738"/>
                    </a:lnTo>
                    <a:cubicBezTo>
                      <a:pt x="1984357" y="1389588"/>
                      <a:pt x="1984357" y="1392051"/>
                      <a:pt x="1984357" y="1392051"/>
                    </a:cubicBezTo>
                    <a:lnTo>
                      <a:pt x="1984358" y="1392050"/>
                    </a:lnTo>
                    <a:lnTo>
                      <a:pt x="1984849" y="1389713"/>
                    </a:lnTo>
                    <a:lnTo>
                      <a:pt x="1990791" y="1375758"/>
                    </a:lnTo>
                    <a:lnTo>
                      <a:pt x="1995686" y="1366025"/>
                    </a:lnTo>
                    <a:lnTo>
                      <a:pt x="1999141" y="1359578"/>
                    </a:lnTo>
                    <a:lnTo>
                      <a:pt x="2015718" y="1331227"/>
                    </a:lnTo>
                    <a:lnTo>
                      <a:pt x="2015795" y="1331098"/>
                    </a:lnTo>
                    <a:cubicBezTo>
                      <a:pt x="2047848" y="1279380"/>
                      <a:pt x="2010247" y="1261525"/>
                      <a:pt x="2067573" y="1230125"/>
                    </a:cubicBezTo>
                    <a:lnTo>
                      <a:pt x="2067649" y="1230083"/>
                    </a:lnTo>
                    <a:lnTo>
                      <a:pt x="2136818" y="1192404"/>
                    </a:lnTo>
                    <a:lnTo>
                      <a:pt x="2185894" y="1169086"/>
                    </a:lnTo>
                    <a:lnTo>
                      <a:pt x="2216126" y="1161169"/>
                    </a:lnTo>
                    <a:close/>
                    <a:moveTo>
                      <a:pt x="1140501" y="1144545"/>
                    </a:moveTo>
                    <a:cubicBezTo>
                      <a:pt x="1140501" y="1144545"/>
                      <a:pt x="1131255" y="1152395"/>
                      <a:pt x="1121084" y="1164247"/>
                    </a:cubicBezTo>
                    <a:lnTo>
                      <a:pt x="1117094" y="1169680"/>
                    </a:lnTo>
                    <a:lnTo>
                      <a:pt x="1113413" y="1173826"/>
                    </a:lnTo>
                    <a:lnTo>
                      <a:pt x="1112001" y="1176613"/>
                    </a:lnTo>
                    <a:lnTo>
                      <a:pt x="1106175" y="1184545"/>
                    </a:lnTo>
                    <a:cubicBezTo>
                      <a:pt x="1101668" y="1191991"/>
                      <a:pt x="1097969" y="1199957"/>
                      <a:pt x="1096120" y="1207961"/>
                    </a:cubicBezTo>
                    <a:cubicBezTo>
                      <a:pt x="1096120" y="1207961"/>
                      <a:pt x="1092807" y="1210731"/>
                      <a:pt x="1088203" y="1213781"/>
                    </a:cubicBezTo>
                    <a:lnTo>
                      <a:pt x="1072543" y="1221275"/>
                    </a:lnTo>
                    <a:lnTo>
                      <a:pt x="1072543" y="1221275"/>
                    </a:lnTo>
                    <a:cubicBezTo>
                      <a:pt x="1082868" y="1219043"/>
                      <a:pt x="1096120" y="1207961"/>
                      <a:pt x="1096120" y="1207961"/>
                    </a:cubicBezTo>
                    <a:lnTo>
                      <a:pt x="1112001" y="1176613"/>
                    </a:lnTo>
                    <a:lnTo>
                      <a:pt x="1117094" y="1169680"/>
                    </a:lnTo>
                    <a:lnTo>
                      <a:pt x="1134607" y="1149951"/>
                    </a:lnTo>
                    <a:lnTo>
                      <a:pt x="1140501" y="1144545"/>
                    </a:lnTo>
                    <a:close/>
                    <a:moveTo>
                      <a:pt x="1416178" y="1143968"/>
                    </a:moveTo>
                    <a:cubicBezTo>
                      <a:pt x="1410717" y="1144199"/>
                      <a:pt x="1407404" y="1144545"/>
                      <a:pt x="1407404" y="1144545"/>
                    </a:cubicBezTo>
                    <a:cubicBezTo>
                      <a:pt x="1375968" y="1178408"/>
                      <a:pt x="1338984" y="1183949"/>
                      <a:pt x="1338984" y="1183949"/>
                    </a:cubicBezTo>
                    <a:cubicBezTo>
                      <a:pt x="1236044" y="1186412"/>
                      <a:pt x="1207073" y="1239361"/>
                      <a:pt x="1207073" y="1239361"/>
                    </a:cubicBezTo>
                    <a:lnTo>
                      <a:pt x="1195446" y="1274442"/>
                    </a:lnTo>
                    <a:lnTo>
                      <a:pt x="1191615" y="1281340"/>
                    </a:lnTo>
                    <a:lnTo>
                      <a:pt x="1182182" y="1292713"/>
                    </a:lnTo>
                    <a:lnTo>
                      <a:pt x="1163196" y="1308771"/>
                    </a:lnTo>
                    <a:lnTo>
                      <a:pt x="1155748" y="1313127"/>
                    </a:lnTo>
                    <a:lnTo>
                      <a:pt x="1133394" y="1320313"/>
                    </a:lnTo>
                    <a:lnTo>
                      <a:pt x="1133394" y="1320314"/>
                    </a:lnTo>
                    <a:lnTo>
                      <a:pt x="1133393" y="1320314"/>
                    </a:lnTo>
                    <a:lnTo>
                      <a:pt x="1123783" y="1321101"/>
                    </a:lnTo>
                    <a:lnTo>
                      <a:pt x="1122009" y="1321247"/>
                    </a:lnTo>
                    <a:lnTo>
                      <a:pt x="1122010" y="1321247"/>
                    </a:lnTo>
                    <a:lnTo>
                      <a:pt x="1123783" y="1321101"/>
                    </a:lnTo>
                    <a:lnTo>
                      <a:pt x="1133394" y="1320314"/>
                    </a:lnTo>
                    <a:lnTo>
                      <a:pt x="1133394" y="1320314"/>
                    </a:lnTo>
                    <a:lnTo>
                      <a:pt x="1133394" y="1320313"/>
                    </a:lnTo>
                    <a:lnTo>
                      <a:pt x="1152228" y="1315185"/>
                    </a:lnTo>
                    <a:lnTo>
                      <a:pt x="1155748" y="1313127"/>
                    </a:lnTo>
                    <a:lnTo>
                      <a:pt x="1159456" y="1311935"/>
                    </a:lnTo>
                    <a:lnTo>
                      <a:pt x="1163196" y="1308771"/>
                    </a:lnTo>
                    <a:lnTo>
                      <a:pt x="1174199" y="1302337"/>
                    </a:lnTo>
                    <a:lnTo>
                      <a:pt x="1182182" y="1292713"/>
                    </a:lnTo>
                    <a:lnTo>
                      <a:pt x="1188061" y="1287740"/>
                    </a:lnTo>
                    <a:lnTo>
                      <a:pt x="1191615" y="1281340"/>
                    </a:lnTo>
                    <a:lnTo>
                      <a:pt x="1194187" y="1278240"/>
                    </a:lnTo>
                    <a:lnTo>
                      <a:pt x="1195446" y="1274442"/>
                    </a:lnTo>
                    <a:lnTo>
                      <a:pt x="1199525" y="1267097"/>
                    </a:lnTo>
                    <a:cubicBezTo>
                      <a:pt x="1202778" y="1259092"/>
                      <a:pt x="1205378" y="1249904"/>
                      <a:pt x="1207074" y="1239361"/>
                    </a:cubicBezTo>
                    <a:cubicBezTo>
                      <a:pt x="1207074" y="1239361"/>
                      <a:pt x="1236045" y="1186412"/>
                      <a:pt x="1338985" y="1183949"/>
                    </a:cubicBezTo>
                    <a:cubicBezTo>
                      <a:pt x="1338985" y="1183949"/>
                      <a:pt x="1375969" y="1178408"/>
                      <a:pt x="1407405" y="1144545"/>
                    </a:cubicBezTo>
                    <a:lnTo>
                      <a:pt x="1416179" y="1143968"/>
                    </a:lnTo>
                    <a:close/>
                    <a:moveTo>
                      <a:pt x="2652772" y="1133539"/>
                    </a:moveTo>
                    <a:lnTo>
                      <a:pt x="2652771" y="1133539"/>
                    </a:lnTo>
                    <a:lnTo>
                      <a:pt x="2658347" y="1136743"/>
                    </a:lnTo>
                    <a:cubicBezTo>
                      <a:pt x="2658935" y="1139388"/>
                      <a:pt x="2658241" y="1143621"/>
                      <a:pt x="2656238" y="1149470"/>
                    </a:cubicBezTo>
                    <a:cubicBezTo>
                      <a:pt x="2648224" y="1173482"/>
                      <a:pt x="2608775" y="1210423"/>
                      <a:pt x="2608775" y="1210423"/>
                    </a:cubicBezTo>
                    <a:cubicBezTo>
                      <a:pt x="2563777" y="1226431"/>
                      <a:pt x="2595830" y="1440075"/>
                      <a:pt x="2595830" y="1440075"/>
                    </a:cubicBezTo>
                    <a:lnTo>
                      <a:pt x="2595862" y="1440173"/>
                    </a:lnTo>
                    <a:lnTo>
                      <a:pt x="2604190" y="1466825"/>
                    </a:lnTo>
                    <a:lnTo>
                      <a:pt x="2605752" y="1470831"/>
                    </a:lnTo>
                    <a:lnTo>
                      <a:pt x="2606763" y="1473965"/>
                    </a:lnTo>
                    <a:lnTo>
                      <a:pt x="2608449" y="1477747"/>
                    </a:lnTo>
                    <a:lnTo>
                      <a:pt x="2611601" y="1485829"/>
                    </a:lnTo>
                    <a:lnTo>
                      <a:pt x="2613154" y="1488300"/>
                    </a:lnTo>
                    <a:lnTo>
                      <a:pt x="2616027" y="1494746"/>
                    </a:lnTo>
                    <a:cubicBezTo>
                      <a:pt x="2621661" y="1504818"/>
                      <a:pt x="2626227" y="1507915"/>
                      <a:pt x="2629809" y="1507569"/>
                    </a:cubicBezTo>
                    <a:lnTo>
                      <a:pt x="2629810" y="1507569"/>
                    </a:lnTo>
                    <a:lnTo>
                      <a:pt x="2623689" y="1505064"/>
                    </a:lnTo>
                    <a:lnTo>
                      <a:pt x="2613154" y="1488300"/>
                    </a:lnTo>
                    <a:lnTo>
                      <a:pt x="2608449" y="1477747"/>
                    </a:lnTo>
                    <a:lnTo>
                      <a:pt x="2605752" y="1470831"/>
                    </a:lnTo>
                    <a:lnTo>
                      <a:pt x="2595862" y="1440173"/>
                    </a:lnTo>
                    <a:lnTo>
                      <a:pt x="2595831" y="1440075"/>
                    </a:lnTo>
                    <a:cubicBezTo>
                      <a:pt x="2595831" y="1440075"/>
                      <a:pt x="2563778" y="1226431"/>
                      <a:pt x="2608776" y="1210423"/>
                    </a:cubicBezTo>
                    <a:cubicBezTo>
                      <a:pt x="2608776" y="1210423"/>
                      <a:pt x="2648225" y="1173482"/>
                      <a:pt x="2656239" y="1149470"/>
                    </a:cubicBezTo>
                    <a:cubicBezTo>
                      <a:pt x="2660246" y="1137772"/>
                      <a:pt x="2659013" y="1132539"/>
                      <a:pt x="2652772" y="1133539"/>
                    </a:cubicBezTo>
                    <a:close/>
                    <a:moveTo>
                      <a:pt x="1601157" y="1073712"/>
                    </a:moveTo>
                    <a:cubicBezTo>
                      <a:pt x="1591513" y="1072738"/>
                      <a:pt x="1583327" y="1074215"/>
                      <a:pt x="1576473" y="1076979"/>
                    </a:cubicBezTo>
                    <a:lnTo>
                      <a:pt x="1572430" y="1079639"/>
                    </a:lnTo>
                    <a:lnTo>
                      <a:pt x="1570058" y="1080129"/>
                    </a:lnTo>
                    <a:lnTo>
                      <a:pt x="1566004" y="1083868"/>
                    </a:lnTo>
                    <a:lnTo>
                      <a:pt x="1559777" y="1087965"/>
                    </a:lnTo>
                    <a:lnTo>
                      <a:pt x="1554567" y="1094416"/>
                    </a:lnTo>
                    <a:lnTo>
                      <a:pt x="1552712" y="1096127"/>
                    </a:lnTo>
                    <a:lnTo>
                      <a:pt x="1551369" y="1098376"/>
                    </a:lnTo>
                    <a:lnTo>
                      <a:pt x="1550314" y="1099682"/>
                    </a:lnTo>
                    <a:cubicBezTo>
                      <a:pt x="1548281" y="1102933"/>
                      <a:pt x="1547327" y="1105141"/>
                      <a:pt x="1547327" y="1105141"/>
                    </a:cubicBezTo>
                    <a:lnTo>
                      <a:pt x="1547315" y="1105159"/>
                    </a:lnTo>
                    <a:lnTo>
                      <a:pt x="1539004" y="1117269"/>
                    </a:lnTo>
                    <a:lnTo>
                      <a:pt x="1536825" y="1121746"/>
                    </a:lnTo>
                    <a:lnTo>
                      <a:pt x="1536405" y="1122409"/>
                    </a:lnTo>
                    <a:lnTo>
                      <a:pt x="1528780" y="1137648"/>
                    </a:lnTo>
                    <a:lnTo>
                      <a:pt x="1524662" y="1145040"/>
                    </a:lnTo>
                    <a:lnTo>
                      <a:pt x="1511788" y="1159254"/>
                    </a:lnTo>
                    <a:lnTo>
                      <a:pt x="1511789" y="1159254"/>
                    </a:lnTo>
                    <a:cubicBezTo>
                      <a:pt x="1515877" y="1157125"/>
                      <a:pt x="1519392" y="1153401"/>
                      <a:pt x="1522551" y="1148830"/>
                    </a:cubicBezTo>
                    <a:lnTo>
                      <a:pt x="1524662" y="1145040"/>
                    </a:lnTo>
                    <a:lnTo>
                      <a:pt x="1525599" y="1144006"/>
                    </a:lnTo>
                    <a:lnTo>
                      <a:pt x="1528780" y="1137648"/>
                    </a:lnTo>
                    <a:lnTo>
                      <a:pt x="1531184" y="1133334"/>
                    </a:lnTo>
                    <a:lnTo>
                      <a:pt x="1536825" y="1121746"/>
                    </a:lnTo>
                    <a:lnTo>
                      <a:pt x="1547315" y="1105159"/>
                    </a:lnTo>
                    <a:lnTo>
                      <a:pt x="1547328" y="1105141"/>
                    </a:lnTo>
                    <a:lnTo>
                      <a:pt x="1551369" y="1098376"/>
                    </a:lnTo>
                    <a:lnTo>
                      <a:pt x="1554567" y="1094416"/>
                    </a:lnTo>
                    <a:lnTo>
                      <a:pt x="1566004" y="1083868"/>
                    </a:lnTo>
                    <a:lnTo>
                      <a:pt x="1572430" y="1079639"/>
                    </a:lnTo>
                    <a:lnTo>
                      <a:pt x="1601157" y="1073712"/>
                    </a:lnTo>
                    <a:close/>
                    <a:moveTo>
                      <a:pt x="2527409" y="1046420"/>
                    </a:moveTo>
                    <a:cubicBezTo>
                      <a:pt x="2510381" y="1047959"/>
                      <a:pt x="2497514" y="1053885"/>
                      <a:pt x="2492891" y="1065121"/>
                    </a:cubicBezTo>
                    <a:cubicBezTo>
                      <a:pt x="2474399" y="1110067"/>
                      <a:pt x="2463303" y="1115608"/>
                      <a:pt x="2405361" y="1142082"/>
                    </a:cubicBezTo>
                    <a:lnTo>
                      <a:pt x="2405353" y="1142088"/>
                    </a:lnTo>
                    <a:lnTo>
                      <a:pt x="2381400" y="1157480"/>
                    </a:lnTo>
                    <a:lnTo>
                      <a:pt x="2379152" y="1161081"/>
                    </a:lnTo>
                    <a:lnTo>
                      <a:pt x="2376775" y="1162804"/>
                    </a:lnTo>
                    <a:lnTo>
                      <a:pt x="2375460" y="1166993"/>
                    </a:lnTo>
                    <a:lnTo>
                      <a:pt x="2371513" y="1173316"/>
                    </a:lnTo>
                    <a:lnTo>
                      <a:pt x="2372092" y="1177724"/>
                    </a:lnTo>
                    <a:lnTo>
                      <a:pt x="2370380" y="1183179"/>
                    </a:lnTo>
                    <a:cubicBezTo>
                      <a:pt x="2370997" y="1195647"/>
                      <a:pt x="2378856" y="1204882"/>
                      <a:pt x="2378856" y="1204882"/>
                    </a:cubicBezTo>
                    <a:lnTo>
                      <a:pt x="2378857" y="1204882"/>
                    </a:lnTo>
                    <a:lnTo>
                      <a:pt x="2374850" y="1198706"/>
                    </a:lnTo>
                    <a:lnTo>
                      <a:pt x="2372092" y="1177724"/>
                    </a:lnTo>
                    <a:lnTo>
                      <a:pt x="2375460" y="1166993"/>
                    </a:lnTo>
                    <a:lnTo>
                      <a:pt x="2379152" y="1161081"/>
                    </a:lnTo>
                    <a:lnTo>
                      <a:pt x="2405353" y="1142088"/>
                    </a:lnTo>
                    <a:lnTo>
                      <a:pt x="2405362" y="1142082"/>
                    </a:lnTo>
                    <a:cubicBezTo>
                      <a:pt x="2463304" y="1115608"/>
                      <a:pt x="2474400" y="1110067"/>
                      <a:pt x="2492892" y="1065121"/>
                    </a:cubicBezTo>
                    <a:cubicBezTo>
                      <a:pt x="2495204" y="1059503"/>
                      <a:pt x="2499576" y="1055212"/>
                      <a:pt x="2505499" y="1052134"/>
                    </a:cubicBezTo>
                    <a:lnTo>
                      <a:pt x="2527410" y="1046420"/>
                    </a:lnTo>
                    <a:close/>
                    <a:moveTo>
                      <a:pt x="263974" y="1036184"/>
                    </a:moveTo>
                    <a:cubicBezTo>
                      <a:pt x="236236" y="1040186"/>
                      <a:pt x="223754" y="1058657"/>
                      <a:pt x="218206" y="1076127"/>
                    </a:cubicBezTo>
                    <a:lnTo>
                      <a:pt x="216422" y="1086211"/>
                    </a:lnTo>
                    <a:lnTo>
                      <a:pt x="215216" y="1088800"/>
                    </a:lnTo>
                    <a:lnTo>
                      <a:pt x="214493" y="1097117"/>
                    </a:lnTo>
                    <a:lnTo>
                      <a:pt x="214045" y="1099648"/>
                    </a:lnTo>
                    <a:lnTo>
                      <a:pt x="214045" y="1102264"/>
                    </a:lnTo>
                    <a:lnTo>
                      <a:pt x="213900" y="1103934"/>
                    </a:lnTo>
                    <a:lnTo>
                      <a:pt x="214045" y="1110025"/>
                    </a:lnTo>
                    <a:lnTo>
                      <a:pt x="214045" y="1110067"/>
                    </a:lnTo>
                    <a:cubicBezTo>
                      <a:pt x="208498" y="1144545"/>
                      <a:pt x="235003" y="1186412"/>
                      <a:pt x="235003" y="1186412"/>
                    </a:cubicBezTo>
                    <a:cubicBezTo>
                      <a:pt x="238085" y="1236898"/>
                      <a:pt x="161035" y="1260294"/>
                      <a:pt x="161035" y="1260294"/>
                    </a:cubicBezTo>
                    <a:cubicBezTo>
                      <a:pt x="92614" y="1260294"/>
                      <a:pt x="113572" y="1302777"/>
                      <a:pt x="113572" y="1302777"/>
                    </a:cubicBezTo>
                    <a:cubicBezTo>
                      <a:pt x="140077" y="1321247"/>
                      <a:pt x="145625" y="1363114"/>
                      <a:pt x="145625" y="1363114"/>
                    </a:cubicBezTo>
                    <a:cubicBezTo>
                      <a:pt x="129598" y="1471475"/>
                      <a:pt x="208498" y="1513341"/>
                      <a:pt x="208498" y="1513341"/>
                    </a:cubicBezTo>
                    <a:cubicBezTo>
                      <a:pt x="261354" y="1539815"/>
                      <a:pt x="306622" y="1551745"/>
                      <a:pt x="344290" y="1554044"/>
                    </a:cubicBezTo>
                    <a:lnTo>
                      <a:pt x="344290" y="1554044"/>
                    </a:lnTo>
                    <a:lnTo>
                      <a:pt x="282090" y="1542758"/>
                    </a:lnTo>
                    <a:cubicBezTo>
                      <a:pt x="259458" y="1536179"/>
                      <a:pt x="234927" y="1526578"/>
                      <a:pt x="208499" y="1513341"/>
                    </a:cubicBezTo>
                    <a:cubicBezTo>
                      <a:pt x="208499" y="1513341"/>
                      <a:pt x="129599" y="1471475"/>
                      <a:pt x="145626" y="1363114"/>
                    </a:cubicBezTo>
                    <a:cubicBezTo>
                      <a:pt x="145626" y="1363114"/>
                      <a:pt x="140078" y="1321247"/>
                      <a:pt x="113573" y="1302777"/>
                    </a:cubicBezTo>
                    <a:cubicBezTo>
                      <a:pt x="113573" y="1302777"/>
                      <a:pt x="92615" y="1260294"/>
                      <a:pt x="161036" y="1260294"/>
                    </a:cubicBezTo>
                    <a:cubicBezTo>
                      <a:pt x="161036" y="1260294"/>
                      <a:pt x="238086" y="1236898"/>
                      <a:pt x="235004" y="1186412"/>
                    </a:cubicBezTo>
                    <a:cubicBezTo>
                      <a:pt x="235004" y="1186412"/>
                      <a:pt x="208499" y="1144545"/>
                      <a:pt x="214046" y="1110067"/>
                    </a:cubicBezTo>
                    <a:lnTo>
                      <a:pt x="214045" y="1110025"/>
                    </a:lnTo>
                    <a:lnTo>
                      <a:pt x="214045" y="1102264"/>
                    </a:lnTo>
                    <a:lnTo>
                      <a:pt x="214493" y="1097117"/>
                    </a:lnTo>
                    <a:lnTo>
                      <a:pt x="216422" y="1086211"/>
                    </a:lnTo>
                    <a:lnTo>
                      <a:pt x="232770" y="1051105"/>
                    </a:lnTo>
                    <a:lnTo>
                      <a:pt x="263975" y="1036184"/>
                    </a:lnTo>
                    <a:close/>
                    <a:moveTo>
                      <a:pt x="879145" y="1012788"/>
                    </a:moveTo>
                    <a:lnTo>
                      <a:pt x="879073" y="1063241"/>
                    </a:lnTo>
                    <a:lnTo>
                      <a:pt x="878176" y="1081458"/>
                    </a:lnTo>
                    <a:lnTo>
                      <a:pt x="876240" y="1093224"/>
                    </a:lnTo>
                    <a:lnTo>
                      <a:pt x="870489" y="1111294"/>
                    </a:lnTo>
                    <a:lnTo>
                      <a:pt x="865480" y="1119963"/>
                    </a:lnTo>
                    <a:lnTo>
                      <a:pt x="845860" y="1132789"/>
                    </a:lnTo>
                    <a:lnTo>
                      <a:pt x="845860" y="1132789"/>
                    </a:lnTo>
                    <a:lnTo>
                      <a:pt x="845860" y="1132789"/>
                    </a:lnTo>
                    <a:lnTo>
                      <a:pt x="845860" y="1132789"/>
                    </a:lnTo>
                    <a:lnTo>
                      <a:pt x="862531" y="1125066"/>
                    </a:lnTo>
                    <a:lnTo>
                      <a:pt x="865480" y="1119963"/>
                    </a:lnTo>
                    <a:lnTo>
                      <a:pt x="868321" y="1118105"/>
                    </a:lnTo>
                    <a:lnTo>
                      <a:pt x="870489" y="1111294"/>
                    </a:lnTo>
                    <a:lnTo>
                      <a:pt x="874371" y="1104575"/>
                    </a:lnTo>
                    <a:lnTo>
                      <a:pt x="876240" y="1093224"/>
                    </a:lnTo>
                    <a:lnTo>
                      <a:pt x="877845" y="1088178"/>
                    </a:lnTo>
                    <a:lnTo>
                      <a:pt x="878176" y="1081458"/>
                    </a:lnTo>
                    <a:lnTo>
                      <a:pt x="879055" y="1076120"/>
                    </a:lnTo>
                    <a:lnTo>
                      <a:pt x="879073" y="1063241"/>
                    </a:lnTo>
                    <a:lnTo>
                      <a:pt x="879698" y="1050556"/>
                    </a:lnTo>
                    <a:cubicBezTo>
                      <a:pt x="879622" y="1037572"/>
                      <a:pt x="879145" y="1024563"/>
                      <a:pt x="879145" y="1012788"/>
                    </a:cubicBezTo>
                    <a:close/>
                    <a:moveTo>
                      <a:pt x="2564606" y="997242"/>
                    </a:moveTo>
                    <a:lnTo>
                      <a:pt x="2603698" y="1004351"/>
                    </a:lnTo>
                    <a:lnTo>
                      <a:pt x="2614978" y="1008193"/>
                    </a:lnTo>
                    <a:lnTo>
                      <a:pt x="2637702" y="1017378"/>
                    </a:lnTo>
                    <a:lnTo>
                      <a:pt x="2644937" y="1020730"/>
                    </a:lnTo>
                    <a:lnTo>
                      <a:pt x="2655621" y="1026333"/>
                    </a:lnTo>
                    <a:cubicBezTo>
                      <a:pt x="2659320" y="1029796"/>
                      <a:pt x="2662989" y="1031864"/>
                      <a:pt x="2666553" y="1032810"/>
                    </a:cubicBezTo>
                    <a:lnTo>
                      <a:pt x="2666554" y="1032810"/>
                    </a:lnTo>
                    <a:lnTo>
                      <a:pt x="2655622" y="1026333"/>
                    </a:lnTo>
                    <a:cubicBezTo>
                      <a:pt x="2655622" y="1026333"/>
                      <a:pt x="2652567" y="1024536"/>
                      <a:pt x="2647325" y="1021836"/>
                    </a:cubicBezTo>
                    <a:lnTo>
                      <a:pt x="2644937" y="1020730"/>
                    </a:lnTo>
                    <a:lnTo>
                      <a:pt x="2641386" y="1018868"/>
                    </a:lnTo>
                    <a:lnTo>
                      <a:pt x="2637702" y="1017378"/>
                    </a:lnTo>
                    <a:lnTo>
                      <a:pt x="2625912" y="1011917"/>
                    </a:lnTo>
                    <a:lnTo>
                      <a:pt x="2614978" y="1008193"/>
                    </a:lnTo>
                    <a:lnTo>
                      <a:pt x="2606925" y="1004938"/>
                    </a:lnTo>
                    <a:lnTo>
                      <a:pt x="2603698" y="1004351"/>
                    </a:lnTo>
                    <a:lnTo>
                      <a:pt x="2596600" y="1001933"/>
                    </a:lnTo>
                    <a:cubicBezTo>
                      <a:pt x="2586093" y="999190"/>
                      <a:pt x="2575138" y="997328"/>
                      <a:pt x="2564606" y="997242"/>
                    </a:cubicBezTo>
                    <a:close/>
                    <a:moveTo>
                      <a:pt x="1813999" y="984389"/>
                    </a:moveTo>
                    <a:cubicBezTo>
                      <a:pt x="1794505" y="984312"/>
                      <a:pt x="1784643" y="990623"/>
                      <a:pt x="1784643" y="990623"/>
                    </a:cubicBezTo>
                    <a:cubicBezTo>
                      <a:pt x="1708825" y="990623"/>
                      <a:pt x="1708825" y="1073741"/>
                      <a:pt x="1716838" y="1093443"/>
                    </a:cubicBezTo>
                    <a:cubicBezTo>
                      <a:pt x="1724851" y="1113145"/>
                      <a:pt x="1766767" y="1210423"/>
                      <a:pt x="1782177" y="1233820"/>
                    </a:cubicBezTo>
                    <a:lnTo>
                      <a:pt x="1782185" y="1233834"/>
                    </a:lnTo>
                    <a:lnTo>
                      <a:pt x="1794023" y="1260629"/>
                    </a:lnTo>
                    <a:lnTo>
                      <a:pt x="1796091" y="1269981"/>
                    </a:lnTo>
                    <a:lnTo>
                      <a:pt x="1796318" y="1274388"/>
                    </a:lnTo>
                    <a:lnTo>
                      <a:pt x="1790412" y="1282391"/>
                    </a:lnTo>
                    <a:lnTo>
                      <a:pt x="1790413" y="1282391"/>
                    </a:lnTo>
                    <a:cubicBezTo>
                      <a:pt x="1793757" y="1282283"/>
                      <a:pt x="1795666" y="1280318"/>
                      <a:pt x="1796460" y="1277152"/>
                    </a:cubicBezTo>
                    <a:lnTo>
                      <a:pt x="1796318" y="1274388"/>
                    </a:lnTo>
                    <a:lnTo>
                      <a:pt x="1796894" y="1273608"/>
                    </a:lnTo>
                    <a:lnTo>
                      <a:pt x="1796091" y="1269981"/>
                    </a:lnTo>
                    <a:lnTo>
                      <a:pt x="1795820" y="1264696"/>
                    </a:lnTo>
                    <a:lnTo>
                      <a:pt x="1794023" y="1260629"/>
                    </a:lnTo>
                    <a:lnTo>
                      <a:pt x="1792627" y="1254320"/>
                    </a:lnTo>
                    <a:lnTo>
                      <a:pt x="1782185" y="1233834"/>
                    </a:lnTo>
                    <a:lnTo>
                      <a:pt x="1782178" y="1233820"/>
                    </a:lnTo>
                    <a:cubicBezTo>
                      <a:pt x="1766768" y="1210423"/>
                      <a:pt x="1724852" y="1113145"/>
                      <a:pt x="1716839" y="1093443"/>
                    </a:cubicBezTo>
                    <a:cubicBezTo>
                      <a:pt x="1708826" y="1073741"/>
                      <a:pt x="1708826" y="990623"/>
                      <a:pt x="1784644" y="990623"/>
                    </a:cubicBezTo>
                    <a:cubicBezTo>
                      <a:pt x="1784644" y="990623"/>
                      <a:pt x="1787110" y="989045"/>
                      <a:pt x="1792012" y="987477"/>
                    </a:cubicBezTo>
                    <a:lnTo>
                      <a:pt x="1813999" y="984389"/>
                    </a:lnTo>
                    <a:close/>
                    <a:moveTo>
                      <a:pt x="570790" y="977636"/>
                    </a:moveTo>
                    <a:cubicBezTo>
                      <a:pt x="567207" y="977462"/>
                      <a:pt x="565396" y="978309"/>
                      <a:pt x="565396" y="978309"/>
                    </a:cubicBezTo>
                    <a:cubicBezTo>
                      <a:pt x="578340" y="1012788"/>
                      <a:pt x="549369" y="1078666"/>
                      <a:pt x="549369" y="1078666"/>
                    </a:cubicBezTo>
                    <a:lnTo>
                      <a:pt x="533677" y="1099408"/>
                    </a:lnTo>
                    <a:lnTo>
                      <a:pt x="530098" y="1103523"/>
                    </a:lnTo>
                    <a:lnTo>
                      <a:pt x="524473" y="1109219"/>
                    </a:lnTo>
                    <a:lnTo>
                      <a:pt x="515046" y="1114856"/>
                    </a:lnTo>
                    <a:lnTo>
                      <a:pt x="515044" y="1114857"/>
                    </a:lnTo>
                    <a:lnTo>
                      <a:pt x="515044" y="1114857"/>
                    </a:lnTo>
                    <a:lnTo>
                      <a:pt x="515046" y="1114856"/>
                    </a:lnTo>
                    <a:lnTo>
                      <a:pt x="521053" y="1112683"/>
                    </a:lnTo>
                    <a:lnTo>
                      <a:pt x="524473" y="1109219"/>
                    </a:lnTo>
                    <a:lnTo>
                      <a:pt x="525869" y="1108385"/>
                    </a:lnTo>
                    <a:lnTo>
                      <a:pt x="530098" y="1103523"/>
                    </a:lnTo>
                    <a:lnTo>
                      <a:pt x="532091" y="1101504"/>
                    </a:lnTo>
                    <a:lnTo>
                      <a:pt x="533677" y="1099408"/>
                    </a:lnTo>
                    <a:lnTo>
                      <a:pt x="535779" y="1096991"/>
                    </a:lnTo>
                    <a:cubicBezTo>
                      <a:pt x="539667" y="1092100"/>
                      <a:pt x="544169" y="1086054"/>
                      <a:pt x="549370" y="1078666"/>
                    </a:cubicBezTo>
                    <a:cubicBezTo>
                      <a:pt x="549370" y="1078666"/>
                      <a:pt x="578341" y="1012788"/>
                      <a:pt x="565397" y="978309"/>
                    </a:cubicBezTo>
                    <a:lnTo>
                      <a:pt x="570790" y="977636"/>
                    </a:lnTo>
                    <a:close/>
                    <a:moveTo>
                      <a:pt x="689293" y="967843"/>
                    </a:moveTo>
                    <a:lnTo>
                      <a:pt x="722335" y="971042"/>
                    </a:lnTo>
                    <a:lnTo>
                      <a:pt x="729412" y="975023"/>
                    </a:lnTo>
                    <a:lnTo>
                      <a:pt x="735016" y="979910"/>
                    </a:lnTo>
                    <a:lnTo>
                      <a:pt x="738156" y="984902"/>
                    </a:lnTo>
                    <a:lnTo>
                      <a:pt x="741977" y="992236"/>
                    </a:lnTo>
                    <a:lnTo>
                      <a:pt x="744546" y="995058"/>
                    </a:lnTo>
                    <a:lnTo>
                      <a:pt x="747197" y="999272"/>
                    </a:lnTo>
                    <a:lnTo>
                      <a:pt x="748894" y="999834"/>
                    </a:lnTo>
                    <a:lnTo>
                      <a:pt x="751067" y="1002221"/>
                    </a:lnTo>
                    <a:cubicBezTo>
                      <a:pt x="755506" y="1004916"/>
                      <a:pt x="761798" y="1006785"/>
                      <a:pt x="771275" y="1007247"/>
                    </a:cubicBezTo>
                    <a:lnTo>
                      <a:pt x="771275" y="1007247"/>
                    </a:lnTo>
                    <a:lnTo>
                      <a:pt x="748894" y="999834"/>
                    </a:lnTo>
                    <a:lnTo>
                      <a:pt x="744546" y="995058"/>
                    </a:lnTo>
                    <a:lnTo>
                      <a:pt x="738156" y="984902"/>
                    </a:lnTo>
                    <a:lnTo>
                      <a:pt x="736006" y="980773"/>
                    </a:lnTo>
                    <a:lnTo>
                      <a:pt x="735016" y="979910"/>
                    </a:lnTo>
                    <a:lnTo>
                      <a:pt x="733328" y="977226"/>
                    </a:lnTo>
                    <a:lnTo>
                      <a:pt x="729412" y="975023"/>
                    </a:lnTo>
                    <a:lnTo>
                      <a:pt x="725160" y="971316"/>
                    </a:lnTo>
                    <a:lnTo>
                      <a:pt x="722335" y="971042"/>
                    </a:lnTo>
                    <a:lnTo>
                      <a:pt x="719079" y="969211"/>
                    </a:lnTo>
                    <a:cubicBezTo>
                      <a:pt x="712184" y="967453"/>
                      <a:pt x="702700" y="966804"/>
                      <a:pt x="689293" y="967843"/>
                    </a:cubicBezTo>
                    <a:close/>
                    <a:moveTo>
                      <a:pt x="398862" y="959300"/>
                    </a:moveTo>
                    <a:lnTo>
                      <a:pt x="398861" y="959300"/>
                    </a:lnTo>
                    <a:lnTo>
                      <a:pt x="411984" y="965201"/>
                    </a:lnTo>
                    <a:lnTo>
                      <a:pt x="414414" y="968797"/>
                    </a:lnTo>
                    <a:lnTo>
                      <a:pt x="418220" y="977582"/>
                    </a:lnTo>
                    <a:lnTo>
                      <a:pt x="419107" y="980821"/>
                    </a:lnTo>
                    <a:lnTo>
                      <a:pt x="419924" y="986313"/>
                    </a:lnTo>
                    <a:cubicBezTo>
                      <a:pt x="409541" y="994663"/>
                      <a:pt x="401305" y="1004185"/>
                      <a:pt x="395049" y="1014479"/>
                    </a:cubicBezTo>
                    <a:lnTo>
                      <a:pt x="387641" y="1033184"/>
                    </a:lnTo>
                    <a:lnTo>
                      <a:pt x="384614" y="1037577"/>
                    </a:lnTo>
                    <a:lnTo>
                      <a:pt x="384465" y="1041202"/>
                    </a:lnTo>
                    <a:lnTo>
                      <a:pt x="382056" y="1047284"/>
                    </a:lnTo>
                    <a:cubicBezTo>
                      <a:pt x="379596" y="1058727"/>
                      <a:pt x="378950" y="1070545"/>
                      <a:pt x="379955" y="1082340"/>
                    </a:cubicBezTo>
                    <a:lnTo>
                      <a:pt x="382328" y="1092971"/>
                    </a:lnTo>
                    <a:lnTo>
                      <a:pt x="382143" y="1097462"/>
                    </a:lnTo>
                    <a:lnTo>
                      <a:pt x="384505" y="1102721"/>
                    </a:lnTo>
                    <a:lnTo>
                      <a:pt x="387752" y="1117260"/>
                    </a:lnTo>
                    <a:lnTo>
                      <a:pt x="397161" y="1130894"/>
                    </a:lnTo>
                    <a:lnTo>
                      <a:pt x="407513" y="1153937"/>
                    </a:lnTo>
                    <a:lnTo>
                      <a:pt x="420968" y="1165389"/>
                    </a:lnTo>
                    <a:lnTo>
                      <a:pt x="429075" y="1177137"/>
                    </a:lnTo>
                    <a:lnTo>
                      <a:pt x="452015" y="1191815"/>
                    </a:lnTo>
                    <a:lnTo>
                      <a:pt x="455726" y="1194973"/>
                    </a:lnTo>
                    <a:lnTo>
                      <a:pt x="458053" y="1195679"/>
                    </a:lnTo>
                    <a:lnTo>
                      <a:pt x="460617" y="1197319"/>
                    </a:lnTo>
                    <a:cubicBezTo>
                      <a:pt x="472175" y="1202565"/>
                      <a:pt x="484720" y="1206195"/>
                      <a:pt x="498089" y="1207814"/>
                    </a:cubicBezTo>
                    <a:lnTo>
                      <a:pt x="498090" y="1207814"/>
                    </a:lnTo>
                    <a:lnTo>
                      <a:pt x="458053" y="1195679"/>
                    </a:lnTo>
                    <a:lnTo>
                      <a:pt x="452015" y="1191815"/>
                    </a:lnTo>
                    <a:lnTo>
                      <a:pt x="420968" y="1165389"/>
                    </a:lnTo>
                    <a:lnTo>
                      <a:pt x="397161" y="1130894"/>
                    </a:lnTo>
                    <a:lnTo>
                      <a:pt x="384505" y="1102721"/>
                    </a:lnTo>
                    <a:lnTo>
                      <a:pt x="382328" y="1092971"/>
                    </a:lnTo>
                    <a:lnTo>
                      <a:pt x="384465" y="1041202"/>
                    </a:lnTo>
                    <a:lnTo>
                      <a:pt x="387641" y="1033184"/>
                    </a:lnTo>
                    <a:lnTo>
                      <a:pt x="419925" y="986313"/>
                    </a:lnTo>
                    <a:cubicBezTo>
                      <a:pt x="419925" y="986313"/>
                      <a:pt x="419838" y="984538"/>
                      <a:pt x="419401" y="981897"/>
                    </a:cubicBezTo>
                    <a:lnTo>
                      <a:pt x="419107" y="980821"/>
                    </a:lnTo>
                    <a:lnTo>
                      <a:pt x="418836" y="979002"/>
                    </a:lnTo>
                    <a:lnTo>
                      <a:pt x="418220" y="977582"/>
                    </a:lnTo>
                    <a:lnTo>
                      <a:pt x="416772" y="972287"/>
                    </a:lnTo>
                    <a:lnTo>
                      <a:pt x="414414" y="968797"/>
                    </a:lnTo>
                    <a:lnTo>
                      <a:pt x="413067" y="965688"/>
                    </a:lnTo>
                    <a:lnTo>
                      <a:pt x="411984" y="965201"/>
                    </a:lnTo>
                    <a:lnTo>
                      <a:pt x="410454" y="962936"/>
                    </a:lnTo>
                    <a:cubicBezTo>
                      <a:pt x="407557" y="960469"/>
                      <a:pt x="403781" y="958954"/>
                      <a:pt x="398862" y="959300"/>
                    </a:cubicBezTo>
                    <a:close/>
                    <a:moveTo>
                      <a:pt x="1765535" y="943908"/>
                    </a:moveTo>
                    <a:lnTo>
                      <a:pt x="1765535" y="943908"/>
                    </a:lnTo>
                    <a:lnTo>
                      <a:pt x="1796971" y="947765"/>
                    </a:lnTo>
                    <a:lnTo>
                      <a:pt x="1796972" y="947765"/>
                    </a:lnTo>
                    <a:close/>
                    <a:moveTo>
                      <a:pt x="256047" y="934558"/>
                    </a:moveTo>
                    <a:cubicBezTo>
                      <a:pt x="249720" y="933865"/>
                      <a:pt x="239780" y="934904"/>
                      <a:pt x="224524" y="938906"/>
                    </a:cubicBezTo>
                    <a:cubicBezTo>
                      <a:pt x="224524" y="938906"/>
                      <a:pt x="50082" y="1012788"/>
                      <a:pt x="92614" y="1212886"/>
                    </a:cubicBezTo>
                    <a:cubicBezTo>
                      <a:pt x="92614" y="1212886"/>
                      <a:pt x="111106" y="1226739"/>
                      <a:pt x="129906" y="1225738"/>
                    </a:cubicBezTo>
                    <a:lnTo>
                      <a:pt x="129907" y="1225738"/>
                    </a:lnTo>
                    <a:lnTo>
                      <a:pt x="104211" y="1219687"/>
                    </a:lnTo>
                    <a:cubicBezTo>
                      <a:pt x="97238" y="1216349"/>
                      <a:pt x="92615" y="1212886"/>
                      <a:pt x="92615" y="1212886"/>
                    </a:cubicBezTo>
                    <a:cubicBezTo>
                      <a:pt x="50083" y="1012788"/>
                      <a:pt x="224525" y="938906"/>
                      <a:pt x="224525" y="938906"/>
                    </a:cubicBezTo>
                    <a:lnTo>
                      <a:pt x="256047" y="934558"/>
                    </a:lnTo>
                    <a:close/>
                    <a:moveTo>
                      <a:pt x="1986208" y="925360"/>
                    </a:moveTo>
                    <a:lnTo>
                      <a:pt x="2026981" y="926346"/>
                    </a:lnTo>
                    <a:lnTo>
                      <a:pt x="2026981" y="926346"/>
                    </a:lnTo>
                    <a:lnTo>
                      <a:pt x="2070517" y="942003"/>
                    </a:lnTo>
                    <a:lnTo>
                      <a:pt x="2100228" y="962163"/>
                    </a:lnTo>
                    <a:lnTo>
                      <a:pt x="2115366" y="975408"/>
                    </a:lnTo>
                    <a:lnTo>
                      <a:pt x="2137563" y="1003792"/>
                    </a:lnTo>
                    <a:lnTo>
                      <a:pt x="2145723" y="1015055"/>
                    </a:lnTo>
                    <a:cubicBezTo>
                      <a:pt x="2152878" y="1026171"/>
                      <a:pt x="2158819" y="1035876"/>
                      <a:pt x="2164347" y="1042341"/>
                    </a:cubicBezTo>
                    <a:lnTo>
                      <a:pt x="2174315" y="1062173"/>
                    </a:lnTo>
                    <a:lnTo>
                      <a:pt x="2177239" y="1073089"/>
                    </a:lnTo>
                    <a:lnTo>
                      <a:pt x="2180730" y="1087374"/>
                    </a:lnTo>
                    <a:lnTo>
                      <a:pt x="2181479" y="1089577"/>
                    </a:lnTo>
                    <a:lnTo>
                      <a:pt x="2183689" y="1098396"/>
                    </a:lnTo>
                    <a:lnTo>
                      <a:pt x="2185828" y="1102362"/>
                    </a:lnTo>
                    <a:lnTo>
                      <a:pt x="2187556" y="1107443"/>
                    </a:lnTo>
                    <a:lnTo>
                      <a:pt x="2189098" y="1108425"/>
                    </a:lnTo>
                    <a:lnTo>
                      <a:pt x="2190979" y="1111913"/>
                    </a:lnTo>
                    <a:lnTo>
                      <a:pt x="2200752" y="1115847"/>
                    </a:lnTo>
                    <a:lnTo>
                      <a:pt x="2200754" y="1115848"/>
                    </a:lnTo>
                    <a:lnTo>
                      <a:pt x="2200754" y="1115848"/>
                    </a:lnTo>
                    <a:lnTo>
                      <a:pt x="2200752" y="1115847"/>
                    </a:lnTo>
                    <a:lnTo>
                      <a:pt x="2189098" y="1108425"/>
                    </a:lnTo>
                    <a:lnTo>
                      <a:pt x="2185828" y="1102362"/>
                    </a:lnTo>
                    <a:lnTo>
                      <a:pt x="2181479" y="1089577"/>
                    </a:lnTo>
                    <a:lnTo>
                      <a:pt x="2178927" y="1079393"/>
                    </a:lnTo>
                    <a:lnTo>
                      <a:pt x="2177239" y="1073089"/>
                    </a:lnTo>
                    <a:lnTo>
                      <a:pt x="2174814" y="1063165"/>
                    </a:lnTo>
                    <a:lnTo>
                      <a:pt x="2174315" y="1062173"/>
                    </a:lnTo>
                    <a:lnTo>
                      <a:pt x="2173534" y="1059256"/>
                    </a:lnTo>
                    <a:cubicBezTo>
                      <a:pt x="2171280" y="1052839"/>
                      <a:pt x="2168393" y="1046958"/>
                      <a:pt x="2164348" y="1042341"/>
                    </a:cubicBezTo>
                    <a:cubicBezTo>
                      <a:pt x="2158030" y="1034953"/>
                      <a:pt x="2151173" y="1023331"/>
                      <a:pt x="2142582" y="1010210"/>
                    </a:cubicBezTo>
                    <a:lnTo>
                      <a:pt x="2137563" y="1003792"/>
                    </a:lnTo>
                    <a:lnTo>
                      <a:pt x="2119821" y="979306"/>
                    </a:lnTo>
                    <a:lnTo>
                      <a:pt x="2115366" y="975408"/>
                    </a:lnTo>
                    <a:lnTo>
                      <a:pt x="2110413" y="969074"/>
                    </a:lnTo>
                    <a:lnTo>
                      <a:pt x="2100228" y="962163"/>
                    </a:lnTo>
                    <a:lnTo>
                      <a:pt x="2081841" y="946075"/>
                    </a:lnTo>
                    <a:lnTo>
                      <a:pt x="2070517" y="942003"/>
                    </a:lnTo>
                    <a:lnTo>
                      <a:pt x="2060677" y="935326"/>
                    </a:lnTo>
                    <a:cubicBezTo>
                      <a:pt x="2050526" y="931228"/>
                      <a:pt x="2039344" y="928121"/>
                      <a:pt x="2026982" y="926346"/>
                    </a:cubicBezTo>
                    <a:lnTo>
                      <a:pt x="2026981" y="926346"/>
                    </a:lnTo>
                    <a:close/>
                    <a:moveTo>
                      <a:pt x="427938" y="867486"/>
                    </a:moveTo>
                    <a:cubicBezTo>
                      <a:pt x="413453" y="867486"/>
                      <a:pt x="397619" y="874759"/>
                      <a:pt x="382016" y="885668"/>
                    </a:cubicBezTo>
                    <a:lnTo>
                      <a:pt x="372904" y="893852"/>
                    </a:lnTo>
                    <a:lnTo>
                      <a:pt x="364645" y="899283"/>
                    </a:lnTo>
                    <a:lnTo>
                      <a:pt x="346426" y="917634"/>
                    </a:lnTo>
                    <a:lnTo>
                      <a:pt x="337481" y="925668"/>
                    </a:lnTo>
                    <a:lnTo>
                      <a:pt x="332082" y="932082"/>
                    </a:lnTo>
                    <a:lnTo>
                      <a:pt x="327675" y="936521"/>
                    </a:lnTo>
                    <a:lnTo>
                      <a:pt x="309550" y="958850"/>
                    </a:lnTo>
                    <a:lnTo>
                      <a:pt x="303810" y="965669"/>
                    </a:lnTo>
                    <a:lnTo>
                      <a:pt x="301582" y="968665"/>
                    </a:lnTo>
                    <a:lnTo>
                      <a:pt x="300838" y="969582"/>
                    </a:lnTo>
                    <a:lnTo>
                      <a:pt x="295756" y="976502"/>
                    </a:lnTo>
                    <a:lnTo>
                      <a:pt x="294010" y="978851"/>
                    </a:lnTo>
                    <a:lnTo>
                      <a:pt x="293482" y="979599"/>
                    </a:lnTo>
                    <a:lnTo>
                      <a:pt x="293203" y="979979"/>
                    </a:lnTo>
                    <a:lnTo>
                      <a:pt x="290712" y="983523"/>
                    </a:lnTo>
                    <a:lnTo>
                      <a:pt x="290480" y="983851"/>
                    </a:lnTo>
                    <a:cubicBezTo>
                      <a:pt x="293100" y="1007555"/>
                      <a:pt x="299533" y="1018714"/>
                      <a:pt x="307710" y="1022119"/>
                    </a:cubicBezTo>
                    <a:lnTo>
                      <a:pt x="307711" y="1022119"/>
                    </a:lnTo>
                    <a:lnTo>
                      <a:pt x="297012" y="1010597"/>
                    </a:lnTo>
                    <a:cubicBezTo>
                      <a:pt x="294054" y="1004418"/>
                      <a:pt x="291791" y="995703"/>
                      <a:pt x="290481" y="983851"/>
                    </a:cubicBezTo>
                    <a:lnTo>
                      <a:pt x="290712" y="983523"/>
                    </a:lnTo>
                    <a:lnTo>
                      <a:pt x="293482" y="979599"/>
                    </a:lnTo>
                    <a:lnTo>
                      <a:pt x="295756" y="976502"/>
                    </a:lnTo>
                    <a:lnTo>
                      <a:pt x="301582" y="968665"/>
                    </a:lnTo>
                    <a:lnTo>
                      <a:pt x="309550" y="958850"/>
                    </a:lnTo>
                    <a:lnTo>
                      <a:pt x="332082" y="932082"/>
                    </a:lnTo>
                    <a:lnTo>
                      <a:pt x="346426" y="917634"/>
                    </a:lnTo>
                    <a:lnTo>
                      <a:pt x="372904" y="893852"/>
                    </a:lnTo>
                    <a:lnTo>
                      <a:pt x="405397" y="872486"/>
                    </a:lnTo>
                    <a:lnTo>
                      <a:pt x="427939" y="867486"/>
                    </a:lnTo>
                    <a:close/>
                    <a:moveTo>
                      <a:pt x="1029718" y="808954"/>
                    </a:moveTo>
                    <a:lnTo>
                      <a:pt x="1035096" y="843471"/>
                    </a:lnTo>
                    <a:lnTo>
                      <a:pt x="1032706" y="812505"/>
                    </a:lnTo>
                    <a:close/>
                    <a:moveTo>
                      <a:pt x="440882" y="804070"/>
                    </a:moveTo>
                    <a:cubicBezTo>
                      <a:pt x="440882" y="804070"/>
                      <a:pt x="437740" y="804265"/>
                      <a:pt x="432492" y="805015"/>
                    </a:cubicBezTo>
                    <a:lnTo>
                      <a:pt x="430154" y="805492"/>
                    </a:lnTo>
                    <a:lnTo>
                      <a:pt x="426580" y="805965"/>
                    </a:lnTo>
                    <a:lnTo>
                      <a:pt x="423037" y="806941"/>
                    </a:lnTo>
                    <a:lnTo>
                      <a:pt x="411465" y="809297"/>
                    </a:lnTo>
                    <a:lnTo>
                      <a:pt x="401232" y="812945"/>
                    </a:lnTo>
                    <a:lnTo>
                      <a:pt x="393496" y="815075"/>
                    </a:lnTo>
                    <a:lnTo>
                      <a:pt x="390663" y="816713"/>
                    </a:lnTo>
                    <a:lnTo>
                      <a:pt x="384018" y="819082"/>
                    </a:lnTo>
                    <a:cubicBezTo>
                      <a:pt x="374489" y="823502"/>
                      <a:pt x="364927" y="829200"/>
                      <a:pt x="356367" y="836538"/>
                    </a:cubicBezTo>
                    <a:lnTo>
                      <a:pt x="390663" y="816713"/>
                    </a:lnTo>
                    <a:lnTo>
                      <a:pt x="401232" y="812945"/>
                    </a:lnTo>
                    <a:lnTo>
                      <a:pt x="423037" y="806941"/>
                    </a:lnTo>
                    <a:lnTo>
                      <a:pt x="430154" y="805492"/>
                    </a:lnTo>
                    <a:close/>
                    <a:moveTo>
                      <a:pt x="1018311" y="795397"/>
                    </a:moveTo>
                    <a:cubicBezTo>
                      <a:pt x="1014017" y="793708"/>
                      <a:pt x="1009070" y="793618"/>
                      <a:pt x="1003631" y="795508"/>
                    </a:cubicBezTo>
                    <a:cubicBezTo>
                      <a:pt x="996379" y="798029"/>
                      <a:pt x="988250" y="804070"/>
                      <a:pt x="979620" y="814537"/>
                    </a:cubicBezTo>
                    <a:cubicBezTo>
                      <a:pt x="979620" y="814537"/>
                      <a:pt x="853256" y="1083592"/>
                      <a:pt x="942635" y="1236898"/>
                    </a:cubicBezTo>
                    <a:cubicBezTo>
                      <a:pt x="942635" y="1236898"/>
                      <a:pt x="945518" y="1239127"/>
                      <a:pt x="951002" y="1242332"/>
                    </a:cubicBezTo>
                    <a:lnTo>
                      <a:pt x="953670" y="1243588"/>
                    </a:lnTo>
                    <a:lnTo>
                      <a:pt x="957343" y="1245816"/>
                    </a:lnTo>
                    <a:lnTo>
                      <a:pt x="961782" y="1247407"/>
                    </a:lnTo>
                    <a:lnTo>
                      <a:pt x="974979" y="1253619"/>
                    </a:lnTo>
                    <a:lnTo>
                      <a:pt x="989111" y="1257203"/>
                    </a:lnTo>
                    <a:lnTo>
                      <a:pt x="998806" y="1260679"/>
                    </a:lnTo>
                    <a:lnTo>
                      <a:pt x="1003707" y="1260906"/>
                    </a:lnTo>
                    <a:lnTo>
                      <a:pt x="1012885" y="1263233"/>
                    </a:lnTo>
                    <a:cubicBezTo>
                      <a:pt x="1027655" y="1265323"/>
                      <a:pt x="1044465" y="1265881"/>
                      <a:pt x="1063037" y="1263651"/>
                    </a:cubicBezTo>
                    <a:lnTo>
                      <a:pt x="1063037" y="1263651"/>
                    </a:lnTo>
                    <a:lnTo>
                      <a:pt x="1003707" y="1260906"/>
                    </a:lnTo>
                    <a:lnTo>
                      <a:pt x="989111" y="1257203"/>
                    </a:lnTo>
                    <a:lnTo>
                      <a:pt x="961782" y="1247407"/>
                    </a:lnTo>
                    <a:lnTo>
                      <a:pt x="953670" y="1243588"/>
                    </a:lnTo>
                    <a:lnTo>
                      <a:pt x="942636" y="1236898"/>
                    </a:lnTo>
                    <a:cubicBezTo>
                      <a:pt x="853257" y="1083592"/>
                      <a:pt x="979620" y="814537"/>
                      <a:pt x="979620" y="814537"/>
                    </a:cubicBezTo>
                    <a:cubicBezTo>
                      <a:pt x="988250" y="804070"/>
                      <a:pt x="996379" y="798029"/>
                      <a:pt x="1003631" y="795508"/>
                    </a:cubicBezTo>
                    <a:close/>
                    <a:moveTo>
                      <a:pt x="681281" y="791168"/>
                    </a:moveTo>
                    <a:lnTo>
                      <a:pt x="681716" y="836578"/>
                    </a:lnTo>
                    <a:lnTo>
                      <a:pt x="680484" y="851072"/>
                    </a:lnTo>
                    <a:lnTo>
                      <a:pt x="676095" y="884761"/>
                    </a:lnTo>
                    <a:lnTo>
                      <a:pt x="670861" y="900354"/>
                    </a:lnTo>
                    <a:lnTo>
                      <a:pt x="658268" y="923351"/>
                    </a:lnTo>
                    <a:lnTo>
                      <a:pt x="640598" y="938873"/>
                    </a:lnTo>
                    <a:lnTo>
                      <a:pt x="636967" y="940909"/>
                    </a:lnTo>
                    <a:lnTo>
                      <a:pt x="610709" y="943667"/>
                    </a:lnTo>
                    <a:cubicBezTo>
                      <a:pt x="620129" y="944618"/>
                      <a:pt x="628330" y="943883"/>
                      <a:pt x="635466" y="941751"/>
                    </a:cubicBezTo>
                    <a:lnTo>
                      <a:pt x="636967" y="940909"/>
                    </a:lnTo>
                    <a:lnTo>
                      <a:pt x="638459" y="940752"/>
                    </a:lnTo>
                    <a:lnTo>
                      <a:pt x="640598" y="938873"/>
                    </a:lnTo>
                    <a:lnTo>
                      <a:pt x="653830" y="931454"/>
                    </a:lnTo>
                    <a:lnTo>
                      <a:pt x="658268" y="923351"/>
                    </a:lnTo>
                    <a:lnTo>
                      <a:pt x="665181" y="917278"/>
                    </a:lnTo>
                    <a:lnTo>
                      <a:pt x="670861" y="900354"/>
                    </a:lnTo>
                    <a:lnTo>
                      <a:pt x="675063" y="892682"/>
                    </a:lnTo>
                    <a:lnTo>
                      <a:pt x="676095" y="884761"/>
                    </a:lnTo>
                    <a:lnTo>
                      <a:pt x="678137" y="878674"/>
                    </a:lnTo>
                    <a:lnTo>
                      <a:pt x="680484" y="851072"/>
                    </a:lnTo>
                    <a:lnTo>
                      <a:pt x="681761" y="841271"/>
                    </a:lnTo>
                    <a:lnTo>
                      <a:pt x="681716" y="836578"/>
                    </a:lnTo>
                    <a:lnTo>
                      <a:pt x="681960" y="833706"/>
                    </a:lnTo>
                    <a:close/>
                    <a:moveTo>
                      <a:pt x="2336942" y="789294"/>
                    </a:moveTo>
                    <a:lnTo>
                      <a:pt x="2336941" y="789294"/>
                    </a:lnTo>
                    <a:lnTo>
                      <a:pt x="2350662" y="794915"/>
                    </a:lnTo>
                    <a:lnTo>
                      <a:pt x="2350672" y="794945"/>
                    </a:lnTo>
                    <a:lnTo>
                      <a:pt x="2357003" y="814001"/>
                    </a:lnTo>
                    <a:lnTo>
                      <a:pt x="2357557" y="823380"/>
                    </a:lnTo>
                    <a:lnTo>
                      <a:pt x="2357968" y="841519"/>
                    </a:lnTo>
                    <a:lnTo>
                      <a:pt x="2351357" y="897183"/>
                    </a:lnTo>
                    <a:lnTo>
                      <a:pt x="2339080" y="953624"/>
                    </a:lnTo>
                    <a:lnTo>
                      <a:pt x="2332187" y="982395"/>
                    </a:lnTo>
                    <a:lnTo>
                      <a:pt x="2329248" y="992083"/>
                    </a:lnTo>
                    <a:lnTo>
                      <a:pt x="2307353" y="1055886"/>
                    </a:lnTo>
                    <a:cubicBezTo>
                      <a:pt x="2302653" y="1067276"/>
                      <a:pt x="2298656" y="1077089"/>
                      <a:pt x="2295345" y="1085544"/>
                    </a:cubicBezTo>
                    <a:lnTo>
                      <a:pt x="2292980" y="1091993"/>
                    </a:lnTo>
                    <a:lnTo>
                      <a:pt x="2290893" y="1097235"/>
                    </a:lnTo>
                    <a:lnTo>
                      <a:pt x="2290178" y="1099632"/>
                    </a:lnTo>
                    <a:lnTo>
                      <a:pt x="2287455" y="1107055"/>
                    </a:lnTo>
                    <a:lnTo>
                      <a:pt x="2286862" y="1110746"/>
                    </a:lnTo>
                    <a:lnTo>
                      <a:pt x="2283582" y="1121742"/>
                    </a:lnTo>
                    <a:lnTo>
                      <a:pt x="2284240" y="1127071"/>
                    </a:lnTo>
                    <a:lnTo>
                      <a:pt x="2283622" y="1130923"/>
                    </a:lnTo>
                    <a:lnTo>
                      <a:pt x="2284808" y="1131663"/>
                    </a:lnTo>
                    <a:lnTo>
                      <a:pt x="2285080" y="1133862"/>
                    </a:lnTo>
                    <a:lnTo>
                      <a:pt x="2295043" y="1138051"/>
                    </a:lnTo>
                    <a:lnTo>
                      <a:pt x="2295044" y="1138052"/>
                    </a:lnTo>
                    <a:lnTo>
                      <a:pt x="2295045" y="1138052"/>
                    </a:lnTo>
                    <a:lnTo>
                      <a:pt x="2319955" y="1138969"/>
                    </a:lnTo>
                    <a:lnTo>
                      <a:pt x="2320914" y="1139004"/>
                    </a:lnTo>
                    <a:lnTo>
                      <a:pt x="2320914" y="1139004"/>
                    </a:lnTo>
                    <a:lnTo>
                      <a:pt x="2319955" y="1138969"/>
                    </a:lnTo>
                    <a:lnTo>
                      <a:pt x="2295045" y="1138052"/>
                    </a:lnTo>
                    <a:lnTo>
                      <a:pt x="2295045" y="1138052"/>
                    </a:lnTo>
                    <a:lnTo>
                      <a:pt x="2295043" y="1138051"/>
                    </a:lnTo>
                    <a:lnTo>
                      <a:pt x="2284808" y="1131663"/>
                    </a:lnTo>
                    <a:lnTo>
                      <a:pt x="2284240" y="1127071"/>
                    </a:lnTo>
                    <a:lnTo>
                      <a:pt x="2286862" y="1110746"/>
                    </a:lnTo>
                    <a:lnTo>
                      <a:pt x="2290178" y="1099632"/>
                    </a:lnTo>
                    <a:lnTo>
                      <a:pt x="2292980" y="1091993"/>
                    </a:lnTo>
                    <a:lnTo>
                      <a:pt x="2307354" y="1055886"/>
                    </a:lnTo>
                    <a:cubicBezTo>
                      <a:pt x="2312054" y="1044573"/>
                      <a:pt x="2316774" y="1031807"/>
                      <a:pt x="2321342" y="1018143"/>
                    </a:cubicBezTo>
                    <a:lnTo>
                      <a:pt x="2329248" y="992083"/>
                    </a:lnTo>
                    <a:lnTo>
                      <a:pt x="2331296" y="986116"/>
                    </a:lnTo>
                    <a:lnTo>
                      <a:pt x="2332187" y="982395"/>
                    </a:lnTo>
                    <a:lnTo>
                      <a:pt x="2334428" y="975010"/>
                    </a:lnTo>
                    <a:lnTo>
                      <a:pt x="2339080" y="953624"/>
                    </a:lnTo>
                    <a:lnTo>
                      <a:pt x="2350134" y="907481"/>
                    </a:lnTo>
                    <a:lnTo>
                      <a:pt x="2351357" y="897183"/>
                    </a:lnTo>
                    <a:lnTo>
                      <a:pt x="2353816" y="885879"/>
                    </a:lnTo>
                    <a:cubicBezTo>
                      <a:pt x="2355954" y="871815"/>
                      <a:pt x="2357432" y="858515"/>
                      <a:pt x="2358081" y="846534"/>
                    </a:cubicBezTo>
                    <a:lnTo>
                      <a:pt x="2357968" y="841519"/>
                    </a:lnTo>
                    <a:lnTo>
                      <a:pt x="2358409" y="837805"/>
                    </a:lnTo>
                    <a:lnTo>
                      <a:pt x="2357557" y="823380"/>
                    </a:lnTo>
                    <a:lnTo>
                      <a:pt x="2357370" y="815104"/>
                    </a:lnTo>
                    <a:lnTo>
                      <a:pt x="2357003" y="814001"/>
                    </a:lnTo>
                    <a:lnTo>
                      <a:pt x="2356879" y="811898"/>
                    </a:lnTo>
                    <a:lnTo>
                      <a:pt x="2350672" y="794945"/>
                    </a:lnTo>
                    <a:lnTo>
                      <a:pt x="2350663" y="794915"/>
                    </a:lnTo>
                    <a:cubicBezTo>
                      <a:pt x="2347315" y="790429"/>
                      <a:pt x="2342798" y="788370"/>
                      <a:pt x="2336942" y="789294"/>
                    </a:cubicBezTo>
                    <a:close/>
                    <a:moveTo>
                      <a:pt x="509987" y="779317"/>
                    </a:moveTo>
                    <a:cubicBezTo>
                      <a:pt x="506259" y="780443"/>
                      <a:pt x="501752" y="783906"/>
                      <a:pt x="496358" y="791141"/>
                    </a:cubicBezTo>
                    <a:lnTo>
                      <a:pt x="494856" y="798090"/>
                    </a:lnTo>
                    <a:lnTo>
                      <a:pt x="492870" y="801617"/>
                    </a:lnTo>
                    <a:lnTo>
                      <a:pt x="474255" y="811140"/>
                    </a:lnTo>
                    <a:lnTo>
                      <a:pt x="474255" y="811141"/>
                    </a:lnTo>
                    <a:lnTo>
                      <a:pt x="474255" y="811141"/>
                    </a:lnTo>
                    <a:lnTo>
                      <a:pt x="474255" y="811140"/>
                    </a:lnTo>
                    <a:lnTo>
                      <a:pt x="490580" y="805686"/>
                    </a:lnTo>
                    <a:lnTo>
                      <a:pt x="492870" y="801617"/>
                    </a:lnTo>
                    <a:lnTo>
                      <a:pt x="494246" y="800914"/>
                    </a:lnTo>
                    <a:lnTo>
                      <a:pt x="494856" y="798090"/>
                    </a:lnTo>
                    <a:lnTo>
                      <a:pt x="495925" y="796191"/>
                    </a:lnTo>
                    <a:cubicBezTo>
                      <a:pt x="496551" y="793296"/>
                      <a:pt x="496358" y="791141"/>
                      <a:pt x="496358" y="791141"/>
                    </a:cubicBezTo>
                    <a:lnTo>
                      <a:pt x="509987" y="779317"/>
                    </a:lnTo>
                    <a:close/>
                    <a:moveTo>
                      <a:pt x="2601292" y="757855"/>
                    </a:moveTo>
                    <a:lnTo>
                      <a:pt x="2601291" y="757855"/>
                    </a:lnTo>
                    <a:lnTo>
                      <a:pt x="2606626" y="763218"/>
                    </a:lnTo>
                    <a:cubicBezTo>
                      <a:pt x="2608775" y="766013"/>
                      <a:pt x="2611317" y="769899"/>
                      <a:pt x="2614322" y="775133"/>
                    </a:cubicBezTo>
                    <a:lnTo>
                      <a:pt x="2624988" y="811007"/>
                    </a:lnTo>
                    <a:lnTo>
                      <a:pt x="2626106" y="816758"/>
                    </a:lnTo>
                    <a:lnTo>
                      <a:pt x="2627538" y="836324"/>
                    </a:lnTo>
                    <a:lnTo>
                      <a:pt x="2628988" y="873415"/>
                    </a:lnTo>
                    <a:lnTo>
                      <a:pt x="2627243" y="892919"/>
                    </a:lnTo>
                    <a:lnTo>
                      <a:pt x="2621067" y="930287"/>
                    </a:lnTo>
                    <a:lnTo>
                      <a:pt x="2620269" y="933160"/>
                    </a:lnTo>
                    <a:lnTo>
                      <a:pt x="2612234" y="948308"/>
                    </a:lnTo>
                    <a:lnTo>
                      <a:pt x="2612215" y="948342"/>
                    </a:lnTo>
                    <a:lnTo>
                      <a:pt x="2600762" y="954298"/>
                    </a:lnTo>
                    <a:lnTo>
                      <a:pt x="2600762" y="954298"/>
                    </a:lnTo>
                    <a:cubicBezTo>
                      <a:pt x="2605077" y="954298"/>
                      <a:pt x="2608891" y="952162"/>
                      <a:pt x="2612216" y="948342"/>
                    </a:cubicBezTo>
                    <a:lnTo>
                      <a:pt x="2612234" y="948308"/>
                    </a:lnTo>
                    <a:lnTo>
                      <a:pt x="2619829" y="934746"/>
                    </a:lnTo>
                    <a:lnTo>
                      <a:pt x="2620269" y="933160"/>
                    </a:lnTo>
                    <a:lnTo>
                      <a:pt x="2620738" y="932277"/>
                    </a:lnTo>
                    <a:lnTo>
                      <a:pt x="2621067" y="930287"/>
                    </a:lnTo>
                    <a:lnTo>
                      <a:pt x="2625247" y="915223"/>
                    </a:lnTo>
                    <a:lnTo>
                      <a:pt x="2627243" y="892919"/>
                    </a:lnTo>
                    <a:lnTo>
                      <a:pt x="2629271" y="880646"/>
                    </a:lnTo>
                    <a:lnTo>
                      <a:pt x="2628988" y="873415"/>
                    </a:lnTo>
                    <a:lnTo>
                      <a:pt x="2629683" y="865648"/>
                    </a:lnTo>
                    <a:lnTo>
                      <a:pt x="2627538" y="836324"/>
                    </a:lnTo>
                    <a:lnTo>
                      <a:pt x="2626940" y="821050"/>
                    </a:lnTo>
                    <a:lnTo>
                      <a:pt x="2626106" y="816758"/>
                    </a:lnTo>
                    <a:lnTo>
                      <a:pt x="2625913" y="814118"/>
                    </a:lnTo>
                    <a:lnTo>
                      <a:pt x="2624988" y="811007"/>
                    </a:lnTo>
                    <a:lnTo>
                      <a:pt x="2621881" y="795028"/>
                    </a:lnTo>
                    <a:cubicBezTo>
                      <a:pt x="2619775" y="787225"/>
                      <a:pt x="2617251" y="780443"/>
                      <a:pt x="2614323" y="775133"/>
                    </a:cubicBezTo>
                    <a:cubicBezTo>
                      <a:pt x="2608313" y="764666"/>
                      <a:pt x="2604153" y="759587"/>
                      <a:pt x="2601292" y="757855"/>
                    </a:cubicBezTo>
                    <a:close/>
                    <a:moveTo>
                      <a:pt x="694841" y="739577"/>
                    </a:moveTo>
                    <a:cubicBezTo>
                      <a:pt x="687290" y="742809"/>
                      <a:pt x="680047" y="756662"/>
                      <a:pt x="681280" y="791141"/>
                    </a:cubicBezTo>
                    <a:cubicBezTo>
                      <a:pt x="680664" y="773902"/>
                      <a:pt x="682166" y="761819"/>
                      <a:pt x="684767" y="753642"/>
                    </a:cubicBezTo>
                    <a:lnTo>
                      <a:pt x="694841" y="739577"/>
                    </a:lnTo>
                    <a:close/>
                    <a:moveTo>
                      <a:pt x="1893175" y="725473"/>
                    </a:moveTo>
                    <a:lnTo>
                      <a:pt x="1879630" y="731521"/>
                    </a:lnTo>
                    <a:lnTo>
                      <a:pt x="1875135" y="734806"/>
                    </a:lnTo>
                    <a:close/>
                    <a:moveTo>
                      <a:pt x="1893182" y="725470"/>
                    </a:moveTo>
                    <a:lnTo>
                      <a:pt x="1893182" y="725470"/>
                    </a:lnTo>
                    <a:lnTo>
                      <a:pt x="1900931" y="726618"/>
                    </a:lnTo>
                    <a:cubicBezTo>
                      <a:pt x="1902992" y="728841"/>
                      <a:pt x="1903146" y="733420"/>
                      <a:pt x="1901143" y="740654"/>
                    </a:cubicBezTo>
                    <a:cubicBezTo>
                      <a:pt x="1893130" y="770207"/>
                      <a:pt x="1840735" y="770207"/>
                      <a:pt x="1861693" y="814537"/>
                    </a:cubicBezTo>
                    <a:lnTo>
                      <a:pt x="1866697" y="839451"/>
                    </a:lnTo>
                    <a:lnTo>
                      <a:pt x="1865245" y="844744"/>
                    </a:lnTo>
                    <a:lnTo>
                      <a:pt x="1860015" y="852338"/>
                    </a:lnTo>
                    <a:lnTo>
                      <a:pt x="1836817" y="861117"/>
                    </a:lnTo>
                    <a:lnTo>
                      <a:pt x="1836816" y="861117"/>
                    </a:lnTo>
                    <a:lnTo>
                      <a:pt x="1836816" y="861117"/>
                    </a:lnTo>
                    <a:lnTo>
                      <a:pt x="1836817" y="861117"/>
                    </a:lnTo>
                    <a:lnTo>
                      <a:pt x="1856685" y="857173"/>
                    </a:lnTo>
                    <a:lnTo>
                      <a:pt x="1860015" y="852338"/>
                    </a:lnTo>
                    <a:lnTo>
                      <a:pt x="1863525" y="851009"/>
                    </a:lnTo>
                    <a:lnTo>
                      <a:pt x="1865245" y="844744"/>
                    </a:lnTo>
                    <a:lnTo>
                      <a:pt x="1867193" y="841916"/>
                    </a:lnTo>
                    <a:lnTo>
                      <a:pt x="1866697" y="839451"/>
                    </a:lnTo>
                    <a:lnTo>
                      <a:pt x="1867579" y="836239"/>
                    </a:lnTo>
                    <a:cubicBezTo>
                      <a:pt x="1867430" y="830179"/>
                      <a:pt x="1865624" y="822964"/>
                      <a:pt x="1861694" y="814537"/>
                    </a:cubicBezTo>
                    <a:cubicBezTo>
                      <a:pt x="1840736" y="770207"/>
                      <a:pt x="1893131" y="770207"/>
                      <a:pt x="1901144" y="740654"/>
                    </a:cubicBezTo>
                    <a:cubicBezTo>
                      <a:pt x="1903147" y="733420"/>
                      <a:pt x="1902993" y="728841"/>
                      <a:pt x="1900932" y="726618"/>
                    </a:cubicBezTo>
                    <a:cubicBezTo>
                      <a:pt x="1899386" y="724951"/>
                      <a:pt x="1896768" y="724611"/>
                      <a:pt x="1893182" y="725470"/>
                    </a:cubicBezTo>
                    <a:close/>
                    <a:moveTo>
                      <a:pt x="2497207" y="706176"/>
                    </a:moveTo>
                    <a:lnTo>
                      <a:pt x="2497206" y="706176"/>
                    </a:lnTo>
                    <a:lnTo>
                      <a:pt x="2516440" y="715281"/>
                    </a:lnTo>
                    <a:lnTo>
                      <a:pt x="2516457" y="715317"/>
                    </a:lnTo>
                    <a:lnTo>
                      <a:pt x="2528152" y="741662"/>
                    </a:lnTo>
                    <a:lnTo>
                      <a:pt x="2530663" y="754192"/>
                    </a:lnTo>
                    <a:lnTo>
                      <a:pt x="2534590" y="777499"/>
                    </a:lnTo>
                    <a:lnTo>
                      <a:pt x="2538078" y="849229"/>
                    </a:lnTo>
                    <a:lnTo>
                      <a:pt x="2537954" y="868880"/>
                    </a:lnTo>
                    <a:lnTo>
                      <a:pt x="2537516" y="886031"/>
                    </a:lnTo>
                    <a:lnTo>
                      <a:pt x="2536418" y="910429"/>
                    </a:lnTo>
                    <a:lnTo>
                      <a:pt x="2535701" y="923568"/>
                    </a:lnTo>
                    <a:lnTo>
                      <a:pt x="2534321" y="942896"/>
                    </a:lnTo>
                    <a:lnTo>
                      <a:pt x="2533802" y="949758"/>
                    </a:lnTo>
                    <a:lnTo>
                      <a:pt x="2533020" y="958530"/>
                    </a:lnTo>
                    <a:lnTo>
                      <a:pt x="2532957" y="959223"/>
                    </a:lnTo>
                    <a:cubicBezTo>
                      <a:pt x="2505219" y="992470"/>
                      <a:pt x="2526793" y="1008478"/>
                      <a:pt x="2526793" y="1008478"/>
                    </a:cubicBezTo>
                    <a:lnTo>
                      <a:pt x="2526794" y="1008477"/>
                    </a:lnTo>
                    <a:lnTo>
                      <a:pt x="2519474" y="996318"/>
                    </a:lnTo>
                    <a:cubicBezTo>
                      <a:pt x="2517548" y="988160"/>
                      <a:pt x="2519089" y="975846"/>
                      <a:pt x="2532958" y="959223"/>
                    </a:cubicBezTo>
                    <a:lnTo>
                      <a:pt x="2533020" y="958530"/>
                    </a:lnTo>
                    <a:lnTo>
                      <a:pt x="2533738" y="950607"/>
                    </a:lnTo>
                    <a:lnTo>
                      <a:pt x="2533802" y="949758"/>
                    </a:lnTo>
                    <a:lnTo>
                      <a:pt x="2533950" y="948097"/>
                    </a:lnTo>
                    <a:lnTo>
                      <a:pt x="2534321" y="942896"/>
                    </a:lnTo>
                    <a:lnTo>
                      <a:pt x="2535486" y="927504"/>
                    </a:lnTo>
                    <a:lnTo>
                      <a:pt x="2535701" y="923568"/>
                    </a:lnTo>
                    <a:lnTo>
                      <a:pt x="2536040" y="918818"/>
                    </a:lnTo>
                    <a:lnTo>
                      <a:pt x="2536418" y="910429"/>
                    </a:lnTo>
                    <a:lnTo>
                      <a:pt x="2537312" y="894032"/>
                    </a:lnTo>
                    <a:lnTo>
                      <a:pt x="2537516" y="886031"/>
                    </a:lnTo>
                    <a:lnTo>
                      <a:pt x="2537899" y="877534"/>
                    </a:lnTo>
                    <a:lnTo>
                      <a:pt x="2537954" y="868880"/>
                    </a:lnTo>
                    <a:lnTo>
                      <a:pt x="2538325" y="854310"/>
                    </a:lnTo>
                    <a:lnTo>
                      <a:pt x="2538078" y="849229"/>
                    </a:lnTo>
                    <a:lnTo>
                      <a:pt x="2538198" y="830391"/>
                    </a:lnTo>
                    <a:cubicBezTo>
                      <a:pt x="2537889" y="814383"/>
                      <a:pt x="2537100" y="798423"/>
                      <a:pt x="2535607" y="783536"/>
                    </a:cubicBezTo>
                    <a:lnTo>
                      <a:pt x="2534590" y="777499"/>
                    </a:lnTo>
                    <a:lnTo>
                      <a:pt x="2534351" y="772588"/>
                    </a:lnTo>
                    <a:lnTo>
                      <a:pt x="2530663" y="754192"/>
                    </a:lnTo>
                    <a:lnTo>
                      <a:pt x="2528798" y="743117"/>
                    </a:lnTo>
                    <a:lnTo>
                      <a:pt x="2528152" y="741662"/>
                    </a:lnTo>
                    <a:lnTo>
                      <a:pt x="2527583" y="738823"/>
                    </a:lnTo>
                    <a:lnTo>
                      <a:pt x="2516457" y="715317"/>
                    </a:lnTo>
                    <a:lnTo>
                      <a:pt x="2516441" y="715281"/>
                    </a:lnTo>
                    <a:cubicBezTo>
                      <a:pt x="2511249" y="708783"/>
                      <a:pt x="2504912" y="705406"/>
                      <a:pt x="2497207" y="706176"/>
                    </a:cubicBezTo>
                    <a:close/>
                    <a:moveTo>
                      <a:pt x="1827791" y="682164"/>
                    </a:moveTo>
                    <a:cubicBezTo>
                      <a:pt x="1802519" y="686628"/>
                      <a:pt x="1781715" y="695555"/>
                      <a:pt x="1764388" y="707022"/>
                    </a:cubicBezTo>
                    <a:lnTo>
                      <a:pt x="1764375" y="707035"/>
                    </a:lnTo>
                    <a:lnTo>
                      <a:pt x="1730853" y="736298"/>
                    </a:lnTo>
                    <a:lnTo>
                      <a:pt x="1725215" y="743944"/>
                    </a:lnTo>
                    <a:lnTo>
                      <a:pt x="1721847" y="747119"/>
                    </a:lnTo>
                    <a:lnTo>
                      <a:pt x="1715744" y="756791"/>
                    </a:lnTo>
                    <a:lnTo>
                      <a:pt x="1706540" y="769274"/>
                    </a:lnTo>
                    <a:lnTo>
                      <a:pt x="1697088" y="786356"/>
                    </a:lnTo>
                    <a:lnTo>
                      <a:pt x="1694214" y="790910"/>
                    </a:lnTo>
                    <a:cubicBezTo>
                      <a:pt x="1686827" y="804840"/>
                      <a:pt x="1680933" y="817462"/>
                      <a:pt x="1675539" y="826851"/>
                    </a:cubicBezTo>
                    <a:cubicBezTo>
                      <a:pt x="1653349" y="864407"/>
                      <a:pt x="1584311" y="965380"/>
                      <a:pt x="1621912" y="1018329"/>
                    </a:cubicBezTo>
                    <a:cubicBezTo>
                      <a:pt x="1631312" y="1031720"/>
                      <a:pt x="1640712" y="1036338"/>
                      <a:pt x="1649525" y="1035732"/>
                    </a:cubicBezTo>
                    <a:lnTo>
                      <a:pt x="1649526" y="1035732"/>
                    </a:lnTo>
                    <a:lnTo>
                      <a:pt x="1635940" y="1032279"/>
                    </a:lnTo>
                    <a:cubicBezTo>
                      <a:pt x="1631313" y="1029527"/>
                      <a:pt x="1626613" y="1025025"/>
                      <a:pt x="1621913" y="1018329"/>
                    </a:cubicBezTo>
                    <a:cubicBezTo>
                      <a:pt x="1584312" y="965380"/>
                      <a:pt x="1653350" y="864407"/>
                      <a:pt x="1675540" y="826851"/>
                    </a:cubicBezTo>
                    <a:cubicBezTo>
                      <a:pt x="1679585" y="819809"/>
                      <a:pt x="1683912" y="810949"/>
                      <a:pt x="1688939" y="801082"/>
                    </a:cubicBezTo>
                    <a:lnTo>
                      <a:pt x="1697088" y="786356"/>
                    </a:lnTo>
                    <a:lnTo>
                      <a:pt x="1715744" y="756791"/>
                    </a:lnTo>
                    <a:lnTo>
                      <a:pt x="1725215" y="743944"/>
                    </a:lnTo>
                    <a:lnTo>
                      <a:pt x="1764375" y="707035"/>
                    </a:lnTo>
                    <a:lnTo>
                      <a:pt x="1764389" y="707022"/>
                    </a:lnTo>
                    <a:lnTo>
                      <a:pt x="1827792" y="682164"/>
                    </a:lnTo>
                    <a:close/>
                    <a:moveTo>
                      <a:pt x="904630" y="655795"/>
                    </a:moveTo>
                    <a:lnTo>
                      <a:pt x="904630" y="655795"/>
                    </a:lnTo>
                    <a:lnTo>
                      <a:pt x="926583" y="658258"/>
                    </a:lnTo>
                    <a:lnTo>
                      <a:pt x="929404" y="658574"/>
                    </a:lnTo>
                    <a:lnTo>
                      <a:pt x="929404" y="658574"/>
                    </a:lnTo>
                    <a:lnTo>
                      <a:pt x="929405" y="658574"/>
                    </a:lnTo>
                    <a:lnTo>
                      <a:pt x="934312" y="660700"/>
                    </a:lnTo>
                    <a:lnTo>
                      <a:pt x="961127" y="672313"/>
                    </a:lnTo>
                    <a:cubicBezTo>
                      <a:pt x="961127" y="672313"/>
                      <a:pt x="998111" y="725262"/>
                      <a:pt x="950648" y="772670"/>
                    </a:cubicBezTo>
                    <a:cubicBezTo>
                      <a:pt x="915051" y="808226"/>
                      <a:pt x="892630" y="889843"/>
                      <a:pt x="883643" y="955183"/>
                    </a:cubicBezTo>
                    <a:cubicBezTo>
                      <a:pt x="892630" y="889843"/>
                      <a:pt x="915051" y="808226"/>
                      <a:pt x="950649" y="772670"/>
                    </a:cubicBezTo>
                    <a:cubicBezTo>
                      <a:pt x="998112" y="725262"/>
                      <a:pt x="961128" y="672313"/>
                      <a:pt x="961128" y="672313"/>
                    </a:cubicBezTo>
                    <a:lnTo>
                      <a:pt x="934312" y="660700"/>
                    </a:lnTo>
                    <a:lnTo>
                      <a:pt x="929404" y="658574"/>
                    </a:lnTo>
                    <a:lnTo>
                      <a:pt x="926583" y="658258"/>
                    </a:lnTo>
                    <a:close/>
                    <a:moveTo>
                      <a:pt x="747235" y="648917"/>
                    </a:moveTo>
                    <a:lnTo>
                      <a:pt x="794428" y="650062"/>
                    </a:lnTo>
                    <a:lnTo>
                      <a:pt x="794431" y="650063"/>
                    </a:lnTo>
                    <a:lnTo>
                      <a:pt x="816358" y="661873"/>
                    </a:lnTo>
                    <a:lnTo>
                      <a:pt x="819492" y="667756"/>
                    </a:lnTo>
                    <a:lnTo>
                      <a:pt x="822468" y="685939"/>
                    </a:lnTo>
                    <a:lnTo>
                      <a:pt x="821846" y="694791"/>
                    </a:lnTo>
                    <a:lnTo>
                      <a:pt x="810726" y="733262"/>
                    </a:lnTo>
                    <a:lnTo>
                      <a:pt x="810724" y="733266"/>
                    </a:lnTo>
                    <a:cubicBezTo>
                      <a:pt x="797472" y="767436"/>
                      <a:pt x="797472" y="789139"/>
                      <a:pt x="803790" y="795065"/>
                    </a:cubicBezTo>
                    <a:lnTo>
                      <a:pt x="799918" y="774757"/>
                    </a:lnTo>
                    <a:cubicBezTo>
                      <a:pt x="800785" y="764320"/>
                      <a:pt x="804098" y="750351"/>
                      <a:pt x="810724" y="733266"/>
                    </a:cubicBezTo>
                    <a:lnTo>
                      <a:pt x="810726" y="733262"/>
                    </a:lnTo>
                    <a:lnTo>
                      <a:pt x="821522" y="699401"/>
                    </a:lnTo>
                    <a:lnTo>
                      <a:pt x="821846" y="694791"/>
                    </a:lnTo>
                    <a:lnTo>
                      <a:pt x="823168" y="690216"/>
                    </a:lnTo>
                    <a:lnTo>
                      <a:pt x="822468" y="685939"/>
                    </a:lnTo>
                    <a:lnTo>
                      <a:pt x="823250" y="674813"/>
                    </a:lnTo>
                    <a:lnTo>
                      <a:pt x="819492" y="667756"/>
                    </a:lnTo>
                    <a:lnTo>
                      <a:pt x="818738" y="663155"/>
                    </a:lnTo>
                    <a:lnTo>
                      <a:pt x="816358" y="661873"/>
                    </a:lnTo>
                    <a:lnTo>
                      <a:pt x="814642" y="658651"/>
                    </a:lnTo>
                    <a:lnTo>
                      <a:pt x="794431" y="650063"/>
                    </a:lnTo>
                    <a:lnTo>
                      <a:pt x="794429" y="650062"/>
                    </a:lnTo>
                    <a:cubicBezTo>
                      <a:pt x="782679" y="647801"/>
                      <a:pt x="767115" y="647532"/>
                      <a:pt x="747235" y="648917"/>
                    </a:cubicBezTo>
                    <a:close/>
                    <a:moveTo>
                      <a:pt x="605308" y="621442"/>
                    </a:moveTo>
                    <a:cubicBezTo>
                      <a:pt x="627614" y="644646"/>
                      <a:pt x="640905" y="666464"/>
                      <a:pt x="623338" y="735729"/>
                    </a:cubicBezTo>
                    <a:cubicBezTo>
                      <a:pt x="618831" y="753045"/>
                      <a:pt x="615168" y="768305"/>
                      <a:pt x="612367" y="781432"/>
                    </a:cubicBezTo>
                    <a:lnTo>
                      <a:pt x="611205" y="788025"/>
                    </a:lnTo>
                    <a:lnTo>
                      <a:pt x="609855" y="793844"/>
                    </a:lnTo>
                    <a:lnTo>
                      <a:pt x="609150" y="799675"/>
                    </a:lnTo>
                    <a:lnTo>
                      <a:pt x="606565" y="814334"/>
                    </a:lnTo>
                    <a:lnTo>
                      <a:pt x="606327" y="823046"/>
                    </a:lnTo>
                    <a:lnTo>
                      <a:pt x="605616" y="828929"/>
                    </a:lnTo>
                    <a:lnTo>
                      <a:pt x="606137" y="830017"/>
                    </a:lnTo>
                    <a:lnTo>
                      <a:pt x="606029" y="833973"/>
                    </a:lnTo>
                    <a:cubicBezTo>
                      <a:pt x="606738" y="838257"/>
                      <a:pt x="608342" y="840254"/>
                      <a:pt x="610856" y="839886"/>
                    </a:cubicBezTo>
                    <a:lnTo>
                      <a:pt x="610856" y="839886"/>
                    </a:lnTo>
                    <a:lnTo>
                      <a:pt x="606137" y="830017"/>
                    </a:lnTo>
                    <a:lnTo>
                      <a:pt x="606327" y="823046"/>
                    </a:lnTo>
                    <a:lnTo>
                      <a:pt x="609150" y="799675"/>
                    </a:lnTo>
                    <a:lnTo>
                      <a:pt x="611205" y="788025"/>
                    </a:lnTo>
                    <a:lnTo>
                      <a:pt x="623338" y="735729"/>
                    </a:lnTo>
                    <a:cubicBezTo>
                      <a:pt x="640906" y="666464"/>
                      <a:pt x="627614" y="644646"/>
                      <a:pt x="605308" y="621442"/>
                    </a:cubicBezTo>
                    <a:close/>
                    <a:moveTo>
                      <a:pt x="2307354" y="604048"/>
                    </a:moveTo>
                    <a:lnTo>
                      <a:pt x="2323977" y="605924"/>
                    </a:lnTo>
                    <a:cubicBezTo>
                      <a:pt x="2328196" y="606550"/>
                      <a:pt x="2330777" y="607050"/>
                      <a:pt x="2330777" y="607050"/>
                    </a:cubicBezTo>
                    <a:cubicBezTo>
                      <a:pt x="2348652" y="634756"/>
                      <a:pt x="2303038" y="636603"/>
                      <a:pt x="2257424" y="652611"/>
                    </a:cubicBezTo>
                    <a:cubicBezTo>
                      <a:pt x="2211811" y="668619"/>
                      <a:pt x="2225988" y="812690"/>
                      <a:pt x="2229686" y="868102"/>
                    </a:cubicBezTo>
                    <a:cubicBezTo>
                      <a:pt x="2230495" y="878491"/>
                      <a:pt x="2231911" y="887626"/>
                      <a:pt x="2233507" y="895610"/>
                    </a:cubicBezTo>
                    <a:lnTo>
                      <a:pt x="2234832" y="901179"/>
                    </a:lnTo>
                    <a:lnTo>
                      <a:pt x="2235148" y="903215"/>
                    </a:lnTo>
                    <a:lnTo>
                      <a:pt x="2238020" y="914586"/>
                    </a:lnTo>
                    <a:lnTo>
                      <a:pt x="2238408" y="916219"/>
                    </a:lnTo>
                    <a:cubicBezTo>
                      <a:pt x="2241468" y="927799"/>
                      <a:pt x="2243541" y="935201"/>
                      <a:pt x="2241215" y="939271"/>
                    </a:cubicBezTo>
                    <a:lnTo>
                      <a:pt x="2229687" y="943215"/>
                    </a:lnTo>
                    <a:lnTo>
                      <a:pt x="2229687" y="943215"/>
                    </a:lnTo>
                    <a:cubicBezTo>
                      <a:pt x="2242632" y="943215"/>
                      <a:pt x="2243710" y="938289"/>
                      <a:pt x="2241014" y="926438"/>
                    </a:cubicBezTo>
                    <a:lnTo>
                      <a:pt x="2238020" y="914586"/>
                    </a:lnTo>
                    <a:lnTo>
                      <a:pt x="2234832" y="901179"/>
                    </a:lnTo>
                    <a:lnTo>
                      <a:pt x="2229687" y="868102"/>
                    </a:lnTo>
                    <a:cubicBezTo>
                      <a:pt x="2225989" y="812690"/>
                      <a:pt x="2211812" y="668619"/>
                      <a:pt x="2257425" y="652611"/>
                    </a:cubicBezTo>
                    <a:cubicBezTo>
                      <a:pt x="2303039" y="636603"/>
                      <a:pt x="2348653" y="634756"/>
                      <a:pt x="2330778" y="607050"/>
                    </a:cubicBezTo>
                    <a:cubicBezTo>
                      <a:pt x="2330778" y="607050"/>
                      <a:pt x="2320453" y="605049"/>
                      <a:pt x="2307354" y="604048"/>
                    </a:cubicBezTo>
                    <a:close/>
                    <a:moveTo>
                      <a:pt x="726277" y="595968"/>
                    </a:moveTo>
                    <a:cubicBezTo>
                      <a:pt x="726277" y="595968"/>
                      <a:pt x="724968" y="597776"/>
                      <a:pt x="722665" y="600691"/>
                    </a:cubicBezTo>
                    <a:lnTo>
                      <a:pt x="722662" y="600695"/>
                    </a:lnTo>
                    <a:lnTo>
                      <a:pt x="711337" y="613602"/>
                    </a:lnTo>
                    <a:lnTo>
                      <a:pt x="683745" y="637835"/>
                    </a:lnTo>
                    <a:cubicBezTo>
                      <a:pt x="691836" y="632986"/>
                      <a:pt x="699839" y="625886"/>
                      <a:pt x="706683" y="618906"/>
                    </a:cubicBezTo>
                    <a:lnTo>
                      <a:pt x="711337" y="613602"/>
                    </a:lnTo>
                    <a:lnTo>
                      <a:pt x="713102" y="612053"/>
                    </a:lnTo>
                    <a:lnTo>
                      <a:pt x="722662" y="600695"/>
                    </a:lnTo>
                    <a:lnTo>
                      <a:pt x="722666" y="600691"/>
                    </a:lnTo>
                    <a:close/>
                    <a:moveTo>
                      <a:pt x="1932811" y="591889"/>
                    </a:moveTo>
                    <a:cubicBezTo>
                      <a:pt x="1908077" y="591658"/>
                      <a:pt x="1882343" y="602124"/>
                      <a:pt x="1873405" y="632909"/>
                    </a:cubicBezTo>
                    <a:lnTo>
                      <a:pt x="1859953" y="663548"/>
                    </a:lnTo>
                    <a:lnTo>
                      <a:pt x="1855690" y="669208"/>
                    </a:lnTo>
                    <a:lnTo>
                      <a:pt x="1845833" y="678556"/>
                    </a:lnTo>
                    <a:lnTo>
                      <a:pt x="1842261" y="680770"/>
                    </a:lnTo>
                    <a:lnTo>
                      <a:pt x="1832405" y="683039"/>
                    </a:lnTo>
                    <a:lnTo>
                      <a:pt x="1832405" y="683039"/>
                    </a:lnTo>
                    <a:cubicBezTo>
                      <a:pt x="1834565" y="683148"/>
                      <a:pt x="1837370" y="682926"/>
                      <a:pt x="1840571" y="681818"/>
                    </a:cubicBezTo>
                    <a:lnTo>
                      <a:pt x="1842261" y="680770"/>
                    </a:lnTo>
                    <a:lnTo>
                      <a:pt x="1843895" y="680394"/>
                    </a:lnTo>
                    <a:lnTo>
                      <a:pt x="1845833" y="678556"/>
                    </a:lnTo>
                    <a:lnTo>
                      <a:pt x="1851118" y="675279"/>
                    </a:lnTo>
                    <a:lnTo>
                      <a:pt x="1855690" y="669208"/>
                    </a:lnTo>
                    <a:lnTo>
                      <a:pt x="1858736" y="666320"/>
                    </a:lnTo>
                    <a:lnTo>
                      <a:pt x="1859953" y="663548"/>
                    </a:lnTo>
                    <a:lnTo>
                      <a:pt x="1862559" y="660089"/>
                    </a:lnTo>
                    <a:cubicBezTo>
                      <a:pt x="1866356" y="653212"/>
                      <a:pt x="1870054" y="644338"/>
                      <a:pt x="1873406" y="632909"/>
                    </a:cubicBezTo>
                    <a:cubicBezTo>
                      <a:pt x="1877875" y="617517"/>
                      <a:pt x="1886543" y="607204"/>
                      <a:pt x="1897185" y="600768"/>
                    </a:cubicBezTo>
                    <a:lnTo>
                      <a:pt x="1932811" y="591889"/>
                    </a:lnTo>
                    <a:close/>
                    <a:moveTo>
                      <a:pt x="451361" y="579960"/>
                    </a:moveTo>
                    <a:lnTo>
                      <a:pt x="431422" y="581574"/>
                    </a:lnTo>
                    <a:lnTo>
                      <a:pt x="431423" y="581574"/>
                    </a:lnTo>
                    <a:close/>
                    <a:moveTo>
                      <a:pt x="537889" y="574419"/>
                    </a:moveTo>
                    <a:lnTo>
                      <a:pt x="557065" y="577228"/>
                    </a:lnTo>
                    <a:cubicBezTo>
                      <a:pt x="564317" y="580345"/>
                      <a:pt x="572331" y="586117"/>
                      <a:pt x="580806" y="595968"/>
                    </a:cubicBezTo>
                    <a:cubicBezTo>
                      <a:pt x="563855" y="576266"/>
                      <a:pt x="548753" y="572880"/>
                      <a:pt x="537889" y="574419"/>
                    </a:cubicBezTo>
                    <a:close/>
                    <a:moveTo>
                      <a:pt x="773740" y="569493"/>
                    </a:moveTo>
                    <a:lnTo>
                      <a:pt x="774875" y="574803"/>
                    </a:lnTo>
                    <a:lnTo>
                      <a:pt x="775099" y="578074"/>
                    </a:lnTo>
                    <a:lnTo>
                      <a:pt x="774153" y="587305"/>
                    </a:lnTo>
                    <a:lnTo>
                      <a:pt x="772800" y="591350"/>
                    </a:lnTo>
                    <a:lnTo>
                      <a:pt x="760478" y="600662"/>
                    </a:lnTo>
                    <a:cubicBezTo>
                      <a:pt x="766048" y="599537"/>
                      <a:pt x="769661" y="597026"/>
                      <a:pt x="771949" y="593893"/>
                    </a:cubicBezTo>
                    <a:lnTo>
                      <a:pt x="772800" y="591350"/>
                    </a:lnTo>
                    <a:lnTo>
                      <a:pt x="773817" y="590580"/>
                    </a:lnTo>
                    <a:lnTo>
                      <a:pt x="774153" y="587305"/>
                    </a:lnTo>
                    <a:lnTo>
                      <a:pt x="775463" y="583389"/>
                    </a:lnTo>
                    <a:lnTo>
                      <a:pt x="775099" y="578074"/>
                    </a:lnTo>
                    <a:lnTo>
                      <a:pt x="775252" y="576573"/>
                    </a:lnTo>
                    <a:lnTo>
                      <a:pt x="774875" y="574803"/>
                    </a:lnTo>
                    <a:lnTo>
                      <a:pt x="774801" y="573730"/>
                    </a:lnTo>
                    <a:cubicBezTo>
                      <a:pt x="774304" y="571160"/>
                      <a:pt x="773740" y="569493"/>
                      <a:pt x="773740" y="569493"/>
                    </a:cubicBezTo>
                    <a:close/>
                    <a:moveTo>
                      <a:pt x="390953" y="527011"/>
                    </a:moveTo>
                    <a:cubicBezTo>
                      <a:pt x="369688" y="537785"/>
                      <a:pt x="349808" y="563644"/>
                      <a:pt x="335246" y="586809"/>
                    </a:cubicBezTo>
                    <a:lnTo>
                      <a:pt x="327799" y="599892"/>
                    </a:lnTo>
                    <a:lnTo>
                      <a:pt x="325383" y="603400"/>
                    </a:lnTo>
                    <a:lnTo>
                      <a:pt x="319755" y="614021"/>
                    </a:lnTo>
                    <a:lnTo>
                      <a:pt x="317880" y="617315"/>
                    </a:lnTo>
                    <a:lnTo>
                      <a:pt x="315820" y="621448"/>
                    </a:lnTo>
                    <a:lnTo>
                      <a:pt x="315131" y="622747"/>
                    </a:lnTo>
                    <a:lnTo>
                      <a:pt x="314090" y="624918"/>
                    </a:lnTo>
                    <a:lnTo>
                      <a:pt x="313109" y="626885"/>
                    </a:lnTo>
                    <a:cubicBezTo>
                      <a:pt x="312015" y="629166"/>
                      <a:pt x="311437" y="630446"/>
                      <a:pt x="311437" y="630446"/>
                    </a:cubicBezTo>
                    <a:cubicBezTo>
                      <a:pt x="311437" y="717258"/>
                      <a:pt x="259043" y="756662"/>
                      <a:pt x="259043" y="756662"/>
                    </a:cubicBezTo>
                    <a:lnTo>
                      <a:pt x="259012" y="756691"/>
                    </a:lnTo>
                    <a:lnTo>
                      <a:pt x="206741" y="803126"/>
                    </a:lnTo>
                    <a:lnTo>
                      <a:pt x="203351" y="807716"/>
                    </a:lnTo>
                    <a:lnTo>
                      <a:pt x="200581" y="810256"/>
                    </a:lnTo>
                    <a:lnTo>
                      <a:pt x="188925" y="827247"/>
                    </a:lnTo>
                    <a:lnTo>
                      <a:pt x="170002" y="852866"/>
                    </a:lnTo>
                    <a:lnTo>
                      <a:pt x="165453" y="861463"/>
                    </a:lnTo>
                    <a:lnTo>
                      <a:pt x="162113" y="866331"/>
                    </a:lnTo>
                    <a:lnTo>
                      <a:pt x="154938" y="881335"/>
                    </a:lnTo>
                    <a:lnTo>
                      <a:pt x="147044" y="896253"/>
                    </a:lnTo>
                    <a:lnTo>
                      <a:pt x="143176" y="905929"/>
                    </a:lnTo>
                    <a:lnTo>
                      <a:pt x="140982" y="910517"/>
                    </a:lnTo>
                    <a:cubicBezTo>
                      <a:pt x="136532" y="921666"/>
                      <a:pt x="134529" y="928439"/>
                      <a:pt x="134529" y="928439"/>
                    </a:cubicBezTo>
                    <a:lnTo>
                      <a:pt x="134530" y="928438"/>
                    </a:lnTo>
                    <a:lnTo>
                      <a:pt x="136088" y="923659"/>
                    </a:lnTo>
                    <a:lnTo>
                      <a:pt x="143176" y="905929"/>
                    </a:lnTo>
                    <a:lnTo>
                      <a:pt x="154938" y="881335"/>
                    </a:lnTo>
                    <a:lnTo>
                      <a:pt x="165453" y="861463"/>
                    </a:lnTo>
                    <a:lnTo>
                      <a:pt x="188925" y="827247"/>
                    </a:lnTo>
                    <a:lnTo>
                      <a:pt x="203351" y="807716"/>
                    </a:lnTo>
                    <a:lnTo>
                      <a:pt x="259012" y="756691"/>
                    </a:lnTo>
                    <a:lnTo>
                      <a:pt x="259044" y="756662"/>
                    </a:lnTo>
                    <a:cubicBezTo>
                      <a:pt x="259044" y="756662"/>
                      <a:pt x="311438" y="717258"/>
                      <a:pt x="311438" y="630446"/>
                    </a:cubicBezTo>
                    <a:lnTo>
                      <a:pt x="314090" y="624918"/>
                    </a:lnTo>
                    <a:lnTo>
                      <a:pt x="315820" y="621448"/>
                    </a:lnTo>
                    <a:lnTo>
                      <a:pt x="319755" y="614021"/>
                    </a:lnTo>
                    <a:lnTo>
                      <a:pt x="327799" y="599892"/>
                    </a:lnTo>
                    <a:lnTo>
                      <a:pt x="360587" y="552264"/>
                    </a:lnTo>
                    <a:lnTo>
                      <a:pt x="390953" y="527012"/>
                    </a:lnTo>
                    <a:close/>
                    <a:moveTo>
                      <a:pt x="2482913" y="510050"/>
                    </a:moveTo>
                    <a:cubicBezTo>
                      <a:pt x="2474977" y="510618"/>
                      <a:pt x="2467464" y="512234"/>
                      <a:pt x="2459605" y="512234"/>
                    </a:cubicBezTo>
                    <a:cubicBezTo>
                      <a:pt x="2428168" y="512234"/>
                      <a:pt x="2404129" y="599046"/>
                      <a:pt x="2415840" y="650764"/>
                    </a:cubicBezTo>
                    <a:cubicBezTo>
                      <a:pt x="2428168" y="701866"/>
                      <a:pt x="2483645" y="743733"/>
                      <a:pt x="2463303" y="846552"/>
                    </a:cubicBezTo>
                    <a:lnTo>
                      <a:pt x="2463292" y="846603"/>
                    </a:lnTo>
                    <a:lnTo>
                      <a:pt x="2453259" y="887244"/>
                    </a:lnTo>
                    <a:lnTo>
                      <a:pt x="2450799" y="894743"/>
                    </a:lnTo>
                    <a:lnTo>
                      <a:pt x="2441577" y="915485"/>
                    </a:lnTo>
                    <a:lnTo>
                      <a:pt x="2441568" y="915503"/>
                    </a:lnTo>
                    <a:lnTo>
                      <a:pt x="2441561" y="915510"/>
                    </a:lnTo>
                    <a:lnTo>
                      <a:pt x="2433896" y="922911"/>
                    </a:lnTo>
                    <a:lnTo>
                      <a:pt x="2425684" y="924388"/>
                    </a:lnTo>
                    <a:lnTo>
                      <a:pt x="2425684" y="924388"/>
                    </a:lnTo>
                    <a:cubicBezTo>
                      <a:pt x="2427432" y="925132"/>
                      <a:pt x="2429733" y="925458"/>
                      <a:pt x="2432432" y="924325"/>
                    </a:cubicBezTo>
                    <a:lnTo>
                      <a:pt x="2433896" y="922911"/>
                    </a:lnTo>
                    <a:lnTo>
                      <a:pt x="2435257" y="922666"/>
                    </a:lnTo>
                    <a:lnTo>
                      <a:pt x="2441561" y="915510"/>
                    </a:lnTo>
                    <a:lnTo>
                      <a:pt x="2441569" y="915503"/>
                    </a:lnTo>
                    <a:lnTo>
                      <a:pt x="2441577" y="915485"/>
                    </a:lnTo>
                    <a:lnTo>
                      <a:pt x="2448529" y="901666"/>
                    </a:lnTo>
                    <a:lnTo>
                      <a:pt x="2450799" y="894743"/>
                    </a:lnTo>
                    <a:lnTo>
                      <a:pt x="2452168" y="891665"/>
                    </a:lnTo>
                    <a:lnTo>
                      <a:pt x="2453259" y="887244"/>
                    </a:lnTo>
                    <a:lnTo>
                      <a:pt x="2455865" y="879300"/>
                    </a:lnTo>
                    <a:lnTo>
                      <a:pt x="2463292" y="846603"/>
                    </a:lnTo>
                    <a:lnTo>
                      <a:pt x="2463304" y="846552"/>
                    </a:lnTo>
                    <a:cubicBezTo>
                      <a:pt x="2483646" y="743733"/>
                      <a:pt x="2428169" y="701866"/>
                      <a:pt x="2415841" y="650764"/>
                    </a:cubicBezTo>
                    <a:cubicBezTo>
                      <a:pt x="2404130" y="599046"/>
                      <a:pt x="2428169" y="512234"/>
                      <a:pt x="2459606" y="512234"/>
                    </a:cubicBezTo>
                    <a:lnTo>
                      <a:pt x="2482913" y="510050"/>
                    </a:lnTo>
                    <a:close/>
                    <a:moveTo>
                      <a:pt x="924143" y="503617"/>
                    </a:moveTo>
                    <a:lnTo>
                      <a:pt x="924671" y="535113"/>
                    </a:lnTo>
                    <a:lnTo>
                      <a:pt x="922723" y="546340"/>
                    </a:lnTo>
                    <a:lnTo>
                      <a:pt x="916921" y="571367"/>
                    </a:lnTo>
                    <a:lnTo>
                      <a:pt x="912178" y="583579"/>
                    </a:lnTo>
                    <a:lnTo>
                      <a:pt x="901596" y="602588"/>
                    </a:lnTo>
                    <a:lnTo>
                      <a:pt x="891880" y="614081"/>
                    </a:lnTo>
                    <a:lnTo>
                      <a:pt x="888291" y="616775"/>
                    </a:lnTo>
                    <a:lnTo>
                      <a:pt x="872308" y="620413"/>
                    </a:lnTo>
                    <a:cubicBezTo>
                      <a:pt x="877068" y="621195"/>
                      <a:pt x="881571" y="620513"/>
                      <a:pt x="885791" y="618650"/>
                    </a:cubicBezTo>
                    <a:lnTo>
                      <a:pt x="888291" y="616775"/>
                    </a:lnTo>
                    <a:lnTo>
                      <a:pt x="889916" y="616405"/>
                    </a:lnTo>
                    <a:lnTo>
                      <a:pt x="891880" y="614081"/>
                    </a:lnTo>
                    <a:lnTo>
                      <a:pt x="897578" y="609805"/>
                    </a:lnTo>
                    <a:lnTo>
                      <a:pt x="901596" y="602588"/>
                    </a:lnTo>
                    <a:lnTo>
                      <a:pt x="907516" y="595584"/>
                    </a:lnTo>
                    <a:lnTo>
                      <a:pt x="912178" y="583579"/>
                    </a:lnTo>
                    <a:lnTo>
                      <a:pt x="915454" y="577696"/>
                    </a:lnTo>
                    <a:lnTo>
                      <a:pt x="916921" y="571367"/>
                    </a:lnTo>
                    <a:lnTo>
                      <a:pt x="919558" y="564576"/>
                    </a:lnTo>
                    <a:lnTo>
                      <a:pt x="922723" y="546340"/>
                    </a:lnTo>
                    <a:lnTo>
                      <a:pt x="924715" y="537745"/>
                    </a:lnTo>
                    <a:lnTo>
                      <a:pt x="924671" y="535113"/>
                    </a:lnTo>
                    <a:lnTo>
                      <a:pt x="925335" y="531284"/>
                    </a:lnTo>
                    <a:close/>
                    <a:moveTo>
                      <a:pt x="1014140" y="479603"/>
                    </a:moveTo>
                    <a:lnTo>
                      <a:pt x="1014140" y="479603"/>
                    </a:lnTo>
                    <a:lnTo>
                      <a:pt x="1040596" y="497891"/>
                    </a:lnTo>
                    <a:lnTo>
                      <a:pt x="1040600" y="497903"/>
                    </a:lnTo>
                    <a:lnTo>
                      <a:pt x="1049394" y="527843"/>
                    </a:lnTo>
                    <a:lnTo>
                      <a:pt x="1050160" y="537563"/>
                    </a:lnTo>
                    <a:lnTo>
                      <a:pt x="1050268" y="557925"/>
                    </a:lnTo>
                    <a:lnTo>
                      <a:pt x="1049828" y="565554"/>
                    </a:lnTo>
                    <a:lnTo>
                      <a:pt x="1049438" y="569236"/>
                    </a:lnTo>
                    <a:lnTo>
                      <a:pt x="1048657" y="575035"/>
                    </a:lnTo>
                    <a:cubicBezTo>
                      <a:pt x="1016604" y="593505"/>
                      <a:pt x="1027083" y="680317"/>
                      <a:pt x="1027083" y="680317"/>
                    </a:cubicBezTo>
                    <a:cubicBezTo>
                      <a:pt x="1096120" y="814537"/>
                      <a:pt x="1090573" y="901964"/>
                      <a:pt x="1090573" y="901964"/>
                    </a:cubicBezTo>
                    <a:lnTo>
                      <a:pt x="1090577" y="902036"/>
                    </a:lnTo>
                    <a:lnTo>
                      <a:pt x="1093248" y="961372"/>
                    </a:lnTo>
                    <a:lnTo>
                      <a:pt x="1094078" y="966130"/>
                    </a:lnTo>
                    <a:lnTo>
                      <a:pt x="1094307" y="970326"/>
                    </a:lnTo>
                    <a:lnTo>
                      <a:pt x="1097240" y="984245"/>
                    </a:lnTo>
                    <a:lnTo>
                      <a:pt x="1101953" y="1011247"/>
                    </a:lnTo>
                    <a:lnTo>
                      <a:pt x="1104609" y="1019219"/>
                    </a:lnTo>
                    <a:lnTo>
                      <a:pt x="1106013" y="1025879"/>
                    </a:lnTo>
                    <a:lnTo>
                      <a:pt x="1110362" y="1036484"/>
                    </a:lnTo>
                    <a:lnTo>
                      <a:pt x="1115637" y="1052317"/>
                    </a:lnTo>
                    <a:lnTo>
                      <a:pt x="1120896" y="1062173"/>
                    </a:lnTo>
                    <a:lnTo>
                      <a:pt x="1124014" y="1069778"/>
                    </a:lnTo>
                    <a:lnTo>
                      <a:pt x="1128443" y="1076316"/>
                    </a:lnTo>
                    <a:lnTo>
                      <a:pt x="1133243" y="1085310"/>
                    </a:lnTo>
                    <a:lnTo>
                      <a:pt x="1137662" y="1089926"/>
                    </a:lnTo>
                    <a:lnTo>
                      <a:pt x="1146638" y="1103177"/>
                    </a:lnTo>
                    <a:cubicBezTo>
                      <a:pt x="1154764" y="1112689"/>
                      <a:pt x="1163381" y="1120643"/>
                      <a:pt x="1172210" y="1127233"/>
                    </a:cubicBezTo>
                    <a:lnTo>
                      <a:pt x="1174910" y="1128829"/>
                    </a:lnTo>
                    <a:lnTo>
                      <a:pt x="1176007" y="1129974"/>
                    </a:lnTo>
                    <a:lnTo>
                      <a:pt x="1179808" y="1131724"/>
                    </a:lnTo>
                    <a:lnTo>
                      <a:pt x="1199055" y="1143099"/>
                    </a:lnTo>
                    <a:lnTo>
                      <a:pt x="1210075" y="1145656"/>
                    </a:lnTo>
                    <a:lnTo>
                      <a:pt x="1221810" y="1151058"/>
                    </a:lnTo>
                    <a:lnTo>
                      <a:pt x="1249867" y="1154887"/>
                    </a:lnTo>
                    <a:lnTo>
                      <a:pt x="1249867" y="1154888"/>
                    </a:lnTo>
                    <a:lnTo>
                      <a:pt x="1249868" y="1154888"/>
                    </a:lnTo>
                    <a:lnTo>
                      <a:pt x="1249867" y="1154887"/>
                    </a:lnTo>
                    <a:lnTo>
                      <a:pt x="1210075" y="1145656"/>
                    </a:lnTo>
                    <a:lnTo>
                      <a:pt x="1179808" y="1131724"/>
                    </a:lnTo>
                    <a:lnTo>
                      <a:pt x="1174910" y="1128829"/>
                    </a:lnTo>
                    <a:lnTo>
                      <a:pt x="1137662" y="1089926"/>
                    </a:lnTo>
                    <a:lnTo>
                      <a:pt x="1128443" y="1076316"/>
                    </a:lnTo>
                    <a:lnTo>
                      <a:pt x="1120896" y="1062173"/>
                    </a:lnTo>
                    <a:lnTo>
                      <a:pt x="1110362" y="1036484"/>
                    </a:lnTo>
                    <a:lnTo>
                      <a:pt x="1104609" y="1019219"/>
                    </a:lnTo>
                    <a:lnTo>
                      <a:pt x="1097240" y="984245"/>
                    </a:lnTo>
                    <a:lnTo>
                      <a:pt x="1094078" y="966130"/>
                    </a:lnTo>
                    <a:lnTo>
                      <a:pt x="1090577" y="902036"/>
                    </a:lnTo>
                    <a:lnTo>
                      <a:pt x="1090574" y="901964"/>
                    </a:lnTo>
                    <a:cubicBezTo>
                      <a:pt x="1090574" y="901964"/>
                      <a:pt x="1096121" y="814537"/>
                      <a:pt x="1027084" y="680317"/>
                    </a:cubicBezTo>
                    <a:cubicBezTo>
                      <a:pt x="1027084" y="680317"/>
                      <a:pt x="1016605" y="593505"/>
                      <a:pt x="1048658" y="575035"/>
                    </a:cubicBezTo>
                    <a:cubicBezTo>
                      <a:pt x="1048658" y="575035"/>
                      <a:pt x="1048899" y="573669"/>
                      <a:pt x="1049222" y="571263"/>
                    </a:cubicBezTo>
                    <a:lnTo>
                      <a:pt x="1049438" y="569236"/>
                    </a:lnTo>
                    <a:lnTo>
                      <a:pt x="1049750" y="566914"/>
                    </a:lnTo>
                    <a:lnTo>
                      <a:pt x="1049828" y="565554"/>
                    </a:lnTo>
                    <a:lnTo>
                      <a:pt x="1050285" y="561249"/>
                    </a:lnTo>
                    <a:lnTo>
                      <a:pt x="1050268" y="557925"/>
                    </a:lnTo>
                    <a:lnTo>
                      <a:pt x="1050900" y="546950"/>
                    </a:lnTo>
                    <a:lnTo>
                      <a:pt x="1050160" y="537563"/>
                    </a:lnTo>
                    <a:lnTo>
                      <a:pt x="1050122" y="530320"/>
                    </a:lnTo>
                    <a:lnTo>
                      <a:pt x="1049394" y="527843"/>
                    </a:lnTo>
                    <a:lnTo>
                      <a:pt x="1048913" y="521743"/>
                    </a:lnTo>
                    <a:lnTo>
                      <a:pt x="1040600" y="497903"/>
                    </a:lnTo>
                    <a:lnTo>
                      <a:pt x="1040597" y="497891"/>
                    </a:lnTo>
                    <a:cubicBezTo>
                      <a:pt x="1035020" y="488569"/>
                      <a:pt x="1026622" y="481604"/>
                      <a:pt x="1014140" y="479603"/>
                    </a:cubicBezTo>
                    <a:close/>
                    <a:moveTo>
                      <a:pt x="2005933" y="437121"/>
                    </a:moveTo>
                    <a:lnTo>
                      <a:pt x="2005933" y="437121"/>
                    </a:lnTo>
                    <a:lnTo>
                      <a:pt x="2024244" y="442561"/>
                    </a:lnTo>
                    <a:lnTo>
                      <a:pt x="2049537" y="466329"/>
                    </a:lnTo>
                    <a:lnTo>
                      <a:pt x="2069847" y="494202"/>
                    </a:lnTo>
                    <a:lnTo>
                      <a:pt x="2081254" y="512574"/>
                    </a:lnTo>
                    <a:lnTo>
                      <a:pt x="2097459" y="548567"/>
                    </a:lnTo>
                    <a:lnTo>
                      <a:pt x="2104426" y="565629"/>
                    </a:lnTo>
                    <a:lnTo>
                      <a:pt x="2113178" y="610697"/>
                    </a:lnTo>
                    <a:lnTo>
                      <a:pt x="2113186" y="610744"/>
                    </a:lnTo>
                    <a:cubicBezTo>
                      <a:pt x="2111337" y="660615"/>
                      <a:pt x="2131062" y="714180"/>
                      <a:pt x="2131062" y="714180"/>
                    </a:cubicBezTo>
                    <a:cubicBezTo>
                      <a:pt x="2158800" y="709870"/>
                      <a:pt x="2150787" y="731419"/>
                      <a:pt x="2150787" y="731419"/>
                    </a:cubicBezTo>
                    <a:cubicBezTo>
                      <a:pt x="2132911" y="743733"/>
                      <a:pt x="2101474" y="747427"/>
                      <a:pt x="2101474" y="747427"/>
                    </a:cubicBezTo>
                    <a:cubicBezTo>
                      <a:pt x="2033670" y="757278"/>
                      <a:pt x="1982508" y="895807"/>
                      <a:pt x="1952921" y="907505"/>
                    </a:cubicBezTo>
                    <a:cubicBezTo>
                      <a:pt x="1922717" y="919819"/>
                      <a:pt x="1911005" y="967227"/>
                      <a:pt x="1928881" y="978925"/>
                    </a:cubicBezTo>
                    <a:cubicBezTo>
                      <a:pt x="1946757" y="990623"/>
                      <a:pt x="2018260" y="1052192"/>
                      <a:pt x="2073736" y="1060196"/>
                    </a:cubicBezTo>
                    <a:lnTo>
                      <a:pt x="2073743" y="1060198"/>
                    </a:lnTo>
                    <a:lnTo>
                      <a:pt x="2097783" y="1066644"/>
                    </a:lnTo>
                    <a:lnTo>
                      <a:pt x="2100829" y="1068805"/>
                    </a:lnTo>
                    <a:lnTo>
                      <a:pt x="2103045" y="1072843"/>
                    </a:lnTo>
                    <a:lnTo>
                      <a:pt x="2098094" y="1081062"/>
                    </a:lnTo>
                    <a:lnTo>
                      <a:pt x="2093461" y="1083592"/>
                    </a:lnTo>
                    <a:lnTo>
                      <a:pt x="2093462" y="1083592"/>
                    </a:lnTo>
                    <a:cubicBezTo>
                      <a:pt x="2093462" y="1083592"/>
                      <a:pt x="2102246" y="1079744"/>
                      <a:pt x="2104172" y="1074895"/>
                    </a:cubicBezTo>
                    <a:lnTo>
                      <a:pt x="2103045" y="1072843"/>
                    </a:lnTo>
                    <a:lnTo>
                      <a:pt x="2104086" y="1071116"/>
                    </a:lnTo>
                    <a:lnTo>
                      <a:pt x="2100829" y="1068805"/>
                    </a:lnTo>
                    <a:lnTo>
                      <a:pt x="2099963" y="1067228"/>
                    </a:lnTo>
                    <a:lnTo>
                      <a:pt x="2097783" y="1066644"/>
                    </a:lnTo>
                    <a:lnTo>
                      <a:pt x="2095928" y="1065327"/>
                    </a:lnTo>
                    <a:lnTo>
                      <a:pt x="2073743" y="1060198"/>
                    </a:lnTo>
                    <a:lnTo>
                      <a:pt x="2073737" y="1060196"/>
                    </a:lnTo>
                    <a:cubicBezTo>
                      <a:pt x="2018261" y="1052192"/>
                      <a:pt x="1946758" y="990623"/>
                      <a:pt x="1928882" y="978925"/>
                    </a:cubicBezTo>
                    <a:cubicBezTo>
                      <a:pt x="1911006" y="967227"/>
                      <a:pt x="1922718" y="919819"/>
                      <a:pt x="1952922" y="907505"/>
                    </a:cubicBezTo>
                    <a:cubicBezTo>
                      <a:pt x="1982509" y="895807"/>
                      <a:pt x="2033671" y="757278"/>
                      <a:pt x="2101475" y="747427"/>
                    </a:cubicBezTo>
                    <a:cubicBezTo>
                      <a:pt x="2101475" y="747427"/>
                      <a:pt x="2132912" y="743733"/>
                      <a:pt x="2150788" y="731419"/>
                    </a:cubicBezTo>
                    <a:cubicBezTo>
                      <a:pt x="2150788" y="731419"/>
                      <a:pt x="2158801" y="709870"/>
                      <a:pt x="2131063" y="714180"/>
                    </a:cubicBezTo>
                    <a:cubicBezTo>
                      <a:pt x="2131063" y="714180"/>
                      <a:pt x="2111338" y="660615"/>
                      <a:pt x="2113187" y="610744"/>
                    </a:cubicBezTo>
                    <a:lnTo>
                      <a:pt x="2113178" y="610697"/>
                    </a:lnTo>
                    <a:lnTo>
                      <a:pt x="2106098" y="569726"/>
                    </a:lnTo>
                    <a:lnTo>
                      <a:pt x="2104426" y="565629"/>
                    </a:lnTo>
                    <a:lnTo>
                      <a:pt x="2103883" y="562836"/>
                    </a:lnTo>
                    <a:lnTo>
                      <a:pt x="2097459" y="548567"/>
                    </a:lnTo>
                    <a:lnTo>
                      <a:pt x="2085660" y="519670"/>
                    </a:lnTo>
                    <a:lnTo>
                      <a:pt x="2081254" y="512574"/>
                    </a:lnTo>
                    <a:lnTo>
                      <a:pt x="2078052" y="505462"/>
                    </a:lnTo>
                    <a:lnTo>
                      <a:pt x="2069847" y="494202"/>
                    </a:lnTo>
                    <a:lnTo>
                      <a:pt x="2056749" y="473106"/>
                    </a:lnTo>
                    <a:lnTo>
                      <a:pt x="2049537" y="466329"/>
                    </a:lnTo>
                    <a:lnTo>
                      <a:pt x="2042975" y="457323"/>
                    </a:lnTo>
                    <a:cubicBezTo>
                      <a:pt x="2030551" y="444894"/>
                      <a:pt x="2017799" y="437121"/>
                      <a:pt x="2005933" y="437121"/>
                    </a:cubicBezTo>
                    <a:close/>
                    <a:moveTo>
                      <a:pt x="702237" y="416803"/>
                    </a:moveTo>
                    <a:lnTo>
                      <a:pt x="705907" y="417178"/>
                    </a:lnTo>
                    <a:lnTo>
                      <a:pt x="705909" y="417180"/>
                    </a:lnTo>
                    <a:lnTo>
                      <a:pt x="712474" y="422995"/>
                    </a:lnTo>
                    <a:lnTo>
                      <a:pt x="714429" y="426794"/>
                    </a:lnTo>
                    <a:lnTo>
                      <a:pt x="718821" y="441180"/>
                    </a:lnTo>
                    <a:lnTo>
                      <a:pt x="720598" y="451547"/>
                    </a:lnTo>
                    <a:lnTo>
                      <a:pt x="721049" y="457921"/>
                    </a:lnTo>
                    <a:lnTo>
                      <a:pt x="720729" y="490685"/>
                    </a:lnTo>
                    <a:cubicBezTo>
                      <a:pt x="721423" y="480757"/>
                      <a:pt x="721654" y="472157"/>
                      <a:pt x="721528" y="464707"/>
                    </a:cubicBezTo>
                    <a:lnTo>
                      <a:pt x="721049" y="457921"/>
                    </a:lnTo>
                    <a:lnTo>
                      <a:pt x="721083" y="454374"/>
                    </a:lnTo>
                    <a:lnTo>
                      <a:pt x="720598" y="451547"/>
                    </a:lnTo>
                    <a:lnTo>
                      <a:pt x="720181" y="445634"/>
                    </a:lnTo>
                    <a:lnTo>
                      <a:pt x="718821" y="441180"/>
                    </a:lnTo>
                    <a:lnTo>
                      <a:pt x="717317" y="432406"/>
                    </a:lnTo>
                    <a:lnTo>
                      <a:pt x="714429" y="426794"/>
                    </a:lnTo>
                    <a:lnTo>
                      <a:pt x="713564" y="423960"/>
                    </a:lnTo>
                    <a:lnTo>
                      <a:pt x="712474" y="422995"/>
                    </a:lnTo>
                    <a:lnTo>
                      <a:pt x="711551" y="421200"/>
                    </a:lnTo>
                    <a:lnTo>
                      <a:pt x="705909" y="417180"/>
                    </a:lnTo>
                    <a:lnTo>
                      <a:pt x="705907" y="417178"/>
                    </a:lnTo>
                    <a:cubicBezTo>
                      <a:pt x="703740" y="416457"/>
                      <a:pt x="702237" y="416803"/>
                      <a:pt x="702237" y="416803"/>
                    </a:cubicBezTo>
                    <a:close/>
                    <a:moveTo>
                      <a:pt x="2390433" y="412599"/>
                    </a:moveTo>
                    <a:cubicBezTo>
                      <a:pt x="2377546" y="412955"/>
                      <a:pt x="2363908" y="416033"/>
                      <a:pt x="2350501" y="422960"/>
                    </a:cubicBezTo>
                    <a:cubicBezTo>
                      <a:pt x="2297491" y="450666"/>
                      <a:pt x="2340639" y="506078"/>
                      <a:pt x="2295025" y="553486"/>
                    </a:cubicBezTo>
                    <a:lnTo>
                      <a:pt x="2295000" y="553516"/>
                    </a:lnTo>
                    <a:lnTo>
                      <a:pt x="2275528" y="576033"/>
                    </a:lnTo>
                    <a:lnTo>
                      <a:pt x="2273410" y="579494"/>
                    </a:lnTo>
                    <a:lnTo>
                      <a:pt x="2271448" y="581855"/>
                    </a:lnTo>
                    <a:lnTo>
                      <a:pt x="2269925" y="585188"/>
                    </a:lnTo>
                    <a:lnTo>
                      <a:pt x="2266204" y="591267"/>
                    </a:lnTo>
                    <a:lnTo>
                      <a:pt x="2266031" y="593710"/>
                    </a:lnTo>
                    <a:lnTo>
                      <a:pt x="2264051" y="598046"/>
                    </a:lnTo>
                    <a:cubicBezTo>
                      <a:pt x="2262818" y="605511"/>
                      <a:pt x="2267287" y="607050"/>
                      <a:pt x="2267287" y="607050"/>
                    </a:cubicBezTo>
                    <a:lnTo>
                      <a:pt x="2267288" y="607050"/>
                    </a:lnTo>
                    <a:lnTo>
                      <a:pt x="2265208" y="605347"/>
                    </a:lnTo>
                    <a:lnTo>
                      <a:pt x="2266031" y="593710"/>
                    </a:lnTo>
                    <a:lnTo>
                      <a:pt x="2269925" y="585188"/>
                    </a:lnTo>
                    <a:lnTo>
                      <a:pt x="2273410" y="579494"/>
                    </a:lnTo>
                    <a:lnTo>
                      <a:pt x="2295000" y="553516"/>
                    </a:lnTo>
                    <a:lnTo>
                      <a:pt x="2295026" y="553486"/>
                    </a:lnTo>
                    <a:cubicBezTo>
                      <a:pt x="2340640" y="506078"/>
                      <a:pt x="2297492" y="450666"/>
                      <a:pt x="2350502" y="422960"/>
                    </a:cubicBezTo>
                    <a:lnTo>
                      <a:pt x="2390433" y="412599"/>
                    </a:lnTo>
                    <a:close/>
                    <a:moveTo>
                      <a:pt x="1963939" y="378169"/>
                    </a:moveTo>
                    <a:cubicBezTo>
                      <a:pt x="1937203" y="381709"/>
                      <a:pt x="1920868" y="394638"/>
                      <a:pt x="1912855" y="417419"/>
                    </a:cubicBezTo>
                    <a:cubicBezTo>
                      <a:pt x="1897445" y="462980"/>
                      <a:pt x="1915320" y="541787"/>
                      <a:pt x="1966482" y="553486"/>
                    </a:cubicBezTo>
                    <a:cubicBezTo>
                      <a:pt x="2018260" y="565799"/>
                      <a:pt x="2021958" y="632909"/>
                      <a:pt x="2021958" y="632909"/>
                    </a:cubicBezTo>
                    <a:cubicBezTo>
                      <a:pt x="2021188" y="639066"/>
                      <a:pt x="2020205" y="643770"/>
                      <a:pt x="2019057" y="647243"/>
                    </a:cubicBezTo>
                    <a:lnTo>
                      <a:pt x="2015158" y="654188"/>
                    </a:lnTo>
                    <a:lnTo>
                      <a:pt x="2015159" y="654189"/>
                    </a:lnTo>
                    <a:cubicBezTo>
                      <a:pt x="2018029" y="651726"/>
                      <a:pt x="2020418" y="645223"/>
                      <a:pt x="2021959" y="632909"/>
                    </a:cubicBezTo>
                    <a:cubicBezTo>
                      <a:pt x="2021959" y="632909"/>
                      <a:pt x="2018261" y="565799"/>
                      <a:pt x="1966483" y="553486"/>
                    </a:cubicBezTo>
                    <a:cubicBezTo>
                      <a:pt x="1915321" y="541787"/>
                      <a:pt x="1897446" y="462980"/>
                      <a:pt x="1912856" y="417419"/>
                    </a:cubicBezTo>
                    <a:cubicBezTo>
                      <a:pt x="1916863" y="406029"/>
                      <a:pt x="1922949" y="397101"/>
                      <a:pt x="1931377" y="390579"/>
                    </a:cubicBezTo>
                    <a:lnTo>
                      <a:pt x="1963940" y="378169"/>
                    </a:lnTo>
                    <a:close/>
                    <a:moveTo>
                      <a:pt x="1376701" y="374570"/>
                    </a:moveTo>
                    <a:lnTo>
                      <a:pt x="1376700" y="374571"/>
                    </a:lnTo>
                    <a:lnTo>
                      <a:pt x="1388912" y="376783"/>
                    </a:lnTo>
                    <a:cubicBezTo>
                      <a:pt x="1404939" y="390328"/>
                      <a:pt x="1407404" y="427270"/>
                      <a:pt x="1407404" y="427270"/>
                    </a:cubicBezTo>
                    <a:cubicBezTo>
                      <a:pt x="1420657" y="458977"/>
                      <a:pt x="1435143" y="466827"/>
                      <a:pt x="1446315" y="466751"/>
                    </a:cubicBezTo>
                    <a:lnTo>
                      <a:pt x="1446315" y="466750"/>
                    </a:lnTo>
                    <a:lnTo>
                      <a:pt x="1427640" y="458929"/>
                    </a:lnTo>
                    <a:cubicBezTo>
                      <a:pt x="1420966" y="453013"/>
                      <a:pt x="1414031" y="443124"/>
                      <a:pt x="1407405" y="427270"/>
                    </a:cubicBezTo>
                    <a:cubicBezTo>
                      <a:pt x="1407405" y="427270"/>
                      <a:pt x="1404940" y="390328"/>
                      <a:pt x="1388913" y="376783"/>
                    </a:cubicBezTo>
                    <a:cubicBezTo>
                      <a:pt x="1384906" y="373551"/>
                      <a:pt x="1380592" y="372935"/>
                      <a:pt x="1376701" y="374570"/>
                    </a:cubicBezTo>
                    <a:close/>
                    <a:moveTo>
                      <a:pt x="2162702" y="330126"/>
                    </a:moveTo>
                    <a:lnTo>
                      <a:pt x="2162702" y="330126"/>
                    </a:lnTo>
                    <a:lnTo>
                      <a:pt x="2198250" y="339842"/>
                    </a:lnTo>
                    <a:lnTo>
                      <a:pt x="2235564" y="358774"/>
                    </a:lnTo>
                    <a:lnTo>
                      <a:pt x="2242980" y="363926"/>
                    </a:lnTo>
                    <a:lnTo>
                      <a:pt x="2254374" y="373450"/>
                    </a:lnTo>
                    <a:lnTo>
                      <a:pt x="2266805" y="386930"/>
                    </a:lnTo>
                    <a:lnTo>
                      <a:pt x="2266815" y="386942"/>
                    </a:lnTo>
                    <a:cubicBezTo>
                      <a:pt x="2269405" y="389520"/>
                      <a:pt x="2272218" y="391098"/>
                      <a:pt x="2277149" y="391560"/>
                    </a:cubicBezTo>
                    <a:lnTo>
                      <a:pt x="2277150" y="391560"/>
                    </a:lnTo>
                    <a:lnTo>
                      <a:pt x="2266816" y="386942"/>
                    </a:lnTo>
                    <a:lnTo>
                      <a:pt x="2266805" y="386930"/>
                    </a:lnTo>
                    <a:lnTo>
                      <a:pt x="2257810" y="376322"/>
                    </a:lnTo>
                    <a:lnTo>
                      <a:pt x="2254374" y="373450"/>
                    </a:lnTo>
                    <a:lnTo>
                      <a:pt x="2250249" y="368977"/>
                    </a:lnTo>
                    <a:lnTo>
                      <a:pt x="2242980" y="363926"/>
                    </a:lnTo>
                    <a:lnTo>
                      <a:pt x="2238750" y="360391"/>
                    </a:lnTo>
                    <a:lnTo>
                      <a:pt x="2235564" y="358774"/>
                    </a:lnTo>
                    <a:lnTo>
                      <a:pt x="2231080" y="355659"/>
                    </a:lnTo>
                    <a:cubicBezTo>
                      <a:pt x="2222681" y="350787"/>
                      <a:pt x="2212005" y="345499"/>
                      <a:pt x="2198251" y="339842"/>
                    </a:cubicBezTo>
                    <a:cubicBezTo>
                      <a:pt x="2179913" y="332454"/>
                      <a:pt x="2168779" y="329760"/>
                      <a:pt x="2162702" y="330126"/>
                    </a:cubicBezTo>
                    <a:close/>
                    <a:moveTo>
                      <a:pt x="1722646" y="308865"/>
                    </a:moveTo>
                    <a:cubicBezTo>
                      <a:pt x="1692683" y="308519"/>
                      <a:pt x="1661978" y="312137"/>
                      <a:pt x="1634240" y="321372"/>
                    </a:cubicBezTo>
                    <a:cubicBezTo>
                      <a:pt x="1661978" y="312137"/>
                      <a:pt x="1692683" y="308519"/>
                      <a:pt x="1722646" y="308865"/>
                    </a:cubicBezTo>
                    <a:close/>
                    <a:moveTo>
                      <a:pt x="2276677" y="307057"/>
                    </a:moveTo>
                    <a:cubicBezTo>
                      <a:pt x="2267556" y="307441"/>
                      <a:pt x="2261739" y="308442"/>
                      <a:pt x="2261739" y="308442"/>
                    </a:cubicBezTo>
                    <a:lnTo>
                      <a:pt x="2201515" y="313492"/>
                    </a:lnTo>
                    <a:lnTo>
                      <a:pt x="2201515" y="313492"/>
                    </a:lnTo>
                    <a:cubicBezTo>
                      <a:pt x="2221250" y="314907"/>
                      <a:pt x="2241861" y="313829"/>
                      <a:pt x="2261740" y="308442"/>
                    </a:cubicBezTo>
                    <a:lnTo>
                      <a:pt x="2276678" y="307057"/>
                    </a:lnTo>
                    <a:close/>
                    <a:moveTo>
                      <a:pt x="1491852" y="284430"/>
                    </a:moveTo>
                    <a:lnTo>
                      <a:pt x="1491852" y="284430"/>
                    </a:lnTo>
                    <a:lnTo>
                      <a:pt x="1528527" y="291683"/>
                    </a:lnTo>
                    <a:lnTo>
                      <a:pt x="1528528" y="291683"/>
                    </a:lnTo>
                    <a:close/>
                    <a:moveTo>
                      <a:pt x="2045959" y="268836"/>
                    </a:moveTo>
                    <a:cubicBezTo>
                      <a:pt x="2025271" y="270668"/>
                      <a:pt x="2008484" y="283302"/>
                      <a:pt x="2000798" y="296574"/>
                    </a:cubicBezTo>
                    <a:lnTo>
                      <a:pt x="1999405" y="303145"/>
                    </a:lnTo>
                    <a:lnTo>
                      <a:pt x="1996823" y="306490"/>
                    </a:lnTo>
                    <a:lnTo>
                      <a:pt x="1997476" y="312248"/>
                    </a:lnTo>
                    <a:lnTo>
                      <a:pt x="1996746" y="315691"/>
                    </a:lnTo>
                    <a:lnTo>
                      <a:pt x="1997997" y="316846"/>
                    </a:lnTo>
                    <a:lnTo>
                      <a:pt x="1998324" y="319727"/>
                    </a:lnTo>
                    <a:lnTo>
                      <a:pt x="2010243" y="328141"/>
                    </a:lnTo>
                    <a:lnTo>
                      <a:pt x="2010246" y="328144"/>
                    </a:lnTo>
                    <a:cubicBezTo>
                      <a:pt x="2094694" y="352156"/>
                      <a:pt x="2134760" y="397717"/>
                      <a:pt x="2152636" y="405105"/>
                    </a:cubicBezTo>
                    <a:lnTo>
                      <a:pt x="2152644" y="405111"/>
                    </a:lnTo>
                    <a:lnTo>
                      <a:pt x="2174052" y="422941"/>
                    </a:lnTo>
                    <a:lnTo>
                      <a:pt x="2178554" y="436361"/>
                    </a:lnTo>
                    <a:lnTo>
                      <a:pt x="2162499" y="440815"/>
                    </a:lnTo>
                    <a:lnTo>
                      <a:pt x="2162499" y="440815"/>
                    </a:lnTo>
                    <a:cubicBezTo>
                      <a:pt x="2180375" y="440815"/>
                      <a:pt x="2182379" y="433888"/>
                      <a:pt x="2177679" y="425961"/>
                    </a:cubicBezTo>
                    <a:lnTo>
                      <a:pt x="2174052" y="422941"/>
                    </a:lnTo>
                    <a:lnTo>
                      <a:pt x="2173039" y="419921"/>
                    </a:lnTo>
                    <a:lnTo>
                      <a:pt x="2152644" y="405111"/>
                    </a:lnTo>
                    <a:lnTo>
                      <a:pt x="2152637" y="405105"/>
                    </a:lnTo>
                    <a:cubicBezTo>
                      <a:pt x="2134761" y="397717"/>
                      <a:pt x="2094695" y="352156"/>
                      <a:pt x="2010247" y="328144"/>
                    </a:cubicBezTo>
                    <a:lnTo>
                      <a:pt x="2010243" y="328141"/>
                    </a:lnTo>
                    <a:lnTo>
                      <a:pt x="1997997" y="316846"/>
                    </a:lnTo>
                    <a:lnTo>
                      <a:pt x="1997476" y="312248"/>
                    </a:lnTo>
                    <a:lnTo>
                      <a:pt x="1999405" y="303145"/>
                    </a:lnTo>
                    <a:lnTo>
                      <a:pt x="2018504" y="278415"/>
                    </a:lnTo>
                    <a:lnTo>
                      <a:pt x="2045960" y="268836"/>
                    </a:lnTo>
                    <a:close/>
                    <a:moveTo>
                      <a:pt x="1742188" y="244411"/>
                    </a:moveTo>
                    <a:lnTo>
                      <a:pt x="1782072" y="251164"/>
                    </a:lnTo>
                    <a:cubicBezTo>
                      <a:pt x="1792117" y="253530"/>
                      <a:pt x="1798204" y="255493"/>
                      <a:pt x="1798204" y="255493"/>
                    </a:cubicBezTo>
                    <a:cubicBezTo>
                      <a:pt x="1820703" y="264728"/>
                      <a:pt x="1836228" y="266883"/>
                      <a:pt x="1846861" y="264921"/>
                    </a:cubicBezTo>
                    <a:lnTo>
                      <a:pt x="1846861" y="264920"/>
                    </a:lnTo>
                    <a:lnTo>
                      <a:pt x="1826983" y="264406"/>
                    </a:lnTo>
                    <a:cubicBezTo>
                      <a:pt x="1818960" y="262958"/>
                      <a:pt x="1809454" y="260111"/>
                      <a:pt x="1798205" y="255493"/>
                    </a:cubicBezTo>
                    <a:cubicBezTo>
                      <a:pt x="1798205" y="255493"/>
                      <a:pt x="1773857" y="247643"/>
                      <a:pt x="1742189" y="244411"/>
                    </a:cubicBezTo>
                    <a:close/>
                    <a:moveTo>
                      <a:pt x="1258331" y="208229"/>
                    </a:moveTo>
                    <a:lnTo>
                      <a:pt x="1235624" y="208510"/>
                    </a:lnTo>
                    <a:lnTo>
                      <a:pt x="1228251" y="210998"/>
                    </a:lnTo>
                    <a:lnTo>
                      <a:pt x="1224160" y="211375"/>
                    </a:lnTo>
                    <a:lnTo>
                      <a:pt x="1216328" y="215022"/>
                    </a:lnTo>
                    <a:lnTo>
                      <a:pt x="1207474" y="218011"/>
                    </a:lnTo>
                    <a:lnTo>
                      <a:pt x="1197153" y="223954"/>
                    </a:lnTo>
                    <a:lnTo>
                      <a:pt x="1192085" y="226314"/>
                    </a:lnTo>
                    <a:lnTo>
                      <a:pt x="1187324" y="229613"/>
                    </a:lnTo>
                    <a:lnTo>
                      <a:pt x="1182930" y="232143"/>
                    </a:lnTo>
                    <a:lnTo>
                      <a:pt x="1171833" y="240347"/>
                    </a:lnTo>
                    <a:lnTo>
                      <a:pt x="1168299" y="242796"/>
                    </a:lnTo>
                    <a:lnTo>
                      <a:pt x="1166591" y="244223"/>
                    </a:lnTo>
                    <a:lnTo>
                      <a:pt x="1165576" y="244973"/>
                    </a:lnTo>
                    <a:lnTo>
                      <a:pt x="1159034" y="250535"/>
                    </a:lnTo>
                    <a:lnTo>
                      <a:pt x="1158994" y="250568"/>
                    </a:lnTo>
                    <a:cubicBezTo>
                      <a:pt x="1103517" y="366317"/>
                      <a:pt x="1051123" y="398332"/>
                      <a:pt x="1000578" y="419266"/>
                    </a:cubicBezTo>
                    <a:cubicBezTo>
                      <a:pt x="950649" y="440199"/>
                      <a:pt x="966676" y="540556"/>
                      <a:pt x="966676" y="540556"/>
                    </a:cubicBezTo>
                    <a:cubicBezTo>
                      <a:pt x="963055" y="553716"/>
                      <a:pt x="960579" y="565107"/>
                      <a:pt x="959020" y="574964"/>
                    </a:cubicBezTo>
                    <a:lnTo>
                      <a:pt x="958252" y="583939"/>
                    </a:lnTo>
                    <a:lnTo>
                      <a:pt x="957341" y="588629"/>
                    </a:lnTo>
                    <a:lnTo>
                      <a:pt x="957531" y="592353"/>
                    </a:lnTo>
                    <a:lnTo>
                      <a:pt x="956862" y="600172"/>
                    </a:lnTo>
                    <a:cubicBezTo>
                      <a:pt x="956948" y="614227"/>
                      <a:pt x="959780" y="623097"/>
                      <a:pt x="963517" y="628677"/>
                    </a:cubicBezTo>
                    <a:lnTo>
                      <a:pt x="965238" y="629924"/>
                    </a:lnTo>
                    <a:lnTo>
                      <a:pt x="966461" y="632274"/>
                    </a:lnTo>
                    <a:lnTo>
                      <a:pt x="975601" y="637438"/>
                    </a:lnTo>
                    <a:lnTo>
                      <a:pt x="975604" y="637440"/>
                    </a:lnTo>
                    <a:cubicBezTo>
                      <a:pt x="979312" y="638335"/>
                      <a:pt x="982086" y="637835"/>
                      <a:pt x="982086" y="637835"/>
                    </a:cubicBezTo>
                    <a:lnTo>
                      <a:pt x="982086" y="637835"/>
                    </a:lnTo>
                    <a:lnTo>
                      <a:pt x="975605" y="637440"/>
                    </a:lnTo>
                    <a:lnTo>
                      <a:pt x="975601" y="637438"/>
                    </a:lnTo>
                    <a:lnTo>
                      <a:pt x="965238" y="629924"/>
                    </a:lnTo>
                    <a:lnTo>
                      <a:pt x="958821" y="617603"/>
                    </a:lnTo>
                    <a:lnTo>
                      <a:pt x="957531" y="592353"/>
                    </a:lnTo>
                    <a:lnTo>
                      <a:pt x="958252" y="583939"/>
                    </a:lnTo>
                    <a:lnTo>
                      <a:pt x="966677" y="540556"/>
                    </a:lnTo>
                    <a:cubicBezTo>
                      <a:pt x="966677" y="540556"/>
                      <a:pt x="950650" y="440199"/>
                      <a:pt x="1000579" y="419266"/>
                    </a:cubicBezTo>
                    <a:cubicBezTo>
                      <a:pt x="1051124" y="398332"/>
                      <a:pt x="1103518" y="366317"/>
                      <a:pt x="1158995" y="250568"/>
                    </a:cubicBezTo>
                    <a:lnTo>
                      <a:pt x="1159034" y="250535"/>
                    </a:lnTo>
                    <a:lnTo>
                      <a:pt x="1166591" y="244223"/>
                    </a:lnTo>
                    <a:lnTo>
                      <a:pt x="1171833" y="240347"/>
                    </a:lnTo>
                    <a:lnTo>
                      <a:pt x="1187324" y="229613"/>
                    </a:lnTo>
                    <a:lnTo>
                      <a:pt x="1197153" y="223954"/>
                    </a:lnTo>
                    <a:lnTo>
                      <a:pt x="1216328" y="215022"/>
                    </a:lnTo>
                    <a:lnTo>
                      <a:pt x="1228251" y="210998"/>
                    </a:lnTo>
                    <a:close/>
                    <a:moveTo>
                      <a:pt x="1240946" y="169855"/>
                    </a:moveTo>
                    <a:cubicBezTo>
                      <a:pt x="1223559" y="169148"/>
                      <a:pt x="1208367" y="170789"/>
                      <a:pt x="1195047" y="173960"/>
                    </a:cubicBezTo>
                    <a:lnTo>
                      <a:pt x="1187197" y="176966"/>
                    </a:lnTo>
                    <a:lnTo>
                      <a:pt x="1182340" y="177609"/>
                    </a:lnTo>
                    <a:lnTo>
                      <a:pt x="1174148" y="181965"/>
                    </a:lnTo>
                    <a:lnTo>
                      <a:pt x="1160387" y="187236"/>
                    </a:lnTo>
                    <a:lnTo>
                      <a:pt x="1152591" y="193427"/>
                    </a:lnTo>
                    <a:lnTo>
                      <a:pt x="1142573" y="198754"/>
                    </a:lnTo>
                    <a:lnTo>
                      <a:pt x="1117081" y="221627"/>
                    </a:lnTo>
                    <a:lnTo>
                      <a:pt x="1117078" y="221630"/>
                    </a:lnTo>
                    <a:cubicBezTo>
                      <a:pt x="1090573" y="247489"/>
                      <a:pt x="1109065" y="316446"/>
                      <a:pt x="1006125" y="350925"/>
                    </a:cubicBezTo>
                    <a:cubicBezTo>
                      <a:pt x="948222" y="369972"/>
                      <a:pt x="926204" y="400903"/>
                      <a:pt x="919887" y="432760"/>
                    </a:cubicBezTo>
                    <a:cubicBezTo>
                      <a:pt x="926204" y="400903"/>
                      <a:pt x="948222" y="369972"/>
                      <a:pt x="1006125" y="350925"/>
                    </a:cubicBezTo>
                    <a:cubicBezTo>
                      <a:pt x="1109065" y="316446"/>
                      <a:pt x="1090573" y="247489"/>
                      <a:pt x="1117078" y="221630"/>
                    </a:cubicBezTo>
                    <a:lnTo>
                      <a:pt x="1117081" y="221627"/>
                    </a:lnTo>
                    <a:lnTo>
                      <a:pt x="1152591" y="193427"/>
                    </a:lnTo>
                    <a:lnTo>
                      <a:pt x="1174148" y="181965"/>
                    </a:lnTo>
                    <a:lnTo>
                      <a:pt x="1187197" y="176966"/>
                    </a:lnTo>
                    <a:lnTo>
                      <a:pt x="1240946" y="169855"/>
                    </a:lnTo>
                    <a:close/>
                    <a:moveTo>
                      <a:pt x="1250154" y="106699"/>
                    </a:moveTo>
                    <a:lnTo>
                      <a:pt x="1301999" y="118811"/>
                    </a:lnTo>
                    <a:lnTo>
                      <a:pt x="1302001" y="118813"/>
                    </a:lnTo>
                    <a:lnTo>
                      <a:pt x="1327415" y="138605"/>
                    </a:lnTo>
                    <a:lnTo>
                      <a:pt x="1330640" y="144977"/>
                    </a:lnTo>
                    <a:lnTo>
                      <a:pt x="1333005" y="156715"/>
                    </a:lnTo>
                    <a:lnTo>
                      <a:pt x="1327830" y="180110"/>
                    </a:lnTo>
                    <a:lnTo>
                      <a:pt x="1322957" y="187152"/>
                    </a:lnTo>
                    <a:lnTo>
                      <a:pt x="1322957" y="187152"/>
                    </a:lnTo>
                    <a:cubicBezTo>
                      <a:pt x="1322957" y="187152"/>
                      <a:pt x="1332203" y="176531"/>
                      <a:pt x="1334206" y="162678"/>
                    </a:cubicBezTo>
                    <a:lnTo>
                      <a:pt x="1333005" y="156715"/>
                    </a:lnTo>
                    <a:lnTo>
                      <a:pt x="1334093" y="151798"/>
                    </a:lnTo>
                    <a:lnTo>
                      <a:pt x="1330640" y="144977"/>
                    </a:lnTo>
                    <a:lnTo>
                      <a:pt x="1329718" y="140398"/>
                    </a:lnTo>
                    <a:lnTo>
                      <a:pt x="1327415" y="138605"/>
                    </a:lnTo>
                    <a:lnTo>
                      <a:pt x="1325449" y="134720"/>
                    </a:lnTo>
                    <a:lnTo>
                      <a:pt x="1302001" y="118813"/>
                    </a:lnTo>
                    <a:lnTo>
                      <a:pt x="1301999" y="118811"/>
                    </a:lnTo>
                    <a:cubicBezTo>
                      <a:pt x="1287360" y="112192"/>
                      <a:pt x="1269484" y="108190"/>
                      <a:pt x="1250154" y="106699"/>
                    </a:cubicBezTo>
                    <a:close/>
                    <a:moveTo>
                      <a:pt x="1563370" y="77426"/>
                    </a:moveTo>
                    <a:cubicBezTo>
                      <a:pt x="1548231" y="77048"/>
                      <a:pt x="1534549" y="77997"/>
                      <a:pt x="1522116" y="79997"/>
                    </a:cubicBezTo>
                    <a:lnTo>
                      <a:pt x="1519315" y="80733"/>
                    </a:lnTo>
                    <a:lnTo>
                      <a:pt x="1516864" y="80917"/>
                    </a:lnTo>
                    <a:lnTo>
                      <a:pt x="1512508" y="82522"/>
                    </a:lnTo>
                    <a:lnTo>
                      <a:pt x="1488353" y="88869"/>
                    </a:lnTo>
                    <a:lnTo>
                      <a:pt x="1477324" y="95483"/>
                    </a:lnTo>
                    <a:lnTo>
                      <a:pt x="1464426" y="100234"/>
                    </a:lnTo>
                    <a:lnTo>
                      <a:pt x="1447183" y="113555"/>
                    </a:lnTo>
                    <a:lnTo>
                      <a:pt x="1438286" y="118890"/>
                    </a:lnTo>
                    <a:lnTo>
                      <a:pt x="1431677" y="125534"/>
                    </a:lnTo>
                    <a:lnTo>
                      <a:pt x="1427160" y="129023"/>
                    </a:lnTo>
                    <a:lnTo>
                      <a:pt x="1405024" y="152329"/>
                    </a:lnTo>
                    <a:lnTo>
                      <a:pt x="1403139" y="154225"/>
                    </a:lnTo>
                    <a:cubicBezTo>
                      <a:pt x="1392796" y="165415"/>
                      <a:pt x="1383269" y="175281"/>
                      <a:pt x="1372886" y="181611"/>
                    </a:cubicBezTo>
                    <a:cubicBezTo>
                      <a:pt x="1325423" y="210548"/>
                      <a:pt x="1343915" y="345383"/>
                      <a:pt x="1343915" y="345383"/>
                    </a:cubicBezTo>
                    <a:cubicBezTo>
                      <a:pt x="1304465" y="366317"/>
                      <a:pt x="1296452" y="427270"/>
                      <a:pt x="1296452" y="427270"/>
                    </a:cubicBezTo>
                    <a:cubicBezTo>
                      <a:pt x="1301999" y="479603"/>
                      <a:pt x="1251454" y="530089"/>
                      <a:pt x="1251454" y="530089"/>
                    </a:cubicBezTo>
                    <a:cubicBezTo>
                      <a:pt x="1156528" y="611976"/>
                      <a:pt x="1232962" y="711717"/>
                      <a:pt x="1232962" y="711717"/>
                    </a:cubicBezTo>
                    <a:cubicBezTo>
                      <a:pt x="1246523" y="920435"/>
                      <a:pt x="1283507" y="938906"/>
                      <a:pt x="1283507" y="938906"/>
                    </a:cubicBezTo>
                    <a:lnTo>
                      <a:pt x="1283525" y="938921"/>
                    </a:lnTo>
                    <a:lnTo>
                      <a:pt x="1312878" y="964229"/>
                    </a:lnTo>
                    <a:lnTo>
                      <a:pt x="1317923" y="970009"/>
                    </a:lnTo>
                    <a:lnTo>
                      <a:pt x="1324020" y="978931"/>
                    </a:lnTo>
                    <a:lnTo>
                      <a:pt x="1327369" y="991979"/>
                    </a:lnTo>
                    <a:lnTo>
                      <a:pt x="1325423" y="994317"/>
                    </a:lnTo>
                    <a:lnTo>
                      <a:pt x="1325424" y="994317"/>
                    </a:lnTo>
                    <a:cubicBezTo>
                      <a:pt x="1325424" y="994317"/>
                      <a:pt x="1330047" y="991700"/>
                      <a:pt x="1327119" y="983466"/>
                    </a:cubicBezTo>
                    <a:lnTo>
                      <a:pt x="1324020" y="978931"/>
                    </a:lnTo>
                    <a:lnTo>
                      <a:pt x="1323316" y="976190"/>
                    </a:lnTo>
                    <a:lnTo>
                      <a:pt x="1317923" y="970009"/>
                    </a:lnTo>
                    <a:lnTo>
                      <a:pt x="1315542" y="966525"/>
                    </a:lnTo>
                    <a:lnTo>
                      <a:pt x="1312878" y="964229"/>
                    </a:lnTo>
                    <a:lnTo>
                      <a:pt x="1309807" y="960709"/>
                    </a:lnTo>
                    <a:lnTo>
                      <a:pt x="1283525" y="938921"/>
                    </a:lnTo>
                    <a:lnTo>
                      <a:pt x="1283508" y="938906"/>
                    </a:lnTo>
                    <a:cubicBezTo>
                      <a:pt x="1283508" y="938906"/>
                      <a:pt x="1246524" y="920435"/>
                      <a:pt x="1232963" y="711717"/>
                    </a:cubicBezTo>
                    <a:cubicBezTo>
                      <a:pt x="1232963" y="711717"/>
                      <a:pt x="1156529" y="611976"/>
                      <a:pt x="1251455" y="530089"/>
                    </a:cubicBezTo>
                    <a:cubicBezTo>
                      <a:pt x="1251455" y="530089"/>
                      <a:pt x="1302000" y="479603"/>
                      <a:pt x="1296453" y="427270"/>
                    </a:cubicBezTo>
                    <a:cubicBezTo>
                      <a:pt x="1296453" y="427270"/>
                      <a:pt x="1304466" y="366317"/>
                      <a:pt x="1343916" y="345383"/>
                    </a:cubicBezTo>
                    <a:cubicBezTo>
                      <a:pt x="1343916" y="345383"/>
                      <a:pt x="1325424" y="210548"/>
                      <a:pt x="1372887" y="181611"/>
                    </a:cubicBezTo>
                    <a:cubicBezTo>
                      <a:pt x="1381786" y="176185"/>
                      <a:pt x="1390057" y="168162"/>
                      <a:pt x="1398752" y="158933"/>
                    </a:cubicBezTo>
                    <a:lnTo>
                      <a:pt x="1405024" y="152329"/>
                    </a:lnTo>
                    <a:lnTo>
                      <a:pt x="1431677" y="125534"/>
                    </a:lnTo>
                    <a:lnTo>
                      <a:pt x="1447183" y="113555"/>
                    </a:lnTo>
                    <a:lnTo>
                      <a:pt x="1477324" y="95483"/>
                    </a:lnTo>
                    <a:lnTo>
                      <a:pt x="1512508" y="82522"/>
                    </a:lnTo>
                    <a:lnTo>
                      <a:pt x="1519315" y="80733"/>
                    </a:lnTo>
                    <a:lnTo>
                      <a:pt x="1563370" y="77426"/>
                    </a:lnTo>
                    <a:close/>
                    <a:moveTo>
                      <a:pt x="1758754" y="70787"/>
                    </a:moveTo>
                    <a:cubicBezTo>
                      <a:pt x="1743498" y="70171"/>
                      <a:pt x="1733867" y="72172"/>
                      <a:pt x="1728001" y="75520"/>
                    </a:cubicBezTo>
                    <a:lnTo>
                      <a:pt x="1727998" y="75525"/>
                    </a:lnTo>
                    <a:lnTo>
                      <a:pt x="1720376" y="84789"/>
                    </a:lnTo>
                    <a:lnTo>
                      <a:pt x="1720467" y="87354"/>
                    </a:lnTo>
                    <a:lnTo>
                      <a:pt x="1719843" y="88334"/>
                    </a:lnTo>
                    <a:lnTo>
                      <a:pt x="1720613" y="91443"/>
                    </a:lnTo>
                    <a:lnTo>
                      <a:pt x="1720753" y="95390"/>
                    </a:lnTo>
                    <a:lnTo>
                      <a:pt x="1722774" y="100181"/>
                    </a:lnTo>
                    <a:lnTo>
                      <a:pt x="1723128" y="101610"/>
                    </a:lnTo>
                    <a:lnTo>
                      <a:pt x="1724025" y="103145"/>
                    </a:lnTo>
                    <a:lnTo>
                      <a:pt x="1724431" y="104108"/>
                    </a:lnTo>
                    <a:lnTo>
                      <a:pt x="1726687" y="107704"/>
                    </a:lnTo>
                    <a:lnTo>
                      <a:pt x="1726701" y="107728"/>
                    </a:lnTo>
                    <a:lnTo>
                      <a:pt x="1726708" y="107741"/>
                    </a:lnTo>
                    <a:lnTo>
                      <a:pt x="1741857" y="142460"/>
                    </a:lnTo>
                    <a:lnTo>
                      <a:pt x="1742335" y="152329"/>
                    </a:lnTo>
                    <a:lnTo>
                      <a:pt x="1738549" y="175334"/>
                    </a:lnTo>
                    <a:lnTo>
                      <a:pt x="1735331" y="183550"/>
                    </a:lnTo>
                    <a:lnTo>
                      <a:pt x="1715961" y="206248"/>
                    </a:lnTo>
                    <a:lnTo>
                      <a:pt x="1715952" y="206257"/>
                    </a:lnTo>
                    <a:lnTo>
                      <a:pt x="1684786" y="216089"/>
                    </a:lnTo>
                    <a:lnTo>
                      <a:pt x="1684786" y="216089"/>
                    </a:lnTo>
                    <a:cubicBezTo>
                      <a:pt x="1696036" y="216089"/>
                      <a:pt x="1706784" y="212472"/>
                      <a:pt x="1715953" y="206257"/>
                    </a:cubicBezTo>
                    <a:lnTo>
                      <a:pt x="1715961" y="206248"/>
                    </a:lnTo>
                    <a:lnTo>
                      <a:pt x="1733462" y="188322"/>
                    </a:lnTo>
                    <a:lnTo>
                      <a:pt x="1735331" y="183550"/>
                    </a:lnTo>
                    <a:lnTo>
                      <a:pt x="1737643" y="180841"/>
                    </a:lnTo>
                    <a:lnTo>
                      <a:pt x="1738549" y="175334"/>
                    </a:lnTo>
                    <a:lnTo>
                      <a:pt x="1742910" y="164201"/>
                    </a:lnTo>
                    <a:lnTo>
                      <a:pt x="1742335" y="152329"/>
                    </a:lnTo>
                    <a:lnTo>
                      <a:pt x="1743383" y="145959"/>
                    </a:lnTo>
                    <a:lnTo>
                      <a:pt x="1741857" y="142460"/>
                    </a:lnTo>
                    <a:lnTo>
                      <a:pt x="1741567" y="136476"/>
                    </a:lnTo>
                    <a:lnTo>
                      <a:pt x="1726708" y="107741"/>
                    </a:lnTo>
                    <a:lnTo>
                      <a:pt x="1726702" y="107728"/>
                    </a:lnTo>
                    <a:lnTo>
                      <a:pt x="1726687" y="107704"/>
                    </a:lnTo>
                    <a:lnTo>
                      <a:pt x="1724025" y="103145"/>
                    </a:lnTo>
                    <a:lnTo>
                      <a:pt x="1722774" y="100181"/>
                    </a:lnTo>
                    <a:lnTo>
                      <a:pt x="1720613" y="91443"/>
                    </a:lnTo>
                    <a:lnTo>
                      <a:pt x="1720467" y="87354"/>
                    </a:lnTo>
                    <a:lnTo>
                      <a:pt x="1727998" y="75525"/>
                    </a:lnTo>
                    <a:lnTo>
                      <a:pt x="1728002" y="75520"/>
                    </a:lnTo>
                    <a:lnTo>
                      <a:pt x="1758754" y="70787"/>
                    </a:lnTo>
                    <a:close/>
                    <a:moveTo>
                      <a:pt x="1761849" y="144"/>
                    </a:moveTo>
                    <a:cubicBezTo>
                      <a:pt x="1797732" y="1407"/>
                      <a:pt x="1838501" y="11219"/>
                      <a:pt x="1877103" y="39387"/>
                    </a:cubicBezTo>
                    <a:cubicBezTo>
                      <a:pt x="1877103" y="39387"/>
                      <a:pt x="2008397" y="55395"/>
                      <a:pt x="2079284" y="86795"/>
                    </a:cubicBezTo>
                    <a:cubicBezTo>
                      <a:pt x="2150787" y="118811"/>
                      <a:pt x="2166813" y="174222"/>
                      <a:pt x="2253726" y="185920"/>
                    </a:cubicBezTo>
                    <a:cubicBezTo>
                      <a:pt x="2340639" y="197618"/>
                      <a:pt x="2407827" y="280736"/>
                      <a:pt x="2463303" y="355850"/>
                    </a:cubicBezTo>
                    <a:cubicBezTo>
                      <a:pt x="2518780" y="430964"/>
                      <a:pt x="2598296" y="454976"/>
                      <a:pt x="2704934" y="660615"/>
                    </a:cubicBezTo>
                    <a:cubicBezTo>
                      <a:pt x="2704934" y="660615"/>
                      <a:pt x="2815886" y="700019"/>
                      <a:pt x="2867664" y="937674"/>
                    </a:cubicBezTo>
                    <a:cubicBezTo>
                      <a:pt x="2918826" y="1174714"/>
                      <a:pt x="2974302" y="1384663"/>
                      <a:pt x="2796161" y="1585992"/>
                    </a:cubicBezTo>
                    <a:cubicBezTo>
                      <a:pt x="2796161" y="1585992"/>
                      <a:pt x="2752397" y="1621702"/>
                      <a:pt x="2665484" y="1582298"/>
                    </a:cubicBezTo>
                    <a:cubicBezTo>
                      <a:pt x="2578571" y="1542894"/>
                      <a:pt x="2507068" y="1593996"/>
                      <a:pt x="2447893" y="1633400"/>
                    </a:cubicBezTo>
                    <a:cubicBezTo>
                      <a:pt x="2388102" y="1673420"/>
                      <a:pt x="2340639" y="1677114"/>
                      <a:pt x="2304888" y="1724522"/>
                    </a:cubicBezTo>
                    <a:cubicBezTo>
                      <a:pt x="2269753" y="1771930"/>
                      <a:pt x="2162498" y="1799636"/>
                      <a:pt x="2095310" y="1799636"/>
                    </a:cubicBezTo>
                    <a:cubicBezTo>
                      <a:pt x="2028122" y="1799636"/>
                      <a:pt x="2063257" y="1871056"/>
                      <a:pt x="1877103" y="1847044"/>
                    </a:cubicBezTo>
                    <a:cubicBezTo>
                      <a:pt x="1877103" y="1847044"/>
                      <a:pt x="1750740" y="1981879"/>
                      <a:pt x="1445621" y="1965871"/>
                    </a:cubicBezTo>
                    <a:cubicBezTo>
                      <a:pt x="1445621" y="1965871"/>
                      <a:pt x="1326655" y="2013279"/>
                      <a:pt x="1243441" y="2013279"/>
                    </a:cubicBezTo>
                    <a:cubicBezTo>
                      <a:pt x="1160843" y="2013279"/>
                      <a:pt x="879145" y="1902456"/>
                      <a:pt x="811957" y="1902456"/>
                    </a:cubicBezTo>
                    <a:cubicBezTo>
                      <a:pt x="811957" y="1902456"/>
                      <a:pt x="736756" y="1835346"/>
                      <a:pt x="705319" y="1763926"/>
                    </a:cubicBezTo>
                    <a:cubicBezTo>
                      <a:pt x="705319" y="1763926"/>
                      <a:pt x="614092" y="1763926"/>
                      <a:pt x="558615" y="1744224"/>
                    </a:cubicBezTo>
                    <a:cubicBezTo>
                      <a:pt x="503139" y="1724522"/>
                      <a:pt x="170281" y="1732526"/>
                      <a:pt x="67341" y="1424067"/>
                    </a:cubicBezTo>
                    <a:cubicBezTo>
                      <a:pt x="67341" y="1424067"/>
                      <a:pt x="71656" y="1329251"/>
                      <a:pt x="11865" y="1238129"/>
                    </a:cubicBezTo>
                    <a:cubicBezTo>
                      <a:pt x="11865" y="1238129"/>
                      <a:pt x="-35598" y="1123612"/>
                      <a:pt x="59328" y="1024486"/>
                    </a:cubicBezTo>
                    <a:cubicBezTo>
                      <a:pt x="59328" y="1024486"/>
                      <a:pt x="51931" y="869949"/>
                      <a:pt x="178294" y="724031"/>
                    </a:cubicBezTo>
                    <a:cubicBezTo>
                      <a:pt x="178294" y="724031"/>
                      <a:pt x="222059" y="700019"/>
                      <a:pt x="238085" y="640913"/>
                    </a:cubicBezTo>
                    <a:cubicBezTo>
                      <a:pt x="238085" y="640913"/>
                      <a:pt x="257810" y="573187"/>
                      <a:pt x="344723" y="478372"/>
                    </a:cubicBezTo>
                    <a:cubicBezTo>
                      <a:pt x="431636" y="383556"/>
                      <a:pt x="475401" y="422960"/>
                      <a:pt x="511152" y="347846"/>
                    </a:cubicBezTo>
                    <a:cubicBezTo>
                      <a:pt x="546904" y="272732"/>
                      <a:pt x="705319" y="225324"/>
                      <a:pt x="776206" y="225324"/>
                    </a:cubicBezTo>
                    <a:cubicBezTo>
                      <a:pt x="847709" y="225324"/>
                      <a:pt x="788534" y="130509"/>
                      <a:pt x="994414" y="134203"/>
                    </a:cubicBezTo>
                    <a:cubicBezTo>
                      <a:pt x="994414" y="134203"/>
                      <a:pt x="1097353" y="63399"/>
                      <a:pt x="1188581" y="39387"/>
                    </a:cubicBezTo>
                    <a:cubicBezTo>
                      <a:pt x="1279192" y="15991"/>
                      <a:pt x="1319259" y="78791"/>
                      <a:pt x="1378433" y="70787"/>
                    </a:cubicBezTo>
                    <a:cubicBezTo>
                      <a:pt x="1437608" y="63399"/>
                      <a:pt x="1441923" y="-19719"/>
                      <a:pt x="1655814" y="19685"/>
                    </a:cubicBezTo>
                    <a:cubicBezTo>
                      <a:pt x="1655814" y="19685"/>
                      <a:pt x="1702044" y="-1960"/>
                      <a:pt x="1761849" y="1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100000"/>
                    </a:schemeClr>
                  </a:gs>
                  <a:gs pos="100000">
                    <a:schemeClr val="lt1">
                      <a:lumMod val="100000"/>
                    </a:schemeClr>
                  </a:gs>
                  <a:gs pos="90000">
                    <a:schemeClr val="accent4">
                      <a:lumMod val="100000"/>
                    </a:schemeClr>
                  </a:gs>
                  <a:gs pos="90100">
                    <a:schemeClr val="lt1">
                      <a:lumMod val="10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1" name="íśḻíďe">
                <a:extLst>
                  <a:ext uri="{FF2B5EF4-FFF2-40B4-BE49-F238E27FC236}">
                    <a16:creationId xmlns:a16="http://schemas.microsoft.com/office/drawing/2014/main" xmlns="" id="{963615ED-4D38-4E1E-9A35-24B496C225DA}"/>
                  </a:ext>
                </a:extLst>
              </p:cNvPr>
              <p:cNvSpPr/>
              <p:nvPr/>
            </p:nvSpPr>
            <p:spPr bwMode="auto">
              <a:xfrm>
                <a:off x="2533650" y="3441662"/>
                <a:ext cx="3009900" cy="2049006"/>
              </a:xfrm>
              <a:custGeom>
                <a:avLst/>
                <a:gdLst>
                  <a:gd name="T0" fmla="*/ 2294 w 4883"/>
                  <a:gd name="T1" fmla="*/ 173 h 3328"/>
                  <a:gd name="T2" fmla="*/ 154 w 4883"/>
                  <a:gd name="T3" fmla="*/ 1722 h 3328"/>
                  <a:gd name="T4" fmla="*/ 3103 w 4883"/>
                  <a:gd name="T5" fmla="*/ 3058 h 3328"/>
                  <a:gd name="T6" fmla="*/ 3138 w 4883"/>
                  <a:gd name="T7" fmla="*/ 302 h 3328"/>
                  <a:gd name="T8" fmla="*/ 3146 w 4883"/>
                  <a:gd name="T9" fmla="*/ 495 h 3328"/>
                  <a:gd name="T10" fmla="*/ 2675 w 4883"/>
                  <a:gd name="T11" fmla="*/ 1120 h 3328"/>
                  <a:gd name="T12" fmla="*/ 2285 w 4883"/>
                  <a:gd name="T13" fmla="*/ 353 h 3328"/>
                  <a:gd name="T14" fmla="*/ 2722 w 4883"/>
                  <a:gd name="T15" fmla="*/ 482 h 3328"/>
                  <a:gd name="T16" fmla="*/ 2345 w 4883"/>
                  <a:gd name="T17" fmla="*/ 944 h 3328"/>
                  <a:gd name="T18" fmla="*/ 1759 w 4883"/>
                  <a:gd name="T19" fmla="*/ 992 h 3328"/>
                  <a:gd name="T20" fmla="*/ 2161 w 4883"/>
                  <a:gd name="T21" fmla="*/ 448 h 3328"/>
                  <a:gd name="T22" fmla="*/ 2058 w 4883"/>
                  <a:gd name="T23" fmla="*/ 1214 h 3328"/>
                  <a:gd name="T24" fmla="*/ 752 w 4883"/>
                  <a:gd name="T25" fmla="*/ 1467 h 3328"/>
                  <a:gd name="T26" fmla="*/ 945 w 4883"/>
                  <a:gd name="T27" fmla="*/ 2015 h 3328"/>
                  <a:gd name="T28" fmla="*/ 1210 w 4883"/>
                  <a:gd name="T29" fmla="*/ 1279 h 3328"/>
                  <a:gd name="T30" fmla="*/ 683 w 4883"/>
                  <a:gd name="T31" fmla="*/ 1231 h 3328"/>
                  <a:gd name="T32" fmla="*/ 1617 w 4883"/>
                  <a:gd name="T33" fmla="*/ 1150 h 3328"/>
                  <a:gd name="T34" fmla="*/ 1030 w 4883"/>
                  <a:gd name="T35" fmla="*/ 949 h 3328"/>
                  <a:gd name="T36" fmla="*/ 1806 w 4883"/>
                  <a:gd name="T37" fmla="*/ 1780 h 3328"/>
                  <a:gd name="T38" fmla="*/ 1690 w 4883"/>
                  <a:gd name="T39" fmla="*/ 353 h 3328"/>
                  <a:gd name="T40" fmla="*/ 1300 w 4883"/>
                  <a:gd name="T41" fmla="*/ 769 h 3328"/>
                  <a:gd name="T42" fmla="*/ 1386 w 4883"/>
                  <a:gd name="T43" fmla="*/ 508 h 3328"/>
                  <a:gd name="T44" fmla="*/ 773 w 4883"/>
                  <a:gd name="T45" fmla="*/ 837 h 3328"/>
                  <a:gd name="T46" fmla="*/ 276 w 4883"/>
                  <a:gd name="T47" fmla="*/ 1566 h 3328"/>
                  <a:gd name="T48" fmla="*/ 422 w 4883"/>
                  <a:gd name="T49" fmla="*/ 1583 h 3328"/>
                  <a:gd name="T50" fmla="*/ 606 w 4883"/>
                  <a:gd name="T51" fmla="*/ 1904 h 3328"/>
                  <a:gd name="T52" fmla="*/ 294 w 4883"/>
                  <a:gd name="T53" fmla="*/ 2272 h 3328"/>
                  <a:gd name="T54" fmla="*/ 1120 w 4883"/>
                  <a:gd name="T55" fmla="*/ 2808 h 3328"/>
                  <a:gd name="T56" fmla="*/ 1356 w 4883"/>
                  <a:gd name="T57" fmla="*/ 2191 h 3328"/>
                  <a:gd name="T58" fmla="*/ 932 w 4883"/>
                  <a:gd name="T59" fmla="*/ 2572 h 3328"/>
                  <a:gd name="T60" fmla="*/ 2528 w 4883"/>
                  <a:gd name="T61" fmla="*/ 2618 h 3328"/>
                  <a:gd name="T62" fmla="*/ 2278 w 4883"/>
                  <a:gd name="T63" fmla="*/ 3180 h 3328"/>
                  <a:gd name="T64" fmla="*/ 1321 w 4883"/>
                  <a:gd name="T65" fmla="*/ 2801 h 3328"/>
                  <a:gd name="T66" fmla="*/ 2478 w 4883"/>
                  <a:gd name="T67" fmla="*/ 1938 h 3328"/>
                  <a:gd name="T68" fmla="*/ 3454 w 4883"/>
                  <a:gd name="T69" fmla="*/ 1818 h 3328"/>
                  <a:gd name="T70" fmla="*/ 3312 w 4883"/>
                  <a:gd name="T71" fmla="*/ 768 h 3328"/>
                  <a:gd name="T72" fmla="*/ 2776 w 4883"/>
                  <a:gd name="T73" fmla="*/ 1401 h 3328"/>
                  <a:gd name="T74" fmla="*/ 3566 w 4883"/>
                  <a:gd name="T75" fmla="*/ 774 h 3328"/>
                  <a:gd name="T76" fmla="*/ 3624 w 4883"/>
                  <a:gd name="T77" fmla="*/ 610 h 3328"/>
                  <a:gd name="T78" fmla="*/ 3736 w 4883"/>
                  <a:gd name="T79" fmla="*/ 1044 h 3328"/>
                  <a:gd name="T80" fmla="*/ 3977 w 4883"/>
                  <a:gd name="T81" fmla="*/ 1115 h 3328"/>
                  <a:gd name="T82" fmla="*/ 4109 w 4883"/>
                  <a:gd name="T83" fmla="*/ 1205 h 3328"/>
                  <a:gd name="T84" fmla="*/ 3280 w 4883"/>
                  <a:gd name="T85" fmla="*/ 1561 h 3328"/>
                  <a:gd name="T86" fmla="*/ 2644 w 4883"/>
                  <a:gd name="T87" fmla="*/ 2127 h 3328"/>
                  <a:gd name="T88" fmla="*/ 1812 w 4883"/>
                  <a:gd name="T89" fmla="*/ 2676 h 3328"/>
                  <a:gd name="T90" fmla="*/ 2448 w 4883"/>
                  <a:gd name="T91" fmla="*/ 2422 h 3328"/>
                  <a:gd name="T92" fmla="*/ 3762 w 4883"/>
                  <a:gd name="T93" fmla="*/ 2637 h 3328"/>
                  <a:gd name="T94" fmla="*/ 3412 w 4883"/>
                  <a:gd name="T95" fmla="*/ 2056 h 3328"/>
                  <a:gd name="T96" fmla="*/ 4033 w 4883"/>
                  <a:gd name="T97" fmla="*/ 2486 h 3328"/>
                  <a:gd name="T98" fmla="*/ 4157 w 4883"/>
                  <a:gd name="T99" fmla="*/ 2504 h 3328"/>
                  <a:gd name="T100" fmla="*/ 3917 w 4883"/>
                  <a:gd name="T101" fmla="*/ 2015 h 3328"/>
                  <a:gd name="T102" fmla="*/ 4453 w 4883"/>
                  <a:gd name="T103" fmla="*/ 2405 h 3328"/>
                  <a:gd name="T104" fmla="*/ 4508 w 4883"/>
                  <a:gd name="T105" fmla="*/ 2538 h 3328"/>
                  <a:gd name="T106" fmla="*/ 2932 w 4883"/>
                  <a:gd name="T107" fmla="*/ 743 h 3328"/>
                  <a:gd name="T108" fmla="*/ 4277 w 4883"/>
                  <a:gd name="T109" fmla="*/ 1608 h 3328"/>
                  <a:gd name="T110" fmla="*/ 3600 w 4883"/>
                  <a:gd name="T111" fmla="*/ 2469 h 3328"/>
                  <a:gd name="T112" fmla="*/ 3116 w 4883"/>
                  <a:gd name="T113" fmla="*/ 1913 h 3328"/>
                  <a:gd name="T114" fmla="*/ 3039 w 4883"/>
                  <a:gd name="T115" fmla="*/ 1296 h 3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83" h="3328">
                    <a:moveTo>
                      <a:pt x="4710" y="1581"/>
                    </a:moveTo>
                    <a:cubicBezTo>
                      <a:pt x="4626" y="1195"/>
                      <a:pt x="4446" y="1131"/>
                      <a:pt x="4446" y="1131"/>
                    </a:cubicBezTo>
                    <a:cubicBezTo>
                      <a:pt x="4273" y="797"/>
                      <a:pt x="4144" y="758"/>
                      <a:pt x="4054" y="636"/>
                    </a:cubicBezTo>
                    <a:cubicBezTo>
                      <a:pt x="3964" y="514"/>
                      <a:pt x="3855" y="379"/>
                      <a:pt x="3714" y="360"/>
                    </a:cubicBezTo>
                    <a:cubicBezTo>
                      <a:pt x="3573" y="341"/>
                      <a:pt x="3547" y="251"/>
                      <a:pt x="3431" y="199"/>
                    </a:cubicBezTo>
                    <a:cubicBezTo>
                      <a:pt x="3316" y="148"/>
                      <a:pt x="3103" y="122"/>
                      <a:pt x="3103" y="122"/>
                    </a:cubicBezTo>
                    <a:cubicBezTo>
                      <a:pt x="2936" y="0"/>
                      <a:pt x="2744" y="90"/>
                      <a:pt x="2744" y="90"/>
                    </a:cubicBezTo>
                    <a:cubicBezTo>
                      <a:pt x="2397" y="26"/>
                      <a:pt x="2390" y="161"/>
                      <a:pt x="2294" y="173"/>
                    </a:cubicBezTo>
                    <a:cubicBezTo>
                      <a:pt x="2198" y="186"/>
                      <a:pt x="2133" y="84"/>
                      <a:pt x="1986" y="122"/>
                    </a:cubicBezTo>
                    <a:cubicBezTo>
                      <a:pt x="1838" y="161"/>
                      <a:pt x="1671" y="276"/>
                      <a:pt x="1671" y="276"/>
                    </a:cubicBezTo>
                    <a:cubicBezTo>
                      <a:pt x="1337" y="270"/>
                      <a:pt x="1433" y="424"/>
                      <a:pt x="1317" y="424"/>
                    </a:cubicBezTo>
                    <a:cubicBezTo>
                      <a:pt x="1202" y="424"/>
                      <a:pt x="945" y="501"/>
                      <a:pt x="887" y="623"/>
                    </a:cubicBezTo>
                    <a:cubicBezTo>
                      <a:pt x="829" y="745"/>
                      <a:pt x="758" y="681"/>
                      <a:pt x="617" y="835"/>
                    </a:cubicBezTo>
                    <a:cubicBezTo>
                      <a:pt x="476" y="989"/>
                      <a:pt x="444" y="1099"/>
                      <a:pt x="444" y="1099"/>
                    </a:cubicBezTo>
                    <a:cubicBezTo>
                      <a:pt x="418" y="1195"/>
                      <a:pt x="347" y="1234"/>
                      <a:pt x="347" y="1234"/>
                    </a:cubicBezTo>
                    <a:cubicBezTo>
                      <a:pt x="142" y="1471"/>
                      <a:pt x="154" y="1722"/>
                      <a:pt x="154" y="1722"/>
                    </a:cubicBezTo>
                    <a:cubicBezTo>
                      <a:pt x="0" y="1883"/>
                      <a:pt x="77" y="2069"/>
                      <a:pt x="77" y="2069"/>
                    </a:cubicBezTo>
                    <a:cubicBezTo>
                      <a:pt x="174" y="2217"/>
                      <a:pt x="167" y="2371"/>
                      <a:pt x="167" y="2371"/>
                    </a:cubicBezTo>
                    <a:cubicBezTo>
                      <a:pt x="334" y="2872"/>
                      <a:pt x="874" y="2859"/>
                      <a:pt x="964" y="2891"/>
                    </a:cubicBezTo>
                    <a:cubicBezTo>
                      <a:pt x="1054" y="2923"/>
                      <a:pt x="1202" y="2923"/>
                      <a:pt x="1202" y="2923"/>
                    </a:cubicBezTo>
                    <a:cubicBezTo>
                      <a:pt x="1253" y="3039"/>
                      <a:pt x="1375" y="3148"/>
                      <a:pt x="1375" y="3148"/>
                    </a:cubicBezTo>
                    <a:cubicBezTo>
                      <a:pt x="1484" y="3148"/>
                      <a:pt x="1941" y="3328"/>
                      <a:pt x="2075" y="3328"/>
                    </a:cubicBezTo>
                    <a:cubicBezTo>
                      <a:pt x="2210" y="3328"/>
                      <a:pt x="2403" y="3251"/>
                      <a:pt x="2403" y="3251"/>
                    </a:cubicBezTo>
                    <a:cubicBezTo>
                      <a:pt x="2898" y="3277"/>
                      <a:pt x="3103" y="3058"/>
                      <a:pt x="3103" y="3058"/>
                    </a:cubicBezTo>
                    <a:cubicBezTo>
                      <a:pt x="3405" y="3097"/>
                      <a:pt x="3348" y="2981"/>
                      <a:pt x="3457" y="2981"/>
                    </a:cubicBezTo>
                    <a:cubicBezTo>
                      <a:pt x="3566" y="2981"/>
                      <a:pt x="3740" y="2936"/>
                      <a:pt x="3797" y="2859"/>
                    </a:cubicBezTo>
                    <a:cubicBezTo>
                      <a:pt x="3855" y="2782"/>
                      <a:pt x="3932" y="2776"/>
                      <a:pt x="4029" y="2711"/>
                    </a:cubicBezTo>
                    <a:cubicBezTo>
                      <a:pt x="4125" y="2647"/>
                      <a:pt x="4241" y="2564"/>
                      <a:pt x="4382" y="2628"/>
                    </a:cubicBezTo>
                    <a:cubicBezTo>
                      <a:pt x="4523" y="2692"/>
                      <a:pt x="4594" y="2634"/>
                      <a:pt x="4594" y="2634"/>
                    </a:cubicBezTo>
                    <a:cubicBezTo>
                      <a:pt x="4883" y="2307"/>
                      <a:pt x="4793" y="1966"/>
                      <a:pt x="4710" y="1581"/>
                    </a:cubicBezTo>
                    <a:cubicBezTo>
                      <a:pt x="4710" y="1581"/>
                      <a:pt x="4710" y="1581"/>
                      <a:pt x="4710" y="1581"/>
                    </a:cubicBezTo>
                    <a:close/>
                    <a:moveTo>
                      <a:pt x="3138" y="302"/>
                    </a:moveTo>
                    <a:cubicBezTo>
                      <a:pt x="3138" y="302"/>
                      <a:pt x="3078" y="225"/>
                      <a:pt x="3232" y="259"/>
                    </a:cubicBezTo>
                    <a:cubicBezTo>
                      <a:pt x="3386" y="293"/>
                      <a:pt x="3442" y="332"/>
                      <a:pt x="3540" y="400"/>
                    </a:cubicBezTo>
                    <a:cubicBezTo>
                      <a:pt x="3639" y="469"/>
                      <a:pt x="3695" y="448"/>
                      <a:pt x="3716" y="448"/>
                    </a:cubicBezTo>
                    <a:cubicBezTo>
                      <a:pt x="3737" y="448"/>
                      <a:pt x="3729" y="482"/>
                      <a:pt x="3677" y="486"/>
                    </a:cubicBezTo>
                    <a:cubicBezTo>
                      <a:pt x="3626" y="490"/>
                      <a:pt x="3562" y="508"/>
                      <a:pt x="3446" y="418"/>
                    </a:cubicBezTo>
                    <a:cubicBezTo>
                      <a:pt x="3331" y="328"/>
                      <a:pt x="3262" y="383"/>
                      <a:pt x="3241" y="435"/>
                    </a:cubicBezTo>
                    <a:cubicBezTo>
                      <a:pt x="3219" y="486"/>
                      <a:pt x="3245" y="585"/>
                      <a:pt x="3185" y="585"/>
                    </a:cubicBezTo>
                    <a:cubicBezTo>
                      <a:pt x="3125" y="585"/>
                      <a:pt x="3095" y="568"/>
                      <a:pt x="3146" y="495"/>
                    </a:cubicBezTo>
                    <a:cubicBezTo>
                      <a:pt x="3146" y="495"/>
                      <a:pt x="3176" y="392"/>
                      <a:pt x="3138" y="302"/>
                    </a:cubicBezTo>
                    <a:cubicBezTo>
                      <a:pt x="3138" y="302"/>
                      <a:pt x="3138" y="302"/>
                      <a:pt x="3138" y="302"/>
                    </a:cubicBezTo>
                    <a:close/>
                    <a:moveTo>
                      <a:pt x="3121" y="932"/>
                    </a:moveTo>
                    <a:cubicBezTo>
                      <a:pt x="3155" y="957"/>
                      <a:pt x="3078" y="1009"/>
                      <a:pt x="3078" y="1009"/>
                    </a:cubicBezTo>
                    <a:cubicBezTo>
                      <a:pt x="3022" y="1017"/>
                      <a:pt x="3001" y="1022"/>
                      <a:pt x="2919" y="1099"/>
                    </a:cubicBezTo>
                    <a:cubicBezTo>
                      <a:pt x="2838" y="1176"/>
                      <a:pt x="2748" y="1137"/>
                      <a:pt x="2709" y="1077"/>
                    </a:cubicBezTo>
                    <a:cubicBezTo>
                      <a:pt x="2671" y="1017"/>
                      <a:pt x="2645" y="1026"/>
                      <a:pt x="2645" y="1026"/>
                    </a:cubicBezTo>
                    <a:cubicBezTo>
                      <a:pt x="2602" y="1052"/>
                      <a:pt x="2675" y="1120"/>
                      <a:pt x="2675" y="1120"/>
                    </a:cubicBezTo>
                    <a:cubicBezTo>
                      <a:pt x="2705" y="1141"/>
                      <a:pt x="2752" y="1150"/>
                      <a:pt x="2752" y="1279"/>
                    </a:cubicBezTo>
                    <a:cubicBezTo>
                      <a:pt x="2752" y="1407"/>
                      <a:pt x="2555" y="1548"/>
                      <a:pt x="2530" y="1373"/>
                    </a:cubicBezTo>
                    <a:cubicBezTo>
                      <a:pt x="2504" y="1197"/>
                      <a:pt x="2431" y="1197"/>
                      <a:pt x="2414" y="1056"/>
                    </a:cubicBezTo>
                    <a:cubicBezTo>
                      <a:pt x="2397" y="914"/>
                      <a:pt x="2530" y="640"/>
                      <a:pt x="2709" y="580"/>
                    </a:cubicBezTo>
                    <a:cubicBezTo>
                      <a:pt x="2889" y="520"/>
                      <a:pt x="3146" y="606"/>
                      <a:pt x="3095" y="666"/>
                    </a:cubicBezTo>
                    <a:cubicBezTo>
                      <a:pt x="3044" y="726"/>
                      <a:pt x="3086" y="906"/>
                      <a:pt x="3121" y="932"/>
                    </a:cubicBezTo>
                    <a:cubicBezTo>
                      <a:pt x="3121" y="932"/>
                      <a:pt x="3121" y="932"/>
                      <a:pt x="3121" y="932"/>
                    </a:cubicBezTo>
                    <a:close/>
                    <a:moveTo>
                      <a:pt x="2285" y="353"/>
                    </a:moveTo>
                    <a:cubicBezTo>
                      <a:pt x="2362" y="306"/>
                      <a:pt x="2410" y="139"/>
                      <a:pt x="2688" y="195"/>
                    </a:cubicBezTo>
                    <a:cubicBezTo>
                      <a:pt x="2688" y="195"/>
                      <a:pt x="2799" y="221"/>
                      <a:pt x="2769" y="323"/>
                    </a:cubicBezTo>
                    <a:cubicBezTo>
                      <a:pt x="2769" y="323"/>
                      <a:pt x="2718" y="409"/>
                      <a:pt x="2791" y="409"/>
                    </a:cubicBezTo>
                    <a:cubicBezTo>
                      <a:pt x="2864" y="409"/>
                      <a:pt x="2924" y="315"/>
                      <a:pt x="2859" y="233"/>
                    </a:cubicBezTo>
                    <a:cubicBezTo>
                      <a:pt x="2859" y="233"/>
                      <a:pt x="2812" y="169"/>
                      <a:pt x="2911" y="173"/>
                    </a:cubicBezTo>
                    <a:cubicBezTo>
                      <a:pt x="3009" y="178"/>
                      <a:pt x="3086" y="272"/>
                      <a:pt x="3086" y="409"/>
                    </a:cubicBezTo>
                    <a:cubicBezTo>
                      <a:pt x="3086" y="409"/>
                      <a:pt x="3121" y="533"/>
                      <a:pt x="2975" y="473"/>
                    </a:cubicBezTo>
                    <a:cubicBezTo>
                      <a:pt x="2975" y="473"/>
                      <a:pt x="2817" y="422"/>
                      <a:pt x="2722" y="482"/>
                    </a:cubicBezTo>
                    <a:cubicBezTo>
                      <a:pt x="2628" y="542"/>
                      <a:pt x="2560" y="542"/>
                      <a:pt x="2478" y="520"/>
                    </a:cubicBezTo>
                    <a:cubicBezTo>
                      <a:pt x="2478" y="520"/>
                      <a:pt x="2440" y="559"/>
                      <a:pt x="2500" y="572"/>
                    </a:cubicBezTo>
                    <a:cubicBezTo>
                      <a:pt x="2500" y="572"/>
                      <a:pt x="2598" y="615"/>
                      <a:pt x="2542" y="628"/>
                    </a:cubicBezTo>
                    <a:cubicBezTo>
                      <a:pt x="2487" y="640"/>
                      <a:pt x="2410" y="657"/>
                      <a:pt x="2435" y="803"/>
                    </a:cubicBezTo>
                    <a:cubicBezTo>
                      <a:pt x="2435" y="803"/>
                      <a:pt x="2384" y="855"/>
                      <a:pt x="2341" y="752"/>
                    </a:cubicBezTo>
                    <a:cubicBezTo>
                      <a:pt x="2341" y="752"/>
                      <a:pt x="2337" y="692"/>
                      <a:pt x="2311" y="670"/>
                    </a:cubicBezTo>
                    <a:cubicBezTo>
                      <a:pt x="2285" y="649"/>
                      <a:pt x="2251" y="696"/>
                      <a:pt x="2285" y="773"/>
                    </a:cubicBezTo>
                    <a:cubicBezTo>
                      <a:pt x="2320" y="850"/>
                      <a:pt x="2350" y="859"/>
                      <a:pt x="2345" y="944"/>
                    </a:cubicBezTo>
                    <a:cubicBezTo>
                      <a:pt x="2341" y="1030"/>
                      <a:pt x="2358" y="1150"/>
                      <a:pt x="2414" y="1240"/>
                    </a:cubicBezTo>
                    <a:cubicBezTo>
                      <a:pt x="2470" y="1330"/>
                      <a:pt x="2444" y="1386"/>
                      <a:pt x="2465" y="1420"/>
                    </a:cubicBezTo>
                    <a:cubicBezTo>
                      <a:pt x="2487" y="1454"/>
                      <a:pt x="2615" y="1536"/>
                      <a:pt x="2589" y="1638"/>
                    </a:cubicBezTo>
                    <a:cubicBezTo>
                      <a:pt x="2564" y="1741"/>
                      <a:pt x="2517" y="1840"/>
                      <a:pt x="2384" y="1840"/>
                    </a:cubicBezTo>
                    <a:cubicBezTo>
                      <a:pt x="2251" y="1840"/>
                      <a:pt x="2208" y="1908"/>
                      <a:pt x="2123" y="1930"/>
                    </a:cubicBezTo>
                    <a:cubicBezTo>
                      <a:pt x="2037" y="1951"/>
                      <a:pt x="1823" y="1895"/>
                      <a:pt x="1827" y="1523"/>
                    </a:cubicBezTo>
                    <a:cubicBezTo>
                      <a:pt x="1827" y="1523"/>
                      <a:pt x="1836" y="1381"/>
                      <a:pt x="1724" y="1163"/>
                    </a:cubicBezTo>
                    <a:cubicBezTo>
                      <a:pt x="1724" y="1163"/>
                      <a:pt x="1707" y="1022"/>
                      <a:pt x="1759" y="992"/>
                    </a:cubicBezTo>
                    <a:cubicBezTo>
                      <a:pt x="1759" y="992"/>
                      <a:pt x="1784" y="850"/>
                      <a:pt x="1703" y="837"/>
                    </a:cubicBezTo>
                    <a:cubicBezTo>
                      <a:pt x="1703" y="837"/>
                      <a:pt x="1673" y="872"/>
                      <a:pt x="1694" y="902"/>
                    </a:cubicBezTo>
                    <a:cubicBezTo>
                      <a:pt x="1716" y="932"/>
                      <a:pt x="1707" y="970"/>
                      <a:pt x="1677" y="996"/>
                    </a:cubicBezTo>
                    <a:cubicBezTo>
                      <a:pt x="1647" y="1022"/>
                      <a:pt x="1669" y="1094"/>
                      <a:pt x="1651" y="1094"/>
                    </a:cubicBezTo>
                    <a:cubicBezTo>
                      <a:pt x="1651" y="1094"/>
                      <a:pt x="1579" y="1107"/>
                      <a:pt x="1626" y="936"/>
                    </a:cubicBezTo>
                    <a:cubicBezTo>
                      <a:pt x="1626" y="936"/>
                      <a:pt x="1600" y="773"/>
                      <a:pt x="1681" y="739"/>
                    </a:cubicBezTo>
                    <a:cubicBezTo>
                      <a:pt x="1763" y="705"/>
                      <a:pt x="1848" y="653"/>
                      <a:pt x="1938" y="465"/>
                    </a:cubicBezTo>
                    <a:cubicBezTo>
                      <a:pt x="1938" y="465"/>
                      <a:pt x="2097" y="319"/>
                      <a:pt x="2161" y="448"/>
                    </a:cubicBezTo>
                    <a:cubicBezTo>
                      <a:pt x="2161" y="448"/>
                      <a:pt x="2195" y="520"/>
                      <a:pt x="2123" y="628"/>
                    </a:cubicBezTo>
                    <a:cubicBezTo>
                      <a:pt x="2050" y="735"/>
                      <a:pt x="2058" y="756"/>
                      <a:pt x="2063" y="825"/>
                    </a:cubicBezTo>
                    <a:cubicBezTo>
                      <a:pt x="2063" y="825"/>
                      <a:pt x="1943" y="927"/>
                      <a:pt x="1938" y="983"/>
                    </a:cubicBezTo>
                    <a:cubicBezTo>
                      <a:pt x="1934" y="1039"/>
                      <a:pt x="1934" y="1159"/>
                      <a:pt x="1994" y="1214"/>
                    </a:cubicBezTo>
                    <a:cubicBezTo>
                      <a:pt x="1994" y="1214"/>
                      <a:pt x="2003" y="1429"/>
                      <a:pt x="2054" y="1527"/>
                    </a:cubicBezTo>
                    <a:cubicBezTo>
                      <a:pt x="2105" y="1626"/>
                      <a:pt x="2123" y="1677"/>
                      <a:pt x="2208" y="1673"/>
                    </a:cubicBezTo>
                    <a:cubicBezTo>
                      <a:pt x="2208" y="1673"/>
                      <a:pt x="2238" y="1656"/>
                      <a:pt x="2140" y="1583"/>
                    </a:cubicBezTo>
                    <a:cubicBezTo>
                      <a:pt x="2140" y="1583"/>
                      <a:pt x="2080" y="1553"/>
                      <a:pt x="2058" y="1214"/>
                    </a:cubicBezTo>
                    <a:cubicBezTo>
                      <a:pt x="2058" y="1214"/>
                      <a:pt x="1934" y="1052"/>
                      <a:pt x="2088" y="919"/>
                    </a:cubicBezTo>
                    <a:cubicBezTo>
                      <a:pt x="2088" y="919"/>
                      <a:pt x="2170" y="837"/>
                      <a:pt x="2161" y="752"/>
                    </a:cubicBezTo>
                    <a:cubicBezTo>
                      <a:pt x="2161" y="752"/>
                      <a:pt x="2174" y="653"/>
                      <a:pt x="2238" y="619"/>
                    </a:cubicBezTo>
                    <a:cubicBezTo>
                      <a:pt x="2238" y="619"/>
                      <a:pt x="2208" y="400"/>
                      <a:pt x="2285" y="353"/>
                    </a:cubicBezTo>
                    <a:cubicBezTo>
                      <a:pt x="2285" y="353"/>
                      <a:pt x="2285" y="353"/>
                      <a:pt x="2285" y="353"/>
                    </a:cubicBezTo>
                    <a:close/>
                    <a:moveTo>
                      <a:pt x="662" y="1638"/>
                    </a:moveTo>
                    <a:cubicBezTo>
                      <a:pt x="662" y="1638"/>
                      <a:pt x="546" y="1810"/>
                      <a:pt x="529" y="1656"/>
                    </a:cubicBezTo>
                    <a:cubicBezTo>
                      <a:pt x="529" y="1656"/>
                      <a:pt x="658" y="1467"/>
                      <a:pt x="752" y="1467"/>
                    </a:cubicBezTo>
                    <a:cubicBezTo>
                      <a:pt x="846" y="1467"/>
                      <a:pt x="949" y="1638"/>
                      <a:pt x="898" y="1818"/>
                    </a:cubicBezTo>
                    <a:cubicBezTo>
                      <a:pt x="898" y="1818"/>
                      <a:pt x="859" y="1938"/>
                      <a:pt x="949" y="1810"/>
                    </a:cubicBezTo>
                    <a:cubicBezTo>
                      <a:pt x="949" y="1810"/>
                      <a:pt x="996" y="1703"/>
                      <a:pt x="975" y="1647"/>
                    </a:cubicBezTo>
                    <a:cubicBezTo>
                      <a:pt x="975" y="1647"/>
                      <a:pt x="1022" y="1625"/>
                      <a:pt x="1112" y="1775"/>
                    </a:cubicBezTo>
                    <a:cubicBezTo>
                      <a:pt x="1202" y="1925"/>
                      <a:pt x="1283" y="1951"/>
                      <a:pt x="1373" y="1964"/>
                    </a:cubicBezTo>
                    <a:cubicBezTo>
                      <a:pt x="1463" y="1977"/>
                      <a:pt x="1527" y="2092"/>
                      <a:pt x="1527" y="2135"/>
                    </a:cubicBezTo>
                    <a:cubicBezTo>
                      <a:pt x="1527" y="2178"/>
                      <a:pt x="1424" y="2144"/>
                      <a:pt x="1330" y="2105"/>
                    </a:cubicBezTo>
                    <a:cubicBezTo>
                      <a:pt x="1236" y="2067"/>
                      <a:pt x="1167" y="1964"/>
                      <a:pt x="945" y="2015"/>
                    </a:cubicBezTo>
                    <a:cubicBezTo>
                      <a:pt x="722" y="2067"/>
                      <a:pt x="585" y="1784"/>
                      <a:pt x="739" y="1660"/>
                    </a:cubicBezTo>
                    <a:cubicBezTo>
                      <a:pt x="739" y="1660"/>
                      <a:pt x="735" y="1578"/>
                      <a:pt x="662" y="1638"/>
                    </a:cubicBezTo>
                    <a:cubicBezTo>
                      <a:pt x="662" y="1638"/>
                      <a:pt x="662" y="1638"/>
                      <a:pt x="662" y="1638"/>
                    </a:cubicBezTo>
                    <a:close/>
                    <a:moveTo>
                      <a:pt x="1334" y="1870"/>
                    </a:moveTo>
                    <a:cubicBezTo>
                      <a:pt x="1163" y="1775"/>
                      <a:pt x="1060" y="1638"/>
                      <a:pt x="1176" y="1630"/>
                    </a:cubicBezTo>
                    <a:cubicBezTo>
                      <a:pt x="1292" y="1621"/>
                      <a:pt x="1227" y="1690"/>
                      <a:pt x="1309" y="1694"/>
                    </a:cubicBezTo>
                    <a:cubicBezTo>
                      <a:pt x="1390" y="1698"/>
                      <a:pt x="1262" y="1613"/>
                      <a:pt x="1236" y="1540"/>
                    </a:cubicBezTo>
                    <a:cubicBezTo>
                      <a:pt x="1210" y="1467"/>
                      <a:pt x="1210" y="1304"/>
                      <a:pt x="1210" y="1279"/>
                    </a:cubicBezTo>
                    <a:cubicBezTo>
                      <a:pt x="1210" y="1253"/>
                      <a:pt x="1159" y="1231"/>
                      <a:pt x="1163" y="1343"/>
                    </a:cubicBezTo>
                    <a:cubicBezTo>
                      <a:pt x="1167" y="1454"/>
                      <a:pt x="1172" y="1651"/>
                      <a:pt x="988" y="1574"/>
                    </a:cubicBezTo>
                    <a:cubicBezTo>
                      <a:pt x="988" y="1574"/>
                      <a:pt x="872" y="1540"/>
                      <a:pt x="910" y="1347"/>
                    </a:cubicBezTo>
                    <a:cubicBezTo>
                      <a:pt x="910" y="1347"/>
                      <a:pt x="898" y="1296"/>
                      <a:pt x="863" y="1343"/>
                    </a:cubicBezTo>
                    <a:cubicBezTo>
                      <a:pt x="863" y="1343"/>
                      <a:pt x="868" y="1399"/>
                      <a:pt x="773" y="1364"/>
                    </a:cubicBezTo>
                    <a:cubicBezTo>
                      <a:pt x="773" y="1364"/>
                      <a:pt x="628" y="1373"/>
                      <a:pt x="593" y="1480"/>
                    </a:cubicBezTo>
                    <a:cubicBezTo>
                      <a:pt x="593" y="1480"/>
                      <a:pt x="525" y="1557"/>
                      <a:pt x="555" y="1463"/>
                    </a:cubicBezTo>
                    <a:cubicBezTo>
                      <a:pt x="555" y="1463"/>
                      <a:pt x="611" y="1291"/>
                      <a:pt x="683" y="1231"/>
                    </a:cubicBezTo>
                    <a:cubicBezTo>
                      <a:pt x="756" y="1171"/>
                      <a:pt x="846" y="1090"/>
                      <a:pt x="902" y="1004"/>
                    </a:cubicBezTo>
                    <a:cubicBezTo>
                      <a:pt x="902" y="1004"/>
                      <a:pt x="945" y="962"/>
                      <a:pt x="1000" y="1026"/>
                    </a:cubicBezTo>
                    <a:cubicBezTo>
                      <a:pt x="1056" y="1090"/>
                      <a:pt x="1107" y="1103"/>
                      <a:pt x="1069" y="1253"/>
                    </a:cubicBezTo>
                    <a:cubicBezTo>
                      <a:pt x="1030" y="1403"/>
                      <a:pt x="1030" y="1458"/>
                      <a:pt x="1073" y="1399"/>
                    </a:cubicBezTo>
                    <a:cubicBezTo>
                      <a:pt x="1116" y="1339"/>
                      <a:pt x="1142" y="1120"/>
                      <a:pt x="1270" y="1112"/>
                    </a:cubicBezTo>
                    <a:cubicBezTo>
                      <a:pt x="1399" y="1103"/>
                      <a:pt x="1416" y="1137"/>
                      <a:pt x="1373" y="1249"/>
                    </a:cubicBezTo>
                    <a:cubicBezTo>
                      <a:pt x="1330" y="1360"/>
                      <a:pt x="1373" y="1390"/>
                      <a:pt x="1412" y="1296"/>
                    </a:cubicBezTo>
                    <a:cubicBezTo>
                      <a:pt x="1450" y="1201"/>
                      <a:pt x="1463" y="1064"/>
                      <a:pt x="1617" y="1150"/>
                    </a:cubicBezTo>
                    <a:cubicBezTo>
                      <a:pt x="1617" y="1150"/>
                      <a:pt x="1677" y="1236"/>
                      <a:pt x="1600" y="1313"/>
                    </a:cubicBezTo>
                    <a:cubicBezTo>
                      <a:pt x="1523" y="1390"/>
                      <a:pt x="1484" y="1600"/>
                      <a:pt x="1484" y="1703"/>
                    </a:cubicBezTo>
                    <a:cubicBezTo>
                      <a:pt x="1484" y="1805"/>
                      <a:pt x="1506" y="1964"/>
                      <a:pt x="1334" y="1870"/>
                    </a:cubicBezTo>
                    <a:cubicBezTo>
                      <a:pt x="1334" y="1870"/>
                      <a:pt x="1334" y="1870"/>
                      <a:pt x="1334" y="1870"/>
                    </a:cubicBezTo>
                    <a:close/>
                    <a:moveTo>
                      <a:pt x="1313" y="983"/>
                    </a:moveTo>
                    <a:cubicBezTo>
                      <a:pt x="1313" y="983"/>
                      <a:pt x="1339" y="1060"/>
                      <a:pt x="1236" y="1026"/>
                    </a:cubicBezTo>
                    <a:cubicBezTo>
                      <a:pt x="1236" y="1026"/>
                      <a:pt x="1202" y="1073"/>
                      <a:pt x="1167" y="1094"/>
                    </a:cubicBezTo>
                    <a:cubicBezTo>
                      <a:pt x="1167" y="1094"/>
                      <a:pt x="1090" y="996"/>
                      <a:pt x="1030" y="949"/>
                    </a:cubicBezTo>
                    <a:cubicBezTo>
                      <a:pt x="1030" y="949"/>
                      <a:pt x="953" y="936"/>
                      <a:pt x="970" y="902"/>
                    </a:cubicBezTo>
                    <a:cubicBezTo>
                      <a:pt x="970" y="902"/>
                      <a:pt x="1065" y="735"/>
                      <a:pt x="1197" y="735"/>
                    </a:cubicBezTo>
                    <a:cubicBezTo>
                      <a:pt x="1197" y="735"/>
                      <a:pt x="1236" y="726"/>
                      <a:pt x="1227" y="855"/>
                    </a:cubicBezTo>
                    <a:cubicBezTo>
                      <a:pt x="1219" y="983"/>
                      <a:pt x="1283" y="897"/>
                      <a:pt x="1313" y="983"/>
                    </a:cubicBezTo>
                    <a:cubicBezTo>
                      <a:pt x="1313" y="983"/>
                      <a:pt x="1313" y="983"/>
                      <a:pt x="1313" y="983"/>
                    </a:cubicBezTo>
                    <a:close/>
                    <a:moveTo>
                      <a:pt x="1647" y="1381"/>
                    </a:moveTo>
                    <a:cubicBezTo>
                      <a:pt x="1703" y="1313"/>
                      <a:pt x="1746" y="1360"/>
                      <a:pt x="1737" y="1428"/>
                    </a:cubicBezTo>
                    <a:cubicBezTo>
                      <a:pt x="1729" y="1497"/>
                      <a:pt x="1750" y="1617"/>
                      <a:pt x="1806" y="1780"/>
                    </a:cubicBezTo>
                    <a:cubicBezTo>
                      <a:pt x="1861" y="1942"/>
                      <a:pt x="1788" y="1977"/>
                      <a:pt x="1788" y="1977"/>
                    </a:cubicBezTo>
                    <a:cubicBezTo>
                      <a:pt x="1750" y="2092"/>
                      <a:pt x="1836" y="2020"/>
                      <a:pt x="1836" y="2020"/>
                    </a:cubicBezTo>
                    <a:cubicBezTo>
                      <a:pt x="1848" y="1968"/>
                      <a:pt x="1908" y="1917"/>
                      <a:pt x="1908" y="1917"/>
                    </a:cubicBezTo>
                    <a:cubicBezTo>
                      <a:pt x="2020" y="1942"/>
                      <a:pt x="1917" y="2067"/>
                      <a:pt x="1917" y="2067"/>
                    </a:cubicBezTo>
                    <a:cubicBezTo>
                      <a:pt x="1720" y="2170"/>
                      <a:pt x="1587" y="2067"/>
                      <a:pt x="1587" y="2067"/>
                    </a:cubicBezTo>
                    <a:cubicBezTo>
                      <a:pt x="1442" y="1818"/>
                      <a:pt x="1647" y="1381"/>
                      <a:pt x="1647" y="1381"/>
                    </a:cubicBezTo>
                    <a:cubicBezTo>
                      <a:pt x="1647" y="1381"/>
                      <a:pt x="1647" y="1381"/>
                      <a:pt x="1647" y="1381"/>
                    </a:cubicBezTo>
                    <a:close/>
                    <a:moveTo>
                      <a:pt x="1690" y="353"/>
                    </a:moveTo>
                    <a:cubicBezTo>
                      <a:pt x="1759" y="362"/>
                      <a:pt x="1818" y="315"/>
                      <a:pt x="1818" y="315"/>
                    </a:cubicBezTo>
                    <a:cubicBezTo>
                      <a:pt x="1896" y="233"/>
                      <a:pt x="2075" y="208"/>
                      <a:pt x="2170" y="251"/>
                    </a:cubicBezTo>
                    <a:cubicBezTo>
                      <a:pt x="2264" y="293"/>
                      <a:pt x="2204" y="362"/>
                      <a:pt x="2204" y="362"/>
                    </a:cubicBezTo>
                    <a:cubicBezTo>
                      <a:pt x="1998" y="289"/>
                      <a:pt x="1913" y="375"/>
                      <a:pt x="1870" y="418"/>
                    </a:cubicBezTo>
                    <a:cubicBezTo>
                      <a:pt x="1827" y="460"/>
                      <a:pt x="1857" y="572"/>
                      <a:pt x="1690" y="628"/>
                    </a:cubicBezTo>
                    <a:cubicBezTo>
                      <a:pt x="1523" y="683"/>
                      <a:pt x="1540" y="799"/>
                      <a:pt x="1557" y="876"/>
                    </a:cubicBezTo>
                    <a:cubicBezTo>
                      <a:pt x="1574" y="953"/>
                      <a:pt x="1506" y="1180"/>
                      <a:pt x="1403" y="996"/>
                    </a:cubicBezTo>
                    <a:cubicBezTo>
                      <a:pt x="1300" y="812"/>
                      <a:pt x="1296" y="910"/>
                      <a:pt x="1300" y="769"/>
                    </a:cubicBezTo>
                    <a:cubicBezTo>
                      <a:pt x="1304" y="628"/>
                      <a:pt x="1476" y="670"/>
                      <a:pt x="1476" y="670"/>
                    </a:cubicBezTo>
                    <a:cubicBezTo>
                      <a:pt x="1613" y="662"/>
                      <a:pt x="1613" y="563"/>
                      <a:pt x="1617" y="482"/>
                    </a:cubicBezTo>
                    <a:cubicBezTo>
                      <a:pt x="1621" y="400"/>
                      <a:pt x="1690" y="353"/>
                      <a:pt x="1690" y="353"/>
                    </a:cubicBezTo>
                    <a:cubicBezTo>
                      <a:pt x="1690" y="353"/>
                      <a:pt x="1690" y="353"/>
                      <a:pt x="1690" y="353"/>
                    </a:cubicBezTo>
                    <a:close/>
                    <a:moveTo>
                      <a:pt x="773" y="837"/>
                    </a:moveTo>
                    <a:cubicBezTo>
                      <a:pt x="778" y="825"/>
                      <a:pt x="760" y="807"/>
                      <a:pt x="846" y="795"/>
                    </a:cubicBezTo>
                    <a:cubicBezTo>
                      <a:pt x="932" y="782"/>
                      <a:pt x="953" y="709"/>
                      <a:pt x="953" y="709"/>
                    </a:cubicBezTo>
                    <a:cubicBezTo>
                      <a:pt x="1099" y="490"/>
                      <a:pt x="1386" y="508"/>
                      <a:pt x="1386" y="508"/>
                    </a:cubicBezTo>
                    <a:cubicBezTo>
                      <a:pt x="1412" y="465"/>
                      <a:pt x="1484" y="400"/>
                      <a:pt x="1484" y="400"/>
                    </a:cubicBezTo>
                    <a:cubicBezTo>
                      <a:pt x="1566" y="345"/>
                      <a:pt x="1579" y="383"/>
                      <a:pt x="1579" y="383"/>
                    </a:cubicBezTo>
                    <a:cubicBezTo>
                      <a:pt x="1549" y="392"/>
                      <a:pt x="1544" y="452"/>
                      <a:pt x="1544" y="452"/>
                    </a:cubicBezTo>
                    <a:cubicBezTo>
                      <a:pt x="1561" y="593"/>
                      <a:pt x="1459" y="589"/>
                      <a:pt x="1459" y="589"/>
                    </a:cubicBezTo>
                    <a:cubicBezTo>
                      <a:pt x="1339" y="585"/>
                      <a:pt x="1227" y="649"/>
                      <a:pt x="1227" y="649"/>
                    </a:cubicBezTo>
                    <a:cubicBezTo>
                      <a:pt x="855" y="765"/>
                      <a:pt x="962" y="889"/>
                      <a:pt x="863" y="932"/>
                    </a:cubicBezTo>
                    <a:cubicBezTo>
                      <a:pt x="765" y="974"/>
                      <a:pt x="773" y="837"/>
                      <a:pt x="773" y="837"/>
                    </a:cubicBezTo>
                    <a:cubicBezTo>
                      <a:pt x="773" y="837"/>
                      <a:pt x="773" y="837"/>
                      <a:pt x="773" y="837"/>
                    </a:cubicBezTo>
                    <a:close/>
                    <a:moveTo>
                      <a:pt x="478" y="1287"/>
                    </a:moveTo>
                    <a:cubicBezTo>
                      <a:pt x="478" y="1287"/>
                      <a:pt x="563" y="1223"/>
                      <a:pt x="563" y="1082"/>
                    </a:cubicBezTo>
                    <a:cubicBezTo>
                      <a:pt x="563" y="1082"/>
                      <a:pt x="623" y="949"/>
                      <a:pt x="692" y="914"/>
                    </a:cubicBezTo>
                    <a:cubicBezTo>
                      <a:pt x="692" y="914"/>
                      <a:pt x="692" y="1022"/>
                      <a:pt x="790" y="1000"/>
                    </a:cubicBezTo>
                    <a:cubicBezTo>
                      <a:pt x="790" y="1000"/>
                      <a:pt x="799" y="1047"/>
                      <a:pt x="722" y="1094"/>
                    </a:cubicBezTo>
                    <a:cubicBezTo>
                      <a:pt x="645" y="1142"/>
                      <a:pt x="568" y="1210"/>
                      <a:pt x="546" y="1287"/>
                    </a:cubicBezTo>
                    <a:cubicBezTo>
                      <a:pt x="546" y="1287"/>
                      <a:pt x="491" y="1334"/>
                      <a:pt x="465" y="1450"/>
                    </a:cubicBezTo>
                    <a:cubicBezTo>
                      <a:pt x="465" y="1450"/>
                      <a:pt x="414" y="1527"/>
                      <a:pt x="276" y="1566"/>
                    </a:cubicBezTo>
                    <a:cubicBezTo>
                      <a:pt x="276" y="1566"/>
                      <a:pt x="328" y="1390"/>
                      <a:pt x="478" y="1287"/>
                    </a:cubicBezTo>
                    <a:cubicBezTo>
                      <a:pt x="478" y="1287"/>
                      <a:pt x="478" y="1287"/>
                      <a:pt x="478" y="1287"/>
                    </a:cubicBezTo>
                    <a:close/>
                    <a:moveTo>
                      <a:pt x="422" y="1583"/>
                    </a:moveTo>
                    <a:cubicBezTo>
                      <a:pt x="521" y="1557"/>
                      <a:pt x="482" y="1608"/>
                      <a:pt x="482" y="1608"/>
                    </a:cubicBezTo>
                    <a:cubicBezTo>
                      <a:pt x="444" y="1621"/>
                      <a:pt x="396" y="1707"/>
                      <a:pt x="396" y="1707"/>
                    </a:cubicBezTo>
                    <a:cubicBezTo>
                      <a:pt x="264" y="1784"/>
                      <a:pt x="332" y="1925"/>
                      <a:pt x="332" y="1925"/>
                    </a:cubicBezTo>
                    <a:cubicBezTo>
                      <a:pt x="328" y="2118"/>
                      <a:pt x="208" y="2028"/>
                      <a:pt x="208" y="2028"/>
                    </a:cubicBezTo>
                    <a:cubicBezTo>
                      <a:pt x="139" y="1703"/>
                      <a:pt x="422" y="1583"/>
                      <a:pt x="422" y="1583"/>
                    </a:cubicBezTo>
                    <a:cubicBezTo>
                      <a:pt x="422" y="1583"/>
                      <a:pt x="422" y="1583"/>
                      <a:pt x="422" y="1583"/>
                    </a:cubicBezTo>
                    <a:close/>
                    <a:moveTo>
                      <a:pt x="294" y="2272"/>
                    </a:moveTo>
                    <a:cubicBezTo>
                      <a:pt x="294" y="2272"/>
                      <a:pt x="285" y="2204"/>
                      <a:pt x="242" y="2174"/>
                    </a:cubicBezTo>
                    <a:cubicBezTo>
                      <a:pt x="242" y="2174"/>
                      <a:pt x="208" y="2105"/>
                      <a:pt x="319" y="2105"/>
                    </a:cubicBezTo>
                    <a:cubicBezTo>
                      <a:pt x="319" y="2105"/>
                      <a:pt x="444" y="2067"/>
                      <a:pt x="439" y="1985"/>
                    </a:cubicBezTo>
                    <a:cubicBezTo>
                      <a:pt x="439" y="1985"/>
                      <a:pt x="396" y="1917"/>
                      <a:pt x="405" y="1861"/>
                    </a:cubicBezTo>
                    <a:cubicBezTo>
                      <a:pt x="405" y="1861"/>
                      <a:pt x="396" y="1754"/>
                      <a:pt x="486" y="1741"/>
                    </a:cubicBezTo>
                    <a:cubicBezTo>
                      <a:pt x="576" y="1728"/>
                      <a:pt x="611" y="1827"/>
                      <a:pt x="606" y="1904"/>
                    </a:cubicBezTo>
                    <a:cubicBezTo>
                      <a:pt x="602" y="1981"/>
                      <a:pt x="718" y="2050"/>
                      <a:pt x="790" y="2050"/>
                    </a:cubicBezTo>
                    <a:cubicBezTo>
                      <a:pt x="863" y="2050"/>
                      <a:pt x="773" y="2127"/>
                      <a:pt x="683" y="2170"/>
                    </a:cubicBezTo>
                    <a:cubicBezTo>
                      <a:pt x="593" y="2212"/>
                      <a:pt x="572" y="2277"/>
                      <a:pt x="358" y="2221"/>
                    </a:cubicBezTo>
                    <a:cubicBezTo>
                      <a:pt x="358" y="2221"/>
                      <a:pt x="332" y="2367"/>
                      <a:pt x="675" y="2264"/>
                    </a:cubicBezTo>
                    <a:cubicBezTo>
                      <a:pt x="675" y="2264"/>
                      <a:pt x="760" y="2234"/>
                      <a:pt x="795" y="2187"/>
                    </a:cubicBezTo>
                    <a:cubicBezTo>
                      <a:pt x="795" y="2187"/>
                      <a:pt x="782" y="2337"/>
                      <a:pt x="833" y="2409"/>
                    </a:cubicBezTo>
                    <a:cubicBezTo>
                      <a:pt x="885" y="2482"/>
                      <a:pt x="739" y="2688"/>
                      <a:pt x="396" y="2516"/>
                    </a:cubicBezTo>
                    <a:cubicBezTo>
                      <a:pt x="396" y="2516"/>
                      <a:pt x="268" y="2448"/>
                      <a:pt x="294" y="2272"/>
                    </a:cubicBezTo>
                    <a:cubicBezTo>
                      <a:pt x="294" y="2272"/>
                      <a:pt x="294" y="2272"/>
                      <a:pt x="294" y="2272"/>
                    </a:cubicBezTo>
                    <a:close/>
                    <a:moveTo>
                      <a:pt x="940" y="2705"/>
                    </a:moveTo>
                    <a:cubicBezTo>
                      <a:pt x="936" y="2855"/>
                      <a:pt x="611" y="2748"/>
                      <a:pt x="503" y="2632"/>
                    </a:cubicBezTo>
                    <a:cubicBezTo>
                      <a:pt x="503" y="2632"/>
                      <a:pt x="645" y="2705"/>
                      <a:pt x="816" y="2624"/>
                    </a:cubicBezTo>
                    <a:cubicBezTo>
                      <a:pt x="816" y="2624"/>
                      <a:pt x="945" y="2555"/>
                      <a:pt x="940" y="2705"/>
                    </a:cubicBezTo>
                    <a:cubicBezTo>
                      <a:pt x="940" y="2705"/>
                      <a:pt x="940" y="2705"/>
                      <a:pt x="940" y="2705"/>
                    </a:cubicBezTo>
                    <a:close/>
                    <a:moveTo>
                      <a:pt x="1257" y="2722"/>
                    </a:moveTo>
                    <a:cubicBezTo>
                      <a:pt x="1240" y="2786"/>
                      <a:pt x="1210" y="2808"/>
                      <a:pt x="1120" y="2808"/>
                    </a:cubicBezTo>
                    <a:cubicBezTo>
                      <a:pt x="1030" y="2808"/>
                      <a:pt x="975" y="2799"/>
                      <a:pt x="1013" y="2679"/>
                    </a:cubicBezTo>
                    <a:cubicBezTo>
                      <a:pt x="1013" y="2679"/>
                      <a:pt x="1099" y="2701"/>
                      <a:pt x="1176" y="2671"/>
                    </a:cubicBezTo>
                    <a:cubicBezTo>
                      <a:pt x="1176" y="2671"/>
                      <a:pt x="1275" y="2658"/>
                      <a:pt x="1257" y="2722"/>
                    </a:cubicBezTo>
                    <a:cubicBezTo>
                      <a:pt x="1257" y="2722"/>
                      <a:pt x="1257" y="2722"/>
                      <a:pt x="1257" y="2722"/>
                    </a:cubicBezTo>
                    <a:close/>
                    <a:moveTo>
                      <a:pt x="932" y="2572"/>
                    </a:moveTo>
                    <a:cubicBezTo>
                      <a:pt x="876" y="2508"/>
                      <a:pt x="915" y="2371"/>
                      <a:pt x="915" y="2371"/>
                    </a:cubicBezTo>
                    <a:cubicBezTo>
                      <a:pt x="790" y="2178"/>
                      <a:pt x="928" y="2084"/>
                      <a:pt x="928" y="2084"/>
                    </a:cubicBezTo>
                    <a:cubicBezTo>
                      <a:pt x="1172" y="2041"/>
                      <a:pt x="1167" y="2152"/>
                      <a:pt x="1356" y="2191"/>
                    </a:cubicBezTo>
                    <a:cubicBezTo>
                      <a:pt x="1544" y="2229"/>
                      <a:pt x="1467" y="2268"/>
                      <a:pt x="1467" y="2268"/>
                    </a:cubicBezTo>
                    <a:cubicBezTo>
                      <a:pt x="1334" y="2337"/>
                      <a:pt x="1146" y="2319"/>
                      <a:pt x="1082" y="2302"/>
                    </a:cubicBezTo>
                    <a:cubicBezTo>
                      <a:pt x="1018" y="2285"/>
                      <a:pt x="945" y="2289"/>
                      <a:pt x="1022" y="2337"/>
                    </a:cubicBezTo>
                    <a:cubicBezTo>
                      <a:pt x="1099" y="2384"/>
                      <a:pt x="1283" y="2375"/>
                      <a:pt x="1283" y="2375"/>
                    </a:cubicBezTo>
                    <a:cubicBezTo>
                      <a:pt x="1373" y="2341"/>
                      <a:pt x="1364" y="2418"/>
                      <a:pt x="1364" y="2418"/>
                    </a:cubicBezTo>
                    <a:cubicBezTo>
                      <a:pt x="1309" y="2435"/>
                      <a:pt x="1309" y="2521"/>
                      <a:pt x="1309" y="2521"/>
                    </a:cubicBezTo>
                    <a:cubicBezTo>
                      <a:pt x="1240" y="2671"/>
                      <a:pt x="932" y="2572"/>
                      <a:pt x="932" y="2572"/>
                    </a:cubicBezTo>
                    <a:cubicBezTo>
                      <a:pt x="932" y="2572"/>
                      <a:pt x="932" y="2572"/>
                      <a:pt x="932" y="2572"/>
                    </a:cubicBezTo>
                    <a:close/>
                    <a:moveTo>
                      <a:pt x="3797" y="2670"/>
                    </a:moveTo>
                    <a:cubicBezTo>
                      <a:pt x="3727" y="2792"/>
                      <a:pt x="3621" y="2882"/>
                      <a:pt x="3521" y="2885"/>
                    </a:cubicBezTo>
                    <a:cubicBezTo>
                      <a:pt x="3422" y="2888"/>
                      <a:pt x="3556" y="2824"/>
                      <a:pt x="3454" y="2760"/>
                    </a:cubicBezTo>
                    <a:cubicBezTo>
                      <a:pt x="3454" y="2760"/>
                      <a:pt x="3409" y="2718"/>
                      <a:pt x="3409" y="2776"/>
                    </a:cubicBezTo>
                    <a:cubicBezTo>
                      <a:pt x="3409" y="2776"/>
                      <a:pt x="3463" y="2833"/>
                      <a:pt x="3402" y="2875"/>
                    </a:cubicBezTo>
                    <a:cubicBezTo>
                      <a:pt x="3341" y="2917"/>
                      <a:pt x="3303" y="2981"/>
                      <a:pt x="2978" y="2984"/>
                    </a:cubicBezTo>
                    <a:cubicBezTo>
                      <a:pt x="2978" y="2984"/>
                      <a:pt x="2840" y="2981"/>
                      <a:pt x="2622" y="2743"/>
                    </a:cubicBezTo>
                    <a:cubicBezTo>
                      <a:pt x="2622" y="2743"/>
                      <a:pt x="2564" y="2641"/>
                      <a:pt x="2528" y="2618"/>
                    </a:cubicBezTo>
                    <a:cubicBezTo>
                      <a:pt x="2528" y="2618"/>
                      <a:pt x="2496" y="2625"/>
                      <a:pt x="2516" y="2666"/>
                    </a:cubicBezTo>
                    <a:cubicBezTo>
                      <a:pt x="2516" y="2666"/>
                      <a:pt x="2545" y="2743"/>
                      <a:pt x="2496" y="2753"/>
                    </a:cubicBezTo>
                    <a:cubicBezTo>
                      <a:pt x="2448" y="2763"/>
                      <a:pt x="2220" y="2776"/>
                      <a:pt x="2159" y="2923"/>
                    </a:cubicBezTo>
                    <a:cubicBezTo>
                      <a:pt x="2159" y="2923"/>
                      <a:pt x="2140" y="2978"/>
                      <a:pt x="2243" y="2914"/>
                    </a:cubicBezTo>
                    <a:cubicBezTo>
                      <a:pt x="2345" y="2850"/>
                      <a:pt x="2365" y="2811"/>
                      <a:pt x="2490" y="2814"/>
                    </a:cubicBezTo>
                    <a:cubicBezTo>
                      <a:pt x="2615" y="2817"/>
                      <a:pt x="2622" y="2872"/>
                      <a:pt x="2715" y="2939"/>
                    </a:cubicBezTo>
                    <a:cubicBezTo>
                      <a:pt x="2808" y="3007"/>
                      <a:pt x="2930" y="3062"/>
                      <a:pt x="2750" y="3107"/>
                    </a:cubicBezTo>
                    <a:cubicBezTo>
                      <a:pt x="2570" y="3151"/>
                      <a:pt x="2458" y="3087"/>
                      <a:pt x="2278" y="3180"/>
                    </a:cubicBezTo>
                    <a:cubicBezTo>
                      <a:pt x="2098" y="3274"/>
                      <a:pt x="2040" y="3238"/>
                      <a:pt x="2021" y="3213"/>
                    </a:cubicBezTo>
                    <a:cubicBezTo>
                      <a:pt x="2002" y="3187"/>
                      <a:pt x="2014" y="3135"/>
                      <a:pt x="2101" y="3129"/>
                    </a:cubicBezTo>
                    <a:cubicBezTo>
                      <a:pt x="2188" y="3123"/>
                      <a:pt x="2352" y="3097"/>
                      <a:pt x="2355" y="3039"/>
                    </a:cubicBezTo>
                    <a:cubicBezTo>
                      <a:pt x="2358" y="2981"/>
                      <a:pt x="2339" y="2936"/>
                      <a:pt x="2320" y="2956"/>
                    </a:cubicBezTo>
                    <a:cubicBezTo>
                      <a:pt x="2300" y="2975"/>
                      <a:pt x="2320" y="3052"/>
                      <a:pt x="2252" y="3049"/>
                    </a:cubicBezTo>
                    <a:cubicBezTo>
                      <a:pt x="2185" y="3045"/>
                      <a:pt x="2024" y="3039"/>
                      <a:pt x="1947" y="3087"/>
                    </a:cubicBezTo>
                    <a:cubicBezTo>
                      <a:pt x="1870" y="3135"/>
                      <a:pt x="1764" y="3155"/>
                      <a:pt x="1639" y="3071"/>
                    </a:cubicBezTo>
                    <a:cubicBezTo>
                      <a:pt x="1513" y="2988"/>
                      <a:pt x="1417" y="3209"/>
                      <a:pt x="1321" y="2801"/>
                    </a:cubicBezTo>
                    <a:cubicBezTo>
                      <a:pt x="1321" y="2801"/>
                      <a:pt x="1321" y="2654"/>
                      <a:pt x="1398" y="2596"/>
                    </a:cubicBezTo>
                    <a:cubicBezTo>
                      <a:pt x="1398" y="2596"/>
                      <a:pt x="1412" y="2526"/>
                      <a:pt x="1390" y="2495"/>
                    </a:cubicBezTo>
                    <a:cubicBezTo>
                      <a:pt x="1390" y="2495"/>
                      <a:pt x="1420" y="2349"/>
                      <a:pt x="1570" y="2294"/>
                    </a:cubicBezTo>
                    <a:cubicBezTo>
                      <a:pt x="1570" y="2294"/>
                      <a:pt x="1626" y="2140"/>
                      <a:pt x="1878" y="2204"/>
                    </a:cubicBezTo>
                    <a:cubicBezTo>
                      <a:pt x="1878" y="2204"/>
                      <a:pt x="1994" y="2208"/>
                      <a:pt x="2016" y="2071"/>
                    </a:cubicBezTo>
                    <a:cubicBezTo>
                      <a:pt x="2016" y="2071"/>
                      <a:pt x="2063" y="1985"/>
                      <a:pt x="2230" y="1981"/>
                    </a:cubicBezTo>
                    <a:cubicBezTo>
                      <a:pt x="2230" y="1981"/>
                      <a:pt x="2290" y="1972"/>
                      <a:pt x="2341" y="1917"/>
                    </a:cubicBezTo>
                    <a:cubicBezTo>
                      <a:pt x="2341" y="1917"/>
                      <a:pt x="2427" y="1908"/>
                      <a:pt x="2478" y="1938"/>
                    </a:cubicBezTo>
                    <a:cubicBezTo>
                      <a:pt x="2530" y="1968"/>
                      <a:pt x="2542" y="1878"/>
                      <a:pt x="2568" y="1853"/>
                    </a:cubicBezTo>
                    <a:cubicBezTo>
                      <a:pt x="2568" y="1853"/>
                      <a:pt x="2612" y="1751"/>
                      <a:pt x="2731" y="1834"/>
                    </a:cubicBezTo>
                    <a:cubicBezTo>
                      <a:pt x="2850" y="1918"/>
                      <a:pt x="2859" y="2072"/>
                      <a:pt x="2927" y="2123"/>
                    </a:cubicBezTo>
                    <a:cubicBezTo>
                      <a:pt x="2994" y="2175"/>
                      <a:pt x="2975" y="2101"/>
                      <a:pt x="2949" y="2062"/>
                    </a:cubicBezTo>
                    <a:cubicBezTo>
                      <a:pt x="2924" y="2024"/>
                      <a:pt x="2856" y="1866"/>
                      <a:pt x="2843" y="1834"/>
                    </a:cubicBezTo>
                    <a:cubicBezTo>
                      <a:pt x="2830" y="1802"/>
                      <a:pt x="2830" y="1667"/>
                      <a:pt x="2953" y="1667"/>
                    </a:cubicBezTo>
                    <a:cubicBezTo>
                      <a:pt x="2953" y="1667"/>
                      <a:pt x="3017" y="1626"/>
                      <a:pt x="3142" y="1709"/>
                    </a:cubicBezTo>
                    <a:cubicBezTo>
                      <a:pt x="3267" y="1793"/>
                      <a:pt x="3396" y="1828"/>
                      <a:pt x="3454" y="1818"/>
                    </a:cubicBezTo>
                    <a:cubicBezTo>
                      <a:pt x="3454" y="1818"/>
                      <a:pt x="3511" y="1793"/>
                      <a:pt x="3422" y="1780"/>
                    </a:cubicBezTo>
                    <a:cubicBezTo>
                      <a:pt x="3332" y="1767"/>
                      <a:pt x="3216" y="1667"/>
                      <a:pt x="3187" y="1648"/>
                    </a:cubicBezTo>
                    <a:cubicBezTo>
                      <a:pt x="3158" y="1629"/>
                      <a:pt x="3177" y="1552"/>
                      <a:pt x="3226" y="1532"/>
                    </a:cubicBezTo>
                    <a:cubicBezTo>
                      <a:pt x="3274" y="1513"/>
                      <a:pt x="3357" y="1288"/>
                      <a:pt x="3467" y="1272"/>
                    </a:cubicBezTo>
                    <a:cubicBezTo>
                      <a:pt x="3467" y="1272"/>
                      <a:pt x="3518" y="1266"/>
                      <a:pt x="3547" y="1246"/>
                    </a:cubicBezTo>
                    <a:cubicBezTo>
                      <a:pt x="3547" y="1246"/>
                      <a:pt x="3560" y="1211"/>
                      <a:pt x="3515" y="1218"/>
                    </a:cubicBezTo>
                    <a:cubicBezTo>
                      <a:pt x="3515" y="1218"/>
                      <a:pt x="3483" y="1131"/>
                      <a:pt x="3486" y="1050"/>
                    </a:cubicBezTo>
                    <a:cubicBezTo>
                      <a:pt x="3489" y="970"/>
                      <a:pt x="3389" y="768"/>
                      <a:pt x="3312" y="768"/>
                    </a:cubicBezTo>
                    <a:cubicBezTo>
                      <a:pt x="3312" y="768"/>
                      <a:pt x="3287" y="784"/>
                      <a:pt x="3319" y="826"/>
                    </a:cubicBezTo>
                    <a:cubicBezTo>
                      <a:pt x="3351" y="867"/>
                      <a:pt x="3447" y="1012"/>
                      <a:pt x="3409" y="1195"/>
                    </a:cubicBezTo>
                    <a:cubicBezTo>
                      <a:pt x="3409" y="1195"/>
                      <a:pt x="3402" y="1237"/>
                      <a:pt x="3348" y="1253"/>
                    </a:cubicBezTo>
                    <a:cubicBezTo>
                      <a:pt x="3348" y="1253"/>
                      <a:pt x="3303" y="1423"/>
                      <a:pt x="3168" y="1449"/>
                    </a:cubicBezTo>
                    <a:cubicBezTo>
                      <a:pt x="3033" y="1475"/>
                      <a:pt x="3123" y="1581"/>
                      <a:pt x="3033" y="1597"/>
                    </a:cubicBezTo>
                    <a:cubicBezTo>
                      <a:pt x="2943" y="1613"/>
                      <a:pt x="2901" y="1545"/>
                      <a:pt x="2811" y="1658"/>
                    </a:cubicBezTo>
                    <a:cubicBezTo>
                      <a:pt x="2811" y="1658"/>
                      <a:pt x="2750" y="1799"/>
                      <a:pt x="2689" y="1712"/>
                    </a:cubicBezTo>
                    <a:cubicBezTo>
                      <a:pt x="2628" y="1626"/>
                      <a:pt x="2740" y="1462"/>
                      <a:pt x="2776" y="1401"/>
                    </a:cubicBezTo>
                    <a:cubicBezTo>
                      <a:pt x="2811" y="1340"/>
                      <a:pt x="2859" y="1195"/>
                      <a:pt x="3023" y="1166"/>
                    </a:cubicBezTo>
                    <a:cubicBezTo>
                      <a:pt x="3023" y="1166"/>
                      <a:pt x="3068" y="1185"/>
                      <a:pt x="3097" y="1086"/>
                    </a:cubicBezTo>
                    <a:cubicBezTo>
                      <a:pt x="3126" y="986"/>
                      <a:pt x="3264" y="1018"/>
                      <a:pt x="3280" y="1057"/>
                    </a:cubicBezTo>
                    <a:cubicBezTo>
                      <a:pt x="3296" y="1095"/>
                      <a:pt x="3328" y="1166"/>
                      <a:pt x="3338" y="1086"/>
                    </a:cubicBezTo>
                    <a:cubicBezTo>
                      <a:pt x="3338" y="1086"/>
                      <a:pt x="3332" y="977"/>
                      <a:pt x="3248" y="957"/>
                    </a:cubicBezTo>
                    <a:cubicBezTo>
                      <a:pt x="3165" y="938"/>
                      <a:pt x="3136" y="810"/>
                      <a:pt x="3161" y="736"/>
                    </a:cubicBezTo>
                    <a:cubicBezTo>
                      <a:pt x="3187" y="662"/>
                      <a:pt x="3267" y="652"/>
                      <a:pt x="3428" y="700"/>
                    </a:cubicBezTo>
                    <a:cubicBezTo>
                      <a:pt x="3428" y="700"/>
                      <a:pt x="3508" y="774"/>
                      <a:pt x="3566" y="774"/>
                    </a:cubicBezTo>
                    <a:cubicBezTo>
                      <a:pt x="3624" y="774"/>
                      <a:pt x="3579" y="729"/>
                      <a:pt x="3550" y="716"/>
                    </a:cubicBezTo>
                    <a:cubicBezTo>
                      <a:pt x="3521" y="704"/>
                      <a:pt x="3456" y="630"/>
                      <a:pt x="3319" y="591"/>
                    </a:cubicBezTo>
                    <a:cubicBezTo>
                      <a:pt x="3251" y="572"/>
                      <a:pt x="3348" y="443"/>
                      <a:pt x="3450" y="517"/>
                    </a:cubicBezTo>
                    <a:cubicBezTo>
                      <a:pt x="3450" y="517"/>
                      <a:pt x="3598" y="594"/>
                      <a:pt x="3727" y="559"/>
                    </a:cubicBezTo>
                    <a:cubicBezTo>
                      <a:pt x="3727" y="559"/>
                      <a:pt x="3878" y="533"/>
                      <a:pt x="3919" y="649"/>
                    </a:cubicBezTo>
                    <a:cubicBezTo>
                      <a:pt x="3919" y="649"/>
                      <a:pt x="3910" y="662"/>
                      <a:pt x="3852" y="662"/>
                    </a:cubicBezTo>
                    <a:cubicBezTo>
                      <a:pt x="3794" y="662"/>
                      <a:pt x="3785" y="697"/>
                      <a:pt x="3752" y="694"/>
                    </a:cubicBezTo>
                    <a:cubicBezTo>
                      <a:pt x="3720" y="691"/>
                      <a:pt x="3743" y="659"/>
                      <a:pt x="3624" y="610"/>
                    </a:cubicBezTo>
                    <a:cubicBezTo>
                      <a:pt x="3505" y="562"/>
                      <a:pt x="3573" y="636"/>
                      <a:pt x="3605" y="662"/>
                    </a:cubicBezTo>
                    <a:cubicBezTo>
                      <a:pt x="3637" y="687"/>
                      <a:pt x="3746" y="726"/>
                      <a:pt x="3736" y="832"/>
                    </a:cubicBezTo>
                    <a:cubicBezTo>
                      <a:pt x="3727" y="938"/>
                      <a:pt x="3605" y="1022"/>
                      <a:pt x="3605" y="1224"/>
                    </a:cubicBezTo>
                    <a:cubicBezTo>
                      <a:pt x="3605" y="1426"/>
                      <a:pt x="3634" y="1590"/>
                      <a:pt x="3675" y="1590"/>
                    </a:cubicBezTo>
                    <a:cubicBezTo>
                      <a:pt x="3717" y="1590"/>
                      <a:pt x="3682" y="1558"/>
                      <a:pt x="3675" y="1468"/>
                    </a:cubicBezTo>
                    <a:cubicBezTo>
                      <a:pt x="3669" y="1378"/>
                      <a:pt x="3646" y="1144"/>
                      <a:pt x="3720" y="1118"/>
                    </a:cubicBezTo>
                    <a:cubicBezTo>
                      <a:pt x="3794" y="1092"/>
                      <a:pt x="3868" y="1089"/>
                      <a:pt x="3839" y="1044"/>
                    </a:cubicBezTo>
                    <a:cubicBezTo>
                      <a:pt x="3839" y="1044"/>
                      <a:pt x="3772" y="1031"/>
                      <a:pt x="3736" y="1044"/>
                    </a:cubicBezTo>
                    <a:cubicBezTo>
                      <a:pt x="3736" y="1044"/>
                      <a:pt x="3707" y="1034"/>
                      <a:pt x="3781" y="957"/>
                    </a:cubicBezTo>
                    <a:cubicBezTo>
                      <a:pt x="3855" y="880"/>
                      <a:pt x="3785" y="790"/>
                      <a:pt x="3871" y="745"/>
                    </a:cubicBezTo>
                    <a:cubicBezTo>
                      <a:pt x="3958" y="700"/>
                      <a:pt x="4051" y="755"/>
                      <a:pt x="4048" y="793"/>
                    </a:cubicBezTo>
                    <a:cubicBezTo>
                      <a:pt x="4045" y="832"/>
                      <a:pt x="3964" y="810"/>
                      <a:pt x="3945" y="896"/>
                    </a:cubicBezTo>
                    <a:cubicBezTo>
                      <a:pt x="3926" y="983"/>
                      <a:pt x="3862" y="1118"/>
                      <a:pt x="3981" y="1304"/>
                    </a:cubicBezTo>
                    <a:cubicBezTo>
                      <a:pt x="3981" y="1304"/>
                      <a:pt x="4003" y="1516"/>
                      <a:pt x="3987" y="1555"/>
                    </a:cubicBezTo>
                    <a:cubicBezTo>
                      <a:pt x="3987" y="1555"/>
                      <a:pt x="4022" y="1600"/>
                      <a:pt x="4054" y="1433"/>
                    </a:cubicBezTo>
                    <a:cubicBezTo>
                      <a:pt x="4087" y="1266"/>
                      <a:pt x="3997" y="1198"/>
                      <a:pt x="3977" y="1115"/>
                    </a:cubicBezTo>
                    <a:cubicBezTo>
                      <a:pt x="3958" y="1031"/>
                      <a:pt x="3997" y="890"/>
                      <a:pt x="4048" y="890"/>
                    </a:cubicBezTo>
                    <a:cubicBezTo>
                      <a:pt x="4099" y="890"/>
                      <a:pt x="4141" y="848"/>
                      <a:pt x="4254" y="1041"/>
                    </a:cubicBezTo>
                    <a:cubicBezTo>
                      <a:pt x="4366" y="1234"/>
                      <a:pt x="4385" y="1243"/>
                      <a:pt x="4382" y="1401"/>
                    </a:cubicBezTo>
                    <a:cubicBezTo>
                      <a:pt x="4379" y="1558"/>
                      <a:pt x="4392" y="1613"/>
                      <a:pt x="4437" y="1651"/>
                    </a:cubicBezTo>
                    <a:cubicBezTo>
                      <a:pt x="4459" y="1670"/>
                      <a:pt x="4414" y="1770"/>
                      <a:pt x="4366" y="1725"/>
                    </a:cubicBezTo>
                    <a:cubicBezTo>
                      <a:pt x="4366" y="1725"/>
                      <a:pt x="4225" y="1642"/>
                      <a:pt x="4157" y="1696"/>
                    </a:cubicBezTo>
                    <a:cubicBezTo>
                      <a:pt x="4157" y="1696"/>
                      <a:pt x="4122" y="1670"/>
                      <a:pt x="4167" y="1616"/>
                    </a:cubicBezTo>
                    <a:cubicBezTo>
                      <a:pt x="4167" y="1616"/>
                      <a:pt x="4209" y="1195"/>
                      <a:pt x="4109" y="1205"/>
                    </a:cubicBezTo>
                    <a:cubicBezTo>
                      <a:pt x="4009" y="1214"/>
                      <a:pt x="4164" y="1218"/>
                      <a:pt x="4112" y="1520"/>
                    </a:cubicBezTo>
                    <a:cubicBezTo>
                      <a:pt x="4061" y="1821"/>
                      <a:pt x="3894" y="1911"/>
                      <a:pt x="3823" y="1908"/>
                    </a:cubicBezTo>
                    <a:cubicBezTo>
                      <a:pt x="3752" y="1905"/>
                      <a:pt x="3740" y="1921"/>
                      <a:pt x="3801" y="1773"/>
                    </a:cubicBezTo>
                    <a:cubicBezTo>
                      <a:pt x="3862" y="1626"/>
                      <a:pt x="3925" y="1328"/>
                      <a:pt x="3849" y="1340"/>
                    </a:cubicBezTo>
                    <a:cubicBezTo>
                      <a:pt x="3807" y="1346"/>
                      <a:pt x="3817" y="1369"/>
                      <a:pt x="3817" y="1436"/>
                    </a:cubicBezTo>
                    <a:cubicBezTo>
                      <a:pt x="3817" y="1503"/>
                      <a:pt x="3801" y="1744"/>
                      <a:pt x="3688" y="1838"/>
                    </a:cubicBezTo>
                    <a:cubicBezTo>
                      <a:pt x="3576" y="1931"/>
                      <a:pt x="3611" y="1799"/>
                      <a:pt x="3569" y="1751"/>
                    </a:cubicBezTo>
                    <a:cubicBezTo>
                      <a:pt x="3528" y="1703"/>
                      <a:pt x="3473" y="1545"/>
                      <a:pt x="3280" y="1561"/>
                    </a:cubicBezTo>
                    <a:cubicBezTo>
                      <a:pt x="3280" y="1561"/>
                      <a:pt x="3261" y="1613"/>
                      <a:pt x="3322" y="1616"/>
                    </a:cubicBezTo>
                    <a:cubicBezTo>
                      <a:pt x="3383" y="1619"/>
                      <a:pt x="3528" y="1709"/>
                      <a:pt x="3524" y="1815"/>
                    </a:cubicBezTo>
                    <a:cubicBezTo>
                      <a:pt x="3521" y="1921"/>
                      <a:pt x="3515" y="1915"/>
                      <a:pt x="3434" y="1966"/>
                    </a:cubicBezTo>
                    <a:cubicBezTo>
                      <a:pt x="3354" y="2017"/>
                      <a:pt x="3267" y="2101"/>
                      <a:pt x="3235" y="2220"/>
                    </a:cubicBezTo>
                    <a:cubicBezTo>
                      <a:pt x="3203" y="2339"/>
                      <a:pt x="2997" y="2406"/>
                      <a:pt x="2808" y="2384"/>
                    </a:cubicBezTo>
                    <a:cubicBezTo>
                      <a:pt x="2618" y="2361"/>
                      <a:pt x="2708" y="2249"/>
                      <a:pt x="2702" y="2172"/>
                    </a:cubicBezTo>
                    <a:cubicBezTo>
                      <a:pt x="2696" y="2095"/>
                      <a:pt x="2686" y="1995"/>
                      <a:pt x="2628" y="2043"/>
                    </a:cubicBezTo>
                    <a:cubicBezTo>
                      <a:pt x="2628" y="2043"/>
                      <a:pt x="2631" y="2062"/>
                      <a:pt x="2644" y="2127"/>
                    </a:cubicBezTo>
                    <a:cubicBezTo>
                      <a:pt x="2657" y="2191"/>
                      <a:pt x="2599" y="2159"/>
                      <a:pt x="2596" y="2229"/>
                    </a:cubicBezTo>
                    <a:cubicBezTo>
                      <a:pt x="2593" y="2300"/>
                      <a:pt x="2570" y="2380"/>
                      <a:pt x="2455" y="2303"/>
                    </a:cubicBezTo>
                    <a:cubicBezTo>
                      <a:pt x="2339" y="2226"/>
                      <a:pt x="2416" y="2246"/>
                      <a:pt x="2426" y="2107"/>
                    </a:cubicBezTo>
                    <a:cubicBezTo>
                      <a:pt x="2435" y="1969"/>
                      <a:pt x="2310" y="1924"/>
                      <a:pt x="2336" y="1989"/>
                    </a:cubicBezTo>
                    <a:cubicBezTo>
                      <a:pt x="2361" y="2053"/>
                      <a:pt x="2381" y="2059"/>
                      <a:pt x="2349" y="2159"/>
                    </a:cubicBezTo>
                    <a:cubicBezTo>
                      <a:pt x="2316" y="2258"/>
                      <a:pt x="2381" y="2291"/>
                      <a:pt x="2313" y="2361"/>
                    </a:cubicBezTo>
                    <a:cubicBezTo>
                      <a:pt x="2246" y="2432"/>
                      <a:pt x="2111" y="2503"/>
                      <a:pt x="2005" y="2535"/>
                    </a:cubicBezTo>
                    <a:cubicBezTo>
                      <a:pt x="1899" y="2567"/>
                      <a:pt x="1915" y="2666"/>
                      <a:pt x="1812" y="2676"/>
                    </a:cubicBezTo>
                    <a:cubicBezTo>
                      <a:pt x="1709" y="2686"/>
                      <a:pt x="1761" y="2557"/>
                      <a:pt x="1671" y="2551"/>
                    </a:cubicBezTo>
                    <a:cubicBezTo>
                      <a:pt x="1671" y="2551"/>
                      <a:pt x="1616" y="2544"/>
                      <a:pt x="1648" y="2599"/>
                    </a:cubicBezTo>
                    <a:cubicBezTo>
                      <a:pt x="1680" y="2654"/>
                      <a:pt x="1770" y="2689"/>
                      <a:pt x="1716" y="2753"/>
                    </a:cubicBezTo>
                    <a:cubicBezTo>
                      <a:pt x="1716" y="2753"/>
                      <a:pt x="1648" y="2821"/>
                      <a:pt x="1513" y="2808"/>
                    </a:cubicBezTo>
                    <a:cubicBezTo>
                      <a:pt x="1513" y="2808"/>
                      <a:pt x="1472" y="2866"/>
                      <a:pt x="1603" y="2846"/>
                    </a:cubicBezTo>
                    <a:cubicBezTo>
                      <a:pt x="1735" y="2827"/>
                      <a:pt x="1806" y="2776"/>
                      <a:pt x="1921" y="2654"/>
                    </a:cubicBezTo>
                    <a:cubicBezTo>
                      <a:pt x="1921" y="2654"/>
                      <a:pt x="2024" y="2589"/>
                      <a:pt x="2169" y="2551"/>
                    </a:cubicBezTo>
                    <a:cubicBezTo>
                      <a:pt x="2313" y="2512"/>
                      <a:pt x="2336" y="2435"/>
                      <a:pt x="2448" y="2422"/>
                    </a:cubicBezTo>
                    <a:cubicBezTo>
                      <a:pt x="2561" y="2409"/>
                      <a:pt x="2634" y="2397"/>
                      <a:pt x="2766" y="2454"/>
                    </a:cubicBezTo>
                    <a:cubicBezTo>
                      <a:pt x="2766" y="2454"/>
                      <a:pt x="2869" y="2474"/>
                      <a:pt x="2975" y="2467"/>
                    </a:cubicBezTo>
                    <a:cubicBezTo>
                      <a:pt x="2975" y="2467"/>
                      <a:pt x="3014" y="2483"/>
                      <a:pt x="3014" y="2560"/>
                    </a:cubicBezTo>
                    <a:cubicBezTo>
                      <a:pt x="3014" y="2637"/>
                      <a:pt x="3152" y="2686"/>
                      <a:pt x="3190" y="2715"/>
                    </a:cubicBezTo>
                    <a:cubicBezTo>
                      <a:pt x="3229" y="2743"/>
                      <a:pt x="3187" y="2904"/>
                      <a:pt x="3216" y="2917"/>
                    </a:cubicBezTo>
                    <a:cubicBezTo>
                      <a:pt x="3245" y="2930"/>
                      <a:pt x="3271" y="2933"/>
                      <a:pt x="3271" y="2830"/>
                    </a:cubicBezTo>
                    <a:cubicBezTo>
                      <a:pt x="3271" y="2727"/>
                      <a:pt x="3306" y="2699"/>
                      <a:pt x="3402" y="2682"/>
                    </a:cubicBezTo>
                    <a:cubicBezTo>
                      <a:pt x="3499" y="2666"/>
                      <a:pt x="3666" y="2612"/>
                      <a:pt x="3762" y="2637"/>
                    </a:cubicBezTo>
                    <a:cubicBezTo>
                      <a:pt x="3762" y="2637"/>
                      <a:pt x="3823" y="2596"/>
                      <a:pt x="3714" y="2573"/>
                    </a:cubicBezTo>
                    <a:cubicBezTo>
                      <a:pt x="3605" y="2551"/>
                      <a:pt x="3495" y="2621"/>
                      <a:pt x="3402" y="2631"/>
                    </a:cubicBezTo>
                    <a:cubicBezTo>
                      <a:pt x="3309" y="2641"/>
                      <a:pt x="3129" y="2715"/>
                      <a:pt x="3100" y="2506"/>
                    </a:cubicBezTo>
                    <a:cubicBezTo>
                      <a:pt x="3071" y="2297"/>
                      <a:pt x="3389" y="2403"/>
                      <a:pt x="3492" y="2335"/>
                    </a:cubicBezTo>
                    <a:cubicBezTo>
                      <a:pt x="3492" y="2335"/>
                      <a:pt x="3534" y="2297"/>
                      <a:pt x="3463" y="2294"/>
                    </a:cubicBezTo>
                    <a:cubicBezTo>
                      <a:pt x="3393" y="2291"/>
                      <a:pt x="3299" y="2294"/>
                      <a:pt x="3277" y="2319"/>
                    </a:cubicBezTo>
                    <a:cubicBezTo>
                      <a:pt x="3277" y="2319"/>
                      <a:pt x="3277" y="2303"/>
                      <a:pt x="3328" y="2220"/>
                    </a:cubicBezTo>
                    <a:cubicBezTo>
                      <a:pt x="3380" y="2136"/>
                      <a:pt x="3319" y="2107"/>
                      <a:pt x="3412" y="2056"/>
                    </a:cubicBezTo>
                    <a:cubicBezTo>
                      <a:pt x="3505" y="2005"/>
                      <a:pt x="3595" y="1950"/>
                      <a:pt x="3653" y="1944"/>
                    </a:cubicBezTo>
                    <a:cubicBezTo>
                      <a:pt x="3711" y="1937"/>
                      <a:pt x="3846" y="1989"/>
                      <a:pt x="3849" y="2095"/>
                    </a:cubicBezTo>
                    <a:cubicBezTo>
                      <a:pt x="3852" y="2201"/>
                      <a:pt x="3868" y="2548"/>
                      <a:pt x="3797" y="2670"/>
                    </a:cubicBezTo>
                    <a:cubicBezTo>
                      <a:pt x="3797" y="2670"/>
                      <a:pt x="3797" y="2670"/>
                      <a:pt x="3797" y="2670"/>
                    </a:cubicBezTo>
                    <a:close/>
                    <a:moveTo>
                      <a:pt x="4157" y="2504"/>
                    </a:moveTo>
                    <a:cubicBezTo>
                      <a:pt x="4080" y="2461"/>
                      <a:pt x="4080" y="2341"/>
                      <a:pt x="4080" y="2242"/>
                    </a:cubicBezTo>
                    <a:cubicBezTo>
                      <a:pt x="4080" y="2144"/>
                      <a:pt x="4020" y="2187"/>
                      <a:pt x="4016" y="2259"/>
                    </a:cubicBezTo>
                    <a:cubicBezTo>
                      <a:pt x="4012" y="2332"/>
                      <a:pt x="3999" y="2461"/>
                      <a:pt x="4033" y="2486"/>
                    </a:cubicBezTo>
                    <a:cubicBezTo>
                      <a:pt x="4067" y="2512"/>
                      <a:pt x="4059" y="2521"/>
                      <a:pt x="4016" y="2572"/>
                    </a:cubicBezTo>
                    <a:cubicBezTo>
                      <a:pt x="3973" y="2624"/>
                      <a:pt x="3939" y="2675"/>
                      <a:pt x="3883" y="2658"/>
                    </a:cubicBezTo>
                    <a:cubicBezTo>
                      <a:pt x="3883" y="2658"/>
                      <a:pt x="3939" y="2619"/>
                      <a:pt x="3913" y="2182"/>
                    </a:cubicBezTo>
                    <a:cubicBezTo>
                      <a:pt x="3913" y="2182"/>
                      <a:pt x="3934" y="2050"/>
                      <a:pt x="4050" y="2050"/>
                    </a:cubicBezTo>
                    <a:cubicBezTo>
                      <a:pt x="4166" y="2050"/>
                      <a:pt x="4196" y="2067"/>
                      <a:pt x="4187" y="2208"/>
                    </a:cubicBezTo>
                    <a:cubicBezTo>
                      <a:pt x="4179" y="2349"/>
                      <a:pt x="4200" y="2418"/>
                      <a:pt x="4226" y="2461"/>
                    </a:cubicBezTo>
                    <a:cubicBezTo>
                      <a:pt x="4251" y="2504"/>
                      <a:pt x="4234" y="2546"/>
                      <a:pt x="4157" y="2504"/>
                    </a:cubicBezTo>
                    <a:cubicBezTo>
                      <a:pt x="4157" y="2504"/>
                      <a:pt x="4157" y="2504"/>
                      <a:pt x="4157" y="2504"/>
                    </a:cubicBezTo>
                    <a:close/>
                    <a:moveTo>
                      <a:pt x="4341" y="2482"/>
                    </a:moveTo>
                    <a:cubicBezTo>
                      <a:pt x="4341" y="2482"/>
                      <a:pt x="4320" y="2576"/>
                      <a:pt x="4269" y="2397"/>
                    </a:cubicBezTo>
                    <a:cubicBezTo>
                      <a:pt x="4269" y="2397"/>
                      <a:pt x="4217" y="2050"/>
                      <a:pt x="4290" y="2024"/>
                    </a:cubicBezTo>
                    <a:cubicBezTo>
                      <a:pt x="4290" y="2024"/>
                      <a:pt x="4354" y="1964"/>
                      <a:pt x="4367" y="1925"/>
                    </a:cubicBezTo>
                    <a:cubicBezTo>
                      <a:pt x="4380" y="1887"/>
                      <a:pt x="4359" y="1891"/>
                      <a:pt x="4307" y="1934"/>
                    </a:cubicBezTo>
                    <a:cubicBezTo>
                      <a:pt x="4256" y="1977"/>
                      <a:pt x="4251" y="2050"/>
                      <a:pt x="4149" y="1964"/>
                    </a:cubicBezTo>
                    <a:cubicBezTo>
                      <a:pt x="4149" y="1964"/>
                      <a:pt x="4050" y="1925"/>
                      <a:pt x="3990" y="1960"/>
                    </a:cubicBezTo>
                    <a:cubicBezTo>
                      <a:pt x="3990" y="1960"/>
                      <a:pt x="3956" y="2015"/>
                      <a:pt x="3917" y="2015"/>
                    </a:cubicBezTo>
                    <a:cubicBezTo>
                      <a:pt x="3917" y="2015"/>
                      <a:pt x="3866" y="1955"/>
                      <a:pt x="3960" y="1913"/>
                    </a:cubicBezTo>
                    <a:cubicBezTo>
                      <a:pt x="4054" y="1870"/>
                      <a:pt x="4072" y="1861"/>
                      <a:pt x="4102" y="1788"/>
                    </a:cubicBezTo>
                    <a:cubicBezTo>
                      <a:pt x="4132" y="1715"/>
                      <a:pt x="4376" y="1780"/>
                      <a:pt x="4410" y="1887"/>
                    </a:cubicBezTo>
                    <a:cubicBezTo>
                      <a:pt x="4444" y="1994"/>
                      <a:pt x="4508" y="2114"/>
                      <a:pt x="4453" y="2234"/>
                    </a:cubicBezTo>
                    <a:cubicBezTo>
                      <a:pt x="4397" y="2354"/>
                      <a:pt x="4337" y="2337"/>
                      <a:pt x="4341" y="2482"/>
                    </a:cubicBezTo>
                    <a:cubicBezTo>
                      <a:pt x="4341" y="2482"/>
                      <a:pt x="4341" y="2482"/>
                      <a:pt x="4341" y="2482"/>
                    </a:cubicBezTo>
                    <a:close/>
                    <a:moveTo>
                      <a:pt x="4508" y="2538"/>
                    </a:moveTo>
                    <a:cubicBezTo>
                      <a:pt x="4508" y="2538"/>
                      <a:pt x="4367" y="2585"/>
                      <a:pt x="4453" y="2405"/>
                    </a:cubicBezTo>
                    <a:cubicBezTo>
                      <a:pt x="4538" y="2225"/>
                      <a:pt x="4560" y="2375"/>
                      <a:pt x="4543" y="1990"/>
                    </a:cubicBezTo>
                    <a:cubicBezTo>
                      <a:pt x="4543" y="1990"/>
                      <a:pt x="4517" y="1865"/>
                      <a:pt x="4487" y="1840"/>
                    </a:cubicBezTo>
                    <a:cubicBezTo>
                      <a:pt x="4457" y="1814"/>
                      <a:pt x="4483" y="1745"/>
                      <a:pt x="4521" y="1741"/>
                    </a:cubicBezTo>
                    <a:cubicBezTo>
                      <a:pt x="4560" y="1737"/>
                      <a:pt x="4513" y="1596"/>
                      <a:pt x="4453" y="1557"/>
                    </a:cubicBezTo>
                    <a:cubicBezTo>
                      <a:pt x="4453" y="1557"/>
                      <a:pt x="4419" y="1287"/>
                      <a:pt x="4440" y="1274"/>
                    </a:cubicBezTo>
                    <a:cubicBezTo>
                      <a:pt x="4440" y="1274"/>
                      <a:pt x="4620" y="1433"/>
                      <a:pt x="4671" y="2062"/>
                    </a:cubicBezTo>
                    <a:cubicBezTo>
                      <a:pt x="4671" y="2062"/>
                      <a:pt x="4693" y="2486"/>
                      <a:pt x="4508" y="2538"/>
                    </a:cubicBezTo>
                    <a:cubicBezTo>
                      <a:pt x="4508" y="2538"/>
                      <a:pt x="4508" y="2538"/>
                      <a:pt x="4508" y="2538"/>
                    </a:cubicBezTo>
                    <a:close/>
                    <a:moveTo>
                      <a:pt x="2932" y="743"/>
                    </a:moveTo>
                    <a:cubicBezTo>
                      <a:pt x="2855" y="906"/>
                      <a:pt x="2791" y="790"/>
                      <a:pt x="2705" y="790"/>
                    </a:cubicBezTo>
                    <a:cubicBezTo>
                      <a:pt x="2619" y="790"/>
                      <a:pt x="2641" y="846"/>
                      <a:pt x="2662" y="842"/>
                    </a:cubicBezTo>
                    <a:cubicBezTo>
                      <a:pt x="2684" y="837"/>
                      <a:pt x="2731" y="846"/>
                      <a:pt x="2731" y="846"/>
                    </a:cubicBezTo>
                    <a:cubicBezTo>
                      <a:pt x="2750" y="842"/>
                      <a:pt x="2804" y="872"/>
                      <a:pt x="2804" y="872"/>
                    </a:cubicBezTo>
                    <a:cubicBezTo>
                      <a:pt x="2855" y="880"/>
                      <a:pt x="2872" y="914"/>
                      <a:pt x="2906" y="889"/>
                    </a:cubicBezTo>
                    <a:cubicBezTo>
                      <a:pt x="2941" y="863"/>
                      <a:pt x="2979" y="859"/>
                      <a:pt x="2975" y="777"/>
                    </a:cubicBezTo>
                    <a:cubicBezTo>
                      <a:pt x="2971" y="696"/>
                      <a:pt x="2932" y="743"/>
                      <a:pt x="2932" y="743"/>
                    </a:cubicBezTo>
                    <a:cubicBezTo>
                      <a:pt x="2932" y="743"/>
                      <a:pt x="2932" y="743"/>
                      <a:pt x="2932" y="743"/>
                    </a:cubicBezTo>
                    <a:close/>
                    <a:moveTo>
                      <a:pt x="1986" y="2512"/>
                    </a:moveTo>
                    <a:cubicBezTo>
                      <a:pt x="2045" y="2525"/>
                      <a:pt x="1968" y="2431"/>
                      <a:pt x="1947" y="2375"/>
                    </a:cubicBezTo>
                    <a:cubicBezTo>
                      <a:pt x="1926" y="2319"/>
                      <a:pt x="1947" y="2229"/>
                      <a:pt x="1896" y="2234"/>
                    </a:cubicBezTo>
                    <a:cubicBezTo>
                      <a:pt x="1844" y="2238"/>
                      <a:pt x="1878" y="2367"/>
                      <a:pt x="1878" y="2367"/>
                    </a:cubicBezTo>
                    <a:cubicBezTo>
                      <a:pt x="1878" y="2414"/>
                      <a:pt x="1926" y="2499"/>
                      <a:pt x="1986" y="2512"/>
                    </a:cubicBezTo>
                    <a:cubicBezTo>
                      <a:pt x="1986" y="2512"/>
                      <a:pt x="1986" y="2512"/>
                      <a:pt x="1986" y="2512"/>
                    </a:cubicBezTo>
                    <a:close/>
                    <a:moveTo>
                      <a:pt x="4277" y="1608"/>
                    </a:moveTo>
                    <a:cubicBezTo>
                      <a:pt x="4333" y="1608"/>
                      <a:pt x="4337" y="1386"/>
                      <a:pt x="4299" y="1317"/>
                    </a:cubicBezTo>
                    <a:cubicBezTo>
                      <a:pt x="4260" y="1249"/>
                      <a:pt x="4269" y="1321"/>
                      <a:pt x="4269" y="1321"/>
                    </a:cubicBezTo>
                    <a:cubicBezTo>
                      <a:pt x="4269" y="1321"/>
                      <a:pt x="4222" y="1608"/>
                      <a:pt x="4277" y="1608"/>
                    </a:cubicBezTo>
                    <a:cubicBezTo>
                      <a:pt x="4277" y="1608"/>
                      <a:pt x="4277" y="1608"/>
                      <a:pt x="4277" y="1608"/>
                    </a:cubicBezTo>
                    <a:close/>
                    <a:moveTo>
                      <a:pt x="3755" y="2127"/>
                    </a:moveTo>
                    <a:cubicBezTo>
                      <a:pt x="3755" y="2127"/>
                      <a:pt x="3656" y="2229"/>
                      <a:pt x="3660" y="2311"/>
                    </a:cubicBezTo>
                    <a:cubicBezTo>
                      <a:pt x="3665" y="2392"/>
                      <a:pt x="3558" y="2354"/>
                      <a:pt x="3536" y="2482"/>
                    </a:cubicBezTo>
                    <a:cubicBezTo>
                      <a:pt x="3515" y="2611"/>
                      <a:pt x="3579" y="2482"/>
                      <a:pt x="3600" y="2469"/>
                    </a:cubicBezTo>
                    <a:cubicBezTo>
                      <a:pt x="3622" y="2456"/>
                      <a:pt x="3660" y="2422"/>
                      <a:pt x="3690" y="2392"/>
                    </a:cubicBezTo>
                    <a:cubicBezTo>
                      <a:pt x="3720" y="2362"/>
                      <a:pt x="3695" y="2234"/>
                      <a:pt x="3759" y="2174"/>
                    </a:cubicBezTo>
                    <a:cubicBezTo>
                      <a:pt x="3823" y="2114"/>
                      <a:pt x="3772" y="2131"/>
                      <a:pt x="3755" y="2127"/>
                    </a:cubicBezTo>
                    <a:cubicBezTo>
                      <a:pt x="3755" y="2127"/>
                      <a:pt x="3755" y="2127"/>
                      <a:pt x="3755" y="2127"/>
                    </a:cubicBezTo>
                    <a:close/>
                    <a:moveTo>
                      <a:pt x="3112" y="2058"/>
                    </a:moveTo>
                    <a:cubicBezTo>
                      <a:pt x="3146" y="2105"/>
                      <a:pt x="3159" y="2058"/>
                      <a:pt x="3181" y="2002"/>
                    </a:cubicBezTo>
                    <a:cubicBezTo>
                      <a:pt x="3202" y="1947"/>
                      <a:pt x="3151" y="1827"/>
                      <a:pt x="3108" y="1835"/>
                    </a:cubicBezTo>
                    <a:cubicBezTo>
                      <a:pt x="3065" y="1844"/>
                      <a:pt x="3116" y="1913"/>
                      <a:pt x="3116" y="1913"/>
                    </a:cubicBezTo>
                    <a:cubicBezTo>
                      <a:pt x="3125" y="1990"/>
                      <a:pt x="3078" y="2011"/>
                      <a:pt x="3112" y="2058"/>
                    </a:cubicBezTo>
                    <a:cubicBezTo>
                      <a:pt x="3112" y="2058"/>
                      <a:pt x="3112" y="2058"/>
                      <a:pt x="3112" y="2058"/>
                    </a:cubicBezTo>
                    <a:close/>
                    <a:moveTo>
                      <a:pt x="3039" y="1296"/>
                    </a:moveTo>
                    <a:cubicBezTo>
                      <a:pt x="2966" y="1356"/>
                      <a:pt x="3001" y="1446"/>
                      <a:pt x="3001" y="1446"/>
                    </a:cubicBezTo>
                    <a:cubicBezTo>
                      <a:pt x="3048" y="1471"/>
                      <a:pt x="3112" y="1454"/>
                      <a:pt x="3078" y="1381"/>
                    </a:cubicBezTo>
                    <a:cubicBezTo>
                      <a:pt x="3044" y="1309"/>
                      <a:pt x="3129" y="1309"/>
                      <a:pt x="3142" y="1261"/>
                    </a:cubicBezTo>
                    <a:cubicBezTo>
                      <a:pt x="3155" y="1214"/>
                      <a:pt x="3112" y="1236"/>
                      <a:pt x="3039" y="1296"/>
                    </a:cubicBezTo>
                    <a:cubicBezTo>
                      <a:pt x="3039" y="1296"/>
                      <a:pt x="3039" y="1296"/>
                      <a:pt x="3039" y="12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7" name="îṩḷíď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A02118EC-1552-4A0E-A962-9C6B4A9035D8}"/>
              </a:ext>
            </a:extLst>
          </p:cNvPr>
          <p:cNvGrpSpPr/>
          <p:nvPr/>
        </p:nvGrpSpPr>
        <p:grpSpPr>
          <a:xfrm>
            <a:off x="1158915" y="1926909"/>
            <a:ext cx="2330096" cy="1935960"/>
            <a:chOff x="3324225" y="1243013"/>
            <a:chExt cx="5537200" cy="4600575"/>
          </a:xfrm>
        </p:grpSpPr>
        <p:sp>
          <p:nvSpPr>
            <p:cNvPr id="17" name="ísļïḍè">
              <a:extLst>
                <a:ext uri="{FF2B5EF4-FFF2-40B4-BE49-F238E27FC236}">
                  <a16:creationId xmlns:a16="http://schemas.microsoft.com/office/drawing/2014/main" xmlns="" id="{E19CC84E-C776-422A-B216-9C5D8B8F440B}"/>
                </a:ext>
              </a:extLst>
            </p:cNvPr>
            <p:cNvSpPr/>
            <p:nvPr/>
          </p:nvSpPr>
          <p:spPr bwMode="auto">
            <a:xfrm>
              <a:off x="3324225" y="5126038"/>
              <a:ext cx="5537200" cy="717550"/>
            </a:xfrm>
            <a:custGeom>
              <a:avLst/>
              <a:gdLst>
                <a:gd name="T0" fmla="*/ 1872 w 1872"/>
                <a:gd name="T1" fmla="*/ 78 h 243"/>
                <a:gd name="T2" fmla="*/ 935 w 1872"/>
                <a:gd name="T3" fmla="*/ 243 h 243"/>
                <a:gd name="T4" fmla="*/ 0 w 1872"/>
                <a:gd name="T5" fmla="*/ 78 h 243"/>
                <a:gd name="T6" fmla="*/ 936 w 1872"/>
                <a:gd name="T7" fmla="*/ 0 h 243"/>
                <a:gd name="T8" fmla="*/ 1872 w 1872"/>
                <a:gd name="T9" fmla="*/ 7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243">
                  <a:moveTo>
                    <a:pt x="1872" y="78"/>
                  </a:moveTo>
                  <a:cubicBezTo>
                    <a:pt x="1872" y="121"/>
                    <a:pt x="1452" y="243"/>
                    <a:pt x="935" y="243"/>
                  </a:cubicBezTo>
                  <a:cubicBezTo>
                    <a:pt x="418" y="243"/>
                    <a:pt x="0" y="121"/>
                    <a:pt x="0" y="78"/>
                  </a:cubicBezTo>
                  <a:cubicBezTo>
                    <a:pt x="0" y="35"/>
                    <a:pt x="419" y="0"/>
                    <a:pt x="936" y="0"/>
                  </a:cubicBezTo>
                  <a:cubicBezTo>
                    <a:pt x="1453" y="0"/>
                    <a:pt x="1872" y="35"/>
                    <a:pt x="1872" y="78"/>
                  </a:cubicBezTo>
                  <a:close/>
                </a:path>
              </a:pathLst>
            </a:custGeom>
            <a:solidFill>
              <a:srgbClr val="F2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" name="i$ḻîḋé">
              <a:extLst>
                <a:ext uri="{FF2B5EF4-FFF2-40B4-BE49-F238E27FC236}">
                  <a16:creationId xmlns:a16="http://schemas.microsoft.com/office/drawing/2014/main" xmlns="" id="{0210B3E8-E5C2-4C80-BBE0-9F3C42324BFC}"/>
                </a:ext>
              </a:extLst>
            </p:cNvPr>
            <p:cNvSpPr/>
            <p:nvPr/>
          </p:nvSpPr>
          <p:spPr bwMode="auto">
            <a:xfrm>
              <a:off x="4297363" y="5133976"/>
              <a:ext cx="2973388" cy="377825"/>
            </a:xfrm>
            <a:custGeom>
              <a:avLst/>
              <a:gdLst>
                <a:gd name="T0" fmla="*/ 534 w 1005"/>
                <a:gd name="T1" fmla="*/ 42 h 128"/>
                <a:gd name="T2" fmla="*/ 242 w 1005"/>
                <a:gd name="T3" fmla="*/ 42 h 128"/>
                <a:gd name="T4" fmla="*/ 119 w 1005"/>
                <a:gd name="T5" fmla="*/ 49 h 128"/>
                <a:gd name="T6" fmla="*/ 50 w 1005"/>
                <a:gd name="T7" fmla="*/ 58 h 128"/>
                <a:gd name="T8" fmla="*/ 14 w 1005"/>
                <a:gd name="T9" fmla="*/ 96 h 128"/>
                <a:gd name="T10" fmla="*/ 69 w 1005"/>
                <a:gd name="T11" fmla="*/ 120 h 128"/>
                <a:gd name="T12" fmla="*/ 206 w 1005"/>
                <a:gd name="T13" fmla="*/ 127 h 128"/>
                <a:gd name="T14" fmla="*/ 339 w 1005"/>
                <a:gd name="T15" fmla="*/ 127 h 128"/>
                <a:gd name="T16" fmla="*/ 486 w 1005"/>
                <a:gd name="T17" fmla="*/ 118 h 128"/>
                <a:gd name="T18" fmla="*/ 776 w 1005"/>
                <a:gd name="T19" fmla="*/ 91 h 128"/>
                <a:gd name="T20" fmla="*/ 993 w 1005"/>
                <a:gd name="T21" fmla="*/ 39 h 128"/>
                <a:gd name="T22" fmla="*/ 916 w 1005"/>
                <a:gd name="T23" fmla="*/ 2 h 128"/>
                <a:gd name="T24" fmla="*/ 857 w 1005"/>
                <a:gd name="T25" fmla="*/ 0 h 128"/>
                <a:gd name="T26" fmla="*/ 810 w 1005"/>
                <a:gd name="T27" fmla="*/ 18 h 128"/>
                <a:gd name="T28" fmla="*/ 534 w 1005"/>
                <a:gd name="T29" fmla="*/ 4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5" h="128">
                  <a:moveTo>
                    <a:pt x="534" y="42"/>
                  </a:moveTo>
                  <a:cubicBezTo>
                    <a:pt x="437" y="41"/>
                    <a:pt x="340" y="39"/>
                    <a:pt x="242" y="42"/>
                  </a:cubicBezTo>
                  <a:cubicBezTo>
                    <a:pt x="201" y="43"/>
                    <a:pt x="160" y="47"/>
                    <a:pt x="119" y="49"/>
                  </a:cubicBezTo>
                  <a:cubicBezTo>
                    <a:pt x="96" y="51"/>
                    <a:pt x="73" y="52"/>
                    <a:pt x="50" y="58"/>
                  </a:cubicBezTo>
                  <a:cubicBezTo>
                    <a:pt x="35" y="62"/>
                    <a:pt x="0" y="73"/>
                    <a:pt x="14" y="96"/>
                  </a:cubicBezTo>
                  <a:cubicBezTo>
                    <a:pt x="24" y="112"/>
                    <a:pt x="51" y="117"/>
                    <a:pt x="69" y="120"/>
                  </a:cubicBezTo>
                  <a:cubicBezTo>
                    <a:pt x="114" y="128"/>
                    <a:pt x="160" y="127"/>
                    <a:pt x="206" y="127"/>
                  </a:cubicBezTo>
                  <a:cubicBezTo>
                    <a:pt x="251" y="127"/>
                    <a:pt x="295" y="128"/>
                    <a:pt x="339" y="127"/>
                  </a:cubicBezTo>
                  <a:cubicBezTo>
                    <a:pt x="388" y="125"/>
                    <a:pt x="437" y="122"/>
                    <a:pt x="486" y="118"/>
                  </a:cubicBezTo>
                  <a:cubicBezTo>
                    <a:pt x="582" y="111"/>
                    <a:pt x="679" y="94"/>
                    <a:pt x="776" y="91"/>
                  </a:cubicBezTo>
                  <a:cubicBezTo>
                    <a:pt x="976" y="84"/>
                    <a:pt x="1005" y="45"/>
                    <a:pt x="993" y="39"/>
                  </a:cubicBezTo>
                  <a:cubicBezTo>
                    <a:pt x="975" y="30"/>
                    <a:pt x="936" y="7"/>
                    <a:pt x="916" y="2"/>
                  </a:cubicBezTo>
                  <a:cubicBezTo>
                    <a:pt x="897" y="1"/>
                    <a:pt x="877" y="1"/>
                    <a:pt x="857" y="0"/>
                  </a:cubicBezTo>
                  <a:cubicBezTo>
                    <a:pt x="841" y="6"/>
                    <a:pt x="826" y="13"/>
                    <a:pt x="810" y="18"/>
                  </a:cubicBezTo>
                  <a:cubicBezTo>
                    <a:pt x="721" y="49"/>
                    <a:pt x="627" y="44"/>
                    <a:pt x="534" y="42"/>
                  </a:cubicBezTo>
                  <a:close/>
                </a:path>
              </a:pathLst>
            </a:custGeom>
            <a:solidFill>
              <a:srgbClr val="E6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" name="iṣ1iďê">
              <a:extLst>
                <a:ext uri="{FF2B5EF4-FFF2-40B4-BE49-F238E27FC236}">
                  <a16:creationId xmlns:a16="http://schemas.microsoft.com/office/drawing/2014/main" xmlns="" id="{24A95E1B-EBD2-4865-B067-A54A2B94E50D}"/>
                </a:ext>
              </a:extLst>
            </p:cNvPr>
            <p:cNvSpPr/>
            <p:nvPr/>
          </p:nvSpPr>
          <p:spPr bwMode="auto">
            <a:xfrm>
              <a:off x="4746625" y="2687638"/>
              <a:ext cx="355600" cy="709613"/>
            </a:xfrm>
            <a:custGeom>
              <a:avLst/>
              <a:gdLst>
                <a:gd name="T0" fmla="*/ 62 w 120"/>
                <a:gd name="T1" fmla="*/ 237 h 240"/>
                <a:gd name="T2" fmla="*/ 98 w 120"/>
                <a:gd name="T3" fmla="*/ 0 h 240"/>
                <a:gd name="T4" fmla="*/ 82 w 120"/>
                <a:gd name="T5" fmla="*/ 4 h 240"/>
                <a:gd name="T6" fmla="*/ 65 w 120"/>
                <a:gd name="T7" fmla="*/ 161 h 240"/>
                <a:gd name="T8" fmla="*/ 0 w 120"/>
                <a:gd name="T9" fmla="*/ 236 h 240"/>
                <a:gd name="T10" fmla="*/ 62 w 120"/>
                <a:gd name="T11" fmla="*/ 2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40">
                  <a:moveTo>
                    <a:pt x="62" y="237"/>
                  </a:moveTo>
                  <a:cubicBezTo>
                    <a:pt x="120" y="146"/>
                    <a:pt x="118" y="68"/>
                    <a:pt x="98" y="0"/>
                  </a:cubicBezTo>
                  <a:cubicBezTo>
                    <a:pt x="92" y="1"/>
                    <a:pt x="87" y="3"/>
                    <a:pt x="82" y="4"/>
                  </a:cubicBezTo>
                  <a:cubicBezTo>
                    <a:pt x="89" y="57"/>
                    <a:pt x="86" y="113"/>
                    <a:pt x="65" y="161"/>
                  </a:cubicBezTo>
                  <a:cubicBezTo>
                    <a:pt x="52" y="192"/>
                    <a:pt x="29" y="219"/>
                    <a:pt x="0" y="236"/>
                  </a:cubicBezTo>
                  <a:cubicBezTo>
                    <a:pt x="20" y="240"/>
                    <a:pt x="41" y="240"/>
                    <a:pt x="62" y="237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" name="ïṣliḍe">
              <a:extLst>
                <a:ext uri="{FF2B5EF4-FFF2-40B4-BE49-F238E27FC236}">
                  <a16:creationId xmlns:a16="http://schemas.microsoft.com/office/drawing/2014/main" xmlns="" id="{BF97F36A-563F-4F75-9FA5-4D0D719D5AAD}"/>
                </a:ext>
              </a:extLst>
            </p:cNvPr>
            <p:cNvSpPr/>
            <p:nvPr/>
          </p:nvSpPr>
          <p:spPr bwMode="auto">
            <a:xfrm>
              <a:off x="5046663" y="3103563"/>
              <a:ext cx="0" cy="0"/>
            </a:xfrm>
            <a:prstGeom prst="line">
              <a:avLst/>
            </a:prstGeom>
            <a:noFill/>
            <a:ln w="12700" cap="flat">
              <a:solidFill>
                <a:srgbClr val="ED789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" name="iślîďè">
              <a:extLst>
                <a:ext uri="{FF2B5EF4-FFF2-40B4-BE49-F238E27FC236}">
                  <a16:creationId xmlns:a16="http://schemas.microsoft.com/office/drawing/2014/main" xmlns="" id="{B082788B-6140-49CC-8A23-8AB1D453A114}"/>
                </a:ext>
              </a:extLst>
            </p:cNvPr>
            <p:cNvSpPr/>
            <p:nvPr/>
          </p:nvSpPr>
          <p:spPr bwMode="auto">
            <a:xfrm>
              <a:off x="3351213" y="3967163"/>
              <a:ext cx="657225" cy="1412875"/>
            </a:xfrm>
            <a:custGeom>
              <a:avLst/>
              <a:gdLst>
                <a:gd name="T0" fmla="*/ 175 w 222"/>
                <a:gd name="T1" fmla="*/ 478 h 478"/>
                <a:gd name="T2" fmla="*/ 117 w 222"/>
                <a:gd name="T3" fmla="*/ 478 h 478"/>
                <a:gd name="T4" fmla="*/ 105 w 222"/>
                <a:gd name="T5" fmla="*/ 447 h 478"/>
                <a:gd name="T6" fmla="*/ 73 w 222"/>
                <a:gd name="T7" fmla="*/ 409 h 478"/>
                <a:gd name="T8" fmla="*/ 83 w 222"/>
                <a:gd name="T9" fmla="*/ 342 h 478"/>
                <a:gd name="T10" fmla="*/ 73 w 222"/>
                <a:gd name="T11" fmla="*/ 303 h 478"/>
                <a:gd name="T12" fmla="*/ 50 w 222"/>
                <a:gd name="T13" fmla="*/ 285 h 478"/>
                <a:gd name="T14" fmla="*/ 41 w 222"/>
                <a:gd name="T15" fmla="*/ 220 h 478"/>
                <a:gd name="T16" fmla="*/ 51 w 222"/>
                <a:gd name="T17" fmla="*/ 175 h 478"/>
                <a:gd name="T18" fmla="*/ 21 w 222"/>
                <a:gd name="T19" fmla="*/ 106 h 478"/>
                <a:gd name="T20" fmla="*/ 19 w 222"/>
                <a:gd name="T21" fmla="*/ 38 h 478"/>
                <a:gd name="T22" fmla="*/ 25 w 222"/>
                <a:gd name="T23" fmla="*/ 32 h 478"/>
                <a:gd name="T24" fmla="*/ 129 w 222"/>
                <a:gd name="T25" fmla="*/ 74 h 478"/>
                <a:gd name="T26" fmla="*/ 137 w 222"/>
                <a:gd name="T27" fmla="*/ 118 h 478"/>
                <a:gd name="T28" fmla="*/ 190 w 222"/>
                <a:gd name="T29" fmla="*/ 193 h 478"/>
                <a:gd name="T30" fmla="*/ 192 w 222"/>
                <a:gd name="T31" fmla="*/ 299 h 478"/>
                <a:gd name="T32" fmla="*/ 221 w 222"/>
                <a:gd name="T33" fmla="*/ 369 h 478"/>
                <a:gd name="T34" fmla="*/ 194 w 222"/>
                <a:gd name="T35" fmla="*/ 440 h 478"/>
                <a:gd name="T36" fmla="*/ 175 w 222"/>
                <a:gd name="T37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2" h="478">
                  <a:moveTo>
                    <a:pt x="175" y="478"/>
                  </a:moveTo>
                  <a:cubicBezTo>
                    <a:pt x="117" y="478"/>
                    <a:pt x="117" y="478"/>
                    <a:pt x="117" y="478"/>
                  </a:cubicBezTo>
                  <a:cubicBezTo>
                    <a:pt x="115" y="469"/>
                    <a:pt x="106" y="449"/>
                    <a:pt x="105" y="447"/>
                  </a:cubicBezTo>
                  <a:cubicBezTo>
                    <a:pt x="96" y="433"/>
                    <a:pt x="81" y="424"/>
                    <a:pt x="73" y="409"/>
                  </a:cubicBezTo>
                  <a:cubicBezTo>
                    <a:pt x="59" y="384"/>
                    <a:pt x="73" y="364"/>
                    <a:pt x="83" y="342"/>
                  </a:cubicBezTo>
                  <a:cubicBezTo>
                    <a:pt x="91" y="327"/>
                    <a:pt x="85" y="314"/>
                    <a:pt x="73" y="303"/>
                  </a:cubicBezTo>
                  <a:cubicBezTo>
                    <a:pt x="65" y="297"/>
                    <a:pt x="57" y="292"/>
                    <a:pt x="50" y="285"/>
                  </a:cubicBezTo>
                  <a:cubicBezTo>
                    <a:pt x="33" y="267"/>
                    <a:pt x="34" y="243"/>
                    <a:pt x="41" y="220"/>
                  </a:cubicBezTo>
                  <a:cubicBezTo>
                    <a:pt x="45" y="205"/>
                    <a:pt x="51" y="190"/>
                    <a:pt x="51" y="175"/>
                  </a:cubicBezTo>
                  <a:cubicBezTo>
                    <a:pt x="53" y="146"/>
                    <a:pt x="35" y="128"/>
                    <a:pt x="21" y="106"/>
                  </a:cubicBezTo>
                  <a:cubicBezTo>
                    <a:pt x="6" y="83"/>
                    <a:pt x="0" y="60"/>
                    <a:pt x="19" y="38"/>
                  </a:cubicBezTo>
                  <a:cubicBezTo>
                    <a:pt x="20" y="36"/>
                    <a:pt x="22" y="34"/>
                    <a:pt x="25" y="32"/>
                  </a:cubicBezTo>
                  <a:cubicBezTo>
                    <a:pt x="61" y="0"/>
                    <a:pt x="119" y="32"/>
                    <a:pt x="129" y="74"/>
                  </a:cubicBezTo>
                  <a:cubicBezTo>
                    <a:pt x="132" y="88"/>
                    <a:pt x="133" y="103"/>
                    <a:pt x="137" y="118"/>
                  </a:cubicBezTo>
                  <a:cubicBezTo>
                    <a:pt x="145" y="151"/>
                    <a:pt x="181" y="161"/>
                    <a:pt x="190" y="193"/>
                  </a:cubicBezTo>
                  <a:cubicBezTo>
                    <a:pt x="200" y="228"/>
                    <a:pt x="175" y="264"/>
                    <a:pt x="192" y="299"/>
                  </a:cubicBezTo>
                  <a:cubicBezTo>
                    <a:pt x="203" y="321"/>
                    <a:pt x="219" y="344"/>
                    <a:pt x="221" y="369"/>
                  </a:cubicBezTo>
                  <a:cubicBezTo>
                    <a:pt x="222" y="395"/>
                    <a:pt x="212" y="421"/>
                    <a:pt x="194" y="440"/>
                  </a:cubicBezTo>
                  <a:cubicBezTo>
                    <a:pt x="186" y="447"/>
                    <a:pt x="178" y="466"/>
                    <a:pt x="175" y="478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" name="ïšḻîdê">
              <a:extLst>
                <a:ext uri="{FF2B5EF4-FFF2-40B4-BE49-F238E27FC236}">
                  <a16:creationId xmlns:a16="http://schemas.microsoft.com/office/drawing/2014/main" xmlns="" id="{8AF2F1C7-C334-41D4-A132-ABA63F34D9F6}"/>
                </a:ext>
              </a:extLst>
            </p:cNvPr>
            <p:cNvSpPr/>
            <p:nvPr/>
          </p:nvSpPr>
          <p:spPr bwMode="auto">
            <a:xfrm>
              <a:off x="3513138" y="4105276"/>
              <a:ext cx="349250" cy="1274763"/>
            </a:xfrm>
            <a:custGeom>
              <a:avLst/>
              <a:gdLst>
                <a:gd name="T0" fmla="*/ 89 w 118"/>
                <a:gd name="T1" fmla="*/ 366 h 431"/>
                <a:gd name="T2" fmla="*/ 98 w 118"/>
                <a:gd name="T3" fmla="*/ 417 h 431"/>
                <a:gd name="T4" fmla="*/ 101 w 118"/>
                <a:gd name="T5" fmla="*/ 431 h 431"/>
                <a:gd name="T6" fmla="*/ 95 w 118"/>
                <a:gd name="T7" fmla="*/ 431 h 431"/>
                <a:gd name="T8" fmla="*/ 94 w 118"/>
                <a:gd name="T9" fmla="*/ 420 h 431"/>
                <a:gd name="T10" fmla="*/ 89 w 118"/>
                <a:gd name="T11" fmla="*/ 395 h 431"/>
                <a:gd name="T12" fmla="*/ 75 w 118"/>
                <a:gd name="T13" fmla="*/ 371 h 431"/>
                <a:gd name="T14" fmla="*/ 51 w 118"/>
                <a:gd name="T15" fmla="*/ 340 h 431"/>
                <a:gd name="T16" fmla="*/ 51 w 118"/>
                <a:gd name="T17" fmla="*/ 339 h 431"/>
                <a:gd name="T18" fmla="*/ 78 w 118"/>
                <a:gd name="T19" fmla="*/ 373 h 431"/>
                <a:gd name="T20" fmla="*/ 88 w 118"/>
                <a:gd name="T21" fmla="*/ 388 h 431"/>
                <a:gd name="T22" fmla="*/ 86 w 118"/>
                <a:gd name="T23" fmla="*/ 371 h 431"/>
                <a:gd name="T24" fmla="*/ 86 w 118"/>
                <a:gd name="T25" fmla="*/ 371 h 431"/>
                <a:gd name="T26" fmla="*/ 83 w 118"/>
                <a:gd name="T27" fmla="*/ 309 h 431"/>
                <a:gd name="T28" fmla="*/ 86 w 118"/>
                <a:gd name="T29" fmla="*/ 271 h 431"/>
                <a:gd name="T30" fmla="*/ 33 w 118"/>
                <a:gd name="T31" fmla="*/ 208 h 431"/>
                <a:gd name="T32" fmla="*/ 34 w 118"/>
                <a:gd name="T33" fmla="*/ 207 h 431"/>
                <a:gd name="T34" fmla="*/ 86 w 118"/>
                <a:gd name="T35" fmla="*/ 267 h 431"/>
                <a:gd name="T36" fmla="*/ 85 w 118"/>
                <a:gd name="T37" fmla="*/ 254 h 431"/>
                <a:gd name="T38" fmla="*/ 67 w 118"/>
                <a:gd name="T39" fmla="*/ 204 h 431"/>
                <a:gd name="T40" fmla="*/ 55 w 118"/>
                <a:gd name="T41" fmla="*/ 184 h 431"/>
                <a:gd name="T42" fmla="*/ 54 w 118"/>
                <a:gd name="T43" fmla="*/ 183 h 431"/>
                <a:gd name="T44" fmla="*/ 54 w 118"/>
                <a:gd name="T45" fmla="*/ 183 h 431"/>
                <a:gd name="T46" fmla="*/ 45 w 118"/>
                <a:gd name="T47" fmla="*/ 164 h 431"/>
                <a:gd name="T48" fmla="*/ 40 w 118"/>
                <a:gd name="T49" fmla="*/ 115 h 431"/>
                <a:gd name="T50" fmla="*/ 38 w 118"/>
                <a:gd name="T51" fmla="*/ 81 h 431"/>
                <a:gd name="T52" fmla="*/ 3 w 118"/>
                <a:gd name="T53" fmla="*/ 43 h 431"/>
                <a:gd name="T54" fmla="*/ 3 w 118"/>
                <a:gd name="T55" fmla="*/ 42 h 431"/>
                <a:gd name="T56" fmla="*/ 38 w 118"/>
                <a:gd name="T57" fmla="*/ 75 h 431"/>
                <a:gd name="T58" fmla="*/ 32 w 118"/>
                <a:gd name="T59" fmla="*/ 53 h 431"/>
                <a:gd name="T60" fmla="*/ 28 w 118"/>
                <a:gd name="T61" fmla="*/ 46 h 431"/>
                <a:gd name="T62" fmla="*/ 28 w 118"/>
                <a:gd name="T63" fmla="*/ 45 h 431"/>
                <a:gd name="T64" fmla="*/ 28 w 118"/>
                <a:gd name="T65" fmla="*/ 44 h 431"/>
                <a:gd name="T66" fmla="*/ 0 w 118"/>
                <a:gd name="T67" fmla="*/ 1 h 431"/>
                <a:gd name="T68" fmla="*/ 1 w 118"/>
                <a:gd name="T69" fmla="*/ 1 h 431"/>
                <a:gd name="T70" fmla="*/ 27 w 118"/>
                <a:gd name="T71" fmla="*/ 38 h 431"/>
                <a:gd name="T72" fmla="*/ 24 w 118"/>
                <a:gd name="T73" fmla="*/ 12 h 431"/>
                <a:gd name="T74" fmla="*/ 24 w 118"/>
                <a:gd name="T75" fmla="*/ 12 h 431"/>
                <a:gd name="T76" fmla="*/ 29 w 118"/>
                <a:gd name="T77" fmla="*/ 42 h 431"/>
                <a:gd name="T78" fmla="*/ 43 w 118"/>
                <a:gd name="T79" fmla="*/ 87 h 431"/>
                <a:gd name="T80" fmla="*/ 45 w 118"/>
                <a:gd name="T81" fmla="*/ 146 h 431"/>
                <a:gd name="T82" fmla="*/ 55 w 118"/>
                <a:gd name="T83" fmla="*/ 175 h 431"/>
                <a:gd name="T84" fmla="*/ 63 w 118"/>
                <a:gd name="T85" fmla="*/ 121 h 431"/>
                <a:gd name="T86" fmla="*/ 64 w 118"/>
                <a:gd name="T87" fmla="*/ 122 h 431"/>
                <a:gd name="T88" fmla="*/ 57 w 118"/>
                <a:gd name="T89" fmla="*/ 178 h 431"/>
                <a:gd name="T90" fmla="*/ 68 w 118"/>
                <a:gd name="T91" fmla="*/ 197 h 431"/>
                <a:gd name="T92" fmla="*/ 88 w 118"/>
                <a:gd name="T93" fmla="*/ 241 h 431"/>
                <a:gd name="T94" fmla="*/ 89 w 118"/>
                <a:gd name="T95" fmla="*/ 295 h 431"/>
                <a:gd name="T96" fmla="*/ 88 w 118"/>
                <a:gd name="T97" fmla="*/ 357 h 431"/>
                <a:gd name="T98" fmla="*/ 89 w 118"/>
                <a:gd name="T99" fmla="*/ 361 h 431"/>
                <a:gd name="T100" fmla="*/ 98 w 118"/>
                <a:gd name="T101" fmla="*/ 343 h 431"/>
                <a:gd name="T102" fmla="*/ 117 w 118"/>
                <a:gd name="T103" fmla="*/ 314 h 431"/>
                <a:gd name="T104" fmla="*/ 118 w 118"/>
                <a:gd name="T105" fmla="*/ 314 h 431"/>
                <a:gd name="T106" fmla="*/ 103 w 118"/>
                <a:gd name="T107" fmla="*/ 338 h 431"/>
                <a:gd name="T108" fmla="*/ 89 w 118"/>
                <a:gd name="T109" fmla="*/ 36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" h="431">
                  <a:moveTo>
                    <a:pt x="89" y="366"/>
                  </a:moveTo>
                  <a:cubicBezTo>
                    <a:pt x="92" y="383"/>
                    <a:pt x="95" y="400"/>
                    <a:pt x="98" y="417"/>
                  </a:cubicBezTo>
                  <a:cubicBezTo>
                    <a:pt x="99" y="422"/>
                    <a:pt x="100" y="426"/>
                    <a:pt x="101" y="431"/>
                  </a:cubicBezTo>
                  <a:cubicBezTo>
                    <a:pt x="95" y="431"/>
                    <a:pt x="95" y="431"/>
                    <a:pt x="95" y="431"/>
                  </a:cubicBezTo>
                  <a:cubicBezTo>
                    <a:pt x="95" y="427"/>
                    <a:pt x="94" y="424"/>
                    <a:pt x="94" y="420"/>
                  </a:cubicBezTo>
                  <a:cubicBezTo>
                    <a:pt x="92" y="411"/>
                    <a:pt x="91" y="403"/>
                    <a:pt x="89" y="395"/>
                  </a:cubicBezTo>
                  <a:cubicBezTo>
                    <a:pt x="86" y="386"/>
                    <a:pt x="79" y="378"/>
                    <a:pt x="75" y="371"/>
                  </a:cubicBezTo>
                  <a:cubicBezTo>
                    <a:pt x="67" y="360"/>
                    <a:pt x="59" y="350"/>
                    <a:pt x="51" y="340"/>
                  </a:cubicBezTo>
                  <a:cubicBezTo>
                    <a:pt x="50" y="340"/>
                    <a:pt x="51" y="339"/>
                    <a:pt x="51" y="339"/>
                  </a:cubicBezTo>
                  <a:cubicBezTo>
                    <a:pt x="61" y="350"/>
                    <a:pt x="70" y="361"/>
                    <a:pt x="78" y="373"/>
                  </a:cubicBezTo>
                  <a:cubicBezTo>
                    <a:pt x="81" y="378"/>
                    <a:pt x="85" y="382"/>
                    <a:pt x="88" y="388"/>
                  </a:cubicBezTo>
                  <a:cubicBezTo>
                    <a:pt x="87" y="382"/>
                    <a:pt x="86" y="376"/>
                    <a:pt x="86" y="37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83" y="351"/>
                    <a:pt x="81" y="330"/>
                    <a:pt x="83" y="309"/>
                  </a:cubicBezTo>
                  <a:cubicBezTo>
                    <a:pt x="84" y="297"/>
                    <a:pt x="85" y="284"/>
                    <a:pt x="86" y="271"/>
                  </a:cubicBezTo>
                  <a:cubicBezTo>
                    <a:pt x="71" y="248"/>
                    <a:pt x="54" y="227"/>
                    <a:pt x="33" y="208"/>
                  </a:cubicBezTo>
                  <a:cubicBezTo>
                    <a:pt x="33" y="208"/>
                    <a:pt x="33" y="207"/>
                    <a:pt x="34" y="207"/>
                  </a:cubicBezTo>
                  <a:cubicBezTo>
                    <a:pt x="54" y="224"/>
                    <a:pt x="72" y="244"/>
                    <a:pt x="86" y="267"/>
                  </a:cubicBezTo>
                  <a:cubicBezTo>
                    <a:pt x="86" y="262"/>
                    <a:pt x="86" y="258"/>
                    <a:pt x="85" y="254"/>
                  </a:cubicBezTo>
                  <a:cubicBezTo>
                    <a:pt x="84" y="236"/>
                    <a:pt x="77" y="220"/>
                    <a:pt x="67" y="204"/>
                  </a:cubicBezTo>
                  <a:cubicBezTo>
                    <a:pt x="63" y="197"/>
                    <a:pt x="59" y="191"/>
                    <a:pt x="55" y="184"/>
                  </a:cubicBezTo>
                  <a:cubicBezTo>
                    <a:pt x="55" y="184"/>
                    <a:pt x="54" y="184"/>
                    <a:pt x="54" y="183"/>
                  </a:cubicBezTo>
                  <a:cubicBezTo>
                    <a:pt x="54" y="183"/>
                    <a:pt x="54" y="183"/>
                    <a:pt x="54" y="183"/>
                  </a:cubicBezTo>
                  <a:cubicBezTo>
                    <a:pt x="51" y="177"/>
                    <a:pt x="48" y="171"/>
                    <a:pt x="45" y="164"/>
                  </a:cubicBezTo>
                  <a:cubicBezTo>
                    <a:pt x="40" y="148"/>
                    <a:pt x="39" y="132"/>
                    <a:pt x="40" y="115"/>
                  </a:cubicBezTo>
                  <a:cubicBezTo>
                    <a:pt x="40" y="104"/>
                    <a:pt x="40" y="92"/>
                    <a:pt x="38" y="81"/>
                  </a:cubicBezTo>
                  <a:cubicBezTo>
                    <a:pt x="31" y="65"/>
                    <a:pt x="19" y="52"/>
                    <a:pt x="3" y="43"/>
                  </a:cubicBezTo>
                  <a:cubicBezTo>
                    <a:pt x="2" y="43"/>
                    <a:pt x="3" y="42"/>
                    <a:pt x="3" y="42"/>
                  </a:cubicBezTo>
                  <a:cubicBezTo>
                    <a:pt x="18" y="50"/>
                    <a:pt x="30" y="61"/>
                    <a:pt x="38" y="75"/>
                  </a:cubicBezTo>
                  <a:cubicBezTo>
                    <a:pt x="36" y="68"/>
                    <a:pt x="35" y="60"/>
                    <a:pt x="32" y="53"/>
                  </a:cubicBezTo>
                  <a:cubicBezTo>
                    <a:pt x="31" y="51"/>
                    <a:pt x="30" y="48"/>
                    <a:pt x="28" y="46"/>
                  </a:cubicBezTo>
                  <a:cubicBezTo>
                    <a:pt x="28" y="46"/>
                    <a:pt x="28" y="45"/>
                    <a:pt x="28" y="45"/>
                  </a:cubicBezTo>
                  <a:cubicBezTo>
                    <a:pt x="28" y="45"/>
                    <a:pt x="28" y="45"/>
                    <a:pt x="28" y="44"/>
                  </a:cubicBezTo>
                  <a:cubicBezTo>
                    <a:pt x="20" y="29"/>
                    <a:pt x="10" y="15"/>
                    <a:pt x="0" y="1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11" y="13"/>
                    <a:pt x="20" y="25"/>
                    <a:pt x="27" y="38"/>
                  </a:cubicBezTo>
                  <a:cubicBezTo>
                    <a:pt x="27" y="29"/>
                    <a:pt x="26" y="2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21"/>
                    <a:pt x="28" y="32"/>
                    <a:pt x="29" y="42"/>
                  </a:cubicBezTo>
                  <a:cubicBezTo>
                    <a:pt x="36" y="55"/>
                    <a:pt x="41" y="70"/>
                    <a:pt x="43" y="87"/>
                  </a:cubicBezTo>
                  <a:cubicBezTo>
                    <a:pt x="44" y="107"/>
                    <a:pt x="42" y="127"/>
                    <a:pt x="45" y="146"/>
                  </a:cubicBezTo>
                  <a:cubicBezTo>
                    <a:pt x="47" y="157"/>
                    <a:pt x="50" y="166"/>
                    <a:pt x="55" y="175"/>
                  </a:cubicBezTo>
                  <a:cubicBezTo>
                    <a:pt x="56" y="157"/>
                    <a:pt x="58" y="139"/>
                    <a:pt x="63" y="121"/>
                  </a:cubicBezTo>
                  <a:cubicBezTo>
                    <a:pt x="63" y="121"/>
                    <a:pt x="64" y="121"/>
                    <a:pt x="64" y="122"/>
                  </a:cubicBezTo>
                  <a:cubicBezTo>
                    <a:pt x="60" y="140"/>
                    <a:pt x="57" y="159"/>
                    <a:pt x="57" y="178"/>
                  </a:cubicBezTo>
                  <a:cubicBezTo>
                    <a:pt x="60" y="185"/>
                    <a:pt x="64" y="191"/>
                    <a:pt x="68" y="197"/>
                  </a:cubicBezTo>
                  <a:cubicBezTo>
                    <a:pt x="76" y="211"/>
                    <a:pt x="85" y="225"/>
                    <a:pt x="88" y="241"/>
                  </a:cubicBezTo>
                  <a:cubicBezTo>
                    <a:pt x="91" y="259"/>
                    <a:pt x="90" y="277"/>
                    <a:pt x="89" y="295"/>
                  </a:cubicBezTo>
                  <a:cubicBezTo>
                    <a:pt x="87" y="316"/>
                    <a:pt x="86" y="336"/>
                    <a:pt x="88" y="357"/>
                  </a:cubicBezTo>
                  <a:cubicBezTo>
                    <a:pt x="88" y="358"/>
                    <a:pt x="89" y="360"/>
                    <a:pt x="89" y="361"/>
                  </a:cubicBezTo>
                  <a:cubicBezTo>
                    <a:pt x="91" y="355"/>
                    <a:pt x="94" y="349"/>
                    <a:pt x="98" y="343"/>
                  </a:cubicBezTo>
                  <a:cubicBezTo>
                    <a:pt x="104" y="333"/>
                    <a:pt x="115" y="326"/>
                    <a:pt x="117" y="314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16" y="324"/>
                    <a:pt x="109" y="331"/>
                    <a:pt x="103" y="338"/>
                  </a:cubicBezTo>
                  <a:cubicBezTo>
                    <a:pt x="97" y="347"/>
                    <a:pt x="92" y="356"/>
                    <a:pt x="89" y="366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" name="îṩļiďè">
              <a:extLst>
                <a:ext uri="{FF2B5EF4-FFF2-40B4-BE49-F238E27FC236}">
                  <a16:creationId xmlns:a16="http://schemas.microsoft.com/office/drawing/2014/main" xmlns="" id="{10E978CF-B685-4915-A1BA-953D424276F1}"/>
                </a:ext>
              </a:extLst>
            </p:cNvPr>
            <p:cNvSpPr/>
            <p:nvPr/>
          </p:nvSpPr>
          <p:spPr bwMode="auto">
            <a:xfrm>
              <a:off x="3779838" y="4310063"/>
              <a:ext cx="393700" cy="1069975"/>
            </a:xfrm>
            <a:custGeom>
              <a:avLst/>
              <a:gdLst>
                <a:gd name="T0" fmla="*/ 114 w 133"/>
                <a:gd name="T1" fmla="*/ 245 h 362"/>
                <a:gd name="T2" fmla="*/ 122 w 133"/>
                <a:gd name="T3" fmla="*/ 302 h 362"/>
                <a:gd name="T4" fmla="*/ 88 w 133"/>
                <a:gd name="T5" fmla="*/ 349 h 362"/>
                <a:gd name="T6" fmla="*/ 75 w 133"/>
                <a:gd name="T7" fmla="*/ 362 h 362"/>
                <a:gd name="T8" fmla="*/ 25 w 133"/>
                <a:gd name="T9" fmla="*/ 362 h 362"/>
                <a:gd name="T10" fmla="*/ 22 w 133"/>
                <a:gd name="T11" fmla="*/ 337 h 362"/>
                <a:gd name="T12" fmla="*/ 5 w 133"/>
                <a:gd name="T13" fmla="*/ 303 h 362"/>
                <a:gd name="T14" fmla="*/ 26 w 133"/>
                <a:gd name="T15" fmla="*/ 256 h 362"/>
                <a:gd name="T16" fmla="*/ 26 w 133"/>
                <a:gd name="T17" fmla="*/ 225 h 362"/>
                <a:gd name="T18" fmla="*/ 12 w 133"/>
                <a:gd name="T19" fmla="*/ 207 h 362"/>
                <a:gd name="T20" fmla="*/ 18 w 133"/>
                <a:gd name="T21" fmla="*/ 158 h 362"/>
                <a:gd name="T22" fmla="*/ 35 w 133"/>
                <a:gd name="T23" fmla="*/ 127 h 362"/>
                <a:gd name="T24" fmla="*/ 25 w 133"/>
                <a:gd name="T25" fmla="*/ 70 h 362"/>
                <a:gd name="T26" fmla="*/ 37 w 133"/>
                <a:gd name="T27" fmla="*/ 20 h 362"/>
                <a:gd name="T28" fmla="*/ 43 w 133"/>
                <a:gd name="T29" fmla="*/ 17 h 362"/>
                <a:gd name="T30" fmla="*/ 111 w 133"/>
                <a:gd name="T31" fmla="*/ 68 h 362"/>
                <a:gd name="T32" fmla="*/ 108 w 133"/>
                <a:gd name="T33" fmla="*/ 101 h 362"/>
                <a:gd name="T34" fmla="*/ 133 w 133"/>
                <a:gd name="T35" fmla="*/ 166 h 362"/>
                <a:gd name="T36" fmla="*/ 114 w 133"/>
                <a:gd name="T37" fmla="*/ 24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362">
                  <a:moveTo>
                    <a:pt x="114" y="245"/>
                  </a:moveTo>
                  <a:cubicBezTo>
                    <a:pt x="118" y="263"/>
                    <a:pt x="126" y="283"/>
                    <a:pt x="122" y="302"/>
                  </a:cubicBezTo>
                  <a:cubicBezTo>
                    <a:pt x="118" y="321"/>
                    <a:pt x="105" y="339"/>
                    <a:pt x="88" y="349"/>
                  </a:cubicBezTo>
                  <a:cubicBezTo>
                    <a:pt x="84" y="351"/>
                    <a:pt x="79" y="356"/>
                    <a:pt x="75" y="362"/>
                  </a:cubicBezTo>
                  <a:cubicBezTo>
                    <a:pt x="25" y="362"/>
                    <a:pt x="25" y="362"/>
                    <a:pt x="25" y="362"/>
                  </a:cubicBezTo>
                  <a:cubicBezTo>
                    <a:pt x="25" y="355"/>
                    <a:pt x="23" y="339"/>
                    <a:pt x="22" y="337"/>
                  </a:cubicBezTo>
                  <a:cubicBezTo>
                    <a:pt x="18" y="325"/>
                    <a:pt x="8" y="315"/>
                    <a:pt x="5" y="303"/>
                  </a:cubicBezTo>
                  <a:cubicBezTo>
                    <a:pt x="0" y="282"/>
                    <a:pt x="14" y="270"/>
                    <a:pt x="26" y="256"/>
                  </a:cubicBezTo>
                  <a:cubicBezTo>
                    <a:pt x="34" y="246"/>
                    <a:pt x="33" y="235"/>
                    <a:pt x="26" y="225"/>
                  </a:cubicBezTo>
                  <a:cubicBezTo>
                    <a:pt x="21" y="219"/>
                    <a:pt x="16" y="214"/>
                    <a:pt x="12" y="207"/>
                  </a:cubicBezTo>
                  <a:cubicBezTo>
                    <a:pt x="3" y="191"/>
                    <a:pt x="9" y="173"/>
                    <a:pt x="18" y="158"/>
                  </a:cubicBezTo>
                  <a:cubicBezTo>
                    <a:pt x="24" y="148"/>
                    <a:pt x="31" y="138"/>
                    <a:pt x="35" y="127"/>
                  </a:cubicBezTo>
                  <a:cubicBezTo>
                    <a:pt x="41" y="106"/>
                    <a:pt x="32" y="89"/>
                    <a:pt x="25" y="70"/>
                  </a:cubicBezTo>
                  <a:cubicBezTo>
                    <a:pt x="19" y="51"/>
                    <a:pt x="19" y="33"/>
                    <a:pt x="37" y="20"/>
                  </a:cubicBezTo>
                  <a:cubicBezTo>
                    <a:pt x="39" y="19"/>
                    <a:pt x="40" y="18"/>
                    <a:pt x="43" y="17"/>
                  </a:cubicBezTo>
                  <a:cubicBezTo>
                    <a:pt x="76" y="0"/>
                    <a:pt x="112" y="35"/>
                    <a:pt x="111" y="68"/>
                  </a:cubicBezTo>
                  <a:cubicBezTo>
                    <a:pt x="111" y="79"/>
                    <a:pt x="108" y="90"/>
                    <a:pt x="108" y="101"/>
                  </a:cubicBezTo>
                  <a:cubicBezTo>
                    <a:pt x="108" y="127"/>
                    <a:pt x="132" y="141"/>
                    <a:pt x="133" y="166"/>
                  </a:cubicBezTo>
                  <a:cubicBezTo>
                    <a:pt x="133" y="194"/>
                    <a:pt x="109" y="216"/>
                    <a:pt x="114" y="245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" name="ïśļïdé">
              <a:extLst>
                <a:ext uri="{FF2B5EF4-FFF2-40B4-BE49-F238E27FC236}">
                  <a16:creationId xmlns:a16="http://schemas.microsoft.com/office/drawing/2014/main" xmlns="" id="{CA49392F-C976-413C-BFF3-50573B7CD834}"/>
                </a:ext>
              </a:extLst>
            </p:cNvPr>
            <p:cNvSpPr/>
            <p:nvPr/>
          </p:nvSpPr>
          <p:spPr bwMode="auto">
            <a:xfrm>
              <a:off x="3878263" y="4410076"/>
              <a:ext cx="161925" cy="969963"/>
            </a:xfrm>
            <a:custGeom>
              <a:avLst/>
              <a:gdLst>
                <a:gd name="T0" fmla="*/ 40 w 55"/>
                <a:gd name="T1" fmla="*/ 268 h 328"/>
                <a:gd name="T2" fmla="*/ 24 w 55"/>
                <a:gd name="T3" fmla="*/ 285 h 328"/>
                <a:gd name="T4" fmla="*/ 21 w 55"/>
                <a:gd name="T5" fmla="*/ 325 h 328"/>
                <a:gd name="T6" fmla="*/ 21 w 55"/>
                <a:gd name="T7" fmla="*/ 328 h 328"/>
                <a:gd name="T8" fmla="*/ 17 w 55"/>
                <a:gd name="T9" fmla="*/ 328 h 328"/>
                <a:gd name="T10" fmla="*/ 17 w 55"/>
                <a:gd name="T11" fmla="*/ 326 h 328"/>
                <a:gd name="T12" fmla="*/ 19 w 55"/>
                <a:gd name="T13" fmla="*/ 307 h 328"/>
                <a:gd name="T14" fmla="*/ 12 w 55"/>
                <a:gd name="T15" fmla="*/ 287 h 328"/>
                <a:gd name="T16" fmla="*/ 1 w 55"/>
                <a:gd name="T17" fmla="*/ 259 h 328"/>
                <a:gd name="T18" fmla="*/ 1 w 55"/>
                <a:gd name="T19" fmla="*/ 259 h 328"/>
                <a:gd name="T20" fmla="*/ 15 w 55"/>
                <a:gd name="T21" fmla="*/ 289 h 328"/>
                <a:gd name="T22" fmla="*/ 19 w 55"/>
                <a:gd name="T23" fmla="*/ 301 h 328"/>
                <a:gd name="T24" fmla="*/ 21 w 55"/>
                <a:gd name="T25" fmla="*/ 288 h 328"/>
                <a:gd name="T26" fmla="*/ 21 w 55"/>
                <a:gd name="T27" fmla="*/ 288 h 328"/>
                <a:gd name="T28" fmla="*/ 30 w 55"/>
                <a:gd name="T29" fmla="*/ 243 h 328"/>
                <a:gd name="T30" fmla="*/ 40 w 55"/>
                <a:gd name="T31" fmla="*/ 215 h 328"/>
                <a:gd name="T32" fmla="*/ 13 w 55"/>
                <a:gd name="T33" fmla="*/ 159 h 328"/>
                <a:gd name="T34" fmla="*/ 14 w 55"/>
                <a:gd name="T35" fmla="*/ 158 h 328"/>
                <a:gd name="T36" fmla="*/ 41 w 55"/>
                <a:gd name="T37" fmla="*/ 212 h 328"/>
                <a:gd name="T38" fmla="*/ 43 w 55"/>
                <a:gd name="T39" fmla="*/ 202 h 328"/>
                <a:gd name="T40" fmla="*/ 39 w 55"/>
                <a:gd name="T41" fmla="*/ 162 h 328"/>
                <a:gd name="T42" fmla="*/ 34 w 55"/>
                <a:gd name="T43" fmla="*/ 145 h 328"/>
                <a:gd name="T44" fmla="*/ 34 w 55"/>
                <a:gd name="T45" fmla="*/ 145 h 328"/>
                <a:gd name="T46" fmla="*/ 34 w 55"/>
                <a:gd name="T47" fmla="*/ 144 h 328"/>
                <a:gd name="T48" fmla="*/ 31 w 55"/>
                <a:gd name="T49" fmla="*/ 129 h 328"/>
                <a:gd name="T50" fmla="*/ 36 w 55"/>
                <a:gd name="T51" fmla="*/ 92 h 328"/>
                <a:gd name="T52" fmla="*/ 41 w 55"/>
                <a:gd name="T53" fmla="*/ 67 h 328"/>
                <a:gd name="T54" fmla="*/ 23 w 55"/>
                <a:gd name="T55" fmla="*/ 32 h 328"/>
                <a:gd name="T56" fmla="*/ 23 w 55"/>
                <a:gd name="T57" fmla="*/ 31 h 328"/>
                <a:gd name="T58" fmla="*/ 42 w 55"/>
                <a:gd name="T59" fmla="*/ 62 h 328"/>
                <a:gd name="T60" fmla="*/ 42 w 55"/>
                <a:gd name="T61" fmla="*/ 45 h 328"/>
                <a:gd name="T62" fmla="*/ 41 w 55"/>
                <a:gd name="T63" fmla="*/ 39 h 328"/>
                <a:gd name="T64" fmla="*/ 41 w 55"/>
                <a:gd name="T65" fmla="*/ 38 h 328"/>
                <a:gd name="T66" fmla="*/ 41 w 55"/>
                <a:gd name="T67" fmla="*/ 37 h 328"/>
                <a:gd name="T68" fmla="*/ 29 w 55"/>
                <a:gd name="T69" fmla="*/ 1 h 328"/>
                <a:gd name="T70" fmla="*/ 29 w 55"/>
                <a:gd name="T71" fmla="*/ 0 h 328"/>
                <a:gd name="T72" fmla="*/ 41 w 55"/>
                <a:gd name="T73" fmla="*/ 33 h 328"/>
                <a:gd name="T74" fmla="*/ 44 w 55"/>
                <a:gd name="T75" fmla="*/ 13 h 328"/>
                <a:gd name="T76" fmla="*/ 44 w 55"/>
                <a:gd name="T77" fmla="*/ 13 h 328"/>
                <a:gd name="T78" fmla="*/ 42 w 55"/>
                <a:gd name="T79" fmla="*/ 36 h 328"/>
                <a:gd name="T80" fmla="*/ 44 w 55"/>
                <a:gd name="T81" fmla="*/ 72 h 328"/>
                <a:gd name="T82" fmla="*/ 34 w 55"/>
                <a:gd name="T83" fmla="*/ 116 h 328"/>
                <a:gd name="T84" fmla="*/ 36 w 55"/>
                <a:gd name="T85" fmla="*/ 138 h 328"/>
                <a:gd name="T86" fmla="*/ 52 w 55"/>
                <a:gd name="T87" fmla="*/ 101 h 328"/>
                <a:gd name="T88" fmla="*/ 53 w 55"/>
                <a:gd name="T89" fmla="*/ 101 h 328"/>
                <a:gd name="T90" fmla="*/ 36 w 55"/>
                <a:gd name="T91" fmla="*/ 141 h 328"/>
                <a:gd name="T92" fmla="*/ 41 w 55"/>
                <a:gd name="T93" fmla="*/ 157 h 328"/>
                <a:gd name="T94" fmla="*/ 47 w 55"/>
                <a:gd name="T95" fmla="*/ 193 h 328"/>
                <a:gd name="T96" fmla="*/ 37 w 55"/>
                <a:gd name="T97" fmla="*/ 233 h 328"/>
                <a:gd name="T98" fmla="*/ 25 w 55"/>
                <a:gd name="T99" fmla="*/ 279 h 328"/>
                <a:gd name="T100" fmla="*/ 25 w 55"/>
                <a:gd name="T101" fmla="*/ 282 h 328"/>
                <a:gd name="T102" fmla="*/ 35 w 55"/>
                <a:gd name="T103" fmla="*/ 270 h 328"/>
                <a:gd name="T104" fmla="*/ 55 w 55"/>
                <a:gd name="T105" fmla="*/ 253 h 328"/>
                <a:gd name="T106" fmla="*/ 55 w 55"/>
                <a:gd name="T107" fmla="*/ 253 h 328"/>
                <a:gd name="T108" fmla="*/ 40 w 55"/>
                <a:gd name="T109" fmla="*/ 26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328">
                  <a:moveTo>
                    <a:pt x="40" y="268"/>
                  </a:moveTo>
                  <a:cubicBezTo>
                    <a:pt x="33" y="273"/>
                    <a:pt x="28" y="279"/>
                    <a:pt x="24" y="285"/>
                  </a:cubicBezTo>
                  <a:cubicBezTo>
                    <a:pt x="23" y="298"/>
                    <a:pt x="22" y="312"/>
                    <a:pt x="21" y="325"/>
                  </a:cubicBezTo>
                  <a:cubicBezTo>
                    <a:pt x="21" y="326"/>
                    <a:pt x="21" y="327"/>
                    <a:pt x="21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7" y="327"/>
                    <a:pt x="17" y="327"/>
                    <a:pt x="17" y="326"/>
                  </a:cubicBezTo>
                  <a:cubicBezTo>
                    <a:pt x="18" y="319"/>
                    <a:pt x="18" y="313"/>
                    <a:pt x="19" y="307"/>
                  </a:cubicBezTo>
                  <a:cubicBezTo>
                    <a:pt x="18" y="300"/>
                    <a:pt x="14" y="292"/>
                    <a:pt x="12" y="287"/>
                  </a:cubicBezTo>
                  <a:cubicBezTo>
                    <a:pt x="9" y="277"/>
                    <a:pt x="5" y="268"/>
                    <a:pt x="1" y="259"/>
                  </a:cubicBezTo>
                  <a:cubicBezTo>
                    <a:pt x="0" y="259"/>
                    <a:pt x="1" y="258"/>
                    <a:pt x="1" y="259"/>
                  </a:cubicBezTo>
                  <a:cubicBezTo>
                    <a:pt x="7" y="268"/>
                    <a:pt x="11" y="278"/>
                    <a:pt x="15" y="289"/>
                  </a:cubicBezTo>
                  <a:cubicBezTo>
                    <a:pt x="16" y="293"/>
                    <a:pt x="18" y="297"/>
                    <a:pt x="19" y="301"/>
                  </a:cubicBezTo>
                  <a:cubicBezTo>
                    <a:pt x="20" y="297"/>
                    <a:pt x="20" y="293"/>
                    <a:pt x="21" y="288"/>
                  </a:cubicBezTo>
                  <a:cubicBezTo>
                    <a:pt x="21" y="288"/>
                    <a:pt x="21" y="288"/>
                    <a:pt x="21" y="288"/>
                  </a:cubicBezTo>
                  <a:cubicBezTo>
                    <a:pt x="22" y="273"/>
                    <a:pt x="25" y="258"/>
                    <a:pt x="30" y="243"/>
                  </a:cubicBezTo>
                  <a:cubicBezTo>
                    <a:pt x="33" y="234"/>
                    <a:pt x="37" y="225"/>
                    <a:pt x="40" y="215"/>
                  </a:cubicBezTo>
                  <a:cubicBezTo>
                    <a:pt x="34" y="195"/>
                    <a:pt x="25" y="176"/>
                    <a:pt x="13" y="159"/>
                  </a:cubicBezTo>
                  <a:cubicBezTo>
                    <a:pt x="13" y="158"/>
                    <a:pt x="14" y="158"/>
                    <a:pt x="14" y="158"/>
                  </a:cubicBezTo>
                  <a:cubicBezTo>
                    <a:pt x="26" y="175"/>
                    <a:pt x="35" y="193"/>
                    <a:pt x="41" y="212"/>
                  </a:cubicBezTo>
                  <a:cubicBezTo>
                    <a:pt x="41" y="209"/>
                    <a:pt x="42" y="206"/>
                    <a:pt x="43" y="202"/>
                  </a:cubicBezTo>
                  <a:cubicBezTo>
                    <a:pt x="45" y="189"/>
                    <a:pt x="43" y="176"/>
                    <a:pt x="39" y="162"/>
                  </a:cubicBezTo>
                  <a:cubicBezTo>
                    <a:pt x="37" y="157"/>
                    <a:pt x="36" y="151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2" y="139"/>
                    <a:pt x="31" y="134"/>
                    <a:pt x="31" y="129"/>
                  </a:cubicBezTo>
                  <a:cubicBezTo>
                    <a:pt x="30" y="116"/>
                    <a:pt x="33" y="104"/>
                    <a:pt x="36" y="92"/>
                  </a:cubicBezTo>
                  <a:cubicBezTo>
                    <a:pt x="38" y="83"/>
                    <a:pt x="40" y="75"/>
                    <a:pt x="41" y="67"/>
                  </a:cubicBezTo>
                  <a:cubicBezTo>
                    <a:pt x="39" y="53"/>
                    <a:pt x="33" y="41"/>
                    <a:pt x="23" y="32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32" y="40"/>
                    <a:pt x="39" y="50"/>
                    <a:pt x="42" y="62"/>
                  </a:cubicBezTo>
                  <a:cubicBezTo>
                    <a:pt x="43" y="56"/>
                    <a:pt x="43" y="51"/>
                    <a:pt x="42" y="45"/>
                  </a:cubicBezTo>
                  <a:cubicBezTo>
                    <a:pt x="42" y="43"/>
                    <a:pt x="41" y="41"/>
                    <a:pt x="41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7"/>
                  </a:cubicBezTo>
                  <a:cubicBezTo>
                    <a:pt x="38" y="25"/>
                    <a:pt x="33" y="12"/>
                    <a:pt x="29" y="1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4" y="11"/>
                    <a:pt x="39" y="22"/>
                    <a:pt x="41" y="33"/>
                  </a:cubicBezTo>
                  <a:cubicBezTo>
                    <a:pt x="43" y="26"/>
                    <a:pt x="44" y="20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20"/>
                    <a:pt x="44" y="28"/>
                    <a:pt x="42" y="36"/>
                  </a:cubicBezTo>
                  <a:cubicBezTo>
                    <a:pt x="45" y="47"/>
                    <a:pt x="46" y="59"/>
                    <a:pt x="44" y="72"/>
                  </a:cubicBezTo>
                  <a:cubicBezTo>
                    <a:pt x="41" y="86"/>
                    <a:pt x="35" y="101"/>
                    <a:pt x="34" y="116"/>
                  </a:cubicBezTo>
                  <a:cubicBezTo>
                    <a:pt x="33" y="123"/>
                    <a:pt x="34" y="131"/>
                    <a:pt x="36" y="138"/>
                  </a:cubicBezTo>
                  <a:cubicBezTo>
                    <a:pt x="40" y="125"/>
                    <a:pt x="45" y="113"/>
                    <a:pt x="52" y="101"/>
                  </a:cubicBezTo>
                  <a:cubicBezTo>
                    <a:pt x="52" y="100"/>
                    <a:pt x="53" y="101"/>
                    <a:pt x="53" y="101"/>
                  </a:cubicBezTo>
                  <a:cubicBezTo>
                    <a:pt x="46" y="114"/>
                    <a:pt x="40" y="127"/>
                    <a:pt x="36" y="141"/>
                  </a:cubicBezTo>
                  <a:cubicBezTo>
                    <a:pt x="37" y="147"/>
                    <a:pt x="39" y="152"/>
                    <a:pt x="41" y="157"/>
                  </a:cubicBezTo>
                  <a:cubicBezTo>
                    <a:pt x="45" y="169"/>
                    <a:pt x="48" y="181"/>
                    <a:pt x="47" y="193"/>
                  </a:cubicBezTo>
                  <a:cubicBezTo>
                    <a:pt x="46" y="207"/>
                    <a:pt x="42" y="220"/>
                    <a:pt x="37" y="233"/>
                  </a:cubicBezTo>
                  <a:cubicBezTo>
                    <a:pt x="32" y="248"/>
                    <a:pt x="27" y="263"/>
                    <a:pt x="25" y="279"/>
                  </a:cubicBezTo>
                  <a:cubicBezTo>
                    <a:pt x="25" y="280"/>
                    <a:pt x="25" y="281"/>
                    <a:pt x="25" y="282"/>
                  </a:cubicBezTo>
                  <a:cubicBezTo>
                    <a:pt x="28" y="278"/>
                    <a:pt x="31" y="274"/>
                    <a:pt x="35" y="270"/>
                  </a:cubicBezTo>
                  <a:cubicBezTo>
                    <a:pt x="42" y="264"/>
                    <a:pt x="51" y="261"/>
                    <a:pt x="55" y="253"/>
                  </a:cubicBezTo>
                  <a:cubicBezTo>
                    <a:pt x="55" y="252"/>
                    <a:pt x="55" y="253"/>
                    <a:pt x="55" y="253"/>
                  </a:cubicBezTo>
                  <a:cubicBezTo>
                    <a:pt x="52" y="260"/>
                    <a:pt x="45" y="263"/>
                    <a:pt x="40" y="268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" name="î$ľiḑe">
              <a:extLst>
                <a:ext uri="{FF2B5EF4-FFF2-40B4-BE49-F238E27FC236}">
                  <a16:creationId xmlns:a16="http://schemas.microsoft.com/office/drawing/2014/main" xmlns="" id="{21B662B8-D6B6-47A3-850A-37FB907187E0}"/>
                </a:ext>
              </a:extLst>
            </p:cNvPr>
            <p:cNvSpPr/>
            <p:nvPr/>
          </p:nvSpPr>
          <p:spPr bwMode="auto">
            <a:xfrm>
              <a:off x="7572375" y="4516438"/>
              <a:ext cx="401638" cy="863600"/>
            </a:xfrm>
            <a:custGeom>
              <a:avLst/>
              <a:gdLst>
                <a:gd name="T0" fmla="*/ 29 w 136"/>
                <a:gd name="T1" fmla="*/ 292 h 292"/>
                <a:gd name="T2" fmla="*/ 65 w 136"/>
                <a:gd name="T3" fmla="*/ 292 h 292"/>
                <a:gd name="T4" fmla="*/ 72 w 136"/>
                <a:gd name="T5" fmla="*/ 273 h 292"/>
                <a:gd name="T6" fmla="*/ 92 w 136"/>
                <a:gd name="T7" fmla="*/ 250 h 292"/>
                <a:gd name="T8" fmla="*/ 85 w 136"/>
                <a:gd name="T9" fmla="*/ 209 h 292"/>
                <a:gd name="T10" fmla="*/ 92 w 136"/>
                <a:gd name="T11" fmla="*/ 185 h 292"/>
                <a:gd name="T12" fmla="*/ 106 w 136"/>
                <a:gd name="T13" fmla="*/ 174 h 292"/>
                <a:gd name="T14" fmla="*/ 111 w 136"/>
                <a:gd name="T15" fmla="*/ 134 h 292"/>
                <a:gd name="T16" fmla="*/ 105 w 136"/>
                <a:gd name="T17" fmla="*/ 106 h 292"/>
                <a:gd name="T18" fmla="*/ 124 w 136"/>
                <a:gd name="T19" fmla="*/ 64 h 292"/>
                <a:gd name="T20" fmla="*/ 125 w 136"/>
                <a:gd name="T21" fmla="*/ 23 h 292"/>
                <a:gd name="T22" fmla="*/ 121 w 136"/>
                <a:gd name="T23" fmla="*/ 19 h 292"/>
                <a:gd name="T24" fmla="*/ 57 w 136"/>
                <a:gd name="T25" fmla="*/ 45 h 292"/>
                <a:gd name="T26" fmla="*/ 53 w 136"/>
                <a:gd name="T27" fmla="*/ 72 h 292"/>
                <a:gd name="T28" fmla="*/ 20 w 136"/>
                <a:gd name="T29" fmla="*/ 118 h 292"/>
                <a:gd name="T30" fmla="*/ 19 w 136"/>
                <a:gd name="T31" fmla="*/ 182 h 292"/>
                <a:gd name="T32" fmla="*/ 1 w 136"/>
                <a:gd name="T33" fmla="*/ 226 h 292"/>
                <a:gd name="T34" fmla="*/ 18 w 136"/>
                <a:gd name="T35" fmla="*/ 269 h 292"/>
                <a:gd name="T36" fmla="*/ 29 w 136"/>
                <a:gd name="T37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292">
                  <a:moveTo>
                    <a:pt x="29" y="292"/>
                  </a:moveTo>
                  <a:cubicBezTo>
                    <a:pt x="65" y="292"/>
                    <a:pt x="65" y="292"/>
                    <a:pt x="65" y="292"/>
                  </a:cubicBezTo>
                  <a:cubicBezTo>
                    <a:pt x="66" y="286"/>
                    <a:pt x="71" y="274"/>
                    <a:pt x="72" y="273"/>
                  </a:cubicBezTo>
                  <a:cubicBezTo>
                    <a:pt x="78" y="265"/>
                    <a:pt x="87" y="259"/>
                    <a:pt x="92" y="250"/>
                  </a:cubicBezTo>
                  <a:cubicBezTo>
                    <a:pt x="100" y="234"/>
                    <a:pt x="92" y="223"/>
                    <a:pt x="85" y="209"/>
                  </a:cubicBezTo>
                  <a:cubicBezTo>
                    <a:pt x="81" y="200"/>
                    <a:pt x="84" y="192"/>
                    <a:pt x="92" y="185"/>
                  </a:cubicBezTo>
                  <a:cubicBezTo>
                    <a:pt x="96" y="181"/>
                    <a:pt x="102" y="178"/>
                    <a:pt x="106" y="174"/>
                  </a:cubicBezTo>
                  <a:cubicBezTo>
                    <a:pt x="116" y="163"/>
                    <a:pt x="115" y="148"/>
                    <a:pt x="111" y="134"/>
                  </a:cubicBezTo>
                  <a:cubicBezTo>
                    <a:pt x="109" y="125"/>
                    <a:pt x="105" y="116"/>
                    <a:pt x="105" y="106"/>
                  </a:cubicBezTo>
                  <a:cubicBezTo>
                    <a:pt x="104" y="89"/>
                    <a:pt x="115" y="78"/>
                    <a:pt x="124" y="64"/>
                  </a:cubicBezTo>
                  <a:cubicBezTo>
                    <a:pt x="132" y="51"/>
                    <a:pt x="136" y="37"/>
                    <a:pt x="125" y="23"/>
                  </a:cubicBezTo>
                  <a:cubicBezTo>
                    <a:pt x="124" y="22"/>
                    <a:pt x="122" y="20"/>
                    <a:pt x="121" y="19"/>
                  </a:cubicBezTo>
                  <a:cubicBezTo>
                    <a:pt x="99" y="0"/>
                    <a:pt x="64" y="19"/>
                    <a:pt x="57" y="45"/>
                  </a:cubicBezTo>
                  <a:cubicBezTo>
                    <a:pt x="55" y="54"/>
                    <a:pt x="55" y="63"/>
                    <a:pt x="53" y="72"/>
                  </a:cubicBezTo>
                  <a:cubicBezTo>
                    <a:pt x="48" y="92"/>
                    <a:pt x="26" y="98"/>
                    <a:pt x="20" y="118"/>
                  </a:cubicBezTo>
                  <a:cubicBezTo>
                    <a:pt x="14" y="139"/>
                    <a:pt x="29" y="161"/>
                    <a:pt x="19" y="182"/>
                  </a:cubicBezTo>
                  <a:cubicBezTo>
                    <a:pt x="12" y="196"/>
                    <a:pt x="2" y="210"/>
                    <a:pt x="1" y="226"/>
                  </a:cubicBezTo>
                  <a:cubicBezTo>
                    <a:pt x="0" y="241"/>
                    <a:pt x="7" y="257"/>
                    <a:pt x="18" y="269"/>
                  </a:cubicBezTo>
                  <a:cubicBezTo>
                    <a:pt x="22" y="273"/>
                    <a:pt x="28" y="284"/>
                    <a:pt x="29" y="29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" name="ï$ḷíďe">
              <a:extLst>
                <a:ext uri="{FF2B5EF4-FFF2-40B4-BE49-F238E27FC236}">
                  <a16:creationId xmlns:a16="http://schemas.microsoft.com/office/drawing/2014/main" xmlns="" id="{4C9F4E2D-928C-4432-9AD1-97195A6EC08F}"/>
                </a:ext>
              </a:extLst>
            </p:cNvPr>
            <p:cNvSpPr/>
            <p:nvPr/>
          </p:nvSpPr>
          <p:spPr bwMode="auto">
            <a:xfrm>
              <a:off x="7661275" y="4598988"/>
              <a:ext cx="215900" cy="781050"/>
            </a:xfrm>
            <a:custGeom>
              <a:avLst/>
              <a:gdLst>
                <a:gd name="T0" fmla="*/ 18 w 73"/>
                <a:gd name="T1" fmla="*/ 224 h 264"/>
                <a:gd name="T2" fmla="*/ 12 w 73"/>
                <a:gd name="T3" fmla="*/ 255 h 264"/>
                <a:gd name="T4" fmla="*/ 11 w 73"/>
                <a:gd name="T5" fmla="*/ 264 h 264"/>
                <a:gd name="T6" fmla="*/ 14 w 73"/>
                <a:gd name="T7" fmla="*/ 264 h 264"/>
                <a:gd name="T8" fmla="*/ 15 w 73"/>
                <a:gd name="T9" fmla="*/ 257 h 264"/>
                <a:gd name="T10" fmla="*/ 18 w 73"/>
                <a:gd name="T11" fmla="*/ 242 h 264"/>
                <a:gd name="T12" fmla="*/ 27 w 73"/>
                <a:gd name="T13" fmla="*/ 228 h 264"/>
                <a:gd name="T14" fmla="*/ 42 w 73"/>
                <a:gd name="T15" fmla="*/ 208 h 264"/>
                <a:gd name="T16" fmla="*/ 41 w 73"/>
                <a:gd name="T17" fmla="*/ 208 h 264"/>
                <a:gd name="T18" fmla="*/ 25 w 73"/>
                <a:gd name="T19" fmla="*/ 229 h 264"/>
                <a:gd name="T20" fmla="*/ 19 w 73"/>
                <a:gd name="T21" fmla="*/ 237 h 264"/>
                <a:gd name="T22" fmla="*/ 20 w 73"/>
                <a:gd name="T23" fmla="*/ 227 h 264"/>
                <a:gd name="T24" fmla="*/ 20 w 73"/>
                <a:gd name="T25" fmla="*/ 227 h 264"/>
                <a:gd name="T26" fmla="*/ 22 w 73"/>
                <a:gd name="T27" fmla="*/ 190 h 264"/>
                <a:gd name="T28" fmla="*/ 20 w 73"/>
                <a:gd name="T29" fmla="*/ 166 h 264"/>
                <a:gd name="T30" fmla="*/ 52 w 73"/>
                <a:gd name="T31" fmla="*/ 128 h 264"/>
                <a:gd name="T32" fmla="*/ 52 w 73"/>
                <a:gd name="T33" fmla="*/ 127 h 264"/>
                <a:gd name="T34" fmla="*/ 20 w 73"/>
                <a:gd name="T35" fmla="*/ 164 h 264"/>
                <a:gd name="T36" fmla="*/ 20 w 73"/>
                <a:gd name="T37" fmla="*/ 156 h 264"/>
                <a:gd name="T38" fmla="*/ 31 w 73"/>
                <a:gd name="T39" fmla="*/ 125 h 264"/>
                <a:gd name="T40" fmla="*/ 39 w 73"/>
                <a:gd name="T41" fmla="*/ 113 h 264"/>
                <a:gd name="T42" fmla="*/ 39 w 73"/>
                <a:gd name="T43" fmla="*/ 112 h 264"/>
                <a:gd name="T44" fmla="*/ 39 w 73"/>
                <a:gd name="T45" fmla="*/ 112 h 264"/>
                <a:gd name="T46" fmla="*/ 45 w 73"/>
                <a:gd name="T47" fmla="*/ 101 h 264"/>
                <a:gd name="T48" fmla="*/ 48 w 73"/>
                <a:gd name="T49" fmla="*/ 71 h 264"/>
                <a:gd name="T50" fmla="*/ 49 w 73"/>
                <a:gd name="T51" fmla="*/ 50 h 264"/>
                <a:gd name="T52" fmla="*/ 71 w 73"/>
                <a:gd name="T53" fmla="*/ 27 h 264"/>
                <a:gd name="T54" fmla="*/ 70 w 73"/>
                <a:gd name="T55" fmla="*/ 26 h 264"/>
                <a:gd name="T56" fmla="*/ 50 w 73"/>
                <a:gd name="T57" fmla="*/ 46 h 264"/>
                <a:gd name="T58" fmla="*/ 53 w 73"/>
                <a:gd name="T59" fmla="*/ 33 h 264"/>
                <a:gd name="T60" fmla="*/ 55 w 73"/>
                <a:gd name="T61" fmla="*/ 28 h 264"/>
                <a:gd name="T62" fmla="*/ 56 w 73"/>
                <a:gd name="T63" fmla="*/ 28 h 264"/>
                <a:gd name="T64" fmla="*/ 56 w 73"/>
                <a:gd name="T65" fmla="*/ 28 h 264"/>
                <a:gd name="T66" fmla="*/ 73 w 73"/>
                <a:gd name="T67" fmla="*/ 1 h 264"/>
                <a:gd name="T68" fmla="*/ 72 w 73"/>
                <a:gd name="T69" fmla="*/ 1 h 264"/>
                <a:gd name="T70" fmla="*/ 56 w 73"/>
                <a:gd name="T71" fmla="*/ 24 h 264"/>
                <a:gd name="T72" fmla="*/ 58 w 73"/>
                <a:gd name="T73" fmla="*/ 8 h 264"/>
                <a:gd name="T74" fmla="*/ 58 w 73"/>
                <a:gd name="T75" fmla="*/ 8 h 264"/>
                <a:gd name="T76" fmla="*/ 55 w 73"/>
                <a:gd name="T77" fmla="*/ 26 h 264"/>
                <a:gd name="T78" fmla="*/ 46 w 73"/>
                <a:gd name="T79" fmla="*/ 54 h 264"/>
                <a:gd name="T80" fmla="*/ 45 w 73"/>
                <a:gd name="T81" fmla="*/ 90 h 264"/>
                <a:gd name="T82" fmla="*/ 39 w 73"/>
                <a:gd name="T83" fmla="*/ 107 h 264"/>
                <a:gd name="T84" fmla="*/ 34 w 73"/>
                <a:gd name="T85" fmla="*/ 75 h 264"/>
                <a:gd name="T86" fmla="*/ 33 w 73"/>
                <a:gd name="T87" fmla="*/ 75 h 264"/>
                <a:gd name="T88" fmla="*/ 38 w 73"/>
                <a:gd name="T89" fmla="*/ 109 h 264"/>
                <a:gd name="T90" fmla="*/ 31 w 73"/>
                <a:gd name="T91" fmla="*/ 121 h 264"/>
                <a:gd name="T92" fmla="*/ 19 w 73"/>
                <a:gd name="T93" fmla="*/ 148 h 264"/>
                <a:gd name="T94" fmla="*/ 18 w 73"/>
                <a:gd name="T95" fmla="*/ 181 h 264"/>
                <a:gd name="T96" fmla="*/ 19 w 73"/>
                <a:gd name="T97" fmla="*/ 219 h 264"/>
                <a:gd name="T98" fmla="*/ 18 w 73"/>
                <a:gd name="T99" fmla="*/ 221 h 264"/>
                <a:gd name="T100" fmla="*/ 13 w 73"/>
                <a:gd name="T101" fmla="*/ 210 h 264"/>
                <a:gd name="T102" fmla="*/ 1 w 73"/>
                <a:gd name="T103" fmla="*/ 192 h 264"/>
                <a:gd name="T104" fmla="*/ 0 w 73"/>
                <a:gd name="T105" fmla="*/ 193 h 264"/>
                <a:gd name="T106" fmla="*/ 10 w 73"/>
                <a:gd name="T107" fmla="*/ 207 h 264"/>
                <a:gd name="T108" fmla="*/ 18 w 73"/>
                <a:gd name="T109" fmla="*/ 22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" h="264">
                  <a:moveTo>
                    <a:pt x="18" y="224"/>
                  </a:moveTo>
                  <a:cubicBezTo>
                    <a:pt x="16" y="235"/>
                    <a:pt x="14" y="245"/>
                    <a:pt x="12" y="255"/>
                  </a:cubicBezTo>
                  <a:cubicBezTo>
                    <a:pt x="12" y="258"/>
                    <a:pt x="11" y="261"/>
                    <a:pt x="11" y="264"/>
                  </a:cubicBezTo>
                  <a:cubicBezTo>
                    <a:pt x="14" y="264"/>
                    <a:pt x="14" y="264"/>
                    <a:pt x="14" y="264"/>
                  </a:cubicBezTo>
                  <a:cubicBezTo>
                    <a:pt x="15" y="262"/>
                    <a:pt x="15" y="259"/>
                    <a:pt x="15" y="257"/>
                  </a:cubicBezTo>
                  <a:cubicBezTo>
                    <a:pt x="16" y="252"/>
                    <a:pt x="17" y="247"/>
                    <a:pt x="18" y="242"/>
                  </a:cubicBezTo>
                  <a:cubicBezTo>
                    <a:pt x="20" y="237"/>
                    <a:pt x="24" y="231"/>
                    <a:pt x="27" y="228"/>
                  </a:cubicBezTo>
                  <a:cubicBezTo>
                    <a:pt x="31" y="221"/>
                    <a:pt x="36" y="215"/>
                    <a:pt x="42" y="208"/>
                  </a:cubicBezTo>
                  <a:cubicBezTo>
                    <a:pt x="42" y="208"/>
                    <a:pt x="41" y="208"/>
                    <a:pt x="41" y="208"/>
                  </a:cubicBezTo>
                  <a:cubicBezTo>
                    <a:pt x="35" y="215"/>
                    <a:pt x="30" y="221"/>
                    <a:pt x="25" y="229"/>
                  </a:cubicBezTo>
                  <a:cubicBezTo>
                    <a:pt x="23" y="231"/>
                    <a:pt x="21" y="234"/>
                    <a:pt x="19" y="237"/>
                  </a:cubicBezTo>
                  <a:cubicBezTo>
                    <a:pt x="19" y="234"/>
                    <a:pt x="20" y="231"/>
                    <a:pt x="20" y="227"/>
                  </a:cubicBezTo>
                  <a:cubicBezTo>
                    <a:pt x="20" y="227"/>
                    <a:pt x="20" y="227"/>
                    <a:pt x="20" y="227"/>
                  </a:cubicBezTo>
                  <a:cubicBezTo>
                    <a:pt x="22" y="215"/>
                    <a:pt x="23" y="202"/>
                    <a:pt x="22" y="190"/>
                  </a:cubicBezTo>
                  <a:cubicBezTo>
                    <a:pt x="21" y="182"/>
                    <a:pt x="20" y="174"/>
                    <a:pt x="20" y="166"/>
                  </a:cubicBezTo>
                  <a:cubicBezTo>
                    <a:pt x="29" y="152"/>
                    <a:pt x="40" y="139"/>
                    <a:pt x="52" y="128"/>
                  </a:cubicBezTo>
                  <a:cubicBezTo>
                    <a:pt x="53" y="127"/>
                    <a:pt x="52" y="127"/>
                    <a:pt x="52" y="127"/>
                  </a:cubicBezTo>
                  <a:cubicBezTo>
                    <a:pt x="39" y="138"/>
                    <a:pt x="29" y="150"/>
                    <a:pt x="20" y="164"/>
                  </a:cubicBezTo>
                  <a:cubicBezTo>
                    <a:pt x="20" y="161"/>
                    <a:pt x="20" y="158"/>
                    <a:pt x="20" y="156"/>
                  </a:cubicBezTo>
                  <a:cubicBezTo>
                    <a:pt x="21" y="145"/>
                    <a:pt x="26" y="135"/>
                    <a:pt x="31" y="125"/>
                  </a:cubicBezTo>
                  <a:cubicBezTo>
                    <a:pt x="34" y="121"/>
                    <a:pt x="37" y="117"/>
                    <a:pt x="39" y="113"/>
                  </a:cubicBezTo>
                  <a:cubicBezTo>
                    <a:pt x="39" y="113"/>
                    <a:pt x="39" y="113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41" y="109"/>
                    <a:pt x="43" y="105"/>
                    <a:pt x="45" y="101"/>
                  </a:cubicBezTo>
                  <a:cubicBezTo>
                    <a:pt x="48" y="91"/>
                    <a:pt x="48" y="81"/>
                    <a:pt x="48" y="71"/>
                  </a:cubicBezTo>
                  <a:cubicBezTo>
                    <a:pt x="48" y="64"/>
                    <a:pt x="48" y="57"/>
                    <a:pt x="49" y="50"/>
                  </a:cubicBezTo>
                  <a:cubicBezTo>
                    <a:pt x="54" y="40"/>
                    <a:pt x="61" y="32"/>
                    <a:pt x="71" y="27"/>
                  </a:cubicBezTo>
                  <a:cubicBezTo>
                    <a:pt x="71" y="27"/>
                    <a:pt x="71" y="26"/>
                    <a:pt x="70" y="26"/>
                  </a:cubicBezTo>
                  <a:cubicBezTo>
                    <a:pt x="62" y="31"/>
                    <a:pt x="54" y="38"/>
                    <a:pt x="50" y="46"/>
                  </a:cubicBezTo>
                  <a:cubicBezTo>
                    <a:pt x="50" y="42"/>
                    <a:pt x="51" y="37"/>
                    <a:pt x="53" y="33"/>
                  </a:cubicBezTo>
                  <a:cubicBezTo>
                    <a:pt x="54" y="31"/>
                    <a:pt x="54" y="30"/>
                    <a:pt x="55" y="28"/>
                  </a:cubicBezTo>
                  <a:cubicBezTo>
                    <a:pt x="55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0" y="18"/>
                    <a:pt x="66" y="10"/>
                    <a:pt x="73" y="1"/>
                  </a:cubicBezTo>
                  <a:cubicBezTo>
                    <a:pt x="73" y="1"/>
                    <a:pt x="72" y="0"/>
                    <a:pt x="72" y="1"/>
                  </a:cubicBezTo>
                  <a:cubicBezTo>
                    <a:pt x="66" y="8"/>
                    <a:pt x="60" y="16"/>
                    <a:pt x="56" y="24"/>
                  </a:cubicBezTo>
                  <a:cubicBezTo>
                    <a:pt x="56" y="18"/>
                    <a:pt x="57" y="13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6" y="14"/>
                    <a:pt x="55" y="20"/>
                    <a:pt x="55" y="26"/>
                  </a:cubicBezTo>
                  <a:cubicBezTo>
                    <a:pt x="50" y="34"/>
                    <a:pt x="47" y="43"/>
                    <a:pt x="46" y="54"/>
                  </a:cubicBezTo>
                  <a:cubicBezTo>
                    <a:pt x="46" y="66"/>
                    <a:pt x="47" y="78"/>
                    <a:pt x="45" y="90"/>
                  </a:cubicBezTo>
                  <a:cubicBezTo>
                    <a:pt x="44" y="96"/>
                    <a:pt x="42" y="102"/>
                    <a:pt x="39" y="107"/>
                  </a:cubicBezTo>
                  <a:cubicBezTo>
                    <a:pt x="39" y="96"/>
                    <a:pt x="37" y="85"/>
                    <a:pt x="34" y="75"/>
                  </a:cubicBezTo>
                  <a:cubicBezTo>
                    <a:pt x="34" y="74"/>
                    <a:pt x="33" y="74"/>
                    <a:pt x="33" y="75"/>
                  </a:cubicBezTo>
                  <a:cubicBezTo>
                    <a:pt x="36" y="86"/>
                    <a:pt x="38" y="98"/>
                    <a:pt x="38" y="109"/>
                  </a:cubicBezTo>
                  <a:cubicBezTo>
                    <a:pt x="36" y="113"/>
                    <a:pt x="34" y="117"/>
                    <a:pt x="31" y="121"/>
                  </a:cubicBezTo>
                  <a:cubicBezTo>
                    <a:pt x="26" y="129"/>
                    <a:pt x="21" y="138"/>
                    <a:pt x="19" y="148"/>
                  </a:cubicBezTo>
                  <a:cubicBezTo>
                    <a:pt x="17" y="159"/>
                    <a:pt x="18" y="170"/>
                    <a:pt x="18" y="181"/>
                  </a:cubicBezTo>
                  <a:cubicBezTo>
                    <a:pt x="20" y="194"/>
                    <a:pt x="20" y="206"/>
                    <a:pt x="19" y="219"/>
                  </a:cubicBezTo>
                  <a:cubicBezTo>
                    <a:pt x="19" y="220"/>
                    <a:pt x="18" y="220"/>
                    <a:pt x="18" y="221"/>
                  </a:cubicBezTo>
                  <a:cubicBezTo>
                    <a:pt x="17" y="217"/>
                    <a:pt x="15" y="214"/>
                    <a:pt x="13" y="210"/>
                  </a:cubicBezTo>
                  <a:cubicBezTo>
                    <a:pt x="9" y="204"/>
                    <a:pt x="3" y="200"/>
                    <a:pt x="1" y="192"/>
                  </a:cubicBezTo>
                  <a:cubicBezTo>
                    <a:pt x="1" y="192"/>
                    <a:pt x="0" y="192"/>
                    <a:pt x="0" y="193"/>
                  </a:cubicBezTo>
                  <a:cubicBezTo>
                    <a:pt x="2" y="199"/>
                    <a:pt x="6" y="203"/>
                    <a:pt x="10" y="207"/>
                  </a:cubicBezTo>
                  <a:cubicBezTo>
                    <a:pt x="13" y="212"/>
                    <a:pt x="16" y="218"/>
                    <a:pt x="18" y="224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" name="iṣlíḑè">
              <a:extLst>
                <a:ext uri="{FF2B5EF4-FFF2-40B4-BE49-F238E27FC236}">
                  <a16:creationId xmlns:a16="http://schemas.microsoft.com/office/drawing/2014/main" xmlns="" id="{59B216AC-120E-46F4-8EEE-06470CDA1739}"/>
                </a:ext>
              </a:extLst>
            </p:cNvPr>
            <p:cNvSpPr/>
            <p:nvPr/>
          </p:nvSpPr>
          <p:spPr bwMode="auto">
            <a:xfrm>
              <a:off x="7470775" y="4725988"/>
              <a:ext cx="239713" cy="654050"/>
            </a:xfrm>
            <a:custGeom>
              <a:avLst/>
              <a:gdLst>
                <a:gd name="T0" fmla="*/ 12 w 81"/>
                <a:gd name="T1" fmla="*/ 149 h 221"/>
                <a:gd name="T2" fmla="*/ 7 w 81"/>
                <a:gd name="T3" fmla="*/ 184 h 221"/>
                <a:gd name="T4" fmla="*/ 27 w 81"/>
                <a:gd name="T5" fmla="*/ 213 h 221"/>
                <a:gd name="T6" fmla="*/ 36 w 81"/>
                <a:gd name="T7" fmla="*/ 221 h 221"/>
                <a:gd name="T8" fmla="*/ 66 w 81"/>
                <a:gd name="T9" fmla="*/ 221 h 221"/>
                <a:gd name="T10" fmla="*/ 68 w 81"/>
                <a:gd name="T11" fmla="*/ 206 h 221"/>
                <a:gd name="T12" fmla="*/ 78 w 81"/>
                <a:gd name="T13" fmla="*/ 185 h 221"/>
                <a:gd name="T14" fmla="*/ 66 w 81"/>
                <a:gd name="T15" fmla="*/ 156 h 221"/>
                <a:gd name="T16" fmla="*/ 66 w 81"/>
                <a:gd name="T17" fmla="*/ 137 h 221"/>
                <a:gd name="T18" fmla="*/ 74 w 81"/>
                <a:gd name="T19" fmla="*/ 126 h 221"/>
                <a:gd name="T20" fmla="*/ 70 w 81"/>
                <a:gd name="T21" fmla="*/ 96 h 221"/>
                <a:gd name="T22" fmla="*/ 60 w 81"/>
                <a:gd name="T23" fmla="*/ 77 h 221"/>
                <a:gd name="T24" fmla="*/ 66 w 81"/>
                <a:gd name="T25" fmla="*/ 42 h 221"/>
                <a:gd name="T26" fmla="*/ 59 w 81"/>
                <a:gd name="T27" fmla="*/ 12 h 221"/>
                <a:gd name="T28" fmla="*/ 56 w 81"/>
                <a:gd name="T29" fmla="*/ 10 h 221"/>
                <a:gd name="T30" fmla="*/ 14 w 81"/>
                <a:gd name="T31" fmla="*/ 41 h 221"/>
                <a:gd name="T32" fmla="*/ 15 w 81"/>
                <a:gd name="T33" fmla="*/ 61 h 221"/>
                <a:gd name="T34" fmla="*/ 0 w 81"/>
                <a:gd name="T35" fmla="*/ 101 h 221"/>
                <a:gd name="T36" fmla="*/ 12 w 81"/>
                <a:gd name="T37" fmla="*/ 1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221">
                  <a:moveTo>
                    <a:pt x="12" y="149"/>
                  </a:moveTo>
                  <a:cubicBezTo>
                    <a:pt x="9" y="161"/>
                    <a:pt x="5" y="173"/>
                    <a:pt x="7" y="184"/>
                  </a:cubicBezTo>
                  <a:cubicBezTo>
                    <a:pt x="9" y="196"/>
                    <a:pt x="17" y="207"/>
                    <a:pt x="27" y="213"/>
                  </a:cubicBezTo>
                  <a:cubicBezTo>
                    <a:pt x="30" y="214"/>
                    <a:pt x="33" y="218"/>
                    <a:pt x="36" y="221"/>
                  </a:cubicBezTo>
                  <a:cubicBezTo>
                    <a:pt x="66" y="221"/>
                    <a:pt x="66" y="221"/>
                    <a:pt x="66" y="221"/>
                  </a:cubicBezTo>
                  <a:cubicBezTo>
                    <a:pt x="66" y="217"/>
                    <a:pt x="68" y="207"/>
                    <a:pt x="68" y="206"/>
                  </a:cubicBezTo>
                  <a:cubicBezTo>
                    <a:pt x="71" y="198"/>
                    <a:pt x="76" y="192"/>
                    <a:pt x="78" y="185"/>
                  </a:cubicBezTo>
                  <a:cubicBezTo>
                    <a:pt x="81" y="172"/>
                    <a:pt x="73" y="165"/>
                    <a:pt x="66" y="156"/>
                  </a:cubicBezTo>
                  <a:cubicBezTo>
                    <a:pt x="61" y="150"/>
                    <a:pt x="62" y="144"/>
                    <a:pt x="66" y="137"/>
                  </a:cubicBezTo>
                  <a:cubicBezTo>
                    <a:pt x="68" y="134"/>
                    <a:pt x="72" y="130"/>
                    <a:pt x="74" y="126"/>
                  </a:cubicBezTo>
                  <a:cubicBezTo>
                    <a:pt x="79" y="116"/>
                    <a:pt x="76" y="106"/>
                    <a:pt x="70" y="96"/>
                  </a:cubicBezTo>
                  <a:cubicBezTo>
                    <a:pt x="67" y="90"/>
                    <a:pt x="62" y="84"/>
                    <a:pt x="60" y="77"/>
                  </a:cubicBezTo>
                  <a:cubicBezTo>
                    <a:pt x="56" y="65"/>
                    <a:pt x="62" y="54"/>
                    <a:pt x="66" y="42"/>
                  </a:cubicBezTo>
                  <a:cubicBezTo>
                    <a:pt x="70" y="31"/>
                    <a:pt x="70" y="20"/>
                    <a:pt x="59" y="12"/>
                  </a:cubicBezTo>
                  <a:cubicBezTo>
                    <a:pt x="58" y="11"/>
                    <a:pt x="57" y="10"/>
                    <a:pt x="56" y="10"/>
                  </a:cubicBezTo>
                  <a:cubicBezTo>
                    <a:pt x="35" y="0"/>
                    <a:pt x="13" y="21"/>
                    <a:pt x="14" y="41"/>
                  </a:cubicBezTo>
                  <a:cubicBezTo>
                    <a:pt x="14" y="48"/>
                    <a:pt x="15" y="55"/>
                    <a:pt x="15" y="61"/>
                  </a:cubicBezTo>
                  <a:cubicBezTo>
                    <a:pt x="16" y="77"/>
                    <a:pt x="1" y="86"/>
                    <a:pt x="0" y="101"/>
                  </a:cubicBezTo>
                  <a:cubicBezTo>
                    <a:pt x="0" y="118"/>
                    <a:pt x="15" y="132"/>
                    <a:pt x="12" y="14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8" name="îṣļiḑè">
              <a:extLst>
                <a:ext uri="{FF2B5EF4-FFF2-40B4-BE49-F238E27FC236}">
                  <a16:creationId xmlns:a16="http://schemas.microsoft.com/office/drawing/2014/main" xmlns="" id="{A878E3A8-8DD0-423A-8D1D-EC718982B7D1}"/>
                </a:ext>
              </a:extLst>
            </p:cNvPr>
            <p:cNvSpPr/>
            <p:nvPr/>
          </p:nvSpPr>
          <p:spPr bwMode="auto">
            <a:xfrm>
              <a:off x="7551738" y="4784726"/>
              <a:ext cx="100013" cy="595313"/>
            </a:xfrm>
            <a:custGeom>
              <a:avLst/>
              <a:gdLst>
                <a:gd name="T0" fmla="*/ 10 w 34"/>
                <a:gd name="T1" fmla="*/ 164 h 201"/>
                <a:gd name="T2" fmla="*/ 19 w 34"/>
                <a:gd name="T3" fmla="*/ 175 h 201"/>
                <a:gd name="T4" fmla="*/ 21 w 34"/>
                <a:gd name="T5" fmla="*/ 199 h 201"/>
                <a:gd name="T6" fmla="*/ 22 w 34"/>
                <a:gd name="T7" fmla="*/ 201 h 201"/>
                <a:gd name="T8" fmla="*/ 24 w 34"/>
                <a:gd name="T9" fmla="*/ 201 h 201"/>
                <a:gd name="T10" fmla="*/ 24 w 34"/>
                <a:gd name="T11" fmla="*/ 200 h 201"/>
                <a:gd name="T12" fmla="*/ 23 w 34"/>
                <a:gd name="T13" fmla="*/ 188 h 201"/>
                <a:gd name="T14" fmla="*/ 27 w 34"/>
                <a:gd name="T15" fmla="*/ 176 h 201"/>
                <a:gd name="T16" fmla="*/ 34 w 34"/>
                <a:gd name="T17" fmla="*/ 159 h 201"/>
                <a:gd name="T18" fmla="*/ 33 w 34"/>
                <a:gd name="T19" fmla="*/ 159 h 201"/>
                <a:gd name="T20" fmla="*/ 25 w 34"/>
                <a:gd name="T21" fmla="*/ 177 h 201"/>
                <a:gd name="T22" fmla="*/ 23 w 34"/>
                <a:gd name="T23" fmla="*/ 185 h 201"/>
                <a:gd name="T24" fmla="*/ 22 w 34"/>
                <a:gd name="T25" fmla="*/ 177 h 201"/>
                <a:gd name="T26" fmla="*/ 22 w 34"/>
                <a:gd name="T27" fmla="*/ 177 h 201"/>
                <a:gd name="T28" fmla="*/ 16 w 34"/>
                <a:gd name="T29" fmla="*/ 149 h 201"/>
                <a:gd name="T30" fmla="*/ 10 w 34"/>
                <a:gd name="T31" fmla="*/ 132 h 201"/>
                <a:gd name="T32" fmla="*/ 26 w 34"/>
                <a:gd name="T33" fmla="*/ 98 h 201"/>
                <a:gd name="T34" fmla="*/ 26 w 34"/>
                <a:gd name="T35" fmla="*/ 97 h 201"/>
                <a:gd name="T36" fmla="*/ 9 w 34"/>
                <a:gd name="T37" fmla="*/ 130 h 201"/>
                <a:gd name="T38" fmla="*/ 8 w 34"/>
                <a:gd name="T39" fmla="*/ 124 h 201"/>
                <a:gd name="T40" fmla="*/ 10 w 34"/>
                <a:gd name="T41" fmla="*/ 100 h 201"/>
                <a:gd name="T42" fmla="*/ 14 w 34"/>
                <a:gd name="T43" fmla="*/ 89 h 201"/>
                <a:gd name="T44" fmla="*/ 14 w 34"/>
                <a:gd name="T45" fmla="*/ 89 h 201"/>
                <a:gd name="T46" fmla="*/ 14 w 34"/>
                <a:gd name="T47" fmla="*/ 89 h 201"/>
                <a:gd name="T48" fmla="*/ 16 w 34"/>
                <a:gd name="T49" fmla="*/ 79 h 201"/>
                <a:gd name="T50" fmla="*/ 12 w 34"/>
                <a:gd name="T51" fmla="*/ 57 h 201"/>
                <a:gd name="T52" fmla="*/ 9 w 34"/>
                <a:gd name="T53" fmla="*/ 41 h 201"/>
                <a:gd name="T54" fmla="*/ 20 w 34"/>
                <a:gd name="T55" fmla="*/ 20 h 201"/>
                <a:gd name="T56" fmla="*/ 20 w 34"/>
                <a:gd name="T57" fmla="*/ 20 h 201"/>
                <a:gd name="T58" fmla="*/ 9 w 34"/>
                <a:gd name="T59" fmla="*/ 38 h 201"/>
                <a:gd name="T60" fmla="*/ 9 w 34"/>
                <a:gd name="T61" fmla="*/ 28 h 201"/>
                <a:gd name="T62" fmla="*/ 9 w 34"/>
                <a:gd name="T63" fmla="*/ 24 h 201"/>
                <a:gd name="T64" fmla="*/ 10 w 34"/>
                <a:gd name="T65" fmla="*/ 24 h 201"/>
                <a:gd name="T66" fmla="*/ 9 w 34"/>
                <a:gd name="T67" fmla="*/ 23 h 201"/>
                <a:gd name="T68" fmla="*/ 17 w 34"/>
                <a:gd name="T69" fmla="*/ 1 h 201"/>
                <a:gd name="T70" fmla="*/ 16 w 34"/>
                <a:gd name="T71" fmla="*/ 1 h 201"/>
                <a:gd name="T72" fmla="*/ 9 w 34"/>
                <a:gd name="T73" fmla="*/ 21 h 201"/>
                <a:gd name="T74" fmla="*/ 7 w 34"/>
                <a:gd name="T75" fmla="*/ 8 h 201"/>
                <a:gd name="T76" fmla="*/ 7 w 34"/>
                <a:gd name="T77" fmla="*/ 8 h 201"/>
                <a:gd name="T78" fmla="*/ 9 w 34"/>
                <a:gd name="T79" fmla="*/ 22 h 201"/>
                <a:gd name="T80" fmla="*/ 8 w 34"/>
                <a:gd name="T81" fmla="*/ 44 h 201"/>
                <a:gd name="T82" fmla="*/ 14 w 34"/>
                <a:gd name="T83" fmla="*/ 71 h 201"/>
                <a:gd name="T84" fmla="*/ 13 w 34"/>
                <a:gd name="T85" fmla="*/ 85 h 201"/>
                <a:gd name="T86" fmla="*/ 3 w 34"/>
                <a:gd name="T87" fmla="*/ 62 h 201"/>
                <a:gd name="T88" fmla="*/ 2 w 34"/>
                <a:gd name="T89" fmla="*/ 62 h 201"/>
                <a:gd name="T90" fmla="*/ 12 w 34"/>
                <a:gd name="T91" fmla="*/ 87 h 201"/>
                <a:gd name="T92" fmla="*/ 9 w 34"/>
                <a:gd name="T93" fmla="*/ 96 h 201"/>
                <a:gd name="T94" fmla="*/ 6 w 34"/>
                <a:gd name="T95" fmla="*/ 119 h 201"/>
                <a:gd name="T96" fmla="*/ 12 w 34"/>
                <a:gd name="T97" fmla="*/ 143 h 201"/>
                <a:gd name="T98" fmla="*/ 19 w 34"/>
                <a:gd name="T99" fmla="*/ 171 h 201"/>
                <a:gd name="T100" fmla="*/ 19 w 34"/>
                <a:gd name="T101" fmla="*/ 173 h 201"/>
                <a:gd name="T102" fmla="*/ 13 w 34"/>
                <a:gd name="T103" fmla="*/ 166 h 201"/>
                <a:gd name="T104" fmla="*/ 1 w 34"/>
                <a:gd name="T105" fmla="*/ 155 h 201"/>
                <a:gd name="T106" fmla="*/ 1 w 34"/>
                <a:gd name="T107" fmla="*/ 155 h 201"/>
                <a:gd name="T108" fmla="*/ 10 w 34"/>
                <a:gd name="T109" fmla="*/ 16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201">
                  <a:moveTo>
                    <a:pt x="10" y="164"/>
                  </a:moveTo>
                  <a:cubicBezTo>
                    <a:pt x="14" y="167"/>
                    <a:pt x="17" y="171"/>
                    <a:pt x="19" y="175"/>
                  </a:cubicBezTo>
                  <a:cubicBezTo>
                    <a:pt x="20" y="183"/>
                    <a:pt x="21" y="191"/>
                    <a:pt x="21" y="199"/>
                  </a:cubicBezTo>
                  <a:cubicBezTo>
                    <a:pt x="21" y="200"/>
                    <a:pt x="22" y="200"/>
                    <a:pt x="22" y="201"/>
                  </a:cubicBezTo>
                  <a:cubicBezTo>
                    <a:pt x="24" y="201"/>
                    <a:pt x="24" y="201"/>
                    <a:pt x="24" y="201"/>
                  </a:cubicBezTo>
                  <a:cubicBezTo>
                    <a:pt x="24" y="201"/>
                    <a:pt x="24" y="200"/>
                    <a:pt x="24" y="200"/>
                  </a:cubicBezTo>
                  <a:cubicBezTo>
                    <a:pt x="23" y="196"/>
                    <a:pt x="23" y="192"/>
                    <a:pt x="23" y="188"/>
                  </a:cubicBezTo>
                  <a:cubicBezTo>
                    <a:pt x="24" y="184"/>
                    <a:pt x="26" y="179"/>
                    <a:pt x="27" y="176"/>
                  </a:cubicBezTo>
                  <a:cubicBezTo>
                    <a:pt x="29" y="170"/>
                    <a:pt x="31" y="164"/>
                    <a:pt x="34" y="159"/>
                  </a:cubicBezTo>
                  <a:cubicBezTo>
                    <a:pt x="34" y="159"/>
                    <a:pt x="34" y="158"/>
                    <a:pt x="33" y="159"/>
                  </a:cubicBezTo>
                  <a:cubicBezTo>
                    <a:pt x="30" y="165"/>
                    <a:pt x="27" y="171"/>
                    <a:pt x="25" y="177"/>
                  </a:cubicBezTo>
                  <a:cubicBezTo>
                    <a:pt x="24" y="179"/>
                    <a:pt x="23" y="182"/>
                    <a:pt x="23" y="185"/>
                  </a:cubicBezTo>
                  <a:cubicBezTo>
                    <a:pt x="22" y="182"/>
                    <a:pt x="22" y="179"/>
                    <a:pt x="22" y="177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67"/>
                    <a:pt x="19" y="158"/>
                    <a:pt x="16" y="149"/>
                  </a:cubicBezTo>
                  <a:cubicBezTo>
                    <a:pt x="14" y="143"/>
                    <a:pt x="12" y="138"/>
                    <a:pt x="10" y="132"/>
                  </a:cubicBezTo>
                  <a:cubicBezTo>
                    <a:pt x="14" y="120"/>
                    <a:pt x="19" y="108"/>
                    <a:pt x="26" y="98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19" y="107"/>
                    <a:pt x="13" y="118"/>
                    <a:pt x="9" y="130"/>
                  </a:cubicBezTo>
                  <a:cubicBezTo>
                    <a:pt x="9" y="128"/>
                    <a:pt x="9" y="126"/>
                    <a:pt x="8" y="124"/>
                  </a:cubicBezTo>
                  <a:cubicBezTo>
                    <a:pt x="7" y="116"/>
                    <a:pt x="8" y="108"/>
                    <a:pt x="10" y="100"/>
                  </a:cubicBezTo>
                  <a:cubicBezTo>
                    <a:pt x="11" y="96"/>
                    <a:pt x="13" y="93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5" y="86"/>
                    <a:pt x="15" y="82"/>
                    <a:pt x="16" y="79"/>
                  </a:cubicBezTo>
                  <a:cubicBezTo>
                    <a:pt x="16" y="71"/>
                    <a:pt x="14" y="64"/>
                    <a:pt x="12" y="57"/>
                  </a:cubicBezTo>
                  <a:cubicBezTo>
                    <a:pt x="11" y="51"/>
                    <a:pt x="10" y="46"/>
                    <a:pt x="9" y="41"/>
                  </a:cubicBezTo>
                  <a:cubicBezTo>
                    <a:pt x="10" y="33"/>
                    <a:pt x="14" y="26"/>
                    <a:pt x="20" y="20"/>
                  </a:cubicBezTo>
                  <a:cubicBezTo>
                    <a:pt x="21" y="20"/>
                    <a:pt x="20" y="19"/>
                    <a:pt x="20" y="20"/>
                  </a:cubicBezTo>
                  <a:cubicBezTo>
                    <a:pt x="15" y="25"/>
                    <a:pt x="11" y="31"/>
                    <a:pt x="9" y="38"/>
                  </a:cubicBezTo>
                  <a:cubicBezTo>
                    <a:pt x="8" y="35"/>
                    <a:pt x="8" y="31"/>
                    <a:pt x="9" y="28"/>
                  </a:cubicBezTo>
                  <a:cubicBezTo>
                    <a:pt x="9" y="26"/>
                    <a:pt x="9" y="25"/>
                    <a:pt x="9" y="24"/>
                  </a:cubicBezTo>
                  <a:cubicBezTo>
                    <a:pt x="9" y="24"/>
                    <a:pt x="10" y="24"/>
                    <a:pt x="10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11" y="16"/>
                    <a:pt x="14" y="8"/>
                    <a:pt x="17" y="1"/>
                  </a:cubicBezTo>
                  <a:cubicBezTo>
                    <a:pt x="17" y="0"/>
                    <a:pt x="17" y="0"/>
                    <a:pt x="16" y="1"/>
                  </a:cubicBezTo>
                  <a:cubicBezTo>
                    <a:pt x="13" y="7"/>
                    <a:pt x="11" y="14"/>
                    <a:pt x="9" y="21"/>
                  </a:cubicBezTo>
                  <a:cubicBezTo>
                    <a:pt x="8" y="16"/>
                    <a:pt x="8" y="12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3"/>
                    <a:pt x="8" y="18"/>
                    <a:pt x="9" y="22"/>
                  </a:cubicBezTo>
                  <a:cubicBezTo>
                    <a:pt x="7" y="29"/>
                    <a:pt x="6" y="37"/>
                    <a:pt x="8" y="44"/>
                  </a:cubicBezTo>
                  <a:cubicBezTo>
                    <a:pt x="9" y="53"/>
                    <a:pt x="13" y="62"/>
                    <a:pt x="14" y="71"/>
                  </a:cubicBezTo>
                  <a:cubicBezTo>
                    <a:pt x="14" y="76"/>
                    <a:pt x="14" y="81"/>
                    <a:pt x="13" y="85"/>
                  </a:cubicBezTo>
                  <a:cubicBezTo>
                    <a:pt x="10" y="77"/>
                    <a:pt x="7" y="69"/>
                    <a:pt x="3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6" y="70"/>
                    <a:pt x="10" y="78"/>
                    <a:pt x="12" y="87"/>
                  </a:cubicBezTo>
                  <a:cubicBezTo>
                    <a:pt x="11" y="90"/>
                    <a:pt x="10" y="93"/>
                    <a:pt x="9" y="96"/>
                  </a:cubicBezTo>
                  <a:cubicBezTo>
                    <a:pt x="7" y="104"/>
                    <a:pt x="5" y="111"/>
                    <a:pt x="6" y="119"/>
                  </a:cubicBezTo>
                  <a:cubicBezTo>
                    <a:pt x="6" y="127"/>
                    <a:pt x="9" y="135"/>
                    <a:pt x="12" y="143"/>
                  </a:cubicBezTo>
                  <a:cubicBezTo>
                    <a:pt x="15" y="152"/>
                    <a:pt x="18" y="161"/>
                    <a:pt x="19" y="171"/>
                  </a:cubicBezTo>
                  <a:cubicBezTo>
                    <a:pt x="19" y="172"/>
                    <a:pt x="19" y="172"/>
                    <a:pt x="19" y="173"/>
                  </a:cubicBezTo>
                  <a:cubicBezTo>
                    <a:pt x="17" y="170"/>
                    <a:pt x="15" y="168"/>
                    <a:pt x="13" y="166"/>
                  </a:cubicBezTo>
                  <a:cubicBezTo>
                    <a:pt x="9" y="162"/>
                    <a:pt x="3" y="160"/>
                    <a:pt x="1" y="155"/>
                  </a:cubicBezTo>
                  <a:cubicBezTo>
                    <a:pt x="1" y="155"/>
                    <a:pt x="0" y="155"/>
                    <a:pt x="1" y="155"/>
                  </a:cubicBezTo>
                  <a:cubicBezTo>
                    <a:pt x="3" y="159"/>
                    <a:pt x="7" y="161"/>
                    <a:pt x="10" y="164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9" name="iṥļïḋe">
              <a:extLst>
                <a:ext uri="{FF2B5EF4-FFF2-40B4-BE49-F238E27FC236}">
                  <a16:creationId xmlns:a16="http://schemas.microsoft.com/office/drawing/2014/main" xmlns="" id="{32B7C550-7794-4363-A77D-373D725BA481}"/>
                </a:ext>
              </a:extLst>
            </p:cNvPr>
            <p:cNvSpPr/>
            <p:nvPr/>
          </p:nvSpPr>
          <p:spPr bwMode="auto">
            <a:xfrm>
              <a:off x="4999038" y="1936752"/>
              <a:ext cx="1525588" cy="1525588"/>
            </a:xfrm>
            <a:custGeom>
              <a:avLst/>
              <a:gdLst>
                <a:gd name="T0" fmla="*/ 455 w 516"/>
                <a:gd name="T1" fmla="*/ 147 h 516"/>
                <a:gd name="T2" fmla="*/ 147 w 516"/>
                <a:gd name="T3" fmla="*/ 61 h 516"/>
                <a:gd name="T4" fmla="*/ 61 w 516"/>
                <a:gd name="T5" fmla="*/ 368 h 516"/>
                <a:gd name="T6" fmla="*/ 369 w 516"/>
                <a:gd name="T7" fmla="*/ 455 h 516"/>
                <a:gd name="T8" fmla="*/ 455 w 516"/>
                <a:gd name="T9" fmla="*/ 147 h 516"/>
                <a:gd name="T10" fmla="*/ 223 w 516"/>
                <a:gd name="T11" fmla="*/ 240 h 516"/>
                <a:gd name="T12" fmla="*/ 159 w 516"/>
                <a:gd name="T13" fmla="*/ 176 h 516"/>
                <a:gd name="T14" fmla="*/ 223 w 516"/>
                <a:gd name="T15" fmla="*/ 111 h 516"/>
                <a:gd name="T16" fmla="*/ 288 w 516"/>
                <a:gd name="T17" fmla="*/ 176 h 516"/>
                <a:gd name="T18" fmla="*/ 223 w 516"/>
                <a:gd name="T19" fmla="*/ 24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516">
                  <a:moveTo>
                    <a:pt x="455" y="147"/>
                  </a:moveTo>
                  <a:cubicBezTo>
                    <a:pt x="394" y="38"/>
                    <a:pt x="256" y="0"/>
                    <a:pt x="147" y="61"/>
                  </a:cubicBezTo>
                  <a:cubicBezTo>
                    <a:pt x="38" y="122"/>
                    <a:pt x="0" y="260"/>
                    <a:pt x="61" y="368"/>
                  </a:cubicBezTo>
                  <a:cubicBezTo>
                    <a:pt x="122" y="477"/>
                    <a:pt x="260" y="516"/>
                    <a:pt x="369" y="455"/>
                  </a:cubicBezTo>
                  <a:cubicBezTo>
                    <a:pt x="477" y="394"/>
                    <a:pt x="516" y="256"/>
                    <a:pt x="455" y="147"/>
                  </a:cubicBezTo>
                  <a:close/>
                  <a:moveTo>
                    <a:pt x="223" y="240"/>
                  </a:moveTo>
                  <a:cubicBezTo>
                    <a:pt x="188" y="240"/>
                    <a:pt x="159" y="211"/>
                    <a:pt x="159" y="176"/>
                  </a:cubicBezTo>
                  <a:cubicBezTo>
                    <a:pt x="159" y="140"/>
                    <a:pt x="188" y="111"/>
                    <a:pt x="223" y="111"/>
                  </a:cubicBezTo>
                  <a:cubicBezTo>
                    <a:pt x="259" y="111"/>
                    <a:pt x="288" y="140"/>
                    <a:pt x="288" y="176"/>
                  </a:cubicBezTo>
                  <a:cubicBezTo>
                    <a:pt x="288" y="211"/>
                    <a:pt x="259" y="240"/>
                    <a:pt x="223" y="240"/>
                  </a:cubicBezTo>
                  <a:close/>
                </a:path>
              </a:pathLst>
            </a:custGeom>
            <a:solidFill>
              <a:srgbClr val="FFE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0" name="îślïďé">
              <a:extLst>
                <a:ext uri="{FF2B5EF4-FFF2-40B4-BE49-F238E27FC236}">
                  <a16:creationId xmlns:a16="http://schemas.microsoft.com/office/drawing/2014/main" xmlns="" id="{F6815ADF-E427-48D3-A337-DF6C593CCB10}"/>
                </a:ext>
              </a:extLst>
            </p:cNvPr>
            <p:cNvSpPr/>
            <p:nvPr/>
          </p:nvSpPr>
          <p:spPr bwMode="auto">
            <a:xfrm>
              <a:off x="5838825" y="3175001"/>
              <a:ext cx="757238" cy="576263"/>
            </a:xfrm>
            <a:custGeom>
              <a:avLst/>
              <a:gdLst>
                <a:gd name="T0" fmla="*/ 246 w 256"/>
                <a:gd name="T1" fmla="*/ 79 h 195"/>
                <a:gd name="T2" fmla="*/ 245 w 256"/>
                <a:gd name="T3" fmla="*/ 40 h 195"/>
                <a:gd name="T4" fmla="*/ 204 w 256"/>
                <a:gd name="T5" fmla="*/ 0 h 195"/>
                <a:gd name="T6" fmla="*/ 103 w 256"/>
                <a:gd name="T7" fmla="*/ 57 h 195"/>
                <a:gd name="T8" fmla="*/ 100 w 256"/>
                <a:gd name="T9" fmla="*/ 59 h 195"/>
                <a:gd name="T10" fmla="*/ 0 w 256"/>
                <a:gd name="T11" fmla="*/ 115 h 195"/>
                <a:gd name="T12" fmla="*/ 12 w 256"/>
                <a:gd name="T13" fmla="*/ 171 h 195"/>
                <a:gd name="T14" fmla="*/ 45 w 256"/>
                <a:gd name="T15" fmla="*/ 191 h 195"/>
                <a:gd name="T16" fmla="*/ 160 w 256"/>
                <a:gd name="T17" fmla="*/ 165 h 195"/>
                <a:gd name="T18" fmla="*/ 246 w 256"/>
                <a:gd name="T19" fmla="*/ 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195">
                  <a:moveTo>
                    <a:pt x="246" y="79"/>
                  </a:moveTo>
                  <a:cubicBezTo>
                    <a:pt x="256" y="68"/>
                    <a:pt x="256" y="50"/>
                    <a:pt x="245" y="4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5" y="185"/>
                    <a:pt x="30" y="195"/>
                    <a:pt x="45" y="191"/>
                  </a:cubicBezTo>
                  <a:cubicBezTo>
                    <a:pt x="160" y="165"/>
                    <a:pt x="160" y="165"/>
                    <a:pt x="160" y="165"/>
                  </a:cubicBezTo>
                  <a:lnTo>
                    <a:pt x="246" y="79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1" name="išlîḑê">
              <a:extLst>
                <a:ext uri="{FF2B5EF4-FFF2-40B4-BE49-F238E27FC236}">
                  <a16:creationId xmlns:a16="http://schemas.microsoft.com/office/drawing/2014/main" xmlns="" id="{790E2875-2C64-4F46-892A-FFEAAEB28FBB}"/>
                </a:ext>
              </a:extLst>
            </p:cNvPr>
            <p:cNvSpPr/>
            <p:nvPr/>
          </p:nvSpPr>
          <p:spPr bwMode="auto">
            <a:xfrm>
              <a:off x="5853113" y="3192463"/>
              <a:ext cx="1479550" cy="2095500"/>
            </a:xfrm>
            <a:custGeom>
              <a:avLst/>
              <a:gdLst>
                <a:gd name="T0" fmla="*/ 183 w 500"/>
                <a:gd name="T1" fmla="*/ 0 h 709"/>
                <a:gd name="T2" fmla="*/ 117 w 500"/>
                <a:gd name="T3" fmla="*/ 37 h 709"/>
                <a:gd name="T4" fmla="*/ 66 w 500"/>
                <a:gd name="T5" fmla="*/ 66 h 709"/>
                <a:gd name="T6" fmla="*/ 0 w 500"/>
                <a:gd name="T7" fmla="*/ 103 h 709"/>
                <a:gd name="T8" fmla="*/ 317 w 500"/>
                <a:gd name="T9" fmla="*/ 668 h 709"/>
                <a:gd name="T10" fmla="*/ 432 w 500"/>
                <a:gd name="T11" fmla="*/ 706 h 709"/>
                <a:gd name="T12" fmla="*/ 458 w 500"/>
                <a:gd name="T13" fmla="*/ 704 h 709"/>
                <a:gd name="T14" fmla="*/ 458 w 500"/>
                <a:gd name="T15" fmla="*/ 704 h 709"/>
                <a:gd name="T16" fmla="*/ 473 w 500"/>
                <a:gd name="T17" fmla="*/ 683 h 709"/>
                <a:gd name="T18" fmla="*/ 500 w 500"/>
                <a:gd name="T19" fmla="*/ 565 h 709"/>
                <a:gd name="T20" fmla="*/ 467 w 500"/>
                <a:gd name="T21" fmla="*/ 505 h 709"/>
                <a:gd name="T22" fmla="*/ 439 w 500"/>
                <a:gd name="T23" fmla="*/ 499 h 709"/>
                <a:gd name="T24" fmla="*/ 432 w 500"/>
                <a:gd name="T25" fmla="*/ 483 h 709"/>
                <a:gd name="T26" fmla="*/ 435 w 500"/>
                <a:gd name="T27" fmla="*/ 476 h 709"/>
                <a:gd name="T28" fmla="*/ 426 w 500"/>
                <a:gd name="T29" fmla="*/ 456 h 709"/>
                <a:gd name="T30" fmla="*/ 405 w 500"/>
                <a:gd name="T31" fmla="*/ 451 h 709"/>
                <a:gd name="T32" fmla="*/ 395 w 500"/>
                <a:gd name="T33" fmla="*/ 443 h 709"/>
                <a:gd name="T34" fmla="*/ 372 w 500"/>
                <a:gd name="T35" fmla="*/ 402 h 709"/>
                <a:gd name="T36" fmla="*/ 371 w 500"/>
                <a:gd name="T37" fmla="*/ 390 h 709"/>
                <a:gd name="T38" fmla="*/ 378 w 500"/>
                <a:gd name="T39" fmla="*/ 368 h 709"/>
                <a:gd name="T40" fmla="*/ 368 w 500"/>
                <a:gd name="T41" fmla="*/ 352 h 709"/>
                <a:gd name="T42" fmla="*/ 354 w 500"/>
                <a:gd name="T43" fmla="*/ 350 h 709"/>
                <a:gd name="T44" fmla="*/ 345 w 500"/>
                <a:gd name="T45" fmla="*/ 336 h 709"/>
                <a:gd name="T46" fmla="*/ 351 w 500"/>
                <a:gd name="T47" fmla="*/ 316 h 709"/>
                <a:gd name="T48" fmla="*/ 348 w 500"/>
                <a:gd name="T49" fmla="*/ 294 h 709"/>
                <a:gd name="T50" fmla="*/ 347 w 500"/>
                <a:gd name="T51" fmla="*/ 292 h 709"/>
                <a:gd name="T52" fmla="*/ 331 w 500"/>
                <a:gd name="T53" fmla="*/ 279 h 709"/>
                <a:gd name="T54" fmla="*/ 309 w 500"/>
                <a:gd name="T55" fmla="*/ 272 h 709"/>
                <a:gd name="T56" fmla="*/ 299 w 500"/>
                <a:gd name="T57" fmla="*/ 254 h 709"/>
                <a:gd name="T58" fmla="*/ 307 w 500"/>
                <a:gd name="T59" fmla="*/ 221 h 709"/>
                <a:gd name="T60" fmla="*/ 183 w 500"/>
                <a:gd name="T61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0" h="709">
                  <a:moveTo>
                    <a:pt x="183" y="0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7" y="668"/>
                    <a:pt x="317" y="668"/>
                    <a:pt x="317" y="668"/>
                  </a:cubicBezTo>
                  <a:cubicBezTo>
                    <a:pt x="432" y="706"/>
                    <a:pt x="432" y="706"/>
                    <a:pt x="432" y="706"/>
                  </a:cubicBezTo>
                  <a:cubicBezTo>
                    <a:pt x="441" y="709"/>
                    <a:pt x="450" y="708"/>
                    <a:pt x="458" y="704"/>
                  </a:cubicBezTo>
                  <a:cubicBezTo>
                    <a:pt x="458" y="704"/>
                    <a:pt x="458" y="704"/>
                    <a:pt x="458" y="704"/>
                  </a:cubicBezTo>
                  <a:cubicBezTo>
                    <a:pt x="466" y="700"/>
                    <a:pt x="471" y="692"/>
                    <a:pt x="473" y="683"/>
                  </a:cubicBezTo>
                  <a:cubicBezTo>
                    <a:pt x="500" y="565"/>
                    <a:pt x="500" y="565"/>
                    <a:pt x="500" y="565"/>
                  </a:cubicBezTo>
                  <a:cubicBezTo>
                    <a:pt x="467" y="505"/>
                    <a:pt x="467" y="505"/>
                    <a:pt x="467" y="505"/>
                  </a:cubicBezTo>
                  <a:cubicBezTo>
                    <a:pt x="439" y="499"/>
                    <a:pt x="439" y="499"/>
                    <a:pt x="439" y="499"/>
                  </a:cubicBezTo>
                  <a:cubicBezTo>
                    <a:pt x="433" y="497"/>
                    <a:pt x="429" y="490"/>
                    <a:pt x="432" y="483"/>
                  </a:cubicBezTo>
                  <a:cubicBezTo>
                    <a:pt x="435" y="476"/>
                    <a:pt x="435" y="476"/>
                    <a:pt x="435" y="476"/>
                  </a:cubicBezTo>
                  <a:cubicBezTo>
                    <a:pt x="439" y="468"/>
                    <a:pt x="434" y="459"/>
                    <a:pt x="426" y="456"/>
                  </a:cubicBezTo>
                  <a:cubicBezTo>
                    <a:pt x="405" y="451"/>
                    <a:pt x="405" y="451"/>
                    <a:pt x="405" y="451"/>
                  </a:cubicBezTo>
                  <a:cubicBezTo>
                    <a:pt x="401" y="450"/>
                    <a:pt x="397" y="447"/>
                    <a:pt x="395" y="443"/>
                  </a:cubicBezTo>
                  <a:cubicBezTo>
                    <a:pt x="372" y="402"/>
                    <a:pt x="372" y="402"/>
                    <a:pt x="372" y="402"/>
                  </a:cubicBezTo>
                  <a:cubicBezTo>
                    <a:pt x="370" y="399"/>
                    <a:pt x="370" y="394"/>
                    <a:pt x="371" y="390"/>
                  </a:cubicBezTo>
                  <a:cubicBezTo>
                    <a:pt x="378" y="368"/>
                    <a:pt x="378" y="368"/>
                    <a:pt x="378" y="368"/>
                  </a:cubicBezTo>
                  <a:cubicBezTo>
                    <a:pt x="380" y="360"/>
                    <a:pt x="375" y="353"/>
                    <a:pt x="368" y="352"/>
                  </a:cubicBezTo>
                  <a:cubicBezTo>
                    <a:pt x="354" y="350"/>
                    <a:pt x="354" y="350"/>
                    <a:pt x="354" y="350"/>
                  </a:cubicBezTo>
                  <a:cubicBezTo>
                    <a:pt x="348" y="349"/>
                    <a:pt x="343" y="343"/>
                    <a:pt x="345" y="336"/>
                  </a:cubicBezTo>
                  <a:cubicBezTo>
                    <a:pt x="351" y="316"/>
                    <a:pt x="351" y="316"/>
                    <a:pt x="351" y="316"/>
                  </a:cubicBezTo>
                  <a:cubicBezTo>
                    <a:pt x="353" y="308"/>
                    <a:pt x="352" y="301"/>
                    <a:pt x="348" y="294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4" y="286"/>
                    <a:pt x="338" y="281"/>
                    <a:pt x="331" y="279"/>
                  </a:cubicBezTo>
                  <a:cubicBezTo>
                    <a:pt x="309" y="272"/>
                    <a:pt x="309" y="272"/>
                    <a:pt x="309" y="272"/>
                  </a:cubicBezTo>
                  <a:cubicBezTo>
                    <a:pt x="301" y="270"/>
                    <a:pt x="297" y="262"/>
                    <a:pt x="299" y="254"/>
                  </a:cubicBezTo>
                  <a:cubicBezTo>
                    <a:pt x="307" y="221"/>
                    <a:pt x="307" y="221"/>
                    <a:pt x="307" y="22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2" name="isļídè">
              <a:extLst>
                <a:ext uri="{FF2B5EF4-FFF2-40B4-BE49-F238E27FC236}">
                  <a16:creationId xmlns:a16="http://schemas.microsoft.com/office/drawing/2014/main" xmlns="" id="{CBE1A6D1-6CF9-469D-AB61-19C4BB88C983}"/>
                </a:ext>
              </a:extLst>
            </p:cNvPr>
            <p:cNvSpPr/>
            <p:nvPr/>
          </p:nvSpPr>
          <p:spPr bwMode="auto">
            <a:xfrm>
              <a:off x="5808663" y="3154363"/>
              <a:ext cx="760413" cy="573088"/>
            </a:xfrm>
            <a:custGeom>
              <a:avLst/>
              <a:gdLst>
                <a:gd name="T0" fmla="*/ 246 w 257"/>
                <a:gd name="T1" fmla="*/ 78 h 194"/>
                <a:gd name="T2" fmla="*/ 246 w 257"/>
                <a:gd name="T3" fmla="*/ 39 h 194"/>
                <a:gd name="T4" fmla="*/ 205 w 257"/>
                <a:gd name="T5" fmla="*/ 0 h 194"/>
                <a:gd name="T6" fmla="*/ 104 w 257"/>
                <a:gd name="T7" fmla="*/ 57 h 194"/>
                <a:gd name="T8" fmla="*/ 101 w 257"/>
                <a:gd name="T9" fmla="*/ 58 h 194"/>
                <a:gd name="T10" fmla="*/ 0 w 257"/>
                <a:gd name="T11" fmla="*/ 115 h 194"/>
                <a:gd name="T12" fmla="*/ 13 w 257"/>
                <a:gd name="T13" fmla="*/ 170 h 194"/>
                <a:gd name="T14" fmla="*/ 46 w 257"/>
                <a:gd name="T15" fmla="*/ 191 h 194"/>
                <a:gd name="T16" fmla="*/ 161 w 257"/>
                <a:gd name="T17" fmla="*/ 165 h 194"/>
                <a:gd name="T18" fmla="*/ 246 w 257"/>
                <a:gd name="T19" fmla="*/ 7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94">
                  <a:moveTo>
                    <a:pt x="246" y="78"/>
                  </a:moveTo>
                  <a:cubicBezTo>
                    <a:pt x="257" y="68"/>
                    <a:pt x="257" y="50"/>
                    <a:pt x="246" y="39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6" y="185"/>
                    <a:pt x="31" y="194"/>
                    <a:pt x="46" y="191"/>
                  </a:cubicBezTo>
                  <a:cubicBezTo>
                    <a:pt x="161" y="165"/>
                    <a:pt x="161" y="165"/>
                    <a:pt x="161" y="165"/>
                  </a:cubicBezTo>
                  <a:lnTo>
                    <a:pt x="246" y="78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3" name="iṡļidè">
              <a:extLst>
                <a:ext uri="{FF2B5EF4-FFF2-40B4-BE49-F238E27FC236}">
                  <a16:creationId xmlns:a16="http://schemas.microsoft.com/office/drawing/2014/main" xmlns="" id="{93B602DB-3096-475C-8D5D-28633CDCBCF7}"/>
                </a:ext>
              </a:extLst>
            </p:cNvPr>
            <p:cNvSpPr/>
            <p:nvPr/>
          </p:nvSpPr>
          <p:spPr bwMode="auto">
            <a:xfrm>
              <a:off x="5856288" y="3216276"/>
              <a:ext cx="1455738" cy="2071688"/>
            </a:xfrm>
            <a:custGeom>
              <a:avLst/>
              <a:gdLst>
                <a:gd name="T0" fmla="*/ 299 w 492"/>
                <a:gd name="T1" fmla="*/ 222 h 701"/>
                <a:gd name="T2" fmla="*/ 175 w 492"/>
                <a:gd name="T3" fmla="*/ 0 h 701"/>
                <a:gd name="T4" fmla="*/ 109 w 492"/>
                <a:gd name="T5" fmla="*/ 37 h 701"/>
                <a:gd name="T6" fmla="*/ 57 w 492"/>
                <a:gd name="T7" fmla="*/ 65 h 701"/>
                <a:gd name="T8" fmla="*/ 0 w 492"/>
                <a:gd name="T9" fmla="*/ 97 h 701"/>
                <a:gd name="T10" fmla="*/ 316 w 492"/>
                <a:gd name="T11" fmla="*/ 660 h 701"/>
                <a:gd name="T12" fmla="*/ 431 w 492"/>
                <a:gd name="T13" fmla="*/ 698 h 701"/>
                <a:gd name="T14" fmla="*/ 457 w 492"/>
                <a:gd name="T15" fmla="*/ 696 h 701"/>
                <a:gd name="T16" fmla="*/ 460 w 492"/>
                <a:gd name="T17" fmla="*/ 694 h 701"/>
                <a:gd name="T18" fmla="*/ 465 w 492"/>
                <a:gd name="T19" fmla="*/ 683 h 701"/>
                <a:gd name="T20" fmla="*/ 492 w 492"/>
                <a:gd name="T21" fmla="*/ 564 h 701"/>
                <a:gd name="T22" fmla="*/ 458 w 492"/>
                <a:gd name="T23" fmla="*/ 505 h 701"/>
                <a:gd name="T24" fmla="*/ 431 w 492"/>
                <a:gd name="T25" fmla="*/ 498 h 701"/>
                <a:gd name="T26" fmla="*/ 423 w 492"/>
                <a:gd name="T27" fmla="*/ 483 h 701"/>
                <a:gd name="T28" fmla="*/ 426 w 492"/>
                <a:gd name="T29" fmla="*/ 475 h 701"/>
                <a:gd name="T30" fmla="*/ 417 w 492"/>
                <a:gd name="T31" fmla="*/ 456 h 701"/>
                <a:gd name="T32" fmla="*/ 396 w 492"/>
                <a:gd name="T33" fmla="*/ 450 h 701"/>
                <a:gd name="T34" fmla="*/ 387 w 492"/>
                <a:gd name="T35" fmla="*/ 443 h 701"/>
                <a:gd name="T36" fmla="*/ 364 w 492"/>
                <a:gd name="T37" fmla="*/ 402 h 701"/>
                <a:gd name="T38" fmla="*/ 362 w 492"/>
                <a:gd name="T39" fmla="*/ 389 h 701"/>
                <a:gd name="T40" fmla="*/ 369 w 492"/>
                <a:gd name="T41" fmla="*/ 367 h 701"/>
                <a:gd name="T42" fmla="*/ 359 w 492"/>
                <a:gd name="T43" fmla="*/ 352 h 701"/>
                <a:gd name="T44" fmla="*/ 346 w 492"/>
                <a:gd name="T45" fmla="*/ 350 h 701"/>
                <a:gd name="T46" fmla="*/ 337 w 492"/>
                <a:gd name="T47" fmla="*/ 336 h 701"/>
                <a:gd name="T48" fmla="*/ 342 w 492"/>
                <a:gd name="T49" fmla="*/ 315 h 701"/>
                <a:gd name="T50" fmla="*/ 340 w 492"/>
                <a:gd name="T51" fmla="*/ 294 h 701"/>
                <a:gd name="T52" fmla="*/ 339 w 492"/>
                <a:gd name="T53" fmla="*/ 292 h 701"/>
                <a:gd name="T54" fmla="*/ 322 w 492"/>
                <a:gd name="T55" fmla="*/ 278 h 701"/>
                <a:gd name="T56" fmla="*/ 301 w 492"/>
                <a:gd name="T57" fmla="*/ 272 h 701"/>
                <a:gd name="T58" fmla="*/ 290 w 492"/>
                <a:gd name="T59" fmla="*/ 254 h 701"/>
                <a:gd name="T60" fmla="*/ 299 w 492"/>
                <a:gd name="T61" fmla="*/ 222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701">
                  <a:moveTo>
                    <a:pt x="299" y="222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316" y="660"/>
                    <a:pt x="316" y="660"/>
                    <a:pt x="316" y="660"/>
                  </a:cubicBezTo>
                  <a:cubicBezTo>
                    <a:pt x="431" y="698"/>
                    <a:pt x="431" y="698"/>
                    <a:pt x="431" y="698"/>
                  </a:cubicBezTo>
                  <a:cubicBezTo>
                    <a:pt x="440" y="701"/>
                    <a:pt x="449" y="700"/>
                    <a:pt x="457" y="696"/>
                  </a:cubicBezTo>
                  <a:cubicBezTo>
                    <a:pt x="458" y="695"/>
                    <a:pt x="459" y="695"/>
                    <a:pt x="460" y="694"/>
                  </a:cubicBezTo>
                  <a:cubicBezTo>
                    <a:pt x="462" y="691"/>
                    <a:pt x="464" y="687"/>
                    <a:pt x="465" y="683"/>
                  </a:cubicBezTo>
                  <a:cubicBezTo>
                    <a:pt x="492" y="564"/>
                    <a:pt x="492" y="564"/>
                    <a:pt x="492" y="564"/>
                  </a:cubicBezTo>
                  <a:cubicBezTo>
                    <a:pt x="458" y="505"/>
                    <a:pt x="458" y="505"/>
                    <a:pt x="458" y="505"/>
                  </a:cubicBezTo>
                  <a:cubicBezTo>
                    <a:pt x="431" y="498"/>
                    <a:pt x="431" y="498"/>
                    <a:pt x="431" y="498"/>
                  </a:cubicBezTo>
                  <a:cubicBezTo>
                    <a:pt x="424" y="497"/>
                    <a:pt x="420" y="489"/>
                    <a:pt x="423" y="483"/>
                  </a:cubicBezTo>
                  <a:cubicBezTo>
                    <a:pt x="426" y="475"/>
                    <a:pt x="426" y="475"/>
                    <a:pt x="426" y="475"/>
                  </a:cubicBezTo>
                  <a:cubicBezTo>
                    <a:pt x="430" y="467"/>
                    <a:pt x="426" y="458"/>
                    <a:pt x="417" y="456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49"/>
                    <a:pt x="389" y="447"/>
                    <a:pt x="387" y="443"/>
                  </a:cubicBezTo>
                  <a:cubicBezTo>
                    <a:pt x="364" y="402"/>
                    <a:pt x="364" y="402"/>
                    <a:pt x="364" y="402"/>
                  </a:cubicBezTo>
                  <a:cubicBezTo>
                    <a:pt x="361" y="398"/>
                    <a:pt x="361" y="394"/>
                    <a:pt x="362" y="389"/>
                  </a:cubicBezTo>
                  <a:cubicBezTo>
                    <a:pt x="369" y="367"/>
                    <a:pt x="369" y="367"/>
                    <a:pt x="369" y="367"/>
                  </a:cubicBezTo>
                  <a:cubicBezTo>
                    <a:pt x="371" y="360"/>
                    <a:pt x="367" y="353"/>
                    <a:pt x="359" y="352"/>
                  </a:cubicBezTo>
                  <a:cubicBezTo>
                    <a:pt x="346" y="350"/>
                    <a:pt x="346" y="350"/>
                    <a:pt x="346" y="350"/>
                  </a:cubicBezTo>
                  <a:cubicBezTo>
                    <a:pt x="339" y="349"/>
                    <a:pt x="335" y="342"/>
                    <a:pt x="337" y="336"/>
                  </a:cubicBezTo>
                  <a:cubicBezTo>
                    <a:pt x="342" y="315"/>
                    <a:pt x="342" y="315"/>
                    <a:pt x="342" y="315"/>
                  </a:cubicBezTo>
                  <a:cubicBezTo>
                    <a:pt x="344" y="308"/>
                    <a:pt x="343" y="300"/>
                    <a:pt x="340" y="294"/>
                  </a:cubicBezTo>
                  <a:cubicBezTo>
                    <a:pt x="339" y="292"/>
                    <a:pt x="339" y="292"/>
                    <a:pt x="339" y="292"/>
                  </a:cubicBezTo>
                  <a:cubicBezTo>
                    <a:pt x="335" y="285"/>
                    <a:pt x="329" y="281"/>
                    <a:pt x="322" y="278"/>
                  </a:cubicBezTo>
                  <a:cubicBezTo>
                    <a:pt x="301" y="272"/>
                    <a:pt x="301" y="272"/>
                    <a:pt x="301" y="272"/>
                  </a:cubicBezTo>
                  <a:cubicBezTo>
                    <a:pt x="293" y="270"/>
                    <a:pt x="288" y="261"/>
                    <a:pt x="290" y="254"/>
                  </a:cubicBezTo>
                  <a:lnTo>
                    <a:pt x="299" y="222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4" name="ïṩļïḓe">
              <a:extLst>
                <a:ext uri="{FF2B5EF4-FFF2-40B4-BE49-F238E27FC236}">
                  <a16:creationId xmlns:a16="http://schemas.microsoft.com/office/drawing/2014/main" xmlns="" id="{EFF291C5-B2C2-44E1-A106-542F3E8084E0}"/>
                </a:ext>
              </a:extLst>
            </p:cNvPr>
            <p:cNvSpPr/>
            <p:nvPr/>
          </p:nvSpPr>
          <p:spPr bwMode="auto">
            <a:xfrm>
              <a:off x="6064250" y="3308351"/>
              <a:ext cx="1190625" cy="1979613"/>
            </a:xfrm>
            <a:custGeom>
              <a:avLst/>
              <a:gdLst>
                <a:gd name="T0" fmla="*/ 42 w 403"/>
                <a:gd name="T1" fmla="*/ 0 h 670"/>
                <a:gd name="T2" fmla="*/ 0 w 403"/>
                <a:gd name="T3" fmla="*/ 24 h 670"/>
                <a:gd name="T4" fmla="*/ 361 w 403"/>
                <a:gd name="T5" fmla="*/ 667 h 670"/>
                <a:gd name="T6" fmla="*/ 361 w 403"/>
                <a:gd name="T7" fmla="*/ 667 h 670"/>
                <a:gd name="T8" fmla="*/ 387 w 403"/>
                <a:gd name="T9" fmla="*/ 665 h 670"/>
                <a:gd name="T10" fmla="*/ 402 w 403"/>
                <a:gd name="T11" fmla="*/ 644 h 670"/>
                <a:gd name="T12" fmla="*/ 403 w 403"/>
                <a:gd name="T13" fmla="*/ 643 h 670"/>
                <a:gd name="T14" fmla="*/ 42 w 403"/>
                <a:gd name="T15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3" h="670">
                  <a:moveTo>
                    <a:pt x="42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70" y="670"/>
                    <a:pt x="379" y="669"/>
                    <a:pt x="387" y="665"/>
                  </a:cubicBezTo>
                  <a:cubicBezTo>
                    <a:pt x="395" y="661"/>
                    <a:pt x="400" y="653"/>
                    <a:pt x="402" y="644"/>
                  </a:cubicBezTo>
                  <a:cubicBezTo>
                    <a:pt x="403" y="643"/>
                    <a:pt x="403" y="643"/>
                    <a:pt x="403" y="643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5" name="îS1îďé">
              <a:extLst>
                <a:ext uri="{FF2B5EF4-FFF2-40B4-BE49-F238E27FC236}">
                  <a16:creationId xmlns:a16="http://schemas.microsoft.com/office/drawing/2014/main" xmlns="" id="{A2D72BAA-1643-439D-B049-98CF09CE5B51}"/>
                </a:ext>
              </a:extLst>
            </p:cNvPr>
            <p:cNvSpPr/>
            <p:nvPr/>
          </p:nvSpPr>
          <p:spPr bwMode="auto">
            <a:xfrm>
              <a:off x="6051550" y="3695701"/>
              <a:ext cx="804863" cy="1403350"/>
            </a:xfrm>
            <a:custGeom>
              <a:avLst/>
              <a:gdLst>
                <a:gd name="T0" fmla="*/ 507 w 507"/>
                <a:gd name="T1" fmla="*/ 876 h 884"/>
                <a:gd name="T2" fmla="*/ 492 w 507"/>
                <a:gd name="T3" fmla="*/ 884 h 884"/>
                <a:gd name="T4" fmla="*/ 0 w 507"/>
                <a:gd name="T5" fmla="*/ 9 h 884"/>
                <a:gd name="T6" fmla="*/ 15 w 507"/>
                <a:gd name="T7" fmla="*/ 0 h 884"/>
                <a:gd name="T8" fmla="*/ 507 w 507"/>
                <a:gd name="T9" fmla="*/ 876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884">
                  <a:moveTo>
                    <a:pt x="507" y="876"/>
                  </a:moveTo>
                  <a:lnTo>
                    <a:pt x="492" y="884"/>
                  </a:lnTo>
                  <a:lnTo>
                    <a:pt x="0" y="9"/>
                  </a:lnTo>
                  <a:lnTo>
                    <a:pt x="15" y="0"/>
                  </a:lnTo>
                  <a:lnTo>
                    <a:pt x="507" y="876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6" name="ïśļîḍê">
              <a:extLst>
                <a:ext uri="{FF2B5EF4-FFF2-40B4-BE49-F238E27FC236}">
                  <a16:creationId xmlns:a16="http://schemas.microsoft.com/office/drawing/2014/main" xmlns="" id="{4AA992B8-1293-44C9-A35C-AB2CD3C4894E}"/>
                </a:ext>
              </a:extLst>
            </p:cNvPr>
            <p:cNvSpPr/>
            <p:nvPr/>
          </p:nvSpPr>
          <p:spPr bwMode="auto">
            <a:xfrm>
              <a:off x="5427663" y="1966913"/>
              <a:ext cx="1174750" cy="1495425"/>
            </a:xfrm>
            <a:custGeom>
              <a:avLst/>
              <a:gdLst>
                <a:gd name="T0" fmla="*/ 135 w 397"/>
                <a:gd name="T1" fmla="*/ 0 h 506"/>
                <a:gd name="T2" fmla="*/ 239 w 397"/>
                <a:gd name="T3" fmla="*/ 100 h 506"/>
                <a:gd name="T4" fmla="*/ 144 w 397"/>
                <a:gd name="T5" fmla="*/ 438 h 506"/>
                <a:gd name="T6" fmla="*/ 0 w 397"/>
                <a:gd name="T7" fmla="*/ 469 h 506"/>
                <a:gd name="T8" fmla="*/ 234 w 397"/>
                <a:gd name="T9" fmla="*/ 464 h 506"/>
                <a:gd name="T10" fmla="*/ 330 w 397"/>
                <a:gd name="T11" fmla="*/ 126 h 506"/>
                <a:gd name="T12" fmla="*/ 135 w 397"/>
                <a:gd name="T13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506">
                  <a:moveTo>
                    <a:pt x="135" y="0"/>
                  </a:moveTo>
                  <a:cubicBezTo>
                    <a:pt x="178" y="22"/>
                    <a:pt x="214" y="56"/>
                    <a:pt x="239" y="100"/>
                  </a:cubicBezTo>
                  <a:cubicBezTo>
                    <a:pt x="306" y="220"/>
                    <a:pt x="264" y="371"/>
                    <a:pt x="144" y="438"/>
                  </a:cubicBezTo>
                  <a:cubicBezTo>
                    <a:pt x="99" y="464"/>
                    <a:pt x="49" y="473"/>
                    <a:pt x="0" y="469"/>
                  </a:cubicBezTo>
                  <a:cubicBezTo>
                    <a:pt x="72" y="505"/>
                    <a:pt x="159" y="506"/>
                    <a:pt x="234" y="464"/>
                  </a:cubicBezTo>
                  <a:cubicBezTo>
                    <a:pt x="354" y="397"/>
                    <a:pt x="397" y="246"/>
                    <a:pt x="330" y="126"/>
                  </a:cubicBezTo>
                  <a:cubicBezTo>
                    <a:pt x="288" y="52"/>
                    <a:pt x="214" y="8"/>
                    <a:pt x="135" y="0"/>
                  </a:cubicBez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7" name="işḻïḓè">
              <a:extLst>
                <a:ext uri="{FF2B5EF4-FFF2-40B4-BE49-F238E27FC236}">
                  <a16:creationId xmlns:a16="http://schemas.microsoft.com/office/drawing/2014/main" xmlns="" id="{31399F9B-1E49-4D7C-B5F2-9B6EDDAD002E}"/>
                </a:ext>
              </a:extLst>
            </p:cNvPr>
            <p:cNvSpPr/>
            <p:nvPr/>
          </p:nvSpPr>
          <p:spPr bwMode="auto">
            <a:xfrm>
              <a:off x="4921250" y="1860551"/>
              <a:ext cx="1681163" cy="1674813"/>
            </a:xfrm>
            <a:custGeom>
              <a:avLst/>
              <a:gdLst>
                <a:gd name="T0" fmla="*/ 162 w 568"/>
                <a:gd name="T1" fmla="*/ 67 h 567"/>
                <a:gd name="T2" fmla="*/ 67 w 568"/>
                <a:gd name="T3" fmla="*/ 405 h 567"/>
                <a:gd name="T4" fmla="*/ 405 w 568"/>
                <a:gd name="T5" fmla="*/ 500 h 567"/>
                <a:gd name="T6" fmla="*/ 501 w 568"/>
                <a:gd name="T7" fmla="*/ 162 h 567"/>
                <a:gd name="T8" fmla="*/ 162 w 568"/>
                <a:gd name="T9" fmla="*/ 67 h 567"/>
                <a:gd name="T10" fmla="*/ 395 w 568"/>
                <a:gd name="T11" fmla="*/ 481 h 567"/>
                <a:gd name="T12" fmla="*/ 87 w 568"/>
                <a:gd name="T13" fmla="*/ 394 h 567"/>
                <a:gd name="T14" fmla="*/ 173 w 568"/>
                <a:gd name="T15" fmla="*/ 87 h 567"/>
                <a:gd name="T16" fmla="*/ 481 w 568"/>
                <a:gd name="T17" fmla="*/ 173 h 567"/>
                <a:gd name="T18" fmla="*/ 395 w 568"/>
                <a:gd name="T19" fmla="*/ 48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567">
                  <a:moveTo>
                    <a:pt x="162" y="67"/>
                  </a:moveTo>
                  <a:cubicBezTo>
                    <a:pt x="43" y="134"/>
                    <a:pt x="0" y="286"/>
                    <a:pt x="67" y="405"/>
                  </a:cubicBezTo>
                  <a:cubicBezTo>
                    <a:pt x="134" y="525"/>
                    <a:pt x="286" y="567"/>
                    <a:pt x="405" y="500"/>
                  </a:cubicBezTo>
                  <a:cubicBezTo>
                    <a:pt x="525" y="433"/>
                    <a:pt x="568" y="282"/>
                    <a:pt x="501" y="162"/>
                  </a:cubicBezTo>
                  <a:cubicBezTo>
                    <a:pt x="433" y="43"/>
                    <a:pt x="282" y="0"/>
                    <a:pt x="162" y="67"/>
                  </a:cubicBezTo>
                  <a:close/>
                  <a:moveTo>
                    <a:pt x="395" y="481"/>
                  </a:moveTo>
                  <a:cubicBezTo>
                    <a:pt x="286" y="542"/>
                    <a:pt x="148" y="503"/>
                    <a:pt x="87" y="394"/>
                  </a:cubicBezTo>
                  <a:cubicBezTo>
                    <a:pt x="26" y="286"/>
                    <a:pt x="64" y="148"/>
                    <a:pt x="173" y="87"/>
                  </a:cubicBezTo>
                  <a:cubicBezTo>
                    <a:pt x="282" y="26"/>
                    <a:pt x="420" y="64"/>
                    <a:pt x="481" y="173"/>
                  </a:cubicBezTo>
                  <a:cubicBezTo>
                    <a:pt x="542" y="282"/>
                    <a:pt x="503" y="420"/>
                    <a:pt x="395" y="481"/>
                  </a:cubicBezTo>
                  <a:close/>
                </a:path>
              </a:pathLst>
            </a:custGeom>
            <a:solidFill>
              <a:srgbClr val="FCC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8" name="ïṧľíḓê">
              <a:extLst>
                <a:ext uri="{FF2B5EF4-FFF2-40B4-BE49-F238E27FC236}">
                  <a16:creationId xmlns:a16="http://schemas.microsoft.com/office/drawing/2014/main" xmlns="" id="{31963653-CBFD-4B5D-8132-5ECBE7A517E8}"/>
                </a:ext>
              </a:extLst>
            </p:cNvPr>
            <p:cNvSpPr/>
            <p:nvPr/>
          </p:nvSpPr>
          <p:spPr bwMode="auto">
            <a:xfrm>
              <a:off x="4848225" y="1785938"/>
              <a:ext cx="1830388" cy="1828800"/>
            </a:xfrm>
            <a:custGeom>
              <a:avLst/>
              <a:gdLst>
                <a:gd name="T0" fmla="*/ 176 w 619"/>
                <a:gd name="T1" fmla="*/ 73 h 619"/>
                <a:gd name="T2" fmla="*/ 73 w 619"/>
                <a:gd name="T3" fmla="*/ 442 h 619"/>
                <a:gd name="T4" fmla="*/ 442 w 619"/>
                <a:gd name="T5" fmla="*/ 545 h 619"/>
                <a:gd name="T6" fmla="*/ 545 w 619"/>
                <a:gd name="T7" fmla="*/ 177 h 619"/>
                <a:gd name="T8" fmla="*/ 176 w 619"/>
                <a:gd name="T9" fmla="*/ 73 h 619"/>
                <a:gd name="T10" fmla="*/ 425 w 619"/>
                <a:gd name="T11" fmla="*/ 516 h 619"/>
                <a:gd name="T12" fmla="*/ 102 w 619"/>
                <a:gd name="T13" fmla="*/ 426 h 619"/>
                <a:gd name="T14" fmla="*/ 193 w 619"/>
                <a:gd name="T15" fmla="*/ 102 h 619"/>
                <a:gd name="T16" fmla="*/ 516 w 619"/>
                <a:gd name="T17" fmla="*/ 193 h 619"/>
                <a:gd name="T18" fmla="*/ 425 w 619"/>
                <a:gd name="T19" fmla="*/ 5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9">
                  <a:moveTo>
                    <a:pt x="176" y="73"/>
                  </a:moveTo>
                  <a:cubicBezTo>
                    <a:pt x="46" y="146"/>
                    <a:pt x="0" y="311"/>
                    <a:pt x="73" y="442"/>
                  </a:cubicBezTo>
                  <a:cubicBezTo>
                    <a:pt x="146" y="572"/>
                    <a:pt x="311" y="619"/>
                    <a:pt x="442" y="545"/>
                  </a:cubicBezTo>
                  <a:cubicBezTo>
                    <a:pt x="572" y="472"/>
                    <a:pt x="619" y="307"/>
                    <a:pt x="545" y="177"/>
                  </a:cubicBezTo>
                  <a:cubicBezTo>
                    <a:pt x="472" y="46"/>
                    <a:pt x="307" y="0"/>
                    <a:pt x="176" y="73"/>
                  </a:cubicBezTo>
                  <a:close/>
                  <a:moveTo>
                    <a:pt x="425" y="516"/>
                  </a:moveTo>
                  <a:cubicBezTo>
                    <a:pt x="311" y="581"/>
                    <a:pt x="166" y="540"/>
                    <a:pt x="102" y="426"/>
                  </a:cubicBezTo>
                  <a:cubicBezTo>
                    <a:pt x="38" y="311"/>
                    <a:pt x="78" y="166"/>
                    <a:pt x="193" y="102"/>
                  </a:cubicBezTo>
                  <a:cubicBezTo>
                    <a:pt x="307" y="38"/>
                    <a:pt x="452" y="78"/>
                    <a:pt x="516" y="193"/>
                  </a:cubicBezTo>
                  <a:cubicBezTo>
                    <a:pt x="581" y="307"/>
                    <a:pt x="540" y="452"/>
                    <a:pt x="425" y="516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9" name="íṡlîďè">
              <a:extLst>
                <a:ext uri="{FF2B5EF4-FFF2-40B4-BE49-F238E27FC236}">
                  <a16:creationId xmlns:a16="http://schemas.microsoft.com/office/drawing/2014/main" xmlns="" id="{CDC003EE-65A0-4D9F-B8BE-3750EAF2C07D}"/>
                </a:ext>
              </a:extLst>
            </p:cNvPr>
            <p:cNvSpPr/>
            <p:nvPr/>
          </p:nvSpPr>
          <p:spPr bwMode="auto">
            <a:xfrm>
              <a:off x="5468938" y="2265363"/>
              <a:ext cx="381000" cy="381000"/>
            </a:xfrm>
            <a:custGeom>
              <a:avLst/>
              <a:gdLst>
                <a:gd name="T0" fmla="*/ 64 w 129"/>
                <a:gd name="T1" fmla="*/ 0 h 129"/>
                <a:gd name="T2" fmla="*/ 0 w 129"/>
                <a:gd name="T3" fmla="*/ 65 h 129"/>
                <a:gd name="T4" fmla="*/ 64 w 129"/>
                <a:gd name="T5" fmla="*/ 129 h 129"/>
                <a:gd name="T6" fmla="*/ 129 w 129"/>
                <a:gd name="T7" fmla="*/ 65 h 129"/>
                <a:gd name="T8" fmla="*/ 64 w 129"/>
                <a:gd name="T9" fmla="*/ 0 h 129"/>
                <a:gd name="T10" fmla="*/ 64 w 129"/>
                <a:gd name="T11" fmla="*/ 99 h 129"/>
                <a:gd name="T12" fmla="*/ 30 w 129"/>
                <a:gd name="T13" fmla="*/ 65 h 129"/>
                <a:gd name="T14" fmla="*/ 64 w 129"/>
                <a:gd name="T15" fmla="*/ 30 h 129"/>
                <a:gd name="T16" fmla="*/ 99 w 129"/>
                <a:gd name="T17" fmla="*/ 65 h 129"/>
                <a:gd name="T18" fmla="*/ 64 w 129"/>
                <a:gd name="T19" fmla="*/ 9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9">
                  <a:moveTo>
                    <a:pt x="64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100" y="129"/>
                    <a:pt x="129" y="100"/>
                    <a:pt x="129" y="65"/>
                  </a:cubicBezTo>
                  <a:cubicBezTo>
                    <a:pt x="129" y="29"/>
                    <a:pt x="100" y="0"/>
                    <a:pt x="64" y="0"/>
                  </a:cubicBezTo>
                  <a:close/>
                  <a:moveTo>
                    <a:pt x="64" y="99"/>
                  </a:moveTo>
                  <a:cubicBezTo>
                    <a:pt x="45" y="99"/>
                    <a:pt x="30" y="84"/>
                    <a:pt x="30" y="65"/>
                  </a:cubicBezTo>
                  <a:cubicBezTo>
                    <a:pt x="30" y="45"/>
                    <a:pt x="45" y="30"/>
                    <a:pt x="64" y="30"/>
                  </a:cubicBezTo>
                  <a:cubicBezTo>
                    <a:pt x="84" y="30"/>
                    <a:pt x="99" y="45"/>
                    <a:pt x="99" y="65"/>
                  </a:cubicBezTo>
                  <a:cubicBezTo>
                    <a:pt x="99" y="84"/>
                    <a:pt x="84" y="99"/>
                    <a:pt x="64" y="99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0" name="is1íḋé">
              <a:extLst>
                <a:ext uri="{FF2B5EF4-FFF2-40B4-BE49-F238E27FC236}">
                  <a16:creationId xmlns:a16="http://schemas.microsoft.com/office/drawing/2014/main" xmlns="" id="{1E260CCB-62A6-4F3D-A315-3E33722C13F5}"/>
                </a:ext>
              </a:extLst>
            </p:cNvPr>
            <p:cNvSpPr/>
            <p:nvPr/>
          </p:nvSpPr>
          <p:spPr bwMode="auto">
            <a:xfrm>
              <a:off x="4259263" y="4510088"/>
              <a:ext cx="638175" cy="490538"/>
            </a:xfrm>
            <a:custGeom>
              <a:avLst/>
              <a:gdLst>
                <a:gd name="T0" fmla="*/ 149 w 216"/>
                <a:gd name="T1" fmla="*/ 0 h 166"/>
                <a:gd name="T2" fmla="*/ 96 w 216"/>
                <a:gd name="T3" fmla="*/ 115 h 166"/>
                <a:gd name="T4" fmla="*/ 9 w 216"/>
                <a:gd name="T5" fmla="*/ 44 h 166"/>
                <a:gd name="T6" fmla="*/ 0 w 216"/>
                <a:gd name="T7" fmla="*/ 51 h 166"/>
                <a:gd name="T8" fmla="*/ 111 w 216"/>
                <a:gd name="T9" fmla="*/ 152 h 166"/>
                <a:gd name="T10" fmla="*/ 112 w 216"/>
                <a:gd name="T11" fmla="*/ 152 h 166"/>
                <a:gd name="T12" fmla="*/ 216 w 216"/>
                <a:gd name="T13" fmla="*/ 0 h 166"/>
                <a:gd name="T14" fmla="*/ 149 w 216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66">
                  <a:moveTo>
                    <a:pt x="149" y="0"/>
                  </a:moveTo>
                  <a:cubicBezTo>
                    <a:pt x="142" y="40"/>
                    <a:pt x="126" y="87"/>
                    <a:pt x="96" y="115"/>
                  </a:cubicBezTo>
                  <a:cubicBezTo>
                    <a:pt x="61" y="102"/>
                    <a:pt x="32" y="73"/>
                    <a:pt x="9" y="44"/>
                  </a:cubicBezTo>
                  <a:cubicBezTo>
                    <a:pt x="2" y="49"/>
                    <a:pt x="6" y="46"/>
                    <a:pt x="0" y="51"/>
                  </a:cubicBezTo>
                  <a:cubicBezTo>
                    <a:pt x="24" y="87"/>
                    <a:pt x="74" y="166"/>
                    <a:pt x="111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66" y="117"/>
                    <a:pt x="201" y="57"/>
                    <a:pt x="216" y="0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1" name="îṥliḑê">
              <a:extLst>
                <a:ext uri="{FF2B5EF4-FFF2-40B4-BE49-F238E27FC236}">
                  <a16:creationId xmlns:a16="http://schemas.microsoft.com/office/drawing/2014/main" xmlns="" id="{FB4D81F3-D374-4D71-847E-63CAF4880B13}"/>
                </a:ext>
              </a:extLst>
            </p:cNvPr>
            <p:cNvSpPr/>
            <p:nvPr/>
          </p:nvSpPr>
          <p:spPr bwMode="auto">
            <a:xfrm>
              <a:off x="4159250" y="4629151"/>
              <a:ext cx="134938" cy="93663"/>
            </a:xfrm>
            <a:custGeom>
              <a:avLst/>
              <a:gdLst>
                <a:gd name="T0" fmla="*/ 45 w 46"/>
                <a:gd name="T1" fmla="*/ 2 h 32"/>
                <a:gd name="T2" fmla="*/ 39 w 46"/>
                <a:gd name="T3" fmla="*/ 1 h 32"/>
                <a:gd name="T4" fmla="*/ 13 w 46"/>
                <a:gd name="T5" fmla="*/ 17 h 32"/>
                <a:gd name="T6" fmla="*/ 5 w 46"/>
                <a:gd name="T7" fmla="*/ 27 h 32"/>
                <a:gd name="T8" fmla="*/ 19 w 46"/>
                <a:gd name="T9" fmla="*/ 24 h 32"/>
                <a:gd name="T10" fmla="*/ 43 w 46"/>
                <a:gd name="T11" fmla="*/ 7 h 32"/>
                <a:gd name="T12" fmla="*/ 45 w 46"/>
                <a:gd name="T13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45" y="2"/>
                  </a:moveTo>
                  <a:cubicBezTo>
                    <a:pt x="43" y="0"/>
                    <a:pt x="40" y="0"/>
                    <a:pt x="39" y="1"/>
                  </a:cubicBezTo>
                  <a:cubicBezTo>
                    <a:pt x="30" y="6"/>
                    <a:pt x="22" y="12"/>
                    <a:pt x="13" y="17"/>
                  </a:cubicBezTo>
                  <a:cubicBezTo>
                    <a:pt x="10" y="18"/>
                    <a:pt x="0" y="22"/>
                    <a:pt x="5" y="27"/>
                  </a:cubicBezTo>
                  <a:cubicBezTo>
                    <a:pt x="9" y="32"/>
                    <a:pt x="16" y="27"/>
                    <a:pt x="19" y="24"/>
                  </a:cubicBezTo>
                  <a:cubicBezTo>
                    <a:pt x="27" y="19"/>
                    <a:pt x="36" y="13"/>
                    <a:pt x="43" y="7"/>
                  </a:cubicBezTo>
                  <a:cubicBezTo>
                    <a:pt x="45" y="6"/>
                    <a:pt x="46" y="4"/>
                    <a:pt x="45" y="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2" name="îṣḻïďe">
              <a:extLst>
                <a:ext uri="{FF2B5EF4-FFF2-40B4-BE49-F238E27FC236}">
                  <a16:creationId xmlns:a16="http://schemas.microsoft.com/office/drawing/2014/main" xmlns="" id="{03A3E129-6D96-4500-B589-68814EC9F25D}"/>
                </a:ext>
              </a:extLst>
            </p:cNvPr>
            <p:cNvSpPr/>
            <p:nvPr/>
          </p:nvSpPr>
          <p:spPr bwMode="auto">
            <a:xfrm>
              <a:off x="4838700" y="4510088"/>
              <a:ext cx="174625" cy="812800"/>
            </a:xfrm>
            <a:custGeom>
              <a:avLst/>
              <a:gdLst>
                <a:gd name="T0" fmla="*/ 2 w 59"/>
                <a:gd name="T1" fmla="*/ 0 h 275"/>
                <a:gd name="T2" fmla="*/ 12 w 59"/>
                <a:gd name="T3" fmla="*/ 274 h 275"/>
                <a:gd name="T4" fmla="*/ 22 w 59"/>
                <a:gd name="T5" fmla="*/ 275 h 275"/>
                <a:gd name="T6" fmla="*/ 59 w 59"/>
                <a:gd name="T7" fmla="*/ 0 h 275"/>
                <a:gd name="T8" fmla="*/ 2 w 59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75">
                  <a:moveTo>
                    <a:pt x="2" y="0"/>
                  </a:moveTo>
                  <a:cubicBezTo>
                    <a:pt x="0" y="72"/>
                    <a:pt x="9" y="202"/>
                    <a:pt x="12" y="274"/>
                  </a:cubicBezTo>
                  <a:cubicBezTo>
                    <a:pt x="22" y="275"/>
                    <a:pt x="22" y="275"/>
                    <a:pt x="22" y="275"/>
                  </a:cubicBezTo>
                  <a:cubicBezTo>
                    <a:pt x="30" y="203"/>
                    <a:pt x="52" y="72"/>
                    <a:pt x="5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3" name="îsḷide">
              <a:extLst>
                <a:ext uri="{FF2B5EF4-FFF2-40B4-BE49-F238E27FC236}">
                  <a16:creationId xmlns:a16="http://schemas.microsoft.com/office/drawing/2014/main" xmlns="" id="{604737A1-7929-48CC-A11B-7D5D76D58CD2}"/>
                </a:ext>
              </a:extLst>
            </p:cNvPr>
            <p:cNvSpPr/>
            <p:nvPr/>
          </p:nvSpPr>
          <p:spPr bwMode="auto">
            <a:xfrm>
              <a:off x="4856163" y="5319713"/>
              <a:ext cx="142875" cy="41275"/>
            </a:xfrm>
            <a:custGeom>
              <a:avLst/>
              <a:gdLst>
                <a:gd name="T0" fmla="*/ 1 w 48"/>
                <a:gd name="T1" fmla="*/ 4 h 14"/>
                <a:gd name="T2" fmla="*/ 5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5 w 48"/>
                <a:gd name="T11" fmla="*/ 0 h 14"/>
                <a:gd name="T12" fmla="*/ 1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1" y="4"/>
                  </a:moveTo>
                  <a:cubicBezTo>
                    <a:pt x="0" y="7"/>
                    <a:pt x="3" y="8"/>
                    <a:pt x="5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4" y="0"/>
                    <a:pt x="5" y="0"/>
                  </a:cubicBezTo>
                  <a:cubicBezTo>
                    <a:pt x="2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4" name="îśľiḋé">
              <a:extLst>
                <a:ext uri="{FF2B5EF4-FFF2-40B4-BE49-F238E27FC236}">
                  <a16:creationId xmlns:a16="http://schemas.microsoft.com/office/drawing/2014/main" xmlns="" id="{0AC9086B-0BB5-4F2B-A433-A70D7382D2FA}"/>
                </a:ext>
              </a:extLst>
            </p:cNvPr>
            <p:cNvSpPr/>
            <p:nvPr/>
          </p:nvSpPr>
          <p:spPr bwMode="auto">
            <a:xfrm>
              <a:off x="4981575" y="3059113"/>
              <a:ext cx="31750" cy="50800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2 h 17"/>
                <a:gd name="T4" fmla="*/ 1 w 11"/>
                <a:gd name="T5" fmla="*/ 14 h 17"/>
                <a:gd name="T6" fmla="*/ 9 w 11"/>
                <a:gd name="T7" fmla="*/ 15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2"/>
                  </a:cubicBezTo>
                  <a:cubicBezTo>
                    <a:pt x="1" y="0"/>
                    <a:pt x="0" y="13"/>
                    <a:pt x="1" y="14"/>
                  </a:cubicBezTo>
                  <a:cubicBezTo>
                    <a:pt x="3" y="17"/>
                    <a:pt x="6" y="17"/>
                    <a:pt x="9" y="15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5" name="í$ľiḍè">
              <a:extLst>
                <a:ext uri="{FF2B5EF4-FFF2-40B4-BE49-F238E27FC236}">
                  <a16:creationId xmlns:a16="http://schemas.microsoft.com/office/drawing/2014/main" xmlns="" id="{4A14DBD2-2713-42DD-8232-195685853FC7}"/>
                </a:ext>
              </a:extLst>
            </p:cNvPr>
            <p:cNvSpPr/>
            <p:nvPr/>
          </p:nvSpPr>
          <p:spPr bwMode="auto">
            <a:xfrm>
              <a:off x="4714875" y="2927351"/>
              <a:ext cx="284163" cy="481013"/>
            </a:xfrm>
            <a:custGeom>
              <a:avLst/>
              <a:gdLst>
                <a:gd name="T0" fmla="*/ 82 w 96"/>
                <a:gd name="T1" fmla="*/ 19 h 163"/>
                <a:gd name="T2" fmla="*/ 73 w 96"/>
                <a:gd name="T3" fmla="*/ 8 h 163"/>
                <a:gd name="T4" fmla="*/ 72 w 96"/>
                <a:gd name="T5" fmla="*/ 7 h 163"/>
                <a:gd name="T6" fmla="*/ 41 w 96"/>
                <a:gd name="T7" fmla="*/ 13 h 163"/>
                <a:gd name="T8" fmla="*/ 17 w 96"/>
                <a:gd name="T9" fmla="*/ 44 h 163"/>
                <a:gd name="T10" fmla="*/ 24 w 96"/>
                <a:gd name="T11" fmla="*/ 117 h 163"/>
                <a:gd name="T12" fmla="*/ 25 w 96"/>
                <a:gd name="T13" fmla="*/ 160 h 163"/>
                <a:gd name="T14" fmla="*/ 27 w 96"/>
                <a:gd name="T15" fmla="*/ 162 h 163"/>
                <a:gd name="T16" fmla="*/ 29 w 96"/>
                <a:gd name="T17" fmla="*/ 163 h 163"/>
                <a:gd name="T18" fmla="*/ 64 w 96"/>
                <a:gd name="T19" fmla="*/ 154 h 163"/>
                <a:gd name="T20" fmla="*/ 65 w 96"/>
                <a:gd name="T21" fmla="*/ 153 h 163"/>
                <a:gd name="T22" fmla="*/ 66 w 96"/>
                <a:gd name="T23" fmla="*/ 151 h 163"/>
                <a:gd name="T24" fmla="*/ 53 w 96"/>
                <a:gd name="T25" fmla="*/ 119 h 163"/>
                <a:gd name="T26" fmla="*/ 84 w 96"/>
                <a:gd name="T27" fmla="*/ 94 h 163"/>
                <a:gd name="T28" fmla="*/ 82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82" y="19"/>
                  </a:moveTo>
                  <a:cubicBezTo>
                    <a:pt x="80" y="15"/>
                    <a:pt x="77" y="11"/>
                    <a:pt x="73" y="8"/>
                  </a:cubicBezTo>
                  <a:cubicBezTo>
                    <a:pt x="73" y="8"/>
                    <a:pt x="72" y="8"/>
                    <a:pt x="72" y="7"/>
                  </a:cubicBezTo>
                  <a:cubicBezTo>
                    <a:pt x="62" y="0"/>
                    <a:pt x="49" y="6"/>
                    <a:pt x="41" y="13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4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1"/>
                    <a:pt x="26" y="162"/>
                    <a:pt x="27" y="162"/>
                  </a:cubicBezTo>
                  <a:cubicBezTo>
                    <a:pt x="27" y="162"/>
                    <a:pt x="28" y="163"/>
                    <a:pt x="29" y="163"/>
                  </a:cubicBezTo>
                  <a:cubicBezTo>
                    <a:pt x="41" y="163"/>
                    <a:pt x="53" y="161"/>
                    <a:pt x="64" y="154"/>
                  </a:cubicBezTo>
                  <a:cubicBezTo>
                    <a:pt x="65" y="154"/>
                    <a:pt x="65" y="154"/>
                    <a:pt x="65" y="153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1" y="141"/>
                    <a:pt x="55" y="131"/>
                    <a:pt x="53" y="119"/>
                  </a:cubicBezTo>
                  <a:cubicBezTo>
                    <a:pt x="67" y="116"/>
                    <a:pt x="78" y="107"/>
                    <a:pt x="84" y="94"/>
                  </a:cubicBezTo>
                  <a:cubicBezTo>
                    <a:pt x="96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6" name="îšḷíde">
              <a:extLst>
                <a:ext uri="{FF2B5EF4-FFF2-40B4-BE49-F238E27FC236}">
                  <a16:creationId xmlns:a16="http://schemas.microsoft.com/office/drawing/2014/main" xmlns="" id="{F377B17A-95CC-487A-99F2-4F64B456DEED}"/>
                </a:ext>
              </a:extLst>
            </p:cNvPr>
            <p:cNvSpPr/>
            <p:nvPr/>
          </p:nvSpPr>
          <p:spPr bwMode="auto">
            <a:xfrm>
              <a:off x="4856163" y="3106738"/>
              <a:ext cx="106363" cy="58738"/>
            </a:xfrm>
            <a:custGeom>
              <a:avLst/>
              <a:gdLst>
                <a:gd name="T0" fmla="*/ 29 w 36"/>
                <a:gd name="T1" fmla="*/ 3 h 20"/>
                <a:gd name="T2" fmla="*/ 25 w 36"/>
                <a:gd name="T3" fmla="*/ 2 h 20"/>
                <a:gd name="T4" fmla="*/ 10 w 36"/>
                <a:gd name="T5" fmla="*/ 1 h 20"/>
                <a:gd name="T6" fmla="*/ 2 w 36"/>
                <a:gd name="T7" fmla="*/ 12 h 20"/>
                <a:gd name="T8" fmla="*/ 8 w 36"/>
                <a:gd name="T9" fmla="*/ 17 h 20"/>
                <a:gd name="T10" fmla="*/ 21 w 36"/>
                <a:gd name="T11" fmla="*/ 20 h 20"/>
                <a:gd name="T12" fmla="*/ 34 w 36"/>
                <a:gd name="T13" fmla="*/ 13 h 20"/>
                <a:gd name="T14" fmla="*/ 29 w 36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0">
                  <a:moveTo>
                    <a:pt x="29" y="3"/>
                  </a:moveTo>
                  <a:cubicBezTo>
                    <a:pt x="27" y="2"/>
                    <a:pt x="26" y="2"/>
                    <a:pt x="25" y="2"/>
                  </a:cubicBezTo>
                  <a:cubicBezTo>
                    <a:pt x="20" y="1"/>
                    <a:pt x="15" y="0"/>
                    <a:pt x="10" y="1"/>
                  </a:cubicBezTo>
                  <a:cubicBezTo>
                    <a:pt x="5" y="2"/>
                    <a:pt x="0" y="6"/>
                    <a:pt x="2" y="12"/>
                  </a:cubicBezTo>
                  <a:cubicBezTo>
                    <a:pt x="3" y="14"/>
                    <a:pt x="5" y="16"/>
                    <a:pt x="8" y="17"/>
                  </a:cubicBezTo>
                  <a:cubicBezTo>
                    <a:pt x="12" y="19"/>
                    <a:pt x="16" y="20"/>
                    <a:pt x="21" y="20"/>
                  </a:cubicBezTo>
                  <a:cubicBezTo>
                    <a:pt x="25" y="20"/>
                    <a:pt x="32" y="18"/>
                    <a:pt x="34" y="13"/>
                  </a:cubicBezTo>
                  <a:cubicBezTo>
                    <a:pt x="36" y="9"/>
                    <a:pt x="33" y="5"/>
                    <a:pt x="29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7" name="íṧlîḑe">
              <a:extLst>
                <a:ext uri="{FF2B5EF4-FFF2-40B4-BE49-F238E27FC236}">
                  <a16:creationId xmlns:a16="http://schemas.microsoft.com/office/drawing/2014/main" xmlns="" id="{4C50E3ED-73F5-4C30-B966-C790527A4F0A}"/>
                </a:ext>
              </a:extLst>
            </p:cNvPr>
            <p:cNvSpPr/>
            <p:nvPr/>
          </p:nvSpPr>
          <p:spPr bwMode="auto">
            <a:xfrm>
              <a:off x="4889500" y="3035301"/>
              <a:ext cx="79375" cy="50800"/>
            </a:xfrm>
            <a:custGeom>
              <a:avLst/>
              <a:gdLst>
                <a:gd name="T0" fmla="*/ 26 w 27"/>
                <a:gd name="T1" fmla="*/ 8 h 17"/>
                <a:gd name="T2" fmla="*/ 10 w 27"/>
                <a:gd name="T3" fmla="*/ 2 h 17"/>
                <a:gd name="T4" fmla="*/ 0 w 27"/>
                <a:gd name="T5" fmla="*/ 17 h 17"/>
                <a:gd name="T6" fmla="*/ 2 w 27"/>
                <a:gd name="T7" fmla="*/ 17 h 17"/>
                <a:gd name="T8" fmla="*/ 10 w 27"/>
                <a:gd name="T9" fmla="*/ 4 h 17"/>
                <a:gd name="T10" fmla="*/ 23 w 27"/>
                <a:gd name="T11" fmla="*/ 10 h 17"/>
                <a:gd name="T12" fmla="*/ 26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26" y="8"/>
                  </a:moveTo>
                  <a:cubicBezTo>
                    <a:pt x="23" y="2"/>
                    <a:pt x="16" y="0"/>
                    <a:pt x="10" y="2"/>
                  </a:cubicBezTo>
                  <a:cubicBezTo>
                    <a:pt x="4" y="4"/>
                    <a:pt x="0" y="10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2"/>
                    <a:pt x="5" y="6"/>
                    <a:pt x="10" y="4"/>
                  </a:cubicBezTo>
                  <a:cubicBezTo>
                    <a:pt x="14" y="3"/>
                    <a:pt x="20" y="6"/>
                    <a:pt x="23" y="10"/>
                  </a:cubicBezTo>
                  <a:cubicBezTo>
                    <a:pt x="24" y="12"/>
                    <a:pt x="27" y="10"/>
                    <a:pt x="26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8" name="ïṥľiḋê">
              <a:extLst>
                <a:ext uri="{FF2B5EF4-FFF2-40B4-BE49-F238E27FC236}">
                  <a16:creationId xmlns:a16="http://schemas.microsoft.com/office/drawing/2014/main" xmlns="" id="{0FA1E823-3447-43D4-AA6B-6357CB6864D1}"/>
                </a:ext>
              </a:extLst>
            </p:cNvPr>
            <p:cNvSpPr/>
            <p:nvPr/>
          </p:nvSpPr>
          <p:spPr bwMode="auto">
            <a:xfrm>
              <a:off x="4176713" y="2800351"/>
              <a:ext cx="850900" cy="661988"/>
            </a:xfrm>
            <a:custGeom>
              <a:avLst/>
              <a:gdLst>
                <a:gd name="T0" fmla="*/ 20 w 288"/>
                <a:gd name="T1" fmla="*/ 137 h 224"/>
                <a:gd name="T2" fmla="*/ 152 w 288"/>
                <a:gd name="T3" fmla="*/ 104 h 224"/>
                <a:gd name="T4" fmla="*/ 155 w 288"/>
                <a:gd name="T5" fmla="*/ 54 h 224"/>
                <a:gd name="T6" fmla="*/ 224 w 288"/>
                <a:gd name="T7" fmla="*/ 33 h 224"/>
                <a:gd name="T8" fmla="*/ 237 w 288"/>
                <a:gd name="T9" fmla="*/ 6 h 224"/>
                <a:gd name="T10" fmla="*/ 268 w 288"/>
                <a:gd name="T11" fmla="*/ 7 h 224"/>
                <a:gd name="T12" fmla="*/ 266 w 288"/>
                <a:gd name="T13" fmla="*/ 62 h 224"/>
                <a:gd name="T14" fmla="*/ 218 w 288"/>
                <a:gd name="T15" fmla="*/ 80 h 224"/>
                <a:gd name="T16" fmla="*/ 208 w 288"/>
                <a:gd name="T17" fmla="*/ 134 h 224"/>
                <a:gd name="T18" fmla="*/ 151 w 288"/>
                <a:gd name="T19" fmla="*/ 215 h 224"/>
                <a:gd name="T20" fmla="*/ 93 w 288"/>
                <a:gd name="T21" fmla="*/ 224 h 224"/>
                <a:gd name="T22" fmla="*/ 39 w 288"/>
                <a:gd name="T23" fmla="*/ 213 h 224"/>
                <a:gd name="T24" fmla="*/ 4 w 288"/>
                <a:gd name="T25" fmla="*/ 177 h 224"/>
                <a:gd name="T26" fmla="*/ 20 w 288"/>
                <a:gd name="T27" fmla="*/ 13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24">
                  <a:moveTo>
                    <a:pt x="20" y="137"/>
                  </a:moveTo>
                  <a:cubicBezTo>
                    <a:pt x="58" y="107"/>
                    <a:pt x="116" y="137"/>
                    <a:pt x="152" y="104"/>
                  </a:cubicBezTo>
                  <a:cubicBezTo>
                    <a:pt x="139" y="90"/>
                    <a:pt x="143" y="67"/>
                    <a:pt x="155" y="54"/>
                  </a:cubicBezTo>
                  <a:cubicBezTo>
                    <a:pt x="171" y="34"/>
                    <a:pt x="200" y="33"/>
                    <a:pt x="224" y="33"/>
                  </a:cubicBezTo>
                  <a:cubicBezTo>
                    <a:pt x="222" y="22"/>
                    <a:pt x="228" y="12"/>
                    <a:pt x="237" y="6"/>
                  </a:cubicBezTo>
                  <a:cubicBezTo>
                    <a:pt x="246" y="0"/>
                    <a:pt x="258" y="1"/>
                    <a:pt x="268" y="7"/>
                  </a:cubicBezTo>
                  <a:cubicBezTo>
                    <a:pt x="288" y="21"/>
                    <a:pt x="284" y="49"/>
                    <a:pt x="266" y="62"/>
                  </a:cubicBezTo>
                  <a:cubicBezTo>
                    <a:pt x="266" y="62"/>
                    <a:pt x="232" y="61"/>
                    <a:pt x="218" y="80"/>
                  </a:cubicBezTo>
                  <a:cubicBezTo>
                    <a:pt x="205" y="98"/>
                    <a:pt x="207" y="124"/>
                    <a:pt x="208" y="134"/>
                  </a:cubicBezTo>
                  <a:cubicBezTo>
                    <a:pt x="211" y="172"/>
                    <a:pt x="184" y="202"/>
                    <a:pt x="151" y="215"/>
                  </a:cubicBezTo>
                  <a:cubicBezTo>
                    <a:pt x="132" y="222"/>
                    <a:pt x="112" y="224"/>
                    <a:pt x="93" y="224"/>
                  </a:cubicBezTo>
                  <a:cubicBezTo>
                    <a:pt x="74" y="224"/>
                    <a:pt x="56" y="221"/>
                    <a:pt x="39" y="213"/>
                  </a:cubicBezTo>
                  <a:cubicBezTo>
                    <a:pt x="24" y="206"/>
                    <a:pt x="7" y="194"/>
                    <a:pt x="4" y="177"/>
                  </a:cubicBezTo>
                  <a:cubicBezTo>
                    <a:pt x="0" y="161"/>
                    <a:pt x="9" y="147"/>
                    <a:pt x="20" y="137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9" name="ïš1iḓê">
              <a:extLst>
                <a:ext uri="{FF2B5EF4-FFF2-40B4-BE49-F238E27FC236}">
                  <a16:creationId xmlns:a16="http://schemas.microsoft.com/office/drawing/2014/main" xmlns="" id="{20500168-37F2-426F-B0C4-C1FB317EDD56}"/>
                </a:ext>
              </a:extLst>
            </p:cNvPr>
            <p:cNvSpPr/>
            <p:nvPr/>
          </p:nvSpPr>
          <p:spPr bwMode="auto">
            <a:xfrm>
              <a:off x="4895850" y="2817813"/>
              <a:ext cx="103188" cy="150813"/>
            </a:xfrm>
            <a:custGeom>
              <a:avLst/>
              <a:gdLst>
                <a:gd name="T0" fmla="*/ 29 w 35"/>
                <a:gd name="T1" fmla="*/ 16 h 51"/>
                <a:gd name="T2" fmla="*/ 1 w 35"/>
                <a:gd name="T3" fmla="*/ 2 h 51"/>
                <a:gd name="T4" fmla="*/ 1 w 35"/>
                <a:gd name="T5" fmla="*/ 4 h 51"/>
                <a:gd name="T6" fmla="*/ 26 w 35"/>
                <a:gd name="T7" fmla="*/ 18 h 51"/>
                <a:gd name="T8" fmla="*/ 18 w 35"/>
                <a:gd name="T9" fmla="*/ 47 h 51"/>
                <a:gd name="T10" fmla="*/ 21 w 35"/>
                <a:gd name="T11" fmla="*/ 49 h 51"/>
                <a:gd name="T12" fmla="*/ 29 w 35"/>
                <a:gd name="T13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1">
                  <a:moveTo>
                    <a:pt x="29" y="16"/>
                  </a:moveTo>
                  <a:cubicBezTo>
                    <a:pt x="24" y="5"/>
                    <a:pt x="12" y="0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1" y="3"/>
                    <a:pt x="22" y="8"/>
                    <a:pt x="26" y="18"/>
                  </a:cubicBezTo>
                  <a:cubicBezTo>
                    <a:pt x="30" y="29"/>
                    <a:pt x="24" y="38"/>
                    <a:pt x="18" y="47"/>
                  </a:cubicBezTo>
                  <a:cubicBezTo>
                    <a:pt x="16" y="48"/>
                    <a:pt x="20" y="51"/>
                    <a:pt x="21" y="49"/>
                  </a:cubicBezTo>
                  <a:cubicBezTo>
                    <a:pt x="29" y="39"/>
                    <a:pt x="35" y="28"/>
                    <a:pt x="29" y="16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0" name="iṥlîḓè">
              <a:extLst>
                <a:ext uri="{FF2B5EF4-FFF2-40B4-BE49-F238E27FC236}">
                  <a16:creationId xmlns:a16="http://schemas.microsoft.com/office/drawing/2014/main" xmlns="" id="{296DCC7A-781B-4CC7-BAA2-6EE72ACE2242}"/>
                </a:ext>
              </a:extLst>
            </p:cNvPr>
            <p:cNvSpPr/>
            <p:nvPr/>
          </p:nvSpPr>
          <p:spPr bwMode="auto">
            <a:xfrm>
              <a:off x="4554538" y="2906713"/>
              <a:ext cx="257175" cy="192088"/>
            </a:xfrm>
            <a:custGeom>
              <a:avLst/>
              <a:gdLst>
                <a:gd name="T0" fmla="*/ 86 w 87"/>
                <a:gd name="T1" fmla="*/ 3 h 65"/>
                <a:gd name="T2" fmla="*/ 30 w 87"/>
                <a:gd name="T3" fmla="*/ 61 h 65"/>
                <a:gd name="T4" fmla="*/ 38 w 87"/>
                <a:gd name="T5" fmla="*/ 55 h 65"/>
                <a:gd name="T6" fmla="*/ 46 w 87"/>
                <a:gd name="T7" fmla="*/ 19 h 65"/>
                <a:gd name="T8" fmla="*/ 86 w 87"/>
                <a:gd name="T9" fmla="*/ 5 h 65"/>
                <a:gd name="T10" fmla="*/ 86 w 87"/>
                <a:gd name="T1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5">
                  <a:moveTo>
                    <a:pt x="86" y="3"/>
                  </a:moveTo>
                  <a:cubicBezTo>
                    <a:pt x="56" y="0"/>
                    <a:pt x="0" y="26"/>
                    <a:pt x="30" y="61"/>
                  </a:cubicBezTo>
                  <a:cubicBezTo>
                    <a:pt x="34" y="65"/>
                    <a:pt x="41" y="60"/>
                    <a:pt x="38" y="55"/>
                  </a:cubicBezTo>
                  <a:cubicBezTo>
                    <a:pt x="27" y="41"/>
                    <a:pt x="31" y="29"/>
                    <a:pt x="46" y="19"/>
                  </a:cubicBezTo>
                  <a:cubicBezTo>
                    <a:pt x="58" y="12"/>
                    <a:pt x="72" y="7"/>
                    <a:pt x="86" y="5"/>
                  </a:cubicBezTo>
                  <a:cubicBezTo>
                    <a:pt x="87" y="5"/>
                    <a:pt x="87" y="3"/>
                    <a:pt x="86" y="3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1" name="íṥ1îḋe">
              <a:extLst>
                <a:ext uri="{FF2B5EF4-FFF2-40B4-BE49-F238E27FC236}">
                  <a16:creationId xmlns:a16="http://schemas.microsoft.com/office/drawing/2014/main" xmlns="" id="{D67CA88E-EA1F-4E1A-9B3E-6D826CA31370}"/>
                </a:ext>
              </a:extLst>
            </p:cNvPr>
            <p:cNvSpPr/>
            <p:nvPr/>
          </p:nvSpPr>
          <p:spPr bwMode="auto">
            <a:xfrm>
              <a:off x="4211638" y="3267076"/>
              <a:ext cx="547688" cy="179388"/>
            </a:xfrm>
            <a:custGeom>
              <a:avLst/>
              <a:gdLst>
                <a:gd name="T0" fmla="*/ 172 w 185"/>
                <a:gd name="T1" fmla="*/ 5 h 61"/>
                <a:gd name="T2" fmla="*/ 6 w 185"/>
                <a:gd name="T3" fmla="*/ 26 h 61"/>
                <a:gd name="T4" fmla="*/ 2 w 185"/>
                <a:gd name="T5" fmla="*/ 30 h 61"/>
                <a:gd name="T6" fmla="*/ 98 w 185"/>
                <a:gd name="T7" fmla="*/ 57 h 61"/>
                <a:gd name="T8" fmla="*/ 181 w 185"/>
                <a:gd name="T9" fmla="*/ 11 h 61"/>
                <a:gd name="T10" fmla="*/ 172 w 185"/>
                <a:gd name="T11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61">
                  <a:moveTo>
                    <a:pt x="172" y="5"/>
                  </a:moveTo>
                  <a:cubicBezTo>
                    <a:pt x="137" y="54"/>
                    <a:pt x="52" y="61"/>
                    <a:pt x="6" y="26"/>
                  </a:cubicBezTo>
                  <a:cubicBezTo>
                    <a:pt x="3" y="24"/>
                    <a:pt x="0" y="28"/>
                    <a:pt x="2" y="30"/>
                  </a:cubicBezTo>
                  <a:cubicBezTo>
                    <a:pt x="26" y="55"/>
                    <a:pt x="64" y="60"/>
                    <a:pt x="98" y="57"/>
                  </a:cubicBezTo>
                  <a:cubicBezTo>
                    <a:pt x="131" y="54"/>
                    <a:pt x="163" y="40"/>
                    <a:pt x="181" y="11"/>
                  </a:cubicBezTo>
                  <a:cubicBezTo>
                    <a:pt x="185" y="5"/>
                    <a:pt x="176" y="0"/>
                    <a:pt x="172" y="5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2" name="ís1îďè">
              <a:extLst>
                <a:ext uri="{FF2B5EF4-FFF2-40B4-BE49-F238E27FC236}">
                  <a16:creationId xmlns:a16="http://schemas.microsoft.com/office/drawing/2014/main" xmlns="" id="{982FF431-A952-4ABD-91A6-71560DF77DA7}"/>
                </a:ext>
              </a:extLst>
            </p:cNvPr>
            <p:cNvSpPr/>
            <p:nvPr/>
          </p:nvSpPr>
          <p:spPr bwMode="auto">
            <a:xfrm>
              <a:off x="5291138" y="2592388"/>
              <a:ext cx="133350" cy="157163"/>
            </a:xfrm>
            <a:custGeom>
              <a:avLst/>
              <a:gdLst>
                <a:gd name="T0" fmla="*/ 32 w 45"/>
                <a:gd name="T1" fmla="*/ 2 h 53"/>
                <a:gd name="T2" fmla="*/ 21 w 45"/>
                <a:gd name="T3" fmla="*/ 14 h 53"/>
                <a:gd name="T4" fmla="*/ 12 w 45"/>
                <a:gd name="T5" fmla="*/ 25 h 53"/>
                <a:gd name="T6" fmla="*/ 4 w 45"/>
                <a:gd name="T7" fmla="*/ 21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2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2" y="2"/>
                  </a:moveTo>
                  <a:cubicBezTo>
                    <a:pt x="26" y="4"/>
                    <a:pt x="24" y="9"/>
                    <a:pt x="21" y="14"/>
                  </a:cubicBezTo>
                  <a:cubicBezTo>
                    <a:pt x="19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1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1"/>
                    <a:pt x="21" y="41"/>
                    <a:pt x="32" y="28"/>
                  </a:cubicBezTo>
                  <a:cubicBezTo>
                    <a:pt x="36" y="24"/>
                    <a:pt x="41" y="20"/>
                    <a:pt x="43" y="15"/>
                  </a:cubicBezTo>
                  <a:cubicBezTo>
                    <a:pt x="45" y="7"/>
                    <a:pt x="40" y="0"/>
                    <a:pt x="32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3" name="ïšļiḋé">
              <a:extLst>
                <a:ext uri="{FF2B5EF4-FFF2-40B4-BE49-F238E27FC236}">
                  <a16:creationId xmlns:a16="http://schemas.microsoft.com/office/drawing/2014/main" xmlns="" id="{131AEB5A-159C-4287-BF0A-3560073DF02D}"/>
                </a:ext>
              </a:extLst>
            </p:cNvPr>
            <p:cNvSpPr/>
            <p:nvPr/>
          </p:nvSpPr>
          <p:spPr bwMode="auto">
            <a:xfrm>
              <a:off x="4570413" y="2736851"/>
              <a:ext cx="788988" cy="1903413"/>
            </a:xfrm>
            <a:custGeom>
              <a:avLst/>
              <a:gdLst>
                <a:gd name="T0" fmla="*/ 163 w 267"/>
                <a:gd name="T1" fmla="*/ 644 h 644"/>
                <a:gd name="T2" fmla="*/ 154 w 267"/>
                <a:gd name="T3" fmla="*/ 389 h 644"/>
                <a:gd name="T4" fmla="*/ 154 w 267"/>
                <a:gd name="T5" fmla="*/ 389 h 644"/>
                <a:gd name="T6" fmla="*/ 154 w 267"/>
                <a:gd name="T7" fmla="*/ 332 h 644"/>
                <a:gd name="T8" fmla="*/ 156 w 267"/>
                <a:gd name="T9" fmla="*/ 309 h 644"/>
                <a:gd name="T10" fmla="*/ 184 w 267"/>
                <a:gd name="T11" fmla="*/ 270 h 644"/>
                <a:gd name="T12" fmla="*/ 153 w 267"/>
                <a:gd name="T13" fmla="*/ 224 h 644"/>
                <a:gd name="T14" fmla="*/ 267 w 267"/>
                <a:gd name="T15" fmla="*/ 1 h 644"/>
                <a:gd name="T16" fmla="*/ 251 w 267"/>
                <a:gd name="T17" fmla="*/ 0 h 644"/>
                <a:gd name="T18" fmla="*/ 188 w 267"/>
                <a:gd name="T19" fmla="*/ 145 h 644"/>
                <a:gd name="T20" fmla="*/ 97 w 267"/>
                <a:gd name="T21" fmla="*/ 199 h 644"/>
                <a:gd name="T22" fmla="*/ 42 w 267"/>
                <a:gd name="T23" fmla="*/ 251 h 644"/>
                <a:gd name="T24" fmla="*/ 48 w 267"/>
                <a:gd name="T25" fmla="*/ 283 h 644"/>
                <a:gd name="T26" fmla="*/ 58 w 267"/>
                <a:gd name="T27" fmla="*/ 319 h 644"/>
                <a:gd name="T28" fmla="*/ 79 w 267"/>
                <a:gd name="T29" fmla="*/ 393 h 644"/>
                <a:gd name="T30" fmla="*/ 12 w 267"/>
                <a:gd name="T31" fmla="*/ 497 h 644"/>
                <a:gd name="T32" fmla="*/ 25 w 267"/>
                <a:gd name="T33" fmla="*/ 644 h 644"/>
                <a:gd name="T34" fmla="*/ 163 w 267"/>
                <a:gd name="T35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644">
                  <a:moveTo>
                    <a:pt x="163" y="644"/>
                  </a:moveTo>
                  <a:cubicBezTo>
                    <a:pt x="168" y="598"/>
                    <a:pt x="191" y="493"/>
                    <a:pt x="154" y="389"/>
                  </a:cubicBezTo>
                  <a:cubicBezTo>
                    <a:pt x="154" y="389"/>
                    <a:pt x="154" y="389"/>
                    <a:pt x="154" y="389"/>
                  </a:cubicBezTo>
                  <a:cubicBezTo>
                    <a:pt x="154" y="332"/>
                    <a:pt x="154" y="332"/>
                    <a:pt x="154" y="332"/>
                  </a:cubicBezTo>
                  <a:cubicBezTo>
                    <a:pt x="155" y="332"/>
                    <a:pt x="156" y="309"/>
                    <a:pt x="156" y="309"/>
                  </a:cubicBezTo>
                  <a:cubicBezTo>
                    <a:pt x="166" y="297"/>
                    <a:pt x="187" y="288"/>
                    <a:pt x="184" y="270"/>
                  </a:cubicBezTo>
                  <a:cubicBezTo>
                    <a:pt x="182" y="260"/>
                    <a:pt x="156" y="245"/>
                    <a:pt x="153" y="224"/>
                  </a:cubicBezTo>
                  <a:cubicBezTo>
                    <a:pt x="243" y="153"/>
                    <a:pt x="265" y="75"/>
                    <a:pt x="267" y="1"/>
                  </a:cubicBezTo>
                  <a:cubicBezTo>
                    <a:pt x="261" y="1"/>
                    <a:pt x="256" y="0"/>
                    <a:pt x="251" y="0"/>
                  </a:cubicBezTo>
                  <a:cubicBezTo>
                    <a:pt x="242" y="53"/>
                    <a:pt x="222" y="105"/>
                    <a:pt x="188" y="145"/>
                  </a:cubicBezTo>
                  <a:cubicBezTo>
                    <a:pt x="165" y="173"/>
                    <a:pt x="132" y="192"/>
                    <a:pt x="97" y="199"/>
                  </a:cubicBezTo>
                  <a:cubicBezTo>
                    <a:pt x="64" y="206"/>
                    <a:pt x="43" y="219"/>
                    <a:pt x="42" y="251"/>
                  </a:cubicBezTo>
                  <a:cubicBezTo>
                    <a:pt x="41" y="262"/>
                    <a:pt x="45" y="273"/>
                    <a:pt x="48" y="283"/>
                  </a:cubicBezTo>
                  <a:cubicBezTo>
                    <a:pt x="51" y="295"/>
                    <a:pt x="55" y="307"/>
                    <a:pt x="58" y="319"/>
                  </a:cubicBezTo>
                  <a:cubicBezTo>
                    <a:pt x="65" y="344"/>
                    <a:pt x="72" y="368"/>
                    <a:pt x="79" y="393"/>
                  </a:cubicBezTo>
                  <a:cubicBezTo>
                    <a:pt x="48" y="421"/>
                    <a:pt x="22" y="456"/>
                    <a:pt x="12" y="497"/>
                  </a:cubicBezTo>
                  <a:cubicBezTo>
                    <a:pt x="0" y="546"/>
                    <a:pt x="13" y="597"/>
                    <a:pt x="25" y="644"/>
                  </a:cubicBezTo>
                  <a:lnTo>
                    <a:pt x="163" y="644"/>
                  </a:ln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4" name="is1îḍé">
              <a:extLst>
                <a:ext uri="{FF2B5EF4-FFF2-40B4-BE49-F238E27FC236}">
                  <a16:creationId xmlns:a16="http://schemas.microsoft.com/office/drawing/2014/main" xmlns="" id="{4A72A7EF-72D3-41C3-AC64-83596E530EBA}"/>
                </a:ext>
              </a:extLst>
            </p:cNvPr>
            <p:cNvSpPr/>
            <p:nvPr/>
          </p:nvSpPr>
          <p:spPr bwMode="auto">
            <a:xfrm>
              <a:off x="4927600" y="3398838"/>
              <a:ext cx="136525" cy="77788"/>
            </a:xfrm>
            <a:custGeom>
              <a:avLst/>
              <a:gdLst>
                <a:gd name="T0" fmla="*/ 0 w 46"/>
                <a:gd name="T1" fmla="*/ 14 h 26"/>
                <a:gd name="T2" fmla="*/ 35 w 46"/>
                <a:gd name="T3" fmla="*/ 21 h 26"/>
                <a:gd name="T4" fmla="*/ 46 w 46"/>
                <a:gd name="T5" fmla="*/ 26 h 26"/>
                <a:gd name="T6" fmla="*/ 32 w 46"/>
                <a:gd name="T7" fmla="*/ 0 h 26"/>
                <a:gd name="T8" fmla="*/ 0 w 46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6">
                  <a:moveTo>
                    <a:pt x="0" y="14"/>
                  </a:moveTo>
                  <a:cubicBezTo>
                    <a:pt x="7" y="20"/>
                    <a:pt x="30" y="19"/>
                    <a:pt x="35" y="21"/>
                  </a:cubicBezTo>
                  <a:cubicBezTo>
                    <a:pt x="39" y="22"/>
                    <a:pt x="43" y="24"/>
                    <a:pt x="46" y="26"/>
                  </a:cubicBezTo>
                  <a:cubicBezTo>
                    <a:pt x="40" y="19"/>
                    <a:pt x="33" y="10"/>
                    <a:pt x="32" y="0"/>
                  </a:cubicBezTo>
                  <a:cubicBezTo>
                    <a:pt x="21" y="8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5" name="íṣ1ïdé">
              <a:extLst>
                <a:ext uri="{FF2B5EF4-FFF2-40B4-BE49-F238E27FC236}">
                  <a16:creationId xmlns:a16="http://schemas.microsoft.com/office/drawing/2014/main" xmlns="" id="{8488B77A-C4F0-4F25-80E7-6EADDE212D41}"/>
                </a:ext>
              </a:extLst>
            </p:cNvPr>
            <p:cNvSpPr/>
            <p:nvPr/>
          </p:nvSpPr>
          <p:spPr bwMode="auto">
            <a:xfrm>
              <a:off x="4619625" y="3957638"/>
              <a:ext cx="212725" cy="422275"/>
            </a:xfrm>
            <a:custGeom>
              <a:avLst/>
              <a:gdLst>
                <a:gd name="T0" fmla="*/ 59 w 72"/>
                <a:gd name="T1" fmla="*/ 3 h 143"/>
                <a:gd name="T2" fmla="*/ 0 w 72"/>
                <a:gd name="T3" fmla="*/ 118 h 143"/>
                <a:gd name="T4" fmla="*/ 40 w 72"/>
                <a:gd name="T5" fmla="*/ 118 h 143"/>
                <a:gd name="T6" fmla="*/ 45 w 72"/>
                <a:gd name="T7" fmla="*/ 63 h 143"/>
                <a:gd name="T8" fmla="*/ 69 w 72"/>
                <a:gd name="T9" fmla="*/ 13 h 143"/>
                <a:gd name="T10" fmla="*/ 59 w 72"/>
                <a:gd name="T11" fmla="*/ 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43">
                  <a:moveTo>
                    <a:pt x="59" y="3"/>
                  </a:moveTo>
                  <a:cubicBezTo>
                    <a:pt x="19" y="23"/>
                    <a:pt x="0" y="76"/>
                    <a:pt x="0" y="118"/>
                  </a:cubicBezTo>
                  <a:cubicBezTo>
                    <a:pt x="1" y="143"/>
                    <a:pt x="41" y="143"/>
                    <a:pt x="40" y="118"/>
                  </a:cubicBezTo>
                  <a:cubicBezTo>
                    <a:pt x="39" y="99"/>
                    <a:pt x="40" y="81"/>
                    <a:pt x="45" y="63"/>
                  </a:cubicBezTo>
                  <a:cubicBezTo>
                    <a:pt x="51" y="45"/>
                    <a:pt x="60" y="30"/>
                    <a:pt x="69" y="13"/>
                  </a:cubicBezTo>
                  <a:cubicBezTo>
                    <a:pt x="72" y="7"/>
                    <a:pt x="65" y="0"/>
                    <a:pt x="59" y="3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6" name="ïṣ1ïḋe">
              <a:extLst>
                <a:ext uri="{FF2B5EF4-FFF2-40B4-BE49-F238E27FC236}">
                  <a16:creationId xmlns:a16="http://schemas.microsoft.com/office/drawing/2014/main" xmlns="" id="{A47B28B7-B4B0-4C2D-BB86-A0EECF265E10}"/>
                </a:ext>
              </a:extLst>
            </p:cNvPr>
            <p:cNvSpPr/>
            <p:nvPr/>
          </p:nvSpPr>
          <p:spPr bwMode="auto">
            <a:xfrm>
              <a:off x="4702175" y="3360738"/>
              <a:ext cx="128588" cy="198438"/>
            </a:xfrm>
            <a:custGeom>
              <a:avLst/>
              <a:gdLst>
                <a:gd name="T0" fmla="*/ 39 w 43"/>
                <a:gd name="T1" fmla="*/ 1 h 67"/>
                <a:gd name="T2" fmla="*/ 11 w 43"/>
                <a:gd name="T3" fmla="*/ 59 h 67"/>
                <a:gd name="T4" fmla="*/ 23 w 43"/>
                <a:gd name="T5" fmla="*/ 51 h 67"/>
                <a:gd name="T6" fmla="*/ 41 w 43"/>
                <a:gd name="T7" fmla="*/ 6 h 67"/>
                <a:gd name="T8" fmla="*/ 39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9" y="1"/>
                  </a:moveTo>
                  <a:cubicBezTo>
                    <a:pt x="12" y="7"/>
                    <a:pt x="0" y="34"/>
                    <a:pt x="11" y="59"/>
                  </a:cubicBezTo>
                  <a:cubicBezTo>
                    <a:pt x="14" y="67"/>
                    <a:pt x="28" y="60"/>
                    <a:pt x="23" y="51"/>
                  </a:cubicBezTo>
                  <a:cubicBezTo>
                    <a:pt x="14" y="33"/>
                    <a:pt x="22" y="14"/>
                    <a:pt x="41" y="6"/>
                  </a:cubicBezTo>
                  <a:cubicBezTo>
                    <a:pt x="43" y="4"/>
                    <a:pt x="41" y="0"/>
                    <a:pt x="39" y="1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7" name="ïślíďe">
              <a:extLst>
                <a:ext uri="{FF2B5EF4-FFF2-40B4-BE49-F238E27FC236}">
                  <a16:creationId xmlns:a16="http://schemas.microsoft.com/office/drawing/2014/main" xmlns="" id="{9C9B3022-D8AF-4DF2-B5B5-2B427E1D0AE2}"/>
                </a:ext>
              </a:extLst>
            </p:cNvPr>
            <p:cNvSpPr/>
            <p:nvPr/>
          </p:nvSpPr>
          <p:spPr bwMode="auto">
            <a:xfrm>
              <a:off x="5441950" y="5075238"/>
              <a:ext cx="252413" cy="250825"/>
            </a:xfrm>
            <a:custGeom>
              <a:avLst/>
              <a:gdLst>
                <a:gd name="T0" fmla="*/ 42 w 85"/>
                <a:gd name="T1" fmla="*/ 0 h 85"/>
                <a:gd name="T2" fmla="*/ 0 w 85"/>
                <a:gd name="T3" fmla="*/ 85 h 85"/>
                <a:gd name="T4" fmla="*/ 10 w 85"/>
                <a:gd name="T5" fmla="*/ 85 h 85"/>
                <a:gd name="T6" fmla="*/ 85 w 85"/>
                <a:gd name="T7" fmla="*/ 0 h 85"/>
                <a:gd name="T8" fmla="*/ 42 w 8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42" y="0"/>
                  </a:moveTo>
                  <a:cubicBezTo>
                    <a:pt x="27" y="31"/>
                    <a:pt x="4" y="77"/>
                    <a:pt x="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0" y="85"/>
                    <a:pt x="53" y="43"/>
                    <a:pt x="85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415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8" name="ïśḻîḋê">
              <a:extLst>
                <a:ext uri="{FF2B5EF4-FFF2-40B4-BE49-F238E27FC236}">
                  <a16:creationId xmlns:a16="http://schemas.microsoft.com/office/drawing/2014/main" xmlns="" id="{0C6FC606-FA6C-4751-AAB7-CD39BC602F6A}"/>
                </a:ext>
              </a:extLst>
            </p:cNvPr>
            <p:cNvSpPr/>
            <p:nvPr/>
          </p:nvSpPr>
          <p:spPr bwMode="auto">
            <a:xfrm>
              <a:off x="5262563" y="4649788"/>
              <a:ext cx="939800" cy="676275"/>
            </a:xfrm>
            <a:custGeom>
              <a:avLst/>
              <a:gdLst>
                <a:gd name="T0" fmla="*/ 284 w 318"/>
                <a:gd name="T1" fmla="*/ 15 h 229"/>
                <a:gd name="T2" fmla="*/ 144 w 318"/>
                <a:gd name="T3" fmla="*/ 42 h 229"/>
                <a:gd name="T4" fmla="*/ 132 w 318"/>
                <a:gd name="T5" fmla="*/ 0 h 229"/>
                <a:gd name="T6" fmla="*/ 46 w 318"/>
                <a:gd name="T7" fmla="*/ 13 h 229"/>
                <a:gd name="T8" fmla="*/ 3 w 318"/>
                <a:gd name="T9" fmla="*/ 99 h 229"/>
                <a:gd name="T10" fmla="*/ 39 w 318"/>
                <a:gd name="T11" fmla="*/ 149 h 229"/>
                <a:gd name="T12" fmla="*/ 56 w 318"/>
                <a:gd name="T13" fmla="*/ 153 h 229"/>
                <a:gd name="T14" fmla="*/ 201 w 318"/>
                <a:gd name="T15" fmla="*/ 134 h 229"/>
                <a:gd name="T16" fmla="*/ 226 w 318"/>
                <a:gd name="T17" fmla="*/ 117 h 229"/>
                <a:gd name="T18" fmla="*/ 173 w 318"/>
                <a:gd name="T19" fmla="*/ 229 h 229"/>
                <a:gd name="T20" fmla="*/ 185 w 318"/>
                <a:gd name="T21" fmla="*/ 229 h 229"/>
                <a:gd name="T22" fmla="*/ 314 w 318"/>
                <a:gd name="T23" fmla="*/ 55 h 229"/>
                <a:gd name="T24" fmla="*/ 284 w 318"/>
                <a:gd name="T25" fmla="*/ 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29">
                  <a:moveTo>
                    <a:pt x="284" y="15"/>
                  </a:moveTo>
                  <a:cubicBezTo>
                    <a:pt x="234" y="14"/>
                    <a:pt x="164" y="34"/>
                    <a:pt x="144" y="42"/>
                  </a:cubicBezTo>
                  <a:cubicBezTo>
                    <a:pt x="142" y="36"/>
                    <a:pt x="134" y="7"/>
                    <a:pt x="132" y="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30" y="35"/>
                    <a:pt x="7" y="72"/>
                    <a:pt x="3" y="99"/>
                  </a:cubicBezTo>
                  <a:cubicBezTo>
                    <a:pt x="0" y="122"/>
                    <a:pt x="12" y="148"/>
                    <a:pt x="39" y="149"/>
                  </a:cubicBezTo>
                  <a:cubicBezTo>
                    <a:pt x="45" y="149"/>
                    <a:pt x="50" y="151"/>
                    <a:pt x="56" y="153"/>
                  </a:cubicBezTo>
                  <a:cubicBezTo>
                    <a:pt x="100" y="166"/>
                    <a:pt x="165" y="155"/>
                    <a:pt x="201" y="134"/>
                  </a:cubicBezTo>
                  <a:cubicBezTo>
                    <a:pt x="210" y="129"/>
                    <a:pt x="218" y="123"/>
                    <a:pt x="226" y="117"/>
                  </a:cubicBezTo>
                  <a:cubicBezTo>
                    <a:pt x="223" y="131"/>
                    <a:pt x="178" y="217"/>
                    <a:pt x="173" y="229"/>
                  </a:cubicBezTo>
                  <a:cubicBezTo>
                    <a:pt x="185" y="229"/>
                    <a:pt x="185" y="229"/>
                    <a:pt x="185" y="229"/>
                  </a:cubicBezTo>
                  <a:cubicBezTo>
                    <a:pt x="185" y="229"/>
                    <a:pt x="307" y="84"/>
                    <a:pt x="314" y="55"/>
                  </a:cubicBezTo>
                  <a:cubicBezTo>
                    <a:pt x="318" y="37"/>
                    <a:pt x="309" y="16"/>
                    <a:pt x="284" y="15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9" name="íşlîḑé">
              <a:extLst>
                <a:ext uri="{FF2B5EF4-FFF2-40B4-BE49-F238E27FC236}">
                  <a16:creationId xmlns:a16="http://schemas.microsoft.com/office/drawing/2014/main" xmlns="" id="{E90BC9FD-15F9-4CC9-97BF-F8D190385D91}"/>
                </a:ext>
              </a:extLst>
            </p:cNvPr>
            <p:cNvSpPr/>
            <p:nvPr/>
          </p:nvSpPr>
          <p:spPr bwMode="auto">
            <a:xfrm>
              <a:off x="5351463" y="4749801"/>
              <a:ext cx="96838" cy="328613"/>
            </a:xfrm>
            <a:custGeom>
              <a:avLst/>
              <a:gdLst>
                <a:gd name="T0" fmla="*/ 31 w 33"/>
                <a:gd name="T1" fmla="*/ 1 h 111"/>
                <a:gd name="T2" fmla="*/ 12 w 33"/>
                <a:gd name="T3" fmla="*/ 109 h 111"/>
                <a:gd name="T4" fmla="*/ 16 w 33"/>
                <a:gd name="T5" fmla="*/ 108 h 111"/>
                <a:gd name="T6" fmla="*/ 32 w 33"/>
                <a:gd name="T7" fmla="*/ 2 h 111"/>
                <a:gd name="T8" fmla="*/ 31 w 33"/>
                <a:gd name="T9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1">
                  <a:moveTo>
                    <a:pt x="31" y="1"/>
                  </a:moveTo>
                  <a:cubicBezTo>
                    <a:pt x="7" y="32"/>
                    <a:pt x="0" y="72"/>
                    <a:pt x="12" y="109"/>
                  </a:cubicBezTo>
                  <a:cubicBezTo>
                    <a:pt x="13" y="111"/>
                    <a:pt x="17" y="110"/>
                    <a:pt x="16" y="108"/>
                  </a:cubicBezTo>
                  <a:cubicBezTo>
                    <a:pt x="4" y="72"/>
                    <a:pt x="10" y="33"/>
                    <a:pt x="32" y="2"/>
                  </a:cubicBezTo>
                  <a:cubicBezTo>
                    <a:pt x="33" y="1"/>
                    <a:pt x="31" y="0"/>
                    <a:pt x="31" y="1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0" name="íŝ1îḋé">
              <a:extLst>
                <a:ext uri="{FF2B5EF4-FFF2-40B4-BE49-F238E27FC236}">
                  <a16:creationId xmlns:a16="http://schemas.microsoft.com/office/drawing/2014/main" xmlns="" id="{CA0E8461-3B36-4376-80A4-E9DFA2906A34}"/>
                </a:ext>
              </a:extLst>
            </p:cNvPr>
            <p:cNvSpPr/>
            <p:nvPr/>
          </p:nvSpPr>
          <p:spPr bwMode="auto">
            <a:xfrm>
              <a:off x="5561013" y="4656138"/>
              <a:ext cx="547688" cy="658813"/>
            </a:xfrm>
            <a:custGeom>
              <a:avLst/>
              <a:gdLst>
                <a:gd name="T0" fmla="*/ 175 w 185"/>
                <a:gd name="T1" fmla="*/ 42 h 223"/>
                <a:gd name="T2" fmla="*/ 145 w 185"/>
                <a:gd name="T3" fmla="*/ 53 h 223"/>
                <a:gd name="T4" fmla="*/ 103 w 185"/>
                <a:gd name="T5" fmla="*/ 74 h 223"/>
                <a:gd name="T6" fmla="*/ 63 w 185"/>
                <a:gd name="T7" fmla="*/ 94 h 223"/>
                <a:gd name="T8" fmla="*/ 43 w 185"/>
                <a:gd name="T9" fmla="*/ 105 h 223"/>
                <a:gd name="T10" fmla="*/ 31 w 185"/>
                <a:gd name="T11" fmla="*/ 110 h 223"/>
                <a:gd name="T12" fmla="*/ 21 w 185"/>
                <a:gd name="T13" fmla="*/ 97 h 223"/>
                <a:gd name="T14" fmla="*/ 14 w 185"/>
                <a:gd name="T15" fmla="*/ 56 h 223"/>
                <a:gd name="T16" fmla="*/ 14 w 185"/>
                <a:gd name="T17" fmla="*/ 54 h 223"/>
                <a:gd name="T18" fmla="*/ 14 w 185"/>
                <a:gd name="T19" fmla="*/ 54 h 223"/>
                <a:gd name="T20" fmla="*/ 29 w 185"/>
                <a:gd name="T21" fmla="*/ 2 h 223"/>
                <a:gd name="T22" fmla="*/ 25 w 185"/>
                <a:gd name="T23" fmla="*/ 3 h 223"/>
                <a:gd name="T24" fmla="*/ 13 w 185"/>
                <a:gd name="T25" fmla="*/ 52 h 223"/>
                <a:gd name="T26" fmla="*/ 2 w 185"/>
                <a:gd name="T27" fmla="*/ 15 h 223"/>
                <a:gd name="T28" fmla="*/ 1 w 185"/>
                <a:gd name="T29" fmla="*/ 15 h 223"/>
                <a:gd name="T30" fmla="*/ 15 w 185"/>
                <a:gd name="T31" fmla="*/ 92 h 223"/>
                <a:gd name="T32" fmla="*/ 26 w 185"/>
                <a:gd name="T33" fmla="*/ 115 h 223"/>
                <a:gd name="T34" fmla="*/ 49 w 185"/>
                <a:gd name="T35" fmla="*/ 107 h 223"/>
                <a:gd name="T36" fmla="*/ 125 w 185"/>
                <a:gd name="T37" fmla="*/ 69 h 223"/>
                <a:gd name="T38" fmla="*/ 161 w 185"/>
                <a:gd name="T39" fmla="*/ 51 h 223"/>
                <a:gd name="T40" fmla="*/ 171 w 185"/>
                <a:gd name="T41" fmla="*/ 48 h 223"/>
                <a:gd name="T42" fmla="*/ 172 w 185"/>
                <a:gd name="T43" fmla="*/ 61 h 223"/>
                <a:gd name="T44" fmla="*/ 79 w 185"/>
                <a:gd name="T45" fmla="*/ 223 h 223"/>
                <a:gd name="T46" fmla="*/ 84 w 185"/>
                <a:gd name="T47" fmla="*/ 223 h 223"/>
                <a:gd name="T48" fmla="*/ 182 w 185"/>
                <a:gd name="T49" fmla="*/ 54 h 223"/>
                <a:gd name="T50" fmla="*/ 175 w 185"/>
                <a:gd name="T51" fmla="*/ 4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223">
                  <a:moveTo>
                    <a:pt x="175" y="42"/>
                  </a:moveTo>
                  <a:cubicBezTo>
                    <a:pt x="165" y="41"/>
                    <a:pt x="154" y="49"/>
                    <a:pt x="145" y="53"/>
                  </a:cubicBezTo>
                  <a:cubicBezTo>
                    <a:pt x="131" y="60"/>
                    <a:pt x="117" y="67"/>
                    <a:pt x="103" y="74"/>
                  </a:cubicBezTo>
                  <a:cubicBezTo>
                    <a:pt x="90" y="81"/>
                    <a:pt x="77" y="88"/>
                    <a:pt x="63" y="94"/>
                  </a:cubicBezTo>
                  <a:cubicBezTo>
                    <a:pt x="57" y="98"/>
                    <a:pt x="50" y="101"/>
                    <a:pt x="43" y="105"/>
                  </a:cubicBezTo>
                  <a:cubicBezTo>
                    <a:pt x="40" y="106"/>
                    <a:pt x="34" y="110"/>
                    <a:pt x="31" y="110"/>
                  </a:cubicBezTo>
                  <a:cubicBezTo>
                    <a:pt x="24" y="111"/>
                    <a:pt x="22" y="102"/>
                    <a:pt x="21" y="97"/>
                  </a:cubicBezTo>
                  <a:cubicBezTo>
                    <a:pt x="18" y="84"/>
                    <a:pt x="17" y="70"/>
                    <a:pt x="14" y="56"/>
                  </a:cubicBezTo>
                  <a:cubicBezTo>
                    <a:pt x="14" y="55"/>
                    <a:pt x="14" y="55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28" y="41"/>
                    <a:pt x="34" y="21"/>
                    <a:pt x="29" y="2"/>
                  </a:cubicBezTo>
                  <a:cubicBezTo>
                    <a:pt x="28" y="0"/>
                    <a:pt x="25" y="1"/>
                    <a:pt x="25" y="3"/>
                  </a:cubicBezTo>
                  <a:cubicBezTo>
                    <a:pt x="29" y="21"/>
                    <a:pt x="25" y="38"/>
                    <a:pt x="13" y="52"/>
                  </a:cubicBezTo>
                  <a:cubicBezTo>
                    <a:pt x="11" y="39"/>
                    <a:pt x="7" y="27"/>
                    <a:pt x="2" y="15"/>
                  </a:cubicBezTo>
                  <a:cubicBezTo>
                    <a:pt x="2" y="13"/>
                    <a:pt x="0" y="14"/>
                    <a:pt x="1" y="15"/>
                  </a:cubicBezTo>
                  <a:cubicBezTo>
                    <a:pt x="9" y="40"/>
                    <a:pt x="11" y="66"/>
                    <a:pt x="15" y="92"/>
                  </a:cubicBezTo>
                  <a:cubicBezTo>
                    <a:pt x="16" y="99"/>
                    <a:pt x="18" y="112"/>
                    <a:pt x="26" y="115"/>
                  </a:cubicBezTo>
                  <a:cubicBezTo>
                    <a:pt x="33" y="118"/>
                    <a:pt x="43" y="111"/>
                    <a:pt x="49" y="107"/>
                  </a:cubicBezTo>
                  <a:cubicBezTo>
                    <a:pt x="74" y="95"/>
                    <a:pt x="100" y="82"/>
                    <a:pt x="125" y="69"/>
                  </a:cubicBezTo>
                  <a:cubicBezTo>
                    <a:pt x="137" y="63"/>
                    <a:pt x="149" y="56"/>
                    <a:pt x="161" y="51"/>
                  </a:cubicBezTo>
                  <a:cubicBezTo>
                    <a:pt x="164" y="49"/>
                    <a:pt x="168" y="48"/>
                    <a:pt x="171" y="48"/>
                  </a:cubicBezTo>
                  <a:cubicBezTo>
                    <a:pt x="175" y="49"/>
                    <a:pt x="175" y="56"/>
                    <a:pt x="172" y="61"/>
                  </a:cubicBezTo>
                  <a:cubicBezTo>
                    <a:pt x="169" y="66"/>
                    <a:pt x="91" y="203"/>
                    <a:pt x="79" y="223"/>
                  </a:cubicBezTo>
                  <a:cubicBezTo>
                    <a:pt x="84" y="223"/>
                    <a:pt x="84" y="223"/>
                    <a:pt x="84" y="223"/>
                  </a:cubicBezTo>
                  <a:cubicBezTo>
                    <a:pt x="104" y="187"/>
                    <a:pt x="164" y="95"/>
                    <a:pt x="182" y="54"/>
                  </a:cubicBezTo>
                  <a:cubicBezTo>
                    <a:pt x="185" y="47"/>
                    <a:pt x="179" y="43"/>
                    <a:pt x="175" y="42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1" name="ïṡḻíḑè">
              <a:extLst>
                <a:ext uri="{FF2B5EF4-FFF2-40B4-BE49-F238E27FC236}">
                  <a16:creationId xmlns:a16="http://schemas.microsoft.com/office/drawing/2014/main" xmlns="" id="{F5DEAE4F-1DA0-4552-A0FA-94C566B9EDE9}"/>
                </a:ext>
              </a:extLst>
            </p:cNvPr>
            <p:cNvSpPr/>
            <p:nvPr/>
          </p:nvSpPr>
          <p:spPr bwMode="auto">
            <a:xfrm>
              <a:off x="5767388" y="5314951"/>
              <a:ext cx="142875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4 w 48"/>
                <a:gd name="T5" fmla="*/ 11 h 14"/>
                <a:gd name="T6" fmla="*/ 47 w 48"/>
                <a:gd name="T7" fmla="*/ 7 h 14"/>
                <a:gd name="T8" fmla="*/ 33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14" y="9"/>
                    <a:pt x="24" y="9"/>
                    <a:pt x="34" y="11"/>
                  </a:cubicBezTo>
                  <a:cubicBezTo>
                    <a:pt x="38" y="11"/>
                    <a:pt x="48" y="14"/>
                    <a:pt x="47" y="7"/>
                  </a:cubicBezTo>
                  <a:cubicBezTo>
                    <a:pt x="47" y="1"/>
                    <a:pt x="37" y="1"/>
                    <a:pt x="33" y="1"/>
                  </a:cubicBezTo>
                  <a:cubicBezTo>
                    <a:pt x="24" y="1"/>
                    <a:pt x="13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2" name="išļîḋe">
              <a:extLst>
                <a:ext uri="{FF2B5EF4-FFF2-40B4-BE49-F238E27FC236}">
                  <a16:creationId xmlns:a16="http://schemas.microsoft.com/office/drawing/2014/main" xmlns="" id="{80A42C9F-C46F-4150-9208-1AF7D825F2DE}"/>
                </a:ext>
              </a:extLst>
            </p:cNvPr>
            <p:cNvSpPr/>
            <p:nvPr/>
          </p:nvSpPr>
          <p:spPr bwMode="auto">
            <a:xfrm>
              <a:off x="5437188" y="5314951"/>
              <a:ext cx="141288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3" y="0"/>
                    <a:pt x="4" y="0"/>
                  </a:cubicBez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3" name="íŝliďe">
              <a:extLst>
                <a:ext uri="{FF2B5EF4-FFF2-40B4-BE49-F238E27FC236}">
                  <a16:creationId xmlns:a16="http://schemas.microsoft.com/office/drawing/2014/main" xmlns="" id="{CFC81AC2-7723-4446-8833-5125F9414BC0}"/>
                </a:ext>
              </a:extLst>
            </p:cNvPr>
            <p:cNvSpPr/>
            <p:nvPr/>
          </p:nvSpPr>
          <p:spPr bwMode="auto">
            <a:xfrm>
              <a:off x="5516563" y="3373438"/>
              <a:ext cx="141288" cy="144463"/>
            </a:xfrm>
            <a:custGeom>
              <a:avLst/>
              <a:gdLst>
                <a:gd name="T0" fmla="*/ 12 w 48"/>
                <a:gd name="T1" fmla="*/ 1 h 49"/>
                <a:gd name="T2" fmla="*/ 25 w 48"/>
                <a:gd name="T3" fmla="*/ 11 h 49"/>
                <a:gd name="T4" fmla="*/ 35 w 48"/>
                <a:gd name="T5" fmla="*/ 21 h 49"/>
                <a:gd name="T6" fmla="*/ 42 w 48"/>
                <a:gd name="T7" fmla="*/ 16 h 49"/>
                <a:gd name="T8" fmla="*/ 46 w 48"/>
                <a:gd name="T9" fmla="*/ 17 h 49"/>
                <a:gd name="T10" fmla="*/ 44 w 48"/>
                <a:gd name="T11" fmla="*/ 46 h 49"/>
                <a:gd name="T12" fmla="*/ 30 w 48"/>
                <a:gd name="T13" fmla="*/ 49 h 49"/>
                <a:gd name="T14" fmla="*/ 16 w 48"/>
                <a:gd name="T15" fmla="*/ 28 h 49"/>
                <a:gd name="T16" fmla="*/ 3 w 48"/>
                <a:gd name="T17" fmla="*/ 16 h 49"/>
                <a:gd name="T18" fmla="*/ 12 w 48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12" y="1"/>
                  </a:moveTo>
                  <a:cubicBezTo>
                    <a:pt x="18" y="2"/>
                    <a:pt x="21" y="7"/>
                    <a:pt x="25" y="11"/>
                  </a:cubicBezTo>
                  <a:cubicBezTo>
                    <a:pt x="27" y="14"/>
                    <a:pt x="31" y="20"/>
                    <a:pt x="35" y="21"/>
                  </a:cubicBezTo>
                  <a:cubicBezTo>
                    <a:pt x="41" y="23"/>
                    <a:pt x="40" y="20"/>
                    <a:pt x="42" y="16"/>
                  </a:cubicBezTo>
                  <a:cubicBezTo>
                    <a:pt x="43" y="15"/>
                    <a:pt x="45" y="16"/>
                    <a:pt x="46" y="17"/>
                  </a:cubicBezTo>
                  <a:cubicBezTo>
                    <a:pt x="48" y="27"/>
                    <a:pt x="41" y="36"/>
                    <a:pt x="44" y="46"/>
                  </a:cubicBezTo>
                  <a:cubicBezTo>
                    <a:pt x="40" y="48"/>
                    <a:pt x="35" y="49"/>
                    <a:pt x="30" y="49"/>
                  </a:cubicBezTo>
                  <a:cubicBezTo>
                    <a:pt x="30" y="49"/>
                    <a:pt x="29" y="38"/>
                    <a:pt x="16" y="28"/>
                  </a:cubicBezTo>
                  <a:cubicBezTo>
                    <a:pt x="11" y="24"/>
                    <a:pt x="5" y="21"/>
                    <a:pt x="3" y="16"/>
                  </a:cubicBezTo>
                  <a:cubicBezTo>
                    <a:pt x="0" y="9"/>
                    <a:pt x="4" y="0"/>
                    <a:pt x="12" y="1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4" name="îṥľíḑe">
              <a:extLst>
                <a:ext uri="{FF2B5EF4-FFF2-40B4-BE49-F238E27FC236}">
                  <a16:creationId xmlns:a16="http://schemas.microsoft.com/office/drawing/2014/main" xmlns="" id="{581DEB4E-E82C-4586-949A-3B51C2C17090}"/>
                </a:ext>
              </a:extLst>
            </p:cNvPr>
            <p:cNvSpPr/>
            <p:nvPr/>
          </p:nvSpPr>
          <p:spPr bwMode="auto">
            <a:xfrm>
              <a:off x="5353050" y="3494088"/>
              <a:ext cx="358775" cy="712788"/>
            </a:xfrm>
            <a:custGeom>
              <a:avLst/>
              <a:gdLst>
                <a:gd name="T0" fmla="*/ 63 w 121"/>
                <a:gd name="T1" fmla="*/ 237 h 241"/>
                <a:gd name="T2" fmla="*/ 98 w 121"/>
                <a:gd name="T3" fmla="*/ 0 h 241"/>
                <a:gd name="T4" fmla="*/ 83 w 121"/>
                <a:gd name="T5" fmla="*/ 4 h 241"/>
                <a:gd name="T6" fmla="*/ 66 w 121"/>
                <a:gd name="T7" fmla="*/ 161 h 241"/>
                <a:gd name="T8" fmla="*/ 0 w 121"/>
                <a:gd name="T9" fmla="*/ 237 h 241"/>
                <a:gd name="T10" fmla="*/ 63 w 121"/>
                <a:gd name="T11" fmla="*/ 23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41">
                  <a:moveTo>
                    <a:pt x="63" y="237"/>
                  </a:moveTo>
                  <a:cubicBezTo>
                    <a:pt x="121" y="146"/>
                    <a:pt x="118" y="69"/>
                    <a:pt x="98" y="0"/>
                  </a:cubicBezTo>
                  <a:cubicBezTo>
                    <a:pt x="93" y="1"/>
                    <a:pt x="88" y="3"/>
                    <a:pt x="83" y="4"/>
                  </a:cubicBezTo>
                  <a:cubicBezTo>
                    <a:pt x="90" y="57"/>
                    <a:pt x="87" y="113"/>
                    <a:pt x="66" y="161"/>
                  </a:cubicBezTo>
                  <a:cubicBezTo>
                    <a:pt x="53" y="193"/>
                    <a:pt x="30" y="219"/>
                    <a:pt x="0" y="237"/>
                  </a:cubicBezTo>
                  <a:cubicBezTo>
                    <a:pt x="21" y="241"/>
                    <a:pt x="42" y="240"/>
                    <a:pt x="63" y="237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5" name="iśḻíḑé">
              <a:extLst>
                <a:ext uri="{FF2B5EF4-FFF2-40B4-BE49-F238E27FC236}">
                  <a16:creationId xmlns:a16="http://schemas.microsoft.com/office/drawing/2014/main" xmlns="" id="{A328B417-D9AE-4DFE-AA85-BF4B48773255}"/>
                </a:ext>
              </a:extLst>
            </p:cNvPr>
            <p:cNvSpPr/>
            <p:nvPr/>
          </p:nvSpPr>
          <p:spPr bwMode="auto">
            <a:xfrm>
              <a:off x="5589588" y="3867151"/>
              <a:ext cx="33338" cy="49213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3 h 17"/>
                <a:gd name="T4" fmla="*/ 1 w 11"/>
                <a:gd name="T5" fmla="*/ 15 h 17"/>
                <a:gd name="T6" fmla="*/ 9 w 11"/>
                <a:gd name="T7" fmla="*/ 16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3"/>
                  </a:cubicBezTo>
                  <a:cubicBezTo>
                    <a:pt x="1" y="0"/>
                    <a:pt x="0" y="13"/>
                    <a:pt x="1" y="15"/>
                  </a:cubicBezTo>
                  <a:cubicBezTo>
                    <a:pt x="3" y="17"/>
                    <a:pt x="6" y="17"/>
                    <a:pt x="9" y="16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6" name="ïṩḻîḍè">
              <a:extLst>
                <a:ext uri="{FF2B5EF4-FFF2-40B4-BE49-F238E27FC236}">
                  <a16:creationId xmlns:a16="http://schemas.microsoft.com/office/drawing/2014/main" xmlns="" id="{412C62B1-9830-4DDB-BE60-374103CAD3BD}"/>
                </a:ext>
              </a:extLst>
            </p:cNvPr>
            <p:cNvSpPr/>
            <p:nvPr/>
          </p:nvSpPr>
          <p:spPr bwMode="auto">
            <a:xfrm>
              <a:off x="5324475" y="3733801"/>
              <a:ext cx="280988" cy="484188"/>
            </a:xfrm>
            <a:custGeom>
              <a:avLst/>
              <a:gdLst>
                <a:gd name="T0" fmla="*/ 82 w 95"/>
                <a:gd name="T1" fmla="*/ 19 h 164"/>
                <a:gd name="T2" fmla="*/ 73 w 95"/>
                <a:gd name="T3" fmla="*/ 8 h 164"/>
                <a:gd name="T4" fmla="*/ 72 w 95"/>
                <a:gd name="T5" fmla="*/ 8 h 164"/>
                <a:gd name="T6" fmla="*/ 41 w 95"/>
                <a:gd name="T7" fmla="*/ 14 h 164"/>
                <a:gd name="T8" fmla="*/ 17 w 95"/>
                <a:gd name="T9" fmla="*/ 44 h 164"/>
                <a:gd name="T10" fmla="*/ 24 w 95"/>
                <a:gd name="T11" fmla="*/ 117 h 164"/>
                <a:gd name="T12" fmla="*/ 25 w 95"/>
                <a:gd name="T13" fmla="*/ 160 h 164"/>
                <a:gd name="T14" fmla="*/ 27 w 95"/>
                <a:gd name="T15" fmla="*/ 162 h 164"/>
                <a:gd name="T16" fmla="*/ 28 w 95"/>
                <a:gd name="T17" fmla="*/ 163 h 164"/>
                <a:gd name="T18" fmla="*/ 64 w 95"/>
                <a:gd name="T19" fmla="*/ 155 h 164"/>
                <a:gd name="T20" fmla="*/ 65 w 95"/>
                <a:gd name="T21" fmla="*/ 154 h 164"/>
                <a:gd name="T22" fmla="*/ 66 w 95"/>
                <a:gd name="T23" fmla="*/ 151 h 164"/>
                <a:gd name="T24" fmla="*/ 53 w 95"/>
                <a:gd name="T25" fmla="*/ 120 h 164"/>
                <a:gd name="T26" fmla="*/ 84 w 95"/>
                <a:gd name="T27" fmla="*/ 94 h 164"/>
                <a:gd name="T28" fmla="*/ 82 w 95"/>
                <a:gd name="T29" fmla="*/ 1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164">
                  <a:moveTo>
                    <a:pt x="82" y="19"/>
                  </a:moveTo>
                  <a:cubicBezTo>
                    <a:pt x="79" y="15"/>
                    <a:pt x="76" y="11"/>
                    <a:pt x="73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2" y="0"/>
                    <a:pt x="49" y="6"/>
                    <a:pt x="41" y="14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5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2"/>
                    <a:pt x="26" y="162"/>
                    <a:pt x="27" y="162"/>
                  </a:cubicBezTo>
                  <a:cubicBezTo>
                    <a:pt x="27" y="163"/>
                    <a:pt x="28" y="163"/>
                    <a:pt x="28" y="163"/>
                  </a:cubicBezTo>
                  <a:cubicBezTo>
                    <a:pt x="41" y="164"/>
                    <a:pt x="53" y="161"/>
                    <a:pt x="64" y="155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0" y="141"/>
                    <a:pt x="55" y="131"/>
                    <a:pt x="53" y="120"/>
                  </a:cubicBezTo>
                  <a:cubicBezTo>
                    <a:pt x="66" y="116"/>
                    <a:pt x="78" y="107"/>
                    <a:pt x="84" y="94"/>
                  </a:cubicBezTo>
                  <a:cubicBezTo>
                    <a:pt x="95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7" name="iśļîḍè">
              <a:extLst>
                <a:ext uri="{FF2B5EF4-FFF2-40B4-BE49-F238E27FC236}">
                  <a16:creationId xmlns:a16="http://schemas.microsoft.com/office/drawing/2014/main" xmlns="" id="{BD1098F0-AE06-44C3-AFD5-D3D89264C738}"/>
                </a:ext>
              </a:extLst>
            </p:cNvPr>
            <p:cNvSpPr/>
            <p:nvPr/>
          </p:nvSpPr>
          <p:spPr bwMode="auto">
            <a:xfrm>
              <a:off x="5462588" y="3913188"/>
              <a:ext cx="109538" cy="60325"/>
            </a:xfrm>
            <a:custGeom>
              <a:avLst/>
              <a:gdLst>
                <a:gd name="T0" fmla="*/ 30 w 37"/>
                <a:gd name="T1" fmla="*/ 3 h 20"/>
                <a:gd name="T2" fmla="*/ 26 w 37"/>
                <a:gd name="T3" fmla="*/ 2 h 20"/>
                <a:gd name="T4" fmla="*/ 11 w 37"/>
                <a:gd name="T5" fmla="*/ 1 h 20"/>
                <a:gd name="T6" fmla="*/ 3 w 37"/>
                <a:gd name="T7" fmla="*/ 12 h 20"/>
                <a:gd name="T8" fmla="*/ 9 w 37"/>
                <a:gd name="T9" fmla="*/ 18 h 20"/>
                <a:gd name="T10" fmla="*/ 21 w 37"/>
                <a:gd name="T11" fmla="*/ 20 h 20"/>
                <a:gd name="T12" fmla="*/ 35 w 37"/>
                <a:gd name="T13" fmla="*/ 13 h 20"/>
                <a:gd name="T14" fmla="*/ 30 w 37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0">
                  <a:moveTo>
                    <a:pt x="30" y="3"/>
                  </a:moveTo>
                  <a:cubicBezTo>
                    <a:pt x="28" y="3"/>
                    <a:pt x="27" y="2"/>
                    <a:pt x="26" y="2"/>
                  </a:cubicBezTo>
                  <a:cubicBezTo>
                    <a:pt x="21" y="1"/>
                    <a:pt x="16" y="0"/>
                    <a:pt x="11" y="1"/>
                  </a:cubicBezTo>
                  <a:cubicBezTo>
                    <a:pt x="6" y="2"/>
                    <a:pt x="0" y="6"/>
                    <a:pt x="3" y="12"/>
                  </a:cubicBezTo>
                  <a:cubicBezTo>
                    <a:pt x="4" y="15"/>
                    <a:pt x="6" y="16"/>
                    <a:pt x="9" y="18"/>
                  </a:cubicBezTo>
                  <a:cubicBezTo>
                    <a:pt x="13" y="19"/>
                    <a:pt x="17" y="20"/>
                    <a:pt x="21" y="20"/>
                  </a:cubicBezTo>
                  <a:cubicBezTo>
                    <a:pt x="26" y="20"/>
                    <a:pt x="32" y="18"/>
                    <a:pt x="35" y="13"/>
                  </a:cubicBezTo>
                  <a:cubicBezTo>
                    <a:pt x="37" y="9"/>
                    <a:pt x="34" y="5"/>
                    <a:pt x="30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8" name="íṧḷídê">
              <a:extLst>
                <a:ext uri="{FF2B5EF4-FFF2-40B4-BE49-F238E27FC236}">
                  <a16:creationId xmlns:a16="http://schemas.microsoft.com/office/drawing/2014/main" xmlns="" id="{29B7A51B-33D8-4007-A573-833FD0B5C0B8}"/>
                </a:ext>
              </a:extLst>
            </p:cNvPr>
            <p:cNvSpPr/>
            <p:nvPr/>
          </p:nvSpPr>
          <p:spPr bwMode="auto">
            <a:xfrm>
              <a:off x="5499100" y="3846513"/>
              <a:ext cx="79375" cy="46038"/>
            </a:xfrm>
            <a:custGeom>
              <a:avLst/>
              <a:gdLst>
                <a:gd name="T0" fmla="*/ 26 w 27"/>
                <a:gd name="T1" fmla="*/ 7 h 16"/>
                <a:gd name="T2" fmla="*/ 10 w 27"/>
                <a:gd name="T3" fmla="*/ 2 h 16"/>
                <a:gd name="T4" fmla="*/ 0 w 27"/>
                <a:gd name="T5" fmla="*/ 16 h 16"/>
                <a:gd name="T6" fmla="*/ 1 w 27"/>
                <a:gd name="T7" fmla="*/ 16 h 16"/>
                <a:gd name="T8" fmla="*/ 10 w 27"/>
                <a:gd name="T9" fmla="*/ 4 h 16"/>
                <a:gd name="T10" fmla="*/ 22 w 27"/>
                <a:gd name="T11" fmla="*/ 9 h 16"/>
                <a:gd name="T12" fmla="*/ 26 w 27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6" y="7"/>
                  </a:moveTo>
                  <a:cubicBezTo>
                    <a:pt x="23" y="1"/>
                    <a:pt x="15" y="0"/>
                    <a:pt x="10" y="2"/>
                  </a:cubicBezTo>
                  <a:cubicBezTo>
                    <a:pt x="3" y="4"/>
                    <a:pt x="0" y="10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1"/>
                    <a:pt x="5" y="5"/>
                    <a:pt x="10" y="4"/>
                  </a:cubicBezTo>
                  <a:cubicBezTo>
                    <a:pt x="14" y="2"/>
                    <a:pt x="20" y="5"/>
                    <a:pt x="22" y="9"/>
                  </a:cubicBezTo>
                  <a:cubicBezTo>
                    <a:pt x="24" y="11"/>
                    <a:pt x="27" y="9"/>
                    <a:pt x="26" y="7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9" name="íśḻiďé">
              <a:extLst>
                <a:ext uri="{FF2B5EF4-FFF2-40B4-BE49-F238E27FC236}">
                  <a16:creationId xmlns:a16="http://schemas.microsoft.com/office/drawing/2014/main" xmlns="" id="{6D82486D-FAC1-446B-95BF-16C37F0391DF}"/>
                </a:ext>
              </a:extLst>
            </p:cNvPr>
            <p:cNvSpPr/>
            <p:nvPr/>
          </p:nvSpPr>
          <p:spPr bwMode="auto">
            <a:xfrm>
              <a:off x="5084763" y="3606801"/>
              <a:ext cx="523875" cy="534988"/>
            </a:xfrm>
            <a:custGeom>
              <a:avLst/>
              <a:gdLst>
                <a:gd name="T0" fmla="*/ 167 w 177"/>
                <a:gd name="T1" fmla="*/ 23 h 181"/>
                <a:gd name="T2" fmla="*/ 88 w 177"/>
                <a:gd name="T3" fmla="*/ 26 h 181"/>
                <a:gd name="T4" fmla="*/ 28 w 177"/>
                <a:gd name="T5" fmla="*/ 53 h 181"/>
                <a:gd name="T6" fmla="*/ 33 w 177"/>
                <a:gd name="T7" fmla="*/ 79 h 181"/>
                <a:gd name="T8" fmla="*/ 6 w 177"/>
                <a:gd name="T9" fmla="*/ 128 h 181"/>
                <a:gd name="T10" fmla="*/ 55 w 177"/>
                <a:gd name="T11" fmla="*/ 156 h 181"/>
                <a:gd name="T12" fmla="*/ 117 w 177"/>
                <a:gd name="T13" fmla="*/ 163 h 181"/>
                <a:gd name="T14" fmla="*/ 122 w 177"/>
                <a:gd name="T15" fmla="*/ 150 h 181"/>
                <a:gd name="T16" fmla="*/ 116 w 177"/>
                <a:gd name="T17" fmla="*/ 128 h 181"/>
                <a:gd name="T18" fmla="*/ 143 w 177"/>
                <a:gd name="T19" fmla="*/ 74 h 181"/>
                <a:gd name="T20" fmla="*/ 163 w 177"/>
                <a:gd name="T21" fmla="*/ 65 h 181"/>
                <a:gd name="T22" fmla="*/ 167 w 177"/>
                <a:gd name="T23" fmla="*/ 2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81">
                  <a:moveTo>
                    <a:pt x="167" y="23"/>
                  </a:moveTo>
                  <a:cubicBezTo>
                    <a:pt x="149" y="0"/>
                    <a:pt x="102" y="1"/>
                    <a:pt x="88" y="26"/>
                  </a:cubicBezTo>
                  <a:cubicBezTo>
                    <a:pt x="65" y="19"/>
                    <a:pt x="36" y="28"/>
                    <a:pt x="28" y="53"/>
                  </a:cubicBezTo>
                  <a:cubicBezTo>
                    <a:pt x="24" y="64"/>
                    <a:pt x="27" y="73"/>
                    <a:pt x="33" y="79"/>
                  </a:cubicBezTo>
                  <a:cubicBezTo>
                    <a:pt x="13" y="84"/>
                    <a:pt x="0" y="109"/>
                    <a:pt x="6" y="128"/>
                  </a:cubicBezTo>
                  <a:cubicBezTo>
                    <a:pt x="12" y="149"/>
                    <a:pt x="35" y="157"/>
                    <a:pt x="55" y="156"/>
                  </a:cubicBezTo>
                  <a:cubicBezTo>
                    <a:pt x="60" y="181"/>
                    <a:pt x="104" y="179"/>
                    <a:pt x="117" y="163"/>
                  </a:cubicBezTo>
                  <a:cubicBezTo>
                    <a:pt x="120" y="159"/>
                    <a:pt x="122" y="155"/>
                    <a:pt x="122" y="150"/>
                  </a:cubicBezTo>
                  <a:cubicBezTo>
                    <a:pt x="123" y="142"/>
                    <a:pt x="119" y="136"/>
                    <a:pt x="116" y="128"/>
                  </a:cubicBezTo>
                  <a:cubicBezTo>
                    <a:pt x="108" y="107"/>
                    <a:pt x="119" y="78"/>
                    <a:pt x="143" y="74"/>
                  </a:cubicBezTo>
                  <a:cubicBezTo>
                    <a:pt x="150" y="73"/>
                    <a:pt x="158" y="70"/>
                    <a:pt x="163" y="65"/>
                  </a:cubicBezTo>
                  <a:cubicBezTo>
                    <a:pt x="176" y="55"/>
                    <a:pt x="177" y="36"/>
                    <a:pt x="167" y="23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0" name="iṣḷïḋè">
              <a:extLst>
                <a:ext uri="{FF2B5EF4-FFF2-40B4-BE49-F238E27FC236}">
                  <a16:creationId xmlns:a16="http://schemas.microsoft.com/office/drawing/2014/main" xmlns="" id="{27B4C9D8-B2E5-4FDA-8FEC-8029593DF59D}"/>
                </a:ext>
              </a:extLst>
            </p:cNvPr>
            <p:cNvSpPr/>
            <p:nvPr/>
          </p:nvSpPr>
          <p:spPr bwMode="auto">
            <a:xfrm>
              <a:off x="5392738" y="3611563"/>
              <a:ext cx="192088" cy="166688"/>
            </a:xfrm>
            <a:custGeom>
              <a:avLst/>
              <a:gdLst>
                <a:gd name="T0" fmla="*/ 4 w 65"/>
                <a:gd name="T1" fmla="*/ 16 h 56"/>
                <a:gd name="T2" fmla="*/ 6 w 65"/>
                <a:gd name="T3" fmla="*/ 22 h 56"/>
                <a:gd name="T4" fmla="*/ 36 w 65"/>
                <a:gd name="T5" fmla="*/ 23 h 56"/>
                <a:gd name="T6" fmla="*/ 48 w 65"/>
                <a:gd name="T7" fmla="*/ 48 h 56"/>
                <a:gd name="T8" fmla="*/ 64 w 65"/>
                <a:gd name="T9" fmla="*/ 46 h 56"/>
                <a:gd name="T10" fmla="*/ 4 w 65"/>
                <a:gd name="T11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56">
                  <a:moveTo>
                    <a:pt x="4" y="16"/>
                  </a:moveTo>
                  <a:cubicBezTo>
                    <a:pt x="0" y="18"/>
                    <a:pt x="3" y="22"/>
                    <a:pt x="6" y="22"/>
                  </a:cubicBezTo>
                  <a:cubicBezTo>
                    <a:pt x="16" y="19"/>
                    <a:pt x="27" y="18"/>
                    <a:pt x="36" y="23"/>
                  </a:cubicBezTo>
                  <a:cubicBezTo>
                    <a:pt x="45" y="29"/>
                    <a:pt x="45" y="39"/>
                    <a:pt x="48" y="48"/>
                  </a:cubicBezTo>
                  <a:cubicBezTo>
                    <a:pt x="51" y="56"/>
                    <a:pt x="65" y="55"/>
                    <a:pt x="64" y="46"/>
                  </a:cubicBezTo>
                  <a:cubicBezTo>
                    <a:pt x="61" y="14"/>
                    <a:pt x="31" y="0"/>
                    <a:pt x="4" y="16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1" name="íṧlïḑê">
              <a:extLst>
                <a:ext uri="{FF2B5EF4-FFF2-40B4-BE49-F238E27FC236}">
                  <a16:creationId xmlns:a16="http://schemas.microsoft.com/office/drawing/2014/main" xmlns="" id="{4053009D-0F7B-4A8E-A22F-8ED667DD3ECC}"/>
                </a:ext>
              </a:extLst>
            </p:cNvPr>
            <p:cNvSpPr/>
            <p:nvPr/>
          </p:nvSpPr>
          <p:spPr bwMode="auto">
            <a:xfrm>
              <a:off x="5105400" y="3863976"/>
              <a:ext cx="304800" cy="247650"/>
            </a:xfrm>
            <a:custGeom>
              <a:avLst/>
              <a:gdLst>
                <a:gd name="T0" fmla="*/ 100 w 103"/>
                <a:gd name="T1" fmla="*/ 67 h 84"/>
                <a:gd name="T2" fmla="*/ 61 w 103"/>
                <a:gd name="T3" fmla="*/ 67 h 84"/>
                <a:gd name="T4" fmla="*/ 54 w 103"/>
                <a:gd name="T5" fmla="*/ 55 h 84"/>
                <a:gd name="T6" fmla="*/ 15 w 103"/>
                <a:gd name="T7" fmla="*/ 40 h 84"/>
                <a:gd name="T8" fmla="*/ 24 w 103"/>
                <a:gd name="T9" fmla="*/ 3 h 84"/>
                <a:gd name="T10" fmla="*/ 22 w 103"/>
                <a:gd name="T11" fmla="*/ 0 h 84"/>
                <a:gd name="T12" fmla="*/ 8 w 103"/>
                <a:gd name="T13" fmla="*/ 42 h 84"/>
                <a:gd name="T14" fmla="*/ 52 w 103"/>
                <a:gd name="T15" fmla="*/ 63 h 84"/>
                <a:gd name="T16" fmla="*/ 102 w 103"/>
                <a:gd name="T17" fmla="*/ 69 h 84"/>
                <a:gd name="T18" fmla="*/ 100 w 103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84">
                  <a:moveTo>
                    <a:pt x="100" y="67"/>
                  </a:moveTo>
                  <a:cubicBezTo>
                    <a:pt x="91" y="76"/>
                    <a:pt x="71" y="76"/>
                    <a:pt x="61" y="67"/>
                  </a:cubicBezTo>
                  <a:cubicBezTo>
                    <a:pt x="58" y="64"/>
                    <a:pt x="60" y="54"/>
                    <a:pt x="54" y="55"/>
                  </a:cubicBezTo>
                  <a:cubicBezTo>
                    <a:pt x="39" y="57"/>
                    <a:pt x="23" y="55"/>
                    <a:pt x="15" y="40"/>
                  </a:cubicBezTo>
                  <a:cubicBezTo>
                    <a:pt x="7" y="27"/>
                    <a:pt x="12" y="12"/>
                    <a:pt x="24" y="3"/>
                  </a:cubicBezTo>
                  <a:cubicBezTo>
                    <a:pt x="25" y="2"/>
                    <a:pt x="23" y="0"/>
                    <a:pt x="22" y="0"/>
                  </a:cubicBezTo>
                  <a:cubicBezTo>
                    <a:pt x="5" y="7"/>
                    <a:pt x="0" y="27"/>
                    <a:pt x="8" y="42"/>
                  </a:cubicBezTo>
                  <a:cubicBezTo>
                    <a:pt x="16" y="59"/>
                    <a:pt x="34" y="66"/>
                    <a:pt x="52" y="63"/>
                  </a:cubicBezTo>
                  <a:cubicBezTo>
                    <a:pt x="56" y="84"/>
                    <a:pt x="91" y="83"/>
                    <a:pt x="102" y="69"/>
                  </a:cubicBezTo>
                  <a:cubicBezTo>
                    <a:pt x="103" y="68"/>
                    <a:pt x="102" y="66"/>
                    <a:pt x="100" y="67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2" name="iṧlïďé">
              <a:extLst>
                <a:ext uri="{FF2B5EF4-FFF2-40B4-BE49-F238E27FC236}">
                  <a16:creationId xmlns:a16="http://schemas.microsoft.com/office/drawing/2014/main" xmlns="" id="{4A5BB998-B8AB-4863-97E0-877DF7A49764}"/>
                </a:ext>
              </a:extLst>
            </p:cNvPr>
            <p:cNvSpPr/>
            <p:nvPr/>
          </p:nvSpPr>
          <p:spPr bwMode="auto">
            <a:xfrm>
              <a:off x="5900738" y="3398838"/>
              <a:ext cx="133350" cy="157163"/>
            </a:xfrm>
            <a:custGeom>
              <a:avLst/>
              <a:gdLst>
                <a:gd name="T0" fmla="*/ 31 w 45"/>
                <a:gd name="T1" fmla="*/ 2 h 53"/>
                <a:gd name="T2" fmla="*/ 20 w 45"/>
                <a:gd name="T3" fmla="*/ 14 h 53"/>
                <a:gd name="T4" fmla="*/ 12 w 45"/>
                <a:gd name="T5" fmla="*/ 25 h 53"/>
                <a:gd name="T6" fmla="*/ 4 w 45"/>
                <a:gd name="T7" fmla="*/ 22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1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1" y="2"/>
                  </a:moveTo>
                  <a:cubicBezTo>
                    <a:pt x="26" y="4"/>
                    <a:pt x="23" y="9"/>
                    <a:pt x="20" y="14"/>
                  </a:cubicBezTo>
                  <a:cubicBezTo>
                    <a:pt x="18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2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2"/>
                    <a:pt x="21" y="41"/>
                    <a:pt x="32" y="28"/>
                  </a:cubicBezTo>
                  <a:cubicBezTo>
                    <a:pt x="36" y="24"/>
                    <a:pt x="41" y="21"/>
                    <a:pt x="43" y="15"/>
                  </a:cubicBezTo>
                  <a:cubicBezTo>
                    <a:pt x="45" y="7"/>
                    <a:pt x="40" y="0"/>
                    <a:pt x="31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3" name="îş1iďê">
              <a:extLst>
                <a:ext uri="{FF2B5EF4-FFF2-40B4-BE49-F238E27FC236}">
                  <a16:creationId xmlns:a16="http://schemas.microsoft.com/office/drawing/2014/main" xmlns="" id="{6CCB692F-DA20-4EA9-B82C-4B8E5F59188E}"/>
                </a:ext>
              </a:extLst>
            </p:cNvPr>
            <p:cNvSpPr/>
            <p:nvPr/>
          </p:nvSpPr>
          <p:spPr bwMode="auto">
            <a:xfrm>
              <a:off x="5300663" y="3546476"/>
              <a:ext cx="665163" cy="1176338"/>
            </a:xfrm>
            <a:custGeom>
              <a:avLst/>
              <a:gdLst>
                <a:gd name="T0" fmla="*/ 16 w 225"/>
                <a:gd name="T1" fmla="*/ 316 h 398"/>
                <a:gd name="T2" fmla="*/ 20 w 225"/>
                <a:gd name="T3" fmla="*/ 395 h 398"/>
                <a:gd name="T4" fmla="*/ 128 w 225"/>
                <a:gd name="T5" fmla="*/ 385 h 398"/>
                <a:gd name="T6" fmla="*/ 120 w 225"/>
                <a:gd name="T7" fmla="*/ 351 h 398"/>
                <a:gd name="T8" fmla="*/ 115 w 225"/>
                <a:gd name="T9" fmla="*/ 309 h 398"/>
                <a:gd name="T10" fmla="*/ 115 w 225"/>
                <a:gd name="T11" fmla="*/ 308 h 398"/>
                <a:gd name="T12" fmla="*/ 143 w 225"/>
                <a:gd name="T13" fmla="*/ 269 h 398"/>
                <a:gd name="T14" fmla="*/ 112 w 225"/>
                <a:gd name="T15" fmla="*/ 224 h 398"/>
                <a:gd name="T16" fmla="*/ 225 w 225"/>
                <a:gd name="T17" fmla="*/ 0 h 398"/>
                <a:gd name="T18" fmla="*/ 209 w 225"/>
                <a:gd name="T19" fmla="*/ 0 h 398"/>
                <a:gd name="T20" fmla="*/ 147 w 225"/>
                <a:gd name="T21" fmla="*/ 145 h 398"/>
                <a:gd name="T22" fmla="*/ 56 w 225"/>
                <a:gd name="T23" fmla="*/ 198 h 398"/>
                <a:gd name="T24" fmla="*/ 0 w 225"/>
                <a:gd name="T25" fmla="*/ 251 h 398"/>
                <a:gd name="T26" fmla="*/ 6 w 225"/>
                <a:gd name="T27" fmla="*/ 281 h 398"/>
                <a:gd name="T28" fmla="*/ 16 w 225"/>
                <a:gd name="T29" fmla="*/ 31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398">
                  <a:moveTo>
                    <a:pt x="16" y="316"/>
                  </a:moveTo>
                  <a:cubicBezTo>
                    <a:pt x="23" y="340"/>
                    <a:pt x="27" y="370"/>
                    <a:pt x="20" y="395"/>
                  </a:cubicBezTo>
                  <a:cubicBezTo>
                    <a:pt x="45" y="398"/>
                    <a:pt x="103" y="392"/>
                    <a:pt x="128" y="385"/>
                  </a:cubicBezTo>
                  <a:cubicBezTo>
                    <a:pt x="120" y="351"/>
                    <a:pt x="120" y="351"/>
                    <a:pt x="120" y="351"/>
                  </a:cubicBezTo>
                  <a:cubicBezTo>
                    <a:pt x="115" y="338"/>
                    <a:pt x="114" y="323"/>
                    <a:pt x="115" y="309"/>
                  </a:cubicBezTo>
                  <a:cubicBezTo>
                    <a:pt x="115" y="309"/>
                    <a:pt x="115" y="308"/>
                    <a:pt x="115" y="308"/>
                  </a:cubicBezTo>
                  <a:cubicBezTo>
                    <a:pt x="125" y="296"/>
                    <a:pt x="146" y="288"/>
                    <a:pt x="143" y="269"/>
                  </a:cubicBezTo>
                  <a:cubicBezTo>
                    <a:pt x="141" y="260"/>
                    <a:pt x="115" y="244"/>
                    <a:pt x="112" y="224"/>
                  </a:cubicBezTo>
                  <a:cubicBezTo>
                    <a:pt x="202" y="152"/>
                    <a:pt x="224" y="74"/>
                    <a:pt x="225" y="0"/>
                  </a:cubicBezTo>
                  <a:cubicBezTo>
                    <a:pt x="220" y="0"/>
                    <a:pt x="215" y="0"/>
                    <a:pt x="209" y="0"/>
                  </a:cubicBezTo>
                  <a:cubicBezTo>
                    <a:pt x="201" y="52"/>
                    <a:pt x="181" y="104"/>
                    <a:pt x="147" y="145"/>
                  </a:cubicBezTo>
                  <a:cubicBezTo>
                    <a:pt x="124" y="172"/>
                    <a:pt x="91" y="191"/>
                    <a:pt x="56" y="198"/>
                  </a:cubicBezTo>
                  <a:cubicBezTo>
                    <a:pt x="23" y="205"/>
                    <a:pt x="2" y="218"/>
                    <a:pt x="0" y="251"/>
                  </a:cubicBezTo>
                  <a:cubicBezTo>
                    <a:pt x="0" y="261"/>
                    <a:pt x="3" y="271"/>
                    <a:pt x="6" y="281"/>
                  </a:cubicBezTo>
                  <a:cubicBezTo>
                    <a:pt x="10" y="292"/>
                    <a:pt x="13" y="304"/>
                    <a:pt x="16" y="31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4" name="íş1idè">
              <a:extLst>
                <a:ext uri="{FF2B5EF4-FFF2-40B4-BE49-F238E27FC236}">
                  <a16:creationId xmlns:a16="http://schemas.microsoft.com/office/drawing/2014/main" xmlns="" id="{B8752032-4B14-4DA6-91CF-106DC37C2D0E}"/>
                </a:ext>
              </a:extLst>
            </p:cNvPr>
            <p:cNvSpPr/>
            <p:nvPr/>
          </p:nvSpPr>
          <p:spPr bwMode="auto">
            <a:xfrm>
              <a:off x="5537200" y="4208463"/>
              <a:ext cx="136525" cy="74613"/>
            </a:xfrm>
            <a:custGeom>
              <a:avLst/>
              <a:gdLst>
                <a:gd name="T0" fmla="*/ 0 w 46"/>
                <a:gd name="T1" fmla="*/ 13 h 25"/>
                <a:gd name="T2" fmla="*/ 35 w 46"/>
                <a:gd name="T3" fmla="*/ 20 h 25"/>
                <a:gd name="T4" fmla="*/ 46 w 46"/>
                <a:gd name="T5" fmla="*/ 25 h 25"/>
                <a:gd name="T6" fmla="*/ 32 w 46"/>
                <a:gd name="T7" fmla="*/ 0 h 25"/>
                <a:gd name="T8" fmla="*/ 0 w 46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5">
                  <a:moveTo>
                    <a:pt x="0" y="13"/>
                  </a:moveTo>
                  <a:cubicBezTo>
                    <a:pt x="7" y="19"/>
                    <a:pt x="30" y="18"/>
                    <a:pt x="35" y="20"/>
                  </a:cubicBezTo>
                  <a:cubicBezTo>
                    <a:pt x="39" y="21"/>
                    <a:pt x="43" y="23"/>
                    <a:pt x="46" y="25"/>
                  </a:cubicBezTo>
                  <a:cubicBezTo>
                    <a:pt x="40" y="18"/>
                    <a:pt x="33" y="9"/>
                    <a:pt x="32" y="0"/>
                  </a:cubicBezTo>
                  <a:cubicBezTo>
                    <a:pt x="21" y="7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5" name="îšļiḍê">
              <a:extLst>
                <a:ext uri="{FF2B5EF4-FFF2-40B4-BE49-F238E27FC236}">
                  <a16:creationId xmlns:a16="http://schemas.microsoft.com/office/drawing/2014/main" xmlns="" id="{33376454-2EF5-41CE-9F22-2AFE7BF62861}"/>
                </a:ext>
              </a:extLst>
            </p:cNvPr>
            <p:cNvSpPr/>
            <p:nvPr/>
          </p:nvSpPr>
          <p:spPr bwMode="auto">
            <a:xfrm>
              <a:off x="5311775" y="4170363"/>
              <a:ext cx="127000" cy="198438"/>
            </a:xfrm>
            <a:custGeom>
              <a:avLst/>
              <a:gdLst>
                <a:gd name="T0" fmla="*/ 38 w 43"/>
                <a:gd name="T1" fmla="*/ 0 h 67"/>
                <a:gd name="T2" fmla="*/ 10 w 43"/>
                <a:gd name="T3" fmla="*/ 58 h 67"/>
                <a:gd name="T4" fmla="*/ 23 w 43"/>
                <a:gd name="T5" fmla="*/ 50 h 67"/>
                <a:gd name="T6" fmla="*/ 40 w 43"/>
                <a:gd name="T7" fmla="*/ 5 h 67"/>
                <a:gd name="T8" fmla="*/ 38 w 43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8" y="0"/>
                  </a:moveTo>
                  <a:cubicBezTo>
                    <a:pt x="12" y="6"/>
                    <a:pt x="0" y="34"/>
                    <a:pt x="10" y="58"/>
                  </a:cubicBezTo>
                  <a:cubicBezTo>
                    <a:pt x="14" y="67"/>
                    <a:pt x="28" y="59"/>
                    <a:pt x="23" y="50"/>
                  </a:cubicBezTo>
                  <a:cubicBezTo>
                    <a:pt x="14" y="32"/>
                    <a:pt x="22" y="13"/>
                    <a:pt x="40" y="5"/>
                  </a:cubicBezTo>
                  <a:cubicBezTo>
                    <a:pt x="43" y="4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6" name="î$1iḍé">
              <a:extLst>
                <a:ext uri="{FF2B5EF4-FFF2-40B4-BE49-F238E27FC236}">
                  <a16:creationId xmlns:a16="http://schemas.microsoft.com/office/drawing/2014/main" xmlns="" id="{FB450D1D-ABCB-44F2-82C2-A1B32875DFFB}"/>
                </a:ext>
              </a:extLst>
            </p:cNvPr>
            <p:cNvSpPr/>
            <p:nvPr/>
          </p:nvSpPr>
          <p:spPr bwMode="auto">
            <a:xfrm>
              <a:off x="5719763" y="2471738"/>
              <a:ext cx="1955800" cy="2144713"/>
            </a:xfrm>
            <a:custGeom>
              <a:avLst/>
              <a:gdLst>
                <a:gd name="T0" fmla="*/ 601 w 661"/>
                <a:gd name="T1" fmla="*/ 330 h 726"/>
                <a:gd name="T2" fmla="*/ 517 w 661"/>
                <a:gd name="T3" fmla="*/ 270 h 726"/>
                <a:gd name="T4" fmla="*/ 363 w 661"/>
                <a:gd name="T5" fmla="*/ 211 h 726"/>
                <a:gd name="T6" fmla="*/ 200 w 661"/>
                <a:gd name="T7" fmla="*/ 148 h 726"/>
                <a:gd name="T8" fmla="*/ 8 w 661"/>
                <a:gd name="T9" fmla="*/ 4 h 726"/>
                <a:gd name="T10" fmla="*/ 1 w 661"/>
                <a:gd name="T11" fmla="*/ 6 h 726"/>
                <a:gd name="T12" fmla="*/ 114 w 661"/>
                <a:gd name="T13" fmla="*/ 131 h 726"/>
                <a:gd name="T14" fmla="*/ 316 w 661"/>
                <a:gd name="T15" fmla="*/ 214 h 726"/>
                <a:gd name="T16" fmla="*/ 468 w 661"/>
                <a:gd name="T17" fmla="*/ 273 h 726"/>
                <a:gd name="T18" fmla="*/ 591 w 661"/>
                <a:gd name="T19" fmla="*/ 355 h 726"/>
                <a:gd name="T20" fmla="*/ 634 w 661"/>
                <a:gd name="T21" fmla="*/ 526 h 726"/>
                <a:gd name="T22" fmla="*/ 603 w 661"/>
                <a:gd name="T23" fmla="*/ 703 h 726"/>
                <a:gd name="T24" fmla="*/ 608 w 661"/>
                <a:gd name="T25" fmla="*/ 723 h 726"/>
                <a:gd name="T26" fmla="*/ 625 w 661"/>
                <a:gd name="T27" fmla="*/ 706 h 726"/>
                <a:gd name="T28" fmla="*/ 639 w 661"/>
                <a:gd name="T29" fmla="*/ 646 h 726"/>
                <a:gd name="T30" fmla="*/ 658 w 661"/>
                <a:gd name="T31" fmla="*/ 481 h 726"/>
                <a:gd name="T32" fmla="*/ 619 w 661"/>
                <a:gd name="T33" fmla="*/ 353 h 726"/>
                <a:gd name="T34" fmla="*/ 601 w 661"/>
                <a:gd name="T35" fmla="*/ 33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1" h="726">
                  <a:moveTo>
                    <a:pt x="601" y="330"/>
                  </a:moveTo>
                  <a:cubicBezTo>
                    <a:pt x="578" y="304"/>
                    <a:pt x="548" y="285"/>
                    <a:pt x="517" y="270"/>
                  </a:cubicBezTo>
                  <a:cubicBezTo>
                    <a:pt x="467" y="247"/>
                    <a:pt x="414" y="231"/>
                    <a:pt x="363" y="211"/>
                  </a:cubicBezTo>
                  <a:cubicBezTo>
                    <a:pt x="309" y="190"/>
                    <a:pt x="254" y="169"/>
                    <a:pt x="200" y="148"/>
                  </a:cubicBezTo>
                  <a:cubicBezTo>
                    <a:pt x="124" y="119"/>
                    <a:pt x="34" y="90"/>
                    <a:pt x="8" y="4"/>
                  </a:cubicBezTo>
                  <a:cubicBezTo>
                    <a:pt x="7" y="0"/>
                    <a:pt x="0" y="2"/>
                    <a:pt x="1" y="6"/>
                  </a:cubicBezTo>
                  <a:cubicBezTo>
                    <a:pt x="13" y="66"/>
                    <a:pt x="63" y="105"/>
                    <a:pt x="114" y="131"/>
                  </a:cubicBezTo>
                  <a:cubicBezTo>
                    <a:pt x="179" y="163"/>
                    <a:pt x="249" y="187"/>
                    <a:pt x="316" y="214"/>
                  </a:cubicBezTo>
                  <a:cubicBezTo>
                    <a:pt x="367" y="234"/>
                    <a:pt x="418" y="253"/>
                    <a:pt x="468" y="273"/>
                  </a:cubicBezTo>
                  <a:cubicBezTo>
                    <a:pt x="514" y="291"/>
                    <a:pt x="560" y="316"/>
                    <a:pt x="591" y="355"/>
                  </a:cubicBezTo>
                  <a:cubicBezTo>
                    <a:pt x="628" y="402"/>
                    <a:pt x="638" y="466"/>
                    <a:pt x="634" y="526"/>
                  </a:cubicBezTo>
                  <a:cubicBezTo>
                    <a:pt x="630" y="586"/>
                    <a:pt x="614" y="644"/>
                    <a:pt x="603" y="703"/>
                  </a:cubicBezTo>
                  <a:cubicBezTo>
                    <a:pt x="601" y="710"/>
                    <a:pt x="601" y="721"/>
                    <a:pt x="608" y="723"/>
                  </a:cubicBezTo>
                  <a:cubicBezTo>
                    <a:pt x="617" y="726"/>
                    <a:pt x="623" y="715"/>
                    <a:pt x="625" y="706"/>
                  </a:cubicBezTo>
                  <a:cubicBezTo>
                    <a:pt x="630" y="686"/>
                    <a:pt x="634" y="666"/>
                    <a:pt x="639" y="646"/>
                  </a:cubicBezTo>
                  <a:cubicBezTo>
                    <a:pt x="650" y="592"/>
                    <a:pt x="661" y="536"/>
                    <a:pt x="658" y="481"/>
                  </a:cubicBezTo>
                  <a:cubicBezTo>
                    <a:pt x="655" y="436"/>
                    <a:pt x="644" y="391"/>
                    <a:pt x="619" y="353"/>
                  </a:cubicBezTo>
                  <a:cubicBezTo>
                    <a:pt x="614" y="345"/>
                    <a:pt x="608" y="337"/>
                    <a:pt x="601" y="33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7" name="iś1ïḋè">
              <a:extLst>
                <a:ext uri="{FF2B5EF4-FFF2-40B4-BE49-F238E27FC236}">
                  <a16:creationId xmlns:a16="http://schemas.microsoft.com/office/drawing/2014/main" xmlns="" id="{06D3A66E-0283-4A4D-98A3-F0BD2A80A878}"/>
                </a:ext>
              </a:extLst>
            </p:cNvPr>
            <p:cNvSpPr/>
            <p:nvPr/>
          </p:nvSpPr>
          <p:spPr bwMode="auto">
            <a:xfrm>
              <a:off x="5719763" y="2190751"/>
              <a:ext cx="796925" cy="357188"/>
            </a:xfrm>
            <a:custGeom>
              <a:avLst/>
              <a:gdLst>
                <a:gd name="T0" fmla="*/ 224 w 269"/>
                <a:gd name="T1" fmla="*/ 0 h 121"/>
                <a:gd name="T2" fmla="*/ 231 w 269"/>
                <a:gd name="T3" fmla="*/ 9 h 121"/>
                <a:gd name="T4" fmla="*/ 201 w 269"/>
                <a:gd name="T5" fmla="*/ 65 h 121"/>
                <a:gd name="T6" fmla="*/ 139 w 269"/>
                <a:gd name="T7" fmla="*/ 92 h 121"/>
                <a:gd name="T8" fmla="*/ 9 w 269"/>
                <a:gd name="T9" fmla="*/ 102 h 121"/>
                <a:gd name="T10" fmla="*/ 14 w 269"/>
                <a:gd name="T11" fmla="*/ 92 h 121"/>
                <a:gd name="T12" fmla="*/ 14 w 269"/>
                <a:gd name="T13" fmla="*/ 85 h 121"/>
                <a:gd name="T14" fmla="*/ 1 w 269"/>
                <a:gd name="T15" fmla="*/ 101 h 121"/>
                <a:gd name="T16" fmla="*/ 19 w 269"/>
                <a:gd name="T17" fmla="*/ 114 h 121"/>
                <a:gd name="T18" fmla="*/ 135 w 269"/>
                <a:gd name="T19" fmla="*/ 102 h 121"/>
                <a:gd name="T20" fmla="*/ 230 w 269"/>
                <a:gd name="T21" fmla="*/ 53 h 121"/>
                <a:gd name="T22" fmla="*/ 224 w 269"/>
                <a:gd name="T2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21">
                  <a:moveTo>
                    <a:pt x="224" y="0"/>
                  </a:moveTo>
                  <a:cubicBezTo>
                    <a:pt x="231" y="9"/>
                    <a:pt x="231" y="9"/>
                    <a:pt x="231" y="9"/>
                  </a:cubicBezTo>
                  <a:cubicBezTo>
                    <a:pt x="266" y="13"/>
                    <a:pt x="216" y="56"/>
                    <a:pt x="201" y="65"/>
                  </a:cubicBezTo>
                  <a:cubicBezTo>
                    <a:pt x="181" y="76"/>
                    <a:pt x="161" y="86"/>
                    <a:pt x="139" y="92"/>
                  </a:cubicBezTo>
                  <a:cubicBezTo>
                    <a:pt x="47" y="116"/>
                    <a:pt x="12" y="106"/>
                    <a:pt x="9" y="102"/>
                  </a:cubicBezTo>
                  <a:cubicBezTo>
                    <a:pt x="6" y="98"/>
                    <a:pt x="11" y="93"/>
                    <a:pt x="14" y="92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7" y="87"/>
                    <a:pt x="0" y="94"/>
                    <a:pt x="1" y="101"/>
                  </a:cubicBezTo>
                  <a:cubicBezTo>
                    <a:pt x="3" y="110"/>
                    <a:pt x="12" y="112"/>
                    <a:pt x="19" y="114"/>
                  </a:cubicBezTo>
                  <a:cubicBezTo>
                    <a:pt x="56" y="121"/>
                    <a:pt x="100" y="112"/>
                    <a:pt x="135" y="102"/>
                  </a:cubicBezTo>
                  <a:cubicBezTo>
                    <a:pt x="167" y="92"/>
                    <a:pt x="204" y="75"/>
                    <a:pt x="230" y="53"/>
                  </a:cubicBezTo>
                  <a:cubicBezTo>
                    <a:pt x="247" y="38"/>
                    <a:pt x="269" y="2"/>
                    <a:pt x="224" y="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8" name="îṣlíḑê">
              <a:extLst>
                <a:ext uri="{FF2B5EF4-FFF2-40B4-BE49-F238E27FC236}">
                  <a16:creationId xmlns:a16="http://schemas.microsoft.com/office/drawing/2014/main" xmlns="" id="{59E941FE-088B-42B3-A859-A9216AC5EDC8}"/>
                </a:ext>
              </a:extLst>
            </p:cNvPr>
            <p:cNvSpPr/>
            <p:nvPr/>
          </p:nvSpPr>
          <p:spPr bwMode="auto">
            <a:xfrm>
              <a:off x="7353300" y="3308351"/>
              <a:ext cx="206375" cy="123825"/>
            </a:xfrm>
            <a:custGeom>
              <a:avLst/>
              <a:gdLst>
                <a:gd name="T0" fmla="*/ 33 w 70"/>
                <a:gd name="T1" fmla="*/ 38 h 42"/>
                <a:gd name="T2" fmla="*/ 6 w 70"/>
                <a:gd name="T3" fmla="*/ 26 h 42"/>
                <a:gd name="T4" fmla="*/ 15 w 70"/>
                <a:gd name="T5" fmla="*/ 29 h 42"/>
                <a:gd name="T6" fmla="*/ 19 w 70"/>
                <a:gd name="T7" fmla="*/ 15 h 42"/>
                <a:gd name="T8" fmla="*/ 0 w 70"/>
                <a:gd name="T9" fmla="*/ 4 h 42"/>
                <a:gd name="T10" fmla="*/ 30 w 70"/>
                <a:gd name="T11" fmla="*/ 4 h 42"/>
                <a:gd name="T12" fmla="*/ 44 w 70"/>
                <a:gd name="T13" fmla="*/ 23 h 42"/>
                <a:gd name="T14" fmla="*/ 70 w 70"/>
                <a:gd name="T15" fmla="*/ 31 h 42"/>
                <a:gd name="T16" fmla="*/ 55 w 70"/>
                <a:gd name="T17" fmla="*/ 42 h 42"/>
                <a:gd name="T18" fmla="*/ 33 w 70"/>
                <a:gd name="T1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2">
                  <a:moveTo>
                    <a:pt x="33" y="38"/>
                  </a:moveTo>
                  <a:cubicBezTo>
                    <a:pt x="23" y="39"/>
                    <a:pt x="10" y="37"/>
                    <a:pt x="6" y="26"/>
                  </a:cubicBezTo>
                  <a:cubicBezTo>
                    <a:pt x="11" y="27"/>
                    <a:pt x="15" y="29"/>
                    <a:pt x="15" y="29"/>
                  </a:cubicBezTo>
                  <a:cubicBezTo>
                    <a:pt x="18" y="28"/>
                    <a:pt x="19" y="20"/>
                    <a:pt x="19" y="15"/>
                  </a:cubicBezTo>
                  <a:cubicBezTo>
                    <a:pt x="18" y="11"/>
                    <a:pt x="1" y="5"/>
                    <a:pt x="0" y="4"/>
                  </a:cubicBezTo>
                  <a:cubicBezTo>
                    <a:pt x="9" y="1"/>
                    <a:pt x="24" y="0"/>
                    <a:pt x="30" y="4"/>
                  </a:cubicBezTo>
                  <a:cubicBezTo>
                    <a:pt x="37" y="9"/>
                    <a:pt x="38" y="16"/>
                    <a:pt x="44" y="23"/>
                  </a:cubicBezTo>
                  <a:cubicBezTo>
                    <a:pt x="47" y="24"/>
                    <a:pt x="69" y="28"/>
                    <a:pt x="70" y="31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43" y="36"/>
                    <a:pt x="33" y="38"/>
                  </a:cubicBez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9" name="î$ļïḋè">
              <a:extLst>
                <a:ext uri="{FF2B5EF4-FFF2-40B4-BE49-F238E27FC236}">
                  <a16:creationId xmlns:a16="http://schemas.microsoft.com/office/drawing/2014/main" xmlns="" id="{87C8F09C-CD1B-4018-9B0C-57C02BEC1C3D}"/>
                </a:ext>
              </a:extLst>
            </p:cNvPr>
            <p:cNvSpPr/>
            <p:nvPr/>
          </p:nvSpPr>
          <p:spPr bwMode="auto">
            <a:xfrm>
              <a:off x="7497763" y="3367088"/>
              <a:ext cx="739775" cy="165100"/>
            </a:xfrm>
            <a:custGeom>
              <a:avLst/>
              <a:gdLst>
                <a:gd name="T0" fmla="*/ 250 w 250"/>
                <a:gd name="T1" fmla="*/ 19 h 56"/>
                <a:gd name="T2" fmla="*/ 5 w 250"/>
                <a:gd name="T3" fmla="*/ 0 h 56"/>
                <a:gd name="T4" fmla="*/ 0 w 250"/>
                <a:gd name="T5" fmla="*/ 17 h 56"/>
                <a:gd name="T6" fmla="*/ 196 w 250"/>
                <a:gd name="T7" fmla="*/ 55 h 56"/>
                <a:gd name="T8" fmla="*/ 250 w 250"/>
                <a:gd name="T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6">
                  <a:moveTo>
                    <a:pt x="250" y="19"/>
                  </a:moveTo>
                  <a:cubicBezTo>
                    <a:pt x="211" y="29"/>
                    <a:pt x="124" y="31"/>
                    <a:pt x="5" y="0"/>
                  </a:cubicBezTo>
                  <a:cubicBezTo>
                    <a:pt x="2" y="6"/>
                    <a:pt x="1" y="11"/>
                    <a:pt x="0" y="17"/>
                  </a:cubicBezTo>
                  <a:cubicBezTo>
                    <a:pt x="60" y="56"/>
                    <a:pt x="169" y="56"/>
                    <a:pt x="196" y="55"/>
                  </a:cubicBezTo>
                  <a:cubicBezTo>
                    <a:pt x="211" y="40"/>
                    <a:pt x="246" y="39"/>
                    <a:pt x="250" y="1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0" name="iśḷïḍé">
              <a:extLst>
                <a:ext uri="{FF2B5EF4-FFF2-40B4-BE49-F238E27FC236}">
                  <a16:creationId xmlns:a16="http://schemas.microsoft.com/office/drawing/2014/main" xmlns="" id="{E606619B-B7D1-4912-A26B-0877798172B0}"/>
                </a:ext>
              </a:extLst>
            </p:cNvPr>
            <p:cNvSpPr/>
            <p:nvPr/>
          </p:nvSpPr>
          <p:spPr bwMode="auto">
            <a:xfrm>
              <a:off x="7281863" y="3311526"/>
              <a:ext cx="207963" cy="141288"/>
            </a:xfrm>
            <a:custGeom>
              <a:avLst/>
              <a:gdLst>
                <a:gd name="T0" fmla="*/ 45 w 70"/>
                <a:gd name="T1" fmla="*/ 18 h 48"/>
                <a:gd name="T2" fmla="*/ 19 w 70"/>
                <a:gd name="T3" fmla="*/ 3 h 48"/>
                <a:gd name="T4" fmla="*/ 28 w 70"/>
                <a:gd name="T5" fmla="*/ 8 h 48"/>
                <a:gd name="T6" fmla="*/ 18 w 70"/>
                <a:gd name="T7" fmla="*/ 19 h 48"/>
                <a:gd name="T8" fmla="*/ 0 w 70"/>
                <a:gd name="T9" fmla="*/ 17 h 48"/>
                <a:gd name="T10" fmla="*/ 16 w 70"/>
                <a:gd name="T11" fmla="*/ 35 h 48"/>
                <a:gd name="T12" fmla="*/ 39 w 70"/>
                <a:gd name="T13" fmla="*/ 35 h 48"/>
                <a:gd name="T14" fmla="*/ 66 w 70"/>
                <a:gd name="T15" fmla="*/ 48 h 48"/>
                <a:gd name="T16" fmla="*/ 70 w 70"/>
                <a:gd name="T17" fmla="*/ 31 h 48"/>
                <a:gd name="T18" fmla="*/ 45 w 70"/>
                <a:gd name="T19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8">
                  <a:moveTo>
                    <a:pt x="45" y="18"/>
                  </a:moveTo>
                  <a:cubicBezTo>
                    <a:pt x="40" y="9"/>
                    <a:pt x="31" y="0"/>
                    <a:pt x="19" y="3"/>
                  </a:cubicBezTo>
                  <a:cubicBezTo>
                    <a:pt x="24" y="6"/>
                    <a:pt x="28" y="8"/>
                    <a:pt x="28" y="8"/>
                  </a:cubicBezTo>
                  <a:cubicBezTo>
                    <a:pt x="28" y="11"/>
                    <a:pt x="22" y="17"/>
                    <a:pt x="18" y="19"/>
                  </a:cubicBezTo>
                  <a:cubicBezTo>
                    <a:pt x="14" y="21"/>
                    <a:pt x="1" y="18"/>
                    <a:pt x="0" y="17"/>
                  </a:cubicBezTo>
                  <a:cubicBezTo>
                    <a:pt x="3" y="27"/>
                    <a:pt x="9" y="32"/>
                    <a:pt x="16" y="35"/>
                  </a:cubicBezTo>
                  <a:cubicBezTo>
                    <a:pt x="23" y="38"/>
                    <a:pt x="29" y="35"/>
                    <a:pt x="39" y="35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49" y="26"/>
                    <a:pt x="45" y="18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1" name="iṧľídé">
              <a:extLst>
                <a:ext uri="{FF2B5EF4-FFF2-40B4-BE49-F238E27FC236}">
                  <a16:creationId xmlns:a16="http://schemas.microsoft.com/office/drawing/2014/main" xmlns="" id="{E9743307-9A05-4C43-8D39-23962F1A6C5D}"/>
                </a:ext>
              </a:extLst>
            </p:cNvPr>
            <p:cNvSpPr/>
            <p:nvPr/>
          </p:nvSpPr>
          <p:spPr bwMode="auto">
            <a:xfrm>
              <a:off x="8059738" y="3157538"/>
              <a:ext cx="33338" cy="49213"/>
            </a:xfrm>
            <a:custGeom>
              <a:avLst/>
              <a:gdLst>
                <a:gd name="T0" fmla="*/ 3 w 11"/>
                <a:gd name="T1" fmla="*/ 15 h 17"/>
                <a:gd name="T2" fmla="*/ 10 w 11"/>
                <a:gd name="T3" fmla="*/ 14 h 17"/>
                <a:gd name="T4" fmla="*/ 10 w 11"/>
                <a:gd name="T5" fmla="*/ 2 h 17"/>
                <a:gd name="T6" fmla="*/ 3 w 11"/>
                <a:gd name="T7" fmla="*/ 9 h 17"/>
                <a:gd name="T8" fmla="*/ 3 w 11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3" y="15"/>
                  </a:moveTo>
                  <a:cubicBezTo>
                    <a:pt x="5" y="17"/>
                    <a:pt x="9" y="17"/>
                    <a:pt x="10" y="14"/>
                  </a:cubicBezTo>
                  <a:cubicBezTo>
                    <a:pt x="11" y="13"/>
                    <a:pt x="11" y="0"/>
                    <a:pt x="10" y="2"/>
                  </a:cubicBezTo>
                  <a:cubicBezTo>
                    <a:pt x="10" y="3"/>
                    <a:pt x="9" y="7"/>
                    <a:pt x="3" y="9"/>
                  </a:cubicBezTo>
                  <a:cubicBezTo>
                    <a:pt x="0" y="10"/>
                    <a:pt x="0" y="14"/>
                    <a:pt x="3" y="15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2" name="îśļíďé">
              <a:extLst>
                <a:ext uri="{FF2B5EF4-FFF2-40B4-BE49-F238E27FC236}">
                  <a16:creationId xmlns:a16="http://schemas.microsoft.com/office/drawing/2014/main" xmlns="" id="{D07AFDFE-5226-4E30-BF14-075463BE9849}"/>
                </a:ext>
              </a:extLst>
            </p:cNvPr>
            <p:cNvSpPr/>
            <p:nvPr/>
          </p:nvSpPr>
          <p:spPr bwMode="auto">
            <a:xfrm>
              <a:off x="8077200" y="3024188"/>
              <a:ext cx="284163" cy="481013"/>
            </a:xfrm>
            <a:custGeom>
              <a:avLst/>
              <a:gdLst>
                <a:gd name="T0" fmla="*/ 13 w 96"/>
                <a:gd name="T1" fmla="*/ 19 h 163"/>
                <a:gd name="T2" fmla="*/ 23 w 96"/>
                <a:gd name="T3" fmla="*/ 8 h 163"/>
                <a:gd name="T4" fmla="*/ 23 w 96"/>
                <a:gd name="T5" fmla="*/ 7 h 163"/>
                <a:gd name="T6" fmla="*/ 55 w 96"/>
                <a:gd name="T7" fmla="*/ 13 h 163"/>
                <a:gd name="T8" fmla="*/ 78 w 96"/>
                <a:gd name="T9" fmla="*/ 44 h 163"/>
                <a:gd name="T10" fmla="*/ 71 w 96"/>
                <a:gd name="T11" fmla="*/ 117 h 163"/>
                <a:gd name="T12" fmla="*/ 70 w 96"/>
                <a:gd name="T13" fmla="*/ 160 h 163"/>
                <a:gd name="T14" fmla="*/ 68 w 96"/>
                <a:gd name="T15" fmla="*/ 162 h 163"/>
                <a:gd name="T16" fmla="*/ 67 w 96"/>
                <a:gd name="T17" fmla="*/ 163 h 163"/>
                <a:gd name="T18" fmla="*/ 31 w 96"/>
                <a:gd name="T19" fmla="*/ 154 h 163"/>
                <a:gd name="T20" fmla="*/ 30 w 96"/>
                <a:gd name="T21" fmla="*/ 153 h 163"/>
                <a:gd name="T22" fmla="*/ 29 w 96"/>
                <a:gd name="T23" fmla="*/ 151 h 163"/>
                <a:gd name="T24" fmla="*/ 42 w 96"/>
                <a:gd name="T25" fmla="*/ 119 h 163"/>
                <a:gd name="T26" fmla="*/ 11 w 96"/>
                <a:gd name="T27" fmla="*/ 94 h 163"/>
                <a:gd name="T28" fmla="*/ 13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13" y="19"/>
                  </a:moveTo>
                  <a:cubicBezTo>
                    <a:pt x="16" y="15"/>
                    <a:pt x="19" y="11"/>
                    <a:pt x="23" y="8"/>
                  </a:cubicBezTo>
                  <a:cubicBezTo>
                    <a:pt x="23" y="8"/>
                    <a:pt x="23" y="7"/>
                    <a:pt x="23" y="7"/>
                  </a:cubicBezTo>
                  <a:cubicBezTo>
                    <a:pt x="34" y="0"/>
                    <a:pt x="46" y="6"/>
                    <a:pt x="55" y="13"/>
                  </a:cubicBezTo>
                  <a:cubicBezTo>
                    <a:pt x="64" y="22"/>
                    <a:pt x="72" y="32"/>
                    <a:pt x="78" y="44"/>
                  </a:cubicBezTo>
                  <a:cubicBezTo>
                    <a:pt x="89" y="64"/>
                    <a:pt x="96" y="103"/>
                    <a:pt x="71" y="117"/>
                  </a:cubicBezTo>
                  <a:cubicBezTo>
                    <a:pt x="71" y="131"/>
                    <a:pt x="70" y="146"/>
                    <a:pt x="70" y="160"/>
                  </a:cubicBezTo>
                  <a:cubicBezTo>
                    <a:pt x="70" y="161"/>
                    <a:pt x="69" y="162"/>
                    <a:pt x="68" y="162"/>
                  </a:cubicBezTo>
                  <a:cubicBezTo>
                    <a:pt x="68" y="162"/>
                    <a:pt x="68" y="163"/>
                    <a:pt x="67" y="163"/>
                  </a:cubicBezTo>
                  <a:cubicBezTo>
                    <a:pt x="54" y="163"/>
                    <a:pt x="42" y="160"/>
                    <a:pt x="31" y="154"/>
                  </a:cubicBezTo>
                  <a:cubicBezTo>
                    <a:pt x="31" y="154"/>
                    <a:pt x="30" y="154"/>
                    <a:pt x="30" y="153"/>
                  </a:cubicBezTo>
                  <a:cubicBezTo>
                    <a:pt x="29" y="153"/>
                    <a:pt x="29" y="152"/>
                    <a:pt x="29" y="151"/>
                  </a:cubicBezTo>
                  <a:cubicBezTo>
                    <a:pt x="35" y="141"/>
                    <a:pt x="40" y="131"/>
                    <a:pt x="42" y="119"/>
                  </a:cubicBezTo>
                  <a:cubicBezTo>
                    <a:pt x="29" y="116"/>
                    <a:pt x="18" y="106"/>
                    <a:pt x="11" y="94"/>
                  </a:cubicBezTo>
                  <a:cubicBezTo>
                    <a:pt x="0" y="71"/>
                    <a:pt x="1" y="41"/>
                    <a:pt x="13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3" name="îṥḷïḍè">
              <a:extLst>
                <a:ext uri="{FF2B5EF4-FFF2-40B4-BE49-F238E27FC236}">
                  <a16:creationId xmlns:a16="http://schemas.microsoft.com/office/drawing/2014/main" xmlns="" id="{61B87C06-095A-4BB0-9B44-0E1649F2ECD8}"/>
                </a:ext>
              </a:extLst>
            </p:cNvPr>
            <p:cNvSpPr/>
            <p:nvPr/>
          </p:nvSpPr>
          <p:spPr bwMode="auto">
            <a:xfrm>
              <a:off x="8110538" y="3205163"/>
              <a:ext cx="109538" cy="55563"/>
            </a:xfrm>
            <a:custGeom>
              <a:avLst/>
              <a:gdLst>
                <a:gd name="T0" fmla="*/ 8 w 37"/>
                <a:gd name="T1" fmla="*/ 3 h 19"/>
                <a:gd name="T2" fmla="*/ 12 w 37"/>
                <a:gd name="T3" fmla="*/ 2 h 19"/>
                <a:gd name="T4" fmla="*/ 26 w 37"/>
                <a:gd name="T5" fmla="*/ 1 h 19"/>
                <a:gd name="T6" fmla="*/ 35 w 37"/>
                <a:gd name="T7" fmla="*/ 12 h 19"/>
                <a:gd name="T8" fmla="*/ 28 w 37"/>
                <a:gd name="T9" fmla="*/ 17 h 19"/>
                <a:gd name="T10" fmla="*/ 16 w 37"/>
                <a:gd name="T11" fmla="*/ 19 h 19"/>
                <a:gd name="T12" fmla="*/ 3 w 37"/>
                <a:gd name="T13" fmla="*/ 13 h 19"/>
                <a:gd name="T14" fmla="*/ 8 w 37"/>
                <a:gd name="T1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">
                  <a:moveTo>
                    <a:pt x="8" y="3"/>
                  </a:moveTo>
                  <a:cubicBezTo>
                    <a:pt x="9" y="2"/>
                    <a:pt x="11" y="2"/>
                    <a:pt x="12" y="2"/>
                  </a:cubicBezTo>
                  <a:cubicBezTo>
                    <a:pt x="16" y="0"/>
                    <a:pt x="21" y="0"/>
                    <a:pt x="26" y="1"/>
                  </a:cubicBezTo>
                  <a:cubicBezTo>
                    <a:pt x="31" y="2"/>
                    <a:pt x="37" y="6"/>
                    <a:pt x="35" y="12"/>
                  </a:cubicBezTo>
                  <a:cubicBezTo>
                    <a:pt x="33" y="14"/>
                    <a:pt x="31" y="16"/>
                    <a:pt x="28" y="17"/>
                  </a:cubicBezTo>
                  <a:cubicBezTo>
                    <a:pt x="24" y="19"/>
                    <a:pt x="20" y="19"/>
                    <a:pt x="16" y="19"/>
                  </a:cubicBezTo>
                  <a:cubicBezTo>
                    <a:pt x="11" y="19"/>
                    <a:pt x="5" y="18"/>
                    <a:pt x="3" y="13"/>
                  </a:cubicBezTo>
                  <a:cubicBezTo>
                    <a:pt x="0" y="9"/>
                    <a:pt x="4" y="5"/>
                    <a:pt x="8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4" name="iśľîḑe">
              <a:extLst>
                <a:ext uri="{FF2B5EF4-FFF2-40B4-BE49-F238E27FC236}">
                  <a16:creationId xmlns:a16="http://schemas.microsoft.com/office/drawing/2014/main" xmlns="" id="{6A9FB7B2-3192-420A-AE19-6C2852C1ECD9}"/>
                </a:ext>
              </a:extLst>
            </p:cNvPr>
            <p:cNvSpPr/>
            <p:nvPr/>
          </p:nvSpPr>
          <p:spPr bwMode="auto">
            <a:xfrm>
              <a:off x="8104188" y="3133726"/>
              <a:ext cx="80963" cy="47625"/>
            </a:xfrm>
            <a:custGeom>
              <a:avLst/>
              <a:gdLst>
                <a:gd name="T0" fmla="*/ 2 w 27"/>
                <a:gd name="T1" fmla="*/ 8 h 16"/>
                <a:gd name="T2" fmla="*/ 18 w 27"/>
                <a:gd name="T3" fmla="*/ 2 h 16"/>
                <a:gd name="T4" fmla="*/ 27 w 27"/>
                <a:gd name="T5" fmla="*/ 16 h 16"/>
                <a:gd name="T6" fmla="*/ 26 w 27"/>
                <a:gd name="T7" fmla="*/ 16 h 16"/>
                <a:gd name="T8" fmla="*/ 18 w 27"/>
                <a:gd name="T9" fmla="*/ 4 h 16"/>
                <a:gd name="T10" fmla="*/ 5 w 27"/>
                <a:gd name="T11" fmla="*/ 10 h 16"/>
                <a:gd name="T12" fmla="*/ 2 w 27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" y="8"/>
                  </a:moveTo>
                  <a:cubicBezTo>
                    <a:pt x="5" y="2"/>
                    <a:pt x="12" y="0"/>
                    <a:pt x="18" y="2"/>
                  </a:cubicBezTo>
                  <a:cubicBezTo>
                    <a:pt x="24" y="4"/>
                    <a:pt x="27" y="10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2"/>
                    <a:pt x="22" y="6"/>
                    <a:pt x="18" y="4"/>
                  </a:cubicBezTo>
                  <a:cubicBezTo>
                    <a:pt x="13" y="3"/>
                    <a:pt x="7" y="5"/>
                    <a:pt x="5" y="10"/>
                  </a:cubicBezTo>
                  <a:cubicBezTo>
                    <a:pt x="4" y="12"/>
                    <a:pt x="0" y="10"/>
                    <a:pt x="2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5" name="íŝḻïďe">
              <a:extLst>
                <a:ext uri="{FF2B5EF4-FFF2-40B4-BE49-F238E27FC236}">
                  <a16:creationId xmlns:a16="http://schemas.microsoft.com/office/drawing/2014/main" xmlns="" id="{2089BCA9-B71E-4D2F-BDF2-569E481A714F}"/>
                </a:ext>
              </a:extLst>
            </p:cNvPr>
            <p:cNvSpPr/>
            <p:nvPr/>
          </p:nvSpPr>
          <p:spPr bwMode="auto">
            <a:xfrm>
              <a:off x="8048625" y="2897188"/>
              <a:ext cx="473075" cy="517525"/>
            </a:xfrm>
            <a:custGeom>
              <a:avLst/>
              <a:gdLst>
                <a:gd name="T0" fmla="*/ 20 w 160"/>
                <a:gd name="T1" fmla="*/ 7 h 175"/>
                <a:gd name="T2" fmla="*/ 51 w 160"/>
                <a:gd name="T3" fmla="*/ 6 h 175"/>
                <a:gd name="T4" fmla="*/ 64 w 160"/>
                <a:gd name="T5" fmla="*/ 33 h 175"/>
                <a:gd name="T6" fmla="*/ 133 w 160"/>
                <a:gd name="T7" fmla="*/ 54 h 175"/>
                <a:gd name="T8" fmla="*/ 137 w 160"/>
                <a:gd name="T9" fmla="*/ 163 h 175"/>
                <a:gd name="T10" fmla="*/ 55 w 160"/>
                <a:gd name="T11" fmla="*/ 156 h 175"/>
                <a:gd name="T12" fmla="*/ 55 w 160"/>
                <a:gd name="T13" fmla="*/ 152 h 175"/>
                <a:gd name="T14" fmla="*/ 69 w 160"/>
                <a:gd name="T15" fmla="*/ 80 h 175"/>
                <a:gd name="T16" fmla="*/ 23 w 160"/>
                <a:gd name="T17" fmla="*/ 62 h 175"/>
                <a:gd name="T18" fmla="*/ 20 w 160"/>
                <a:gd name="T19" fmla="*/ 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75">
                  <a:moveTo>
                    <a:pt x="20" y="7"/>
                  </a:moveTo>
                  <a:cubicBezTo>
                    <a:pt x="29" y="1"/>
                    <a:pt x="41" y="0"/>
                    <a:pt x="51" y="6"/>
                  </a:cubicBezTo>
                  <a:cubicBezTo>
                    <a:pt x="60" y="12"/>
                    <a:pt x="65" y="22"/>
                    <a:pt x="64" y="33"/>
                  </a:cubicBezTo>
                  <a:cubicBezTo>
                    <a:pt x="87" y="33"/>
                    <a:pt x="117" y="34"/>
                    <a:pt x="133" y="54"/>
                  </a:cubicBezTo>
                  <a:cubicBezTo>
                    <a:pt x="160" y="87"/>
                    <a:pt x="153" y="141"/>
                    <a:pt x="137" y="163"/>
                  </a:cubicBezTo>
                  <a:cubicBezTo>
                    <a:pt x="129" y="175"/>
                    <a:pt x="66" y="166"/>
                    <a:pt x="55" y="156"/>
                  </a:cubicBezTo>
                  <a:cubicBezTo>
                    <a:pt x="53" y="155"/>
                    <a:pt x="54" y="153"/>
                    <a:pt x="55" y="152"/>
                  </a:cubicBezTo>
                  <a:cubicBezTo>
                    <a:pt x="70" y="142"/>
                    <a:pt x="88" y="111"/>
                    <a:pt x="69" y="80"/>
                  </a:cubicBezTo>
                  <a:cubicBezTo>
                    <a:pt x="57" y="60"/>
                    <a:pt x="23" y="62"/>
                    <a:pt x="23" y="62"/>
                  </a:cubicBezTo>
                  <a:cubicBezTo>
                    <a:pt x="5" y="49"/>
                    <a:pt x="0" y="21"/>
                    <a:pt x="20" y="7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6" name="iśḻíḓè">
              <a:extLst>
                <a:ext uri="{FF2B5EF4-FFF2-40B4-BE49-F238E27FC236}">
                  <a16:creationId xmlns:a16="http://schemas.microsoft.com/office/drawing/2014/main" xmlns="" id="{EF13181F-65E9-47DF-BEDF-A844BB74E3F3}"/>
                </a:ext>
              </a:extLst>
            </p:cNvPr>
            <p:cNvSpPr/>
            <p:nvPr/>
          </p:nvSpPr>
          <p:spPr bwMode="auto">
            <a:xfrm>
              <a:off x="8077200" y="2914651"/>
              <a:ext cx="101600" cy="150813"/>
            </a:xfrm>
            <a:custGeom>
              <a:avLst/>
              <a:gdLst>
                <a:gd name="T0" fmla="*/ 6 w 34"/>
                <a:gd name="T1" fmla="*/ 15 h 51"/>
                <a:gd name="T2" fmla="*/ 34 w 34"/>
                <a:gd name="T3" fmla="*/ 2 h 51"/>
                <a:gd name="T4" fmla="*/ 33 w 34"/>
                <a:gd name="T5" fmla="*/ 4 h 51"/>
                <a:gd name="T6" fmla="*/ 9 w 34"/>
                <a:gd name="T7" fmla="*/ 18 h 51"/>
                <a:gd name="T8" fmla="*/ 17 w 34"/>
                <a:gd name="T9" fmla="*/ 46 h 51"/>
                <a:gd name="T10" fmla="*/ 14 w 34"/>
                <a:gd name="T11" fmla="*/ 49 h 51"/>
                <a:gd name="T12" fmla="*/ 6 w 34"/>
                <a:gd name="T13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1">
                  <a:moveTo>
                    <a:pt x="6" y="15"/>
                  </a:moveTo>
                  <a:cubicBezTo>
                    <a:pt x="11" y="5"/>
                    <a:pt x="22" y="0"/>
                    <a:pt x="34" y="2"/>
                  </a:cubicBezTo>
                  <a:cubicBezTo>
                    <a:pt x="34" y="2"/>
                    <a:pt x="34" y="4"/>
                    <a:pt x="33" y="4"/>
                  </a:cubicBezTo>
                  <a:cubicBezTo>
                    <a:pt x="23" y="3"/>
                    <a:pt x="12" y="8"/>
                    <a:pt x="9" y="18"/>
                  </a:cubicBezTo>
                  <a:cubicBezTo>
                    <a:pt x="5" y="29"/>
                    <a:pt x="10" y="38"/>
                    <a:pt x="17" y="46"/>
                  </a:cubicBezTo>
                  <a:cubicBezTo>
                    <a:pt x="18" y="48"/>
                    <a:pt x="15" y="51"/>
                    <a:pt x="14" y="49"/>
                  </a:cubicBezTo>
                  <a:cubicBezTo>
                    <a:pt x="6" y="39"/>
                    <a:pt x="0" y="28"/>
                    <a:pt x="6" y="15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7" name="ïṡļîḓe">
              <a:extLst>
                <a:ext uri="{FF2B5EF4-FFF2-40B4-BE49-F238E27FC236}">
                  <a16:creationId xmlns:a16="http://schemas.microsoft.com/office/drawing/2014/main" xmlns="" id="{3B68FAB6-E7B0-4A9F-8A01-081090AF3051}"/>
                </a:ext>
              </a:extLst>
            </p:cNvPr>
            <p:cNvSpPr/>
            <p:nvPr/>
          </p:nvSpPr>
          <p:spPr bwMode="auto">
            <a:xfrm>
              <a:off x="8024813" y="5449888"/>
              <a:ext cx="141288" cy="41275"/>
            </a:xfrm>
            <a:custGeom>
              <a:avLst/>
              <a:gdLst>
                <a:gd name="T0" fmla="*/ 47 w 48"/>
                <a:gd name="T1" fmla="*/ 3 h 14"/>
                <a:gd name="T2" fmla="*/ 43 w 48"/>
                <a:gd name="T3" fmla="*/ 8 h 14"/>
                <a:gd name="T4" fmla="*/ 13 w 48"/>
                <a:gd name="T5" fmla="*/ 10 h 14"/>
                <a:gd name="T6" fmla="*/ 0 w 48"/>
                <a:gd name="T7" fmla="*/ 7 h 14"/>
                <a:gd name="T8" fmla="*/ 14 w 48"/>
                <a:gd name="T9" fmla="*/ 0 h 14"/>
                <a:gd name="T10" fmla="*/ 43 w 48"/>
                <a:gd name="T11" fmla="*/ 0 h 14"/>
                <a:gd name="T12" fmla="*/ 47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7" y="3"/>
                  </a:moveTo>
                  <a:cubicBezTo>
                    <a:pt x="48" y="6"/>
                    <a:pt x="45" y="8"/>
                    <a:pt x="43" y="8"/>
                  </a:cubicBezTo>
                  <a:cubicBezTo>
                    <a:pt x="33" y="8"/>
                    <a:pt x="23" y="9"/>
                    <a:pt x="13" y="10"/>
                  </a:cubicBezTo>
                  <a:cubicBezTo>
                    <a:pt x="10" y="11"/>
                    <a:pt x="0" y="14"/>
                    <a:pt x="0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3" y="0"/>
                  </a:cubicBezTo>
                  <a:cubicBezTo>
                    <a:pt x="46" y="0"/>
                    <a:pt x="47" y="1"/>
                    <a:pt x="47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8" name="íślïḋê">
              <a:extLst>
                <a:ext uri="{FF2B5EF4-FFF2-40B4-BE49-F238E27FC236}">
                  <a16:creationId xmlns:a16="http://schemas.microsoft.com/office/drawing/2014/main" xmlns="" id="{6238E79B-A001-4851-B20C-6D248D87EF13}"/>
                </a:ext>
              </a:extLst>
            </p:cNvPr>
            <p:cNvSpPr/>
            <p:nvPr/>
          </p:nvSpPr>
          <p:spPr bwMode="auto">
            <a:xfrm>
              <a:off x="8296275" y="5449888"/>
              <a:ext cx="142875" cy="41275"/>
            </a:xfrm>
            <a:custGeom>
              <a:avLst/>
              <a:gdLst>
                <a:gd name="T0" fmla="*/ 48 w 48"/>
                <a:gd name="T1" fmla="*/ 3 h 14"/>
                <a:gd name="T2" fmla="*/ 44 w 48"/>
                <a:gd name="T3" fmla="*/ 8 h 14"/>
                <a:gd name="T4" fmla="*/ 14 w 48"/>
                <a:gd name="T5" fmla="*/ 10 h 14"/>
                <a:gd name="T6" fmla="*/ 1 w 48"/>
                <a:gd name="T7" fmla="*/ 7 h 14"/>
                <a:gd name="T8" fmla="*/ 14 w 48"/>
                <a:gd name="T9" fmla="*/ 0 h 14"/>
                <a:gd name="T10" fmla="*/ 44 w 48"/>
                <a:gd name="T11" fmla="*/ 0 h 14"/>
                <a:gd name="T12" fmla="*/ 48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3"/>
                  </a:moveTo>
                  <a:cubicBezTo>
                    <a:pt x="48" y="6"/>
                    <a:pt x="45" y="8"/>
                    <a:pt x="44" y="8"/>
                  </a:cubicBezTo>
                  <a:cubicBezTo>
                    <a:pt x="34" y="8"/>
                    <a:pt x="24" y="9"/>
                    <a:pt x="14" y="10"/>
                  </a:cubicBezTo>
                  <a:cubicBezTo>
                    <a:pt x="10" y="11"/>
                    <a:pt x="0" y="14"/>
                    <a:pt x="1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4" y="0"/>
                  </a:cubicBezTo>
                  <a:cubicBezTo>
                    <a:pt x="46" y="0"/>
                    <a:pt x="48" y="1"/>
                    <a:pt x="48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9" name="íṩḻiḓe">
              <a:extLst>
                <a:ext uri="{FF2B5EF4-FFF2-40B4-BE49-F238E27FC236}">
                  <a16:creationId xmlns:a16="http://schemas.microsoft.com/office/drawing/2014/main" xmlns="" id="{16B88A62-2BBD-4414-9BC4-A45725AAF70F}"/>
                </a:ext>
              </a:extLst>
            </p:cNvPr>
            <p:cNvSpPr/>
            <p:nvPr/>
          </p:nvSpPr>
          <p:spPr bwMode="auto">
            <a:xfrm>
              <a:off x="7924800" y="3990976"/>
              <a:ext cx="552450" cy="1462088"/>
            </a:xfrm>
            <a:custGeom>
              <a:avLst/>
              <a:gdLst>
                <a:gd name="T0" fmla="*/ 41 w 187"/>
                <a:gd name="T1" fmla="*/ 0 h 495"/>
                <a:gd name="T2" fmla="*/ 138 w 187"/>
                <a:gd name="T3" fmla="*/ 0 h 495"/>
                <a:gd name="T4" fmla="*/ 160 w 187"/>
                <a:gd name="T5" fmla="*/ 42 h 495"/>
                <a:gd name="T6" fmla="*/ 181 w 187"/>
                <a:gd name="T7" fmla="*/ 152 h 495"/>
                <a:gd name="T8" fmla="*/ 168 w 187"/>
                <a:gd name="T9" fmla="*/ 494 h 495"/>
                <a:gd name="T10" fmla="*/ 158 w 187"/>
                <a:gd name="T11" fmla="*/ 495 h 495"/>
                <a:gd name="T12" fmla="*/ 104 w 187"/>
                <a:gd name="T13" fmla="*/ 150 h 495"/>
                <a:gd name="T14" fmla="*/ 76 w 187"/>
                <a:gd name="T15" fmla="*/ 494 h 495"/>
                <a:gd name="T16" fmla="*/ 66 w 187"/>
                <a:gd name="T17" fmla="*/ 495 h 495"/>
                <a:gd name="T18" fmla="*/ 29 w 187"/>
                <a:gd name="T19" fmla="*/ 220 h 495"/>
                <a:gd name="T20" fmla="*/ 29 w 187"/>
                <a:gd name="T21" fmla="*/ 220 h 495"/>
                <a:gd name="T22" fmla="*/ 41 w 187"/>
                <a:gd name="T2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495">
                  <a:moveTo>
                    <a:pt x="41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43" y="15"/>
                    <a:pt x="150" y="29"/>
                    <a:pt x="160" y="42"/>
                  </a:cubicBezTo>
                  <a:cubicBezTo>
                    <a:pt x="187" y="74"/>
                    <a:pt x="187" y="105"/>
                    <a:pt x="181" y="152"/>
                  </a:cubicBezTo>
                  <a:cubicBezTo>
                    <a:pt x="182" y="224"/>
                    <a:pt x="172" y="422"/>
                    <a:pt x="168" y="494"/>
                  </a:cubicBezTo>
                  <a:cubicBezTo>
                    <a:pt x="158" y="495"/>
                    <a:pt x="158" y="495"/>
                    <a:pt x="158" y="495"/>
                  </a:cubicBezTo>
                  <a:cubicBezTo>
                    <a:pt x="152" y="433"/>
                    <a:pt x="104" y="150"/>
                    <a:pt x="104" y="150"/>
                  </a:cubicBezTo>
                  <a:cubicBezTo>
                    <a:pt x="104" y="150"/>
                    <a:pt x="79" y="432"/>
                    <a:pt x="76" y="494"/>
                  </a:cubicBezTo>
                  <a:cubicBezTo>
                    <a:pt x="66" y="495"/>
                    <a:pt x="66" y="495"/>
                    <a:pt x="66" y="495"/>
                  </a:cubicBezTo>
                  <a:cubicBezTo>
                    <a:pt x="58" y="423"/>
                    <a:pt x="36" y="292"/>
                    <a:pt x="29" y="220"/>
                  </a:cubicBezTo>
                  <a:cubicBezTo>
                    <a:pt x="29" y="220"/>
                    <a:pt x="29" y="220"/>
                    <a:pt x="29" y="220"/>
                  </a:cubicBezTo>
                  <a:cubicBezTo>
                    <a:pt x="22" y="166"/>
                    <a:pt x="0" y="93"/>
                    <a:pt x="41" y="0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0" name="íṩlidè">
              <a:extLst>
                <a:ext uri="{FF2B5EF4-FFF2-40B4-BE49-F238E27FC236}">
                  <a16:creationId xmlns:a16="http://schemas.microsoft.com/office/drawing/2014/main" xmlns="" id="{1EC89074-BED5-4BEA-994E-03C483573783}"/>
                </a:ext>
              </a:extLst>
            </p:cNvPr>
            <p:cNvSpPr/>
            <p:nvPr/>
          </p:nvSpPr>
          <p:spPr bwMode="auto">
            <a:xfrm>
              <a:off x="7445375" y="3387726"/>
              <a:ext cx="984250" cy="809625"/>
            </a:xfrm>
            <a:custGeom>
              <a:avLst/>
              <a:gdLst>
                <a:gd name="T0" fmla="*/ 299 w 333"/>
                <a:gd name="T1" fmla="*/ 136 h 274"/>
                <a:gd name="T2" fmla="*/ 300 w 333"/>
                <a:gd name="T3" fmla="*/ 132 h 274"/>
                <a:gd name="T4" fmla="*/ 311 w 333"/>
                <a:gd name="T5" fmla="*/ 96 h 274"/>
                <a:gd name="T6" fmla="*/ 317 w 333"/>
                <a:gd name="T7" fmla="*/ 64 h 274"/>
                <a:gd name="T8" fmla="*/ 262 w 333"/>
                <a:gd name="T9" fmla="*/ 12 h 274"/>
                <a:gd name="T10" fmla="*/ 6 w 333"/>
                <a:gd name="T11" fmla="*/ 0 h 274"/>
                <a:gd name="T12" fmla="*/ 0 w 333"/>
                <a:gd name="T13" fmla="*/ 18 h 274"/>
                <a:gd name="T14" fmla="*/ 200 w 333"/>
                <a:gd name="T15" fmla="*/ 67 h 274"/>
                <a:gd name="T16" fmla="*/ 202 w 333"/>
                <a:gd name="T17" fmla="*/ 122 h 274"/>
                <a:gd name="T18" fmla="*/ 204 w 333"/>
                <a:gd name="T19" fmla="*/ 145 h 274"/>
                <a:gd name="T20" fmla="*/ 204 w 333"/>
                <a:gd name="T21" fmla="*/ 159 h 274"/>
                <a:gd name="T22" fmla="*/ 180 w 333"/>
                <a:gd name="T23" fmla="*/ 245 h 274"/>
                <a:gd name="T24" fmla="*/ 180 w 333"/>
                <a:gd name="T25" fmla="*/ 245 h 274"/>
                <a:gd name="T26" fmla="*/ 333 w 333"/>
                <a:gd name="T27" fmla="*/ 245 h 274"/>
                <a:gd name="T28" fmla="*/ 299 w 333"/>
                <a:gd name="T29" fmla="*/ 13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274">
                  <a:moveTo>
                    <a:pt x="299" y="136"/>
                  </a:moveTo>
                  <a:cubicBezTo>
                    <a:pt x="299" y="135"/>
                    <a:pt x="300" y="133"/>
                    <a:pt x="300" y="132"/>
                  </a:cubicBezTo>
                  <a:cubicBezTo>
                    <a:pt x="304" y="120"/>
                    <a:pt x="307" y="108"/>
                    <a:pt x="311" y="96"/>
                  </a:cubicBezTo>
                  <a:cubicBezTo>
                    <a:pt x="314" y="85"/>
                    <a:pt x="317" y="75"/>
                    <a:pt x="317" y="64"/>
                  </a:cubicBezTo>
                  <a:cubicBezTo>
                    <a:pt x="316" y="32"/>
                    <a:pt x="295" y="16"/>
                    <a:pt x="262" y="12"/>
                  </a:cubicBezTo>
                  <a:cubicBezTo>
                    <a:pt x="227" y="8"/>
                    <a:pt x="166" y="52"/>
                    <a:pt x="6" y="0"/>
                  </a:cubicBezTo>
                  <a:cubicBezTo>
                    <a:pt x="3" y="6"/>
                    <a:pt x="1" y="12"/>
                    <a:pt x="0" y="18"/>
                  </a:cubicBezTo>
                  <a:cubicBezTo>
                    <a:pt x="66" y="65"/>
                    <a:pt x="200" y="67"/>
                    <a:pt x="200" y="67"/>
                  </a:cubicBezTo>
                  <a:cubicBezTo>
                    <a:pt x="197" y="80"/>
                    <a:pt x="166" y="89"/>
                    <a:pt x="202" y="122"/>
                  </a:cubicBezTo>
                  <a:cubicBezTo>
                    <a:pt x="203" y="122"/>
                    <a:pt x="204" y="145"/>
                    <a:pt x="204" y="145"/>
                  </a:cubicBezTo>
                  <a:cubicBezTo>
                    <a:pt x="204" y="159"/>
                    <a:pt x="204" y="159"/>
                    <a:pt x="204" y="159"/>
                  </a:cubicBezTo>
                  <a:cubicBezTo>
                    <a:pt x="204" y="190"/>
                    <a:pt x="196" y="219"/>
                    <a:pt x="180" y="245"/>
                  </a:cubicBezTo>
                  <a:cubicBezTo>
                    <a:pt x="180" y="245"/>
                    <a:pt x="180" y="245"/>
                    <a:pt x="180" y="245"/>
                  </a:cubicBezTo>
                  <a:cubicBezTo>
                    <a:pt x="243" y="274"/>
                    <a:pt x="333" y="246"/>
                    <a:pt x="333" y="245"/>
                  </a:cubicBezTo>
                  <a:cubicBezTo>
                    <a:pt x="308" y="215"/>
                    <a:pt x="288" y="174"/>
                    <a:pt x="299" y="13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1" name="ïṧlîḍé">
              <a:extLst>
                <a:ext uri="{FF2B5EF4-FFF2-40B4-BE49-F238E27FC236}">
                  <a16:creationId xmlns:a16="http://schemas.microsoft.com/office/drawing/2014/main" xmlns="" id="{00E78ACA-C316-459E-B2AF-48D1F62CF11E}"/>
                </a:ext>
              </a:extLst>
            </p:cNvPr>
            <p:cNvSpPr/>
            <p:nvPr/>
          </p:nvSpPr>
          <p:spPr bwMode="auto">
            <a:xfrm>
              <a:off x="8059738" y="4389438"/>
              <a:ext cx="341313" cy="76200"/>
            </a:xfrm>
            <a:custGeom>
              <a:avLst/>
              <a:gdLst>
                <a:gd name="T0" fmla="*/ 68 w 115"/>
                <a:gd name="T1" fmla="*/ 5 h 26"/>
                <a:gd name="T2" fmla="*/ 83 w 115"/>
                <a:gd name="T3" fmla="*/ 12 h 26"/>
                <a:gd name="T4" fmla="*/ 112 w 115"/>
                <a:gd name="T5" fmla="*/ 18 h 26"/>
                <a:gd name="T6" fmla="*/ 115 w 115"/>
                <a:gd name="T7" fmla="*/ 18 h 26"/>
                <a:gd name="T8" fmla="*/ 79 w 115"/>
                <a:gd name="T9" fmla="*/ 17 h 26"/>
                <a:gd name="T10" fmla="*/ 51 w 115"/>
                <a:gd name="T11" fmla="*/ 15 h 26"/>
                <a:gd name="T12" fmla="*/ 13 w 115"/>
                <a:gd name="T13" fmla="*/ 23 h 26"/>
                <a:gd name="T14" fmla="*/ 0 w 115"/>
                <a:gd name="T15" fmla="*/ 19 h 26"/>
                <a:gd name="T16" fmla="*/ 47 w 115"/>
                <a:gd name="T17" fmla="*/ 7 h 26"/>
                <a:gd name="T18" fmla="*/ 68 w 115"/>
                <a:gd name="T1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26">
                  <a:moveTo>
                    <a:pt x="68" y="5"/>
                  </a:moveTo>
                  <a:cubicBezTo>
                    <a:pt x="73" y="7"/>
                    <a:pt x="78" y="10"/>
                    <a:pt x="83" y="12"/>
                  </a:cubicBezTo>
                  <a:cubicBezTo>
                    <a:pt x="93" y="16"/>
                    <a:pt x="102" y="18"/>
                    <a:pt x="112" y="18"/>
                  </a:cubicBezTo>
                  <a:cubicBezTo>
                    <a:pt x="113" y="18"/>
                    <a:pt x="114" y="18"/>
                    <a:pt x="115" y="18"/>
                  </a:cubicBezTo>
                  <a:cubicBezTo>
                    <a:pt x="103" y="21"/>
                    <a:pt x="91" y="20"/>
                    <a:pt x="79" y="17"/>
                  </a:cubicBezTo>
                  <a:cubicBezTo>
                    <a:pt x="69" y="15"/>
                    <a:pt x="62" y="11"/>
                    <a:pt x="51" y="15"/>
                  </a:cubicBezTo>
                  <a:cubicBezTo>
                    <a:pt x="38" y="20"/>
                    <a:pt x="28" y="26"/>
                    <a:pt x="13" y="23"/>
                  </a:cubicBezTo>
                  <a:cubicBezTo>
                    <a:pt x="8" y="22"/>
                    <a:pt x="4" y="20"/>
                    <a:pt x="0" y="19"/>
                  </a:cubicBezTo>
                  <a:cubicBezTo>
                    <a:pt x="16" y="19"/>
                    <a:pt x="32" y="15"/>
                    <a:pt x="47" y="7"/>
                  </a:cubicBezTo>
                  <a:cubicBezTo>
                    <a:pt x="55" y="4"/>
                    <a:pt x="60" y="0"/>
                    <a:pt x="68" y="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2" name="îśḷíḓê">
              <a:extLst>
                <a:ext uri="{FF2B5EF4-FFF2-40B4-BE49-F238E27FC236}">
                  <a16:creationId xmlns:a16="http://schemas.microsoft.com/office/drawing/2014/main" xmlns="" id="{417F4DB7-1C25-4372-B79C-1933DD44143A}"/>
                </a:ext>
              </a:extLst>
            </p:cNvPr>
            <p:cNvSpPr/>
            <p:nvPr/>
          </p:nvSpPr>
          <p:spPr bwMode="auto">
            <a:xfrm>
              <a:off x="8243888" y="3459163"/>
              <a:ext cx="127000" cy="196850"/>
            </a:xfrm>
            <a:custGeom>
              <a:avLst/>
              <a:gdLst>
                <a:gd name="T0" fmla="*/ 5 w 43"/>
                <a:gd name="T1" fmla="*/ 1 h 67"/>
                <a:gd name="T2" fmla="*/ 33 w 43"/>
                <a:gd name="T3" fmla="*/ 59 h 67"/>
                <a:gd name="T4" fmla="*/ 20 w 43"/>
                <a:gd name="T5" fmla="*/ 51 h 67"/>
                <a:gd name="T6" fmla="*/ 3 w 43"/>
                <a:gd name="T7" fmla="*/ 5 h 67"/>
                <a:gd name="T8" fmla="*/ 5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5" y="1"/>
                  </a:moveTo>
                  <a:cubicBezTo>
                    <a:pt x="32" y="7"/>
                    <a:pt x="43" y="34"/>
                    <a:pt x="33" y="59"/>
                  </a:cubicBezTo>
                  <a:cubicBezTo>
                    <a:pt x="29" y="67"/>
                    <a:pt x="16" y="60"/>
                    <a:pt x="20" y="51"/>
                  </a:cubicBezTo>
                  <a:cubicBezTo>
                    <a:pt x="29" y="33"/>
                    <a:pt x="21" y="14"/>
                    <a:pt x="3" y="5"/>
                  </a:cubicBezTo>
                  <a:cubicBezTo>
                    <a:pt x="0" y="4"/>
                    <a:pt x="2" y="0"/>
                    <a:pt x="5" y="1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" name="ïṥļiḍe">
              <a:extLst>
                <a:ext uri="{FF2B5EF4-FFF2-40B4-BE49-F238E27FC236}">
                  <a16:creationId xmlns:a16="http://schemas.microsoft.com/office/drawing/2014/main" xmlns="" id="{ED4E8AC1-F5AF-49C2-89B9-AA24A034A749}"/>
                </a:ext>
              </a:extLst>
            </p:cNvPr>
            <p:cNvSpPr/>
            <p:nvPr/>
          </p:nvSpPr>
          <p:spPr bwMode="auto">
            <a:xfrm>
              <a:off x="8288338" y="4194176"/>
              <a:ext cx="141288" cy="204788"/>
            </a:xfrm>
            <a:custGeom>
              <a:avLst/>
              <a:gdLst>
                <a:gd name="T0" fmla="*/ 8 w 48"/>
                <a:gd name="T1" fmla="*/ 55 h 69"/>
                <a:gd name="T2" fmla="*/ 3 w 48"/>
                <a:gd name="T3" fmla="*/ 47 h 69"/>
                <a:gd name="T4" fmla="*/ 1 w 48"/>
                <a:gd name="T5" fmla="*/ 34 h 69"/>
                <a:gd name="T6" fmla="*/ 0 w 48"/>
                <a:gd name="T7" fmla="*/ 6 h 69"/>
                <a:gd name="T8" fmla="*/ 1 w 48"/>
                <a:gd name="T9" fmla="*/ 9 h 69"/>
                <a:gd name="T10" fmla="*/ 2 w 48"/>
                <a:gd name="T11" fmla="*/ 21 h 69"/>
                <a:gd name="T12" fmla="*/ 6 w 48"/>
                <a:gd name="T13" fmla="*/ 44 h 69"/>
                <a:gd name="T14" fmla="*/ 28 w 48"/>
                <a:gd name="T15" fmla="*/ 60 h 69"/>
                <a:gd name="T16" fmla="*/ 39 w 48"/>
                <a:gd name="T17" fmla="*/ 50 h 69"/>
                <a:gd name="T18" fmla="*/ 44 w 48"/>
                <a:gd name="T19" fmla="*/ 39 h 69"/>
                <a:gd name="T20" fmla="*/ 35 w 48"/>
                <a:gd name="T21" fmla="*/ 1 h 69"/>
                <a:gd name="T22" fmla="*/ 36 w 48"/>
                <a:gd name="T23" fmla="*/ 1 h 69"/>
                <a:gd name="T24" fmla="*/ 45 w 48"/>
                <a:gd name="T25" fmla="*/ 28 h 69"/>
                <a:gd name="T26" fmla="*/ 41 w 48"/>
                <a:gd name="T27" fmla="*/ 56 h 69"/>
                <a:gd name="T28" fmla="*/ 35 w 48"/>
                <a:gd name="T29" fmla="*/ 63 h 69"/>
                <a:gd name="T30" fmla="*/ 12 w 48"/>
                <a:gd name="T31" fmla="*/ 58 h 69"/>
                <a:gd name="T32" fmla="*/ 8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8" y="55"/>
                  </a:moveTo>
                  <a:cubicBezTo>
                    <a:pt x="6" y="52"/>
                    <a:pt x="4" y="50"/>
                    <a:pt x="3" y="47"/>
                  </a:cubicBezTo>
                  <a:cubicBezTo>
                    <a:pt x="2" y="43"/>
                    <a:pt x="2" y="38"/>
                    <a:pt x="1" y="34"/>
                  </a:cubicBezTo>
                  <a:cubicBezTo>
                    <a:pt x="0" y="25"/>
                    <a:pt x="0" y="16"/>
                    <a:pt x="0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2" y="13"/>
                    <a:pt x="2" y="17"/>
                    <a:pt x="2" y="21"/>
                  </a:cubicBezTo>
                  <a:cubicBezTo>
                    <a:pt x="3" y="29"/>
                    <a:pt x="3" y="37"/>
                    <a:pt x="6" y="44"/>
                  </a:cubicBezTo>
                  <a:cubicBezTo>
                    <a:pt x="10" y="52"/>
                    <a:pt x="19" y="59"/>
                    <a:pt x="28" y="60"/>
                  </a:cubicBezTo>
                  <a:cubicBezTo>
                    <a:pt x="32" y="58"/>
                    <a:pt x="36" y="53"/>
                    <a:pt x="39" y="50"/>
                  </a:cubicBezTo>
                  <a:cubicBezTo>
                    <a:pt x="42" y="46"/>
                    <a:pt x="43" y="41"/>
                    <a:pt x="44" y="39"/>
                  </a:cubicBezTo>
                  <a:cubicBezTo>
                    <a:pt x="44" y="27"/>
                    <a:pt x="38" y="12"/>
                    <a:pt x="35" y="1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40" y="9"/>
                    <a:pt x="43" y="18"/>
                    <a:pt x="45" y="28"/>
                  </a:cubicBezTo>
                  <a:cubicBezTo>
                    <a:pt x="48" y="38"/>
                    <a:pt x="48" y="47"/>
                    <a:pt x="41" y="56"/>
                  </a:cubicBezTo>
                  <a:cubicBezTo>
                    <a:pt x="39" y="58"/>
                    <a:pt x="37" y="61"/>
                    <a:pt x="35" y="63"/>
                  </a:cubicBezTo>
                  <a:cubicBezTo>
                    <a:pt x="28" y="69"/>
                    <a:pt x="18" y="64"/>
                    <a:pt x="12" y="58"/>
                  </a:cubicBezTo>
                  <a:cubicBezTo>
                    <a:pt x="11" y="57"/>
                    <a:pt x="10" y="56"/>
                    <a:pt x="8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" name="ïṡľiḋé">
              <a:extLst>
                <a:ext uri="{FF2B5EF4-FFF2-40B4-BE49-F238E27FC236}">
                  <a16:creationId xmlns:a16="http://schemas.microsoft.com/office/drawing/2014/main" xmlns="" id="{18BFF1AC-4496-4DF7-A7E9-2081F4E5F581}"/>
                </a:ext>
              </a:extLst>
            </p:cNvPr>
            <p:cNvSpPr/>
            <p:nvPr/>
          </p:nvSpPr>
          <p:spPr bwMode="auto">
            <a:xfrm>
              <a:off x="8032750" y="4194176"/>
              <a:ext cx="142875" cy="204788"/>
            </a:xfrm>
            <a:custGeom>
              <a:avLst/>
              <a:gdLst>
                <a:gd name="T0" fmla="*/ 39 w 48"/>
                <a:gd name="T1" fmla="*/ 55 h 69"/>
                <a:gd name="T2" fmla="*/ 44 w 48"/>
                <a:gd name="T3" fmla="*/ 47 h 69"/>
                <a:gd name="T4" fmla="*/ 47 w 48"/>
                <a:gd name="T5" fmla="*/ 34 h 69"/>
                <a:gd name="T6" fmla="*/ 47 w 48"/>
                <a:gd name="T7" fmla="*/ 6 h 69"/>
                <a:gd name="T8" fmla="*/ 46 w 48"/>
                <a:gd name="T9" fmla="*/ 9 h 69"/>
                <a:gd name="T10" fmla="*/ 45 w 48"/>
                <a:gd name="T11" fmla="*/ 21 h 69"/>
                <a:gd name="T12" fmla="*/ 41 w 48"/>
                <a:gd name="T13" fmla="*/ 44 h 69"/>
                <a:gd name="T14" fmla="*/ 19 w 48"/>
                <a:gd name="T15" fmla="*/ 60 h 69"/>
                <a:gd name="T16" fmla="*/ 8 w 48"/>
                <a:gd name="T17" fmla="*/ 50 h 69"/>
                <a:gd name="T18" fmla="*/ 4 w 48"/>
                <a:gd name="T19" fmla="*/ 39 h 69"/>
                <a:gd name="T20" fmla="*/ 13 w 48"/>
                <a:gd name="T21" fmla="*/ 1 h 69"/>
                <a:gd name="T22" fmla="*/ 11 w 48"/>
                <a:gd name="T23" fmla="*/ 1 h 69"/>
                <a:gd name="T24" fmla="*/ 2 w 48"/>
                <a:gd name="T25" fmla="*/ 28 h 69"/>
                <a:gd name="T26" fmla="*/ 6 w 48"/>
                <a:gd name="T27" fmla="*/ 56 h 69"/>
                <a:gd name="T28" fmla="*/ 13 w 48"/>
                <a:gd name="T29" fmla="*/ 63 h 69"/>
                <a:gd name="T30" fmla="*/ 36 w 48"/>
                <a:gd name="T31" fmla="*/ 58 h 69"/>
                <a:gd name="T32" fmla="*/ 39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39" y="55"/>
                  </a:moveTo>
                  <a:cubicBezTo>
                    <a:pt x="41" y="52"/>
                    <a:pt x="43" y="50"/>
                    <a:pt x="44" y="47"/>
                  </a:cubicBezTo>
                  <a:cubicBezTo>
                    <a:pt x="46" y="43"/>
                    <a:pt x="46" y="38"/>
                    <a:pt x="47" y="34"/>
                  </a:cubicBezTo>
                  <a:cubicBezTo>
                    <a:pt x="48" y="25"/>
                    <a:pt x="48" y="16"/>
                    <a:pt x="47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6" y="13"/>
                    <a:pt x="46" y="17"/>
                    <a:pt x="45" y="21"/>
                  </a:cubicBezTo>
                  <a:cubicBezTo>
                    <a:pt x="45" y="29"/>
                    <a:pt x="44" y="37"/>
                    <a:pt x="41" y="44"/>
                  </a:cubicBezTo>
                  <a:cubicBezTo>
                    <a:pt x="38" y="52"/>
                    <a:pt x="29" y="59"/>
                    <a:pt x="19" y="60"/>
                  </a:cubicBezTo>
                  <a:cubicBezTo>
                    <a:pt x="16" y="58"/>
                    <a:pt x="12" y="53"/>
                    <a:pt x="8" y="50"/>
                  </a:cubicBezTo>
                  <a:cubicBezTo>
                    <a:pt x="6" y="46"/>
                    <a:pt x="4" y="41"/>
                    <a:pt x="4" y="39"/>
                  </a:cubicBezTo>
                  <a:cubicBezTo>
                    <a:pt x="3" y="27"/>
                    <a:pt x="9" y="12"/>
                    <a:pt x="13" y="1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8" y="9"/>
                    <a:pt x="5" y="18"/>
                    <a:pt x="2" y="28"/>
                  </a:cubicBezTo>
                  <a:cubicBezTo>
                    <a:pt x="0" y="38"/>
                    <a:pt x="0" y="47"/>
                    <a:pt x="6" y="56"/>
                  </a:cubicBezTo>
                  <a:cubicBezTo>
                    <a:pt x="8" y="58"/>
                    <a:pt x="10" y="61"/>
                    <a:pt x="13" y="63"/>
                  </a:cubicBezTo>
                  <a:cubicBezTo>
                    <a:pt x="20" y="69"/>
                    <a:pt x="30" y="64"/>
                    <a:pt x="36" y="58"/>
                  </a:cubicBezTo>
                  <a:cubicBezTo>
                    <a:pt x="37" y="57"/>
                    <a:pt x="38" y="56"/>
                    <a:pt x="39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" name="iṧļïdè">
              <a:extLst>
                <a:ext uri="{FF2B5EF4-FFF2-40B4-BE49-F238E27FC236}">
                  <a16:creationId xmlns:a16="http://schemas.microsoft.com/office/drawing/2014/main" xmlns="" id="{9794DFF3-326F-4777-98D6-9826A3680712}"/>
                </a:ext>
              </a:extLst>
            </p:cNvPr>
            <p:cNvSpPr/>
            <p:nvPr/>
          </p:nvSpPr>
          <p:spPr bwMode="auto">
            <a:xfrm>
              <a:off x="7213600" y="2265363"/>
              <a:ext cx="568325" cy="419100"/>
            </a:xfrm>
            <a:custGeom>
              <a:avLst/>
              <a:gdLst>
                <a:gd name="T0" fmla="*/ 175 w 192"/>
                <a:gd name="T1" fmla="*/ 0 h 142"/>
                <a:gd name="T2" fmla="*/ 16 w 192"/>
                <a:gd name="T3" fmla="*/ 0 h 142"/>
                <a:gd name="T4" fmla="*/ 0 w 192"/>
                <a:gd name="T5" fmla="*/ 16 h 142"/>
                <a:gd name="T6" fmla="*/ 0 w 192"/>
                <a:gd name="T7" fmla="*/ 90 h 142"/>
                <a:gd name="T8" fmla="*/ 16 w 192"/>
                <a:gd name="T9" fmla="*/ 106 h 142"/>
                <a:gd name="T10" fmla="*/ 155 w 192"/>
                <a:gd name="T11" fmla="*/ 106 h 142"/>
                <a:gd name="T12" fmla="*/ 172 w 192"/>
                <a:gd name="T13" fmla="*/ 142 h 142"/>
                <a:gd name="T14" fmla="*/ 172 w 192"/>
                <a:gd name="T15" fmla="*/ 106 h 142"/>
                <a:gd name="T16" fmla="*/ 175 w 192"/>
                <a:gd name="T17" fmla="*/ 106 h 142"/>
                <a:gd name="T18" fmla="*/ 192 w 192"/>
                <a:gd name="T19" fmla="*/ 90 h 142"/>
                <a:gd name="T20" fmla="*/ 192 w 192"/>
                <a:gd name="T21" fmla="*/ 16 h 142"/>
                <a:gd name="T22" fmla="*/ 175 w 192"/>
                <a:gd name="T2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2">
                  <a:moveTo>
                    <a:pt x="17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8"/>
                    <a:pt x="7" y="106"/>
                    <a:pt x="16" y="106"/>
                  </a:cubicBezTo>
                  <a:cubicBezTo>
                    <a:pt x="155" y="106"/>
                    <a:pt x="155" y="106"/>
                    <a:pt x="155" y="106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06"/>
                    <a:pt x="172" y="106"/>
                    <a:pt x="172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84" y="106"/>
                    <a:pt x="192" y="98"/>
                    <a:pt x="192" y="90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7"/>
                    <a:pt x="184" y="0"/>
                    <a:pt x="175" y="0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6" name="išliḓe">
              <a:extLst>
                <a:ext uri="{FF2B5EF4-FFF2-40B4-BE49-F238E27FC236}">
                  <a16:creationId xmlns:a16="http://schemas.microsoft.com/office/drawing/2014/main" xmlns="" id="{82E9AA35-E78B-46DD-A9A5-6176C8515750}"/>
                </a:ext>
              </a:extLst>
            </p:cNvPr>
            <p:cNvSpPr/>
            <p:nvPr/>
          </p:nvSpPr>
          <p:spPr bwMode="auto">
            <a:xfrm>
              <a:off x="6989763" y="2406651"/>
              <a:ext cx="568325" cy="422275"/>
            </a:xfrm>
            <a:custGeom>
              <a:avLst/>
              <a:gdLst>
                <a:gd name="T0" fmla="*/ 16 w 192"/>
                <a:gd name="T1" fmla="*/ 0 h 143"/>
                <a:gd name="T2" fmla="*/ 176 w 192"/>
                <a:gd name="T3" fmla="*/ 0 h 143"/>
                <a:gd name="T4" fmla="*/ 192 w 192"/>
                <a:gd name="T5" fmla="*/ 16 h 143"/>
                <a:gd name="T6" fmla="*/ 192 w 192"/>
                <a:gd name="T7" fmla="*/ 90 h 143"/>
                <a:gd name="T8" fmla="*/ 176 w 192"/>
                <a:gd name="T9" fmla="*/ 106 h 143"/>
                <a:gd name="T10" fmla="*/ 37 w 192"/>
                <a:gd name="T11" fmla="*/ 106 h 143"/>
                <a:gd name="T12" fmla="*/ 19 w 192"/>
                <a:gd name="T13" fmla="*/ 143 h 143"/>
                <a:gd name="T14" fmla="*/ 19 w 192"/>
                <a:gd name="T15" fmla="*/ 106 h 143"/>
                <a:gd name="T16" fmla="*/ 16 w 192"/>
                <a:gd name="T17" fmla="*/ 106 h 143"/>
                <a:gd name="T18" fmla="*/ 0 w 192"/>
                <a:gd name="T19" fmla="*/ 90 h 143"/>
                <a:gd name="T20" fmla="*/ 0 w 192"/>
                <a:gd name="T21" fmla="*/ 16 h 143"/>
                <a:gd name="T22" fmla="*/ 16 w 192"/>
                <a:gd name="T2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3">
                  <a:moveTo>
                    <a:pt x="1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2" y="99"/>
                    <a:pt x="185" y="106"/>
                    <a:pt x="176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8" y="106"/>
                    <a:pt x="0" y="99"/>
                    <a:pt x="0" y="9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7" name="ïŝḻîḋe">
              <a:extLst>
                <a:ext uri="{FF2B5EF4-FFF2-40B4-BE49-F238E27FC236}">
                  <a16:creationId xmlns:a16="http://schemas.microsoft.com/office/drawing/2014/main" xmlns="" id="{985C4000-5215-4D83-B91C-EA3B6F53786A}"/>
                </a:ext>
              </a:extLst>
            </p:cNvPr>
            <p:cNvSpPr/>
            <p:nvPr/>
          </p:nvSpPr>
          <p:spPr bwMode="auto">
            <a:xfrm>
              <a:off x="4625975" y="1435101"/>
              <a:ext cx="417513" cy="415925"/>
            </a:xfrm>
            <a:custGeom>
              <a:avLst/>
              <a:gdLst>
                <a:gd name="T0" fmla="*/ 141 w 141"/>
                <a:gd name="T1" fmla="*/ 67 h 141"/>
                <a:gd name="T2" fmla="*/ 138 w 141"/>
                <a:gd name="T3" fmla="*/ 50 h 141"/>
                <a:gd name="T4" fmla="*/ 121 w 141"/>
                <a:gd name="T5" fmla="*/ 53 h 141"/>
                <a:gd name="T6" fmla="*/ 108 w 141"/>
                <a:gd name="T7" fmla="*/ 33 h 141"/>
                <a:gd name="T8" fmla="*/ 118 w 141"/>
                <a:gd name="T9" fmla="*/ 18 h 141"/>
                <a:gd name="T10" fmla="*/ 104 w 141"/>
                <a:gd name="T11" fmla="*/ 8 h 141"/>
                <a:gd name="T12" fmla="*/ 94 w 141"/>
                <a:gd name="T13" fmla="*/ 23 h 141"/>
                <a:gd name="T14" fmla="*/ 70 w 141"/>
                <a:gd name="T15" fmla="*/ 17 h 141"/>
                <a:gd name="T16" fmla="*/ 67 w 141"/>
                <a:gd name="T17" fmla="*/ 0 h 141"/>
                <a:gd name="T18" fmla="*/ 50 w 141"/>
                <a:gd name="T19" fmla="*/ 3 h 141"/>
                <a:gd name="T20" fmla="*/ 53 w 141"/>
                <a:gd name="T21" fmla="*/ 20 h 141"/>
                <a:gd name="T22" fmla="*/ 33 w 141"/>
                <a:gd name="T23" fmla="*/ 33 h 141"/>
                <a:gd name="T24" fmla="*/ 19 w 141"/>
                <a:gd name="T25" fmla="*/ 23 h 141"/>
                <a:gd name="T26" fmla="*/ 9 w 141"/>
                <a:gd name="T27" fmla="*/ 37 h 141"/>
                <a:gd name="T28" fmla="*/ 23 w 141"/>
                <a:gd name="T29" fmla="*/ 47 h 141"/>
                <a:gd name="T30" fmla="*/ 17 w 141"/>
                <a:gd name="T31" fmla="*/ 71 h 141"/>
                <a:gd name="T32" fmla="*/ 0 w 141"/>
                <a:gd name="T33" fmla="*/ 73 h 141"/>
                <a:gd name="T34" fmla="*/ 3 w 141"/>
                <a:gd name="T35" fmla="*/ 90 h 141"/>
                <a:gd name="T36" fmla="*/ 20 w 141"/>
                <a:gd name="T37" fmla="*/ 87 h 141"/>
                <a:gd name="T38" fmla="*/ 33 w 141"/>
                <a:gd name="T39" fmla="*/ 108 h 141"/>
                <a:gd name="T40" fmla="*/ 23 w 141"/>
                <a:gd name="T41" fmla="*/ 122 h 141"/>
                <a:gd name="T42" fmla="*/ 37 w 141"/>
                <a:gd name="T43" fmla="*/ 132 h 141"/>
                <a:gd name="T44" fmla="*/ 47 w 141"/>
                <a:gd name="T45" fmla="*/ 118 h 141"/>
                <a:gd name="T46" fmla="*/ 71 w 141"/>
                <a:gd name="T47" fmla="*/ 123 h 141"/>
                <a:gd name="T48" fmla="*/ 74 w 141"/>
                <a:gd name="T49" fmla="*/ 141 h 141"/>
                <a:gd name="T50" fmla="*/ 91 w 141"/>
                <a:gd name="T51" fmla="*/ 138 h 141"/>
                <a:gd name="T52" fmla="*/ 88 w 141"/>
                <a:gd name="T53" fmla="*/ 121 h 141"/>
                <a:gd name="T54" fmla="*/ 108 w 141"/>
                <a:gd name="T55" fmla="*/ 108 h 141"/>
                <a:gd name="T56" fmla="*/ 123 w 141"/>
                <a:gd name="T57" fmla="*/ 118 h 141"/>
                <a:gd name="T58" fmla="*/ 132 w 141"/>
                <a:gd name="T59" fmla="*/ 104 h 141"/>
                <a:gd name="T60" fmla="*/ 118 w 141"/>
                <a:gd name="T61" fmla="*/ 94 h 141"/>
                <a:gd name="T62" fmla="*/ 124 w 141"/>
                <a:gd name="T63" fmla="*/ 70 h 141"/>
                <a:gd name="T64" fmla="*/ 141 w 141"/>
                <a:gd name="T65" fmla="*/ 67 h 141"/>
                <a:gd name="T66" fmla="*/ 73 w 141"/>
                <a:gd name="T67" fmla="*/ 86 h 141"/>
                <a:gd name="T68" fmla="*/ 55 w 141"/>
                <a:gd name="T69" fmla="*/ 73 h 141"/>
                <a:gd name="T70" fmla="*/ 68 w 141"/>
                <a:gd name="T71" fmla="*/ 55 h 141"/>
                <a:gd name="T72" fmla="*/ 86 w 141"/>
                <a:gd name="T73" fmla="*/ 68 h 141"/>
                <a:gd name="T74" fmla="*/ 73 w 141"/>
                <a:gd name="T75" fmla="*/ 8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141">
                  <a:moveTo>
                    <a:pt x="141" y="67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21" y="53"/>
                    <a:pt x="121" y="53"/>
                    <a:pt x="121" y="53"/>
                  </a:cubicBezTo>
                  <a:cubicBezTo>
                    <a:pt x="118" y="45"/>
                    <a:pt x="114" y="38"/>
                    <a:pt x="108" y="33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87" y="19"/>
                    <a:pt x="79" y="17"/>
                    <a:pt x="70" y="1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5" y="23"/>
                    <a:pt x="38" y="27"/>
                    <a:pt x="33" y="3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9" y="54"/>
                    <a:pt x="17" y="62"/>
                    <a:pt x="17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3" y="95"/>
                    <a:pt x="27" y="102"/>
                    <a:pt x="33" y="108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54" y="121"/>
                    <a:pt x="62" y="123"/>
                    <a:pt x="71" y="123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96" y="118"/>
                    <a:pt x="103" y="113"/>
                    <a:pt x="108" y="10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22" y="86"/>
                    <a:pt x="124" y="78"/>
                    <a:pt x="124" y="70"/>
                  </a:cubicBezTo>
                  <a:lnTo>
                    <a:pt x="141" y="67"/>
                  </a:lnTo>
                  <a:close/>
                  <a:moveTo>
                    <a:pt x="73" y="86"/>
                  </a:moveTo>
                  <a:cubicBezTo>
                    <a:pt x="65" y="88"/>
                    <a:pt x="56" y="82"/>
                    <a:pt x="55" y="73"/>
                  </a:cubicBezTo>
                  <a:cubicBezTo>
                    <a:pt x="53" y="64"/>
                    <a:pt x="59" y="56"/>
                    <a:pt x="68" y="55"/>
                  </a:cubicBezTo>
                  <a:cubicBezTo>
                    <a:pt x="77" y="53"/>
                    <a:pt x="85" y="59"/>
                    <a:pt x="86" y="68"/>
                  </a:cubicBezTo>
                  <a:cubicBezTo>
                    <a:pt x="88" y="76"/>
                    <a:pt x="82" y="84"/>
                    <a:pt x="73" y="86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8" name="isļïḋè">
              <a:extLst>
                <a:ext uri="{FF2B5EF4-FFF2-40B4-BE49-F238E27FC236}">
                  <a16:creationId xmlns:a16="http://schemas.microsoft.com/office/drawing/2014/main" xmlns="" id="{57ED37C3-7689-4949-B065-8C70946D5FDF}"/>
                </a:ext>
              </a:extLst>
            </p:cNvPr>
            <p:cNvSpPr/>
            <p:nvPr/>
          </p:nvSpPr>
          <p:spPr bwMode="auto">
            <a:xfrm>
              <a:off x="5006975" y="1243013"/>
              <a:ext cx="512763" cy="512763"/>
            </a:xfrm>
            <a:custGeom>
              <a:avLst/>
              <a:gdLst>
                <a:gd name="T0" fmla="*/ 173 w 173"/>
                <a:gd name="T1" fmla="*/ 98 h 174"/>
                <a:gd name="T2" fmla="*/ 173 w 173"/>
                <a:gd name="T3" fmla="*/ 77 h 174"/>
                <a:gd name="T4" fmla="*/ 152 w 173"/>
                <a:gd name="T5" fmla="*/ 77 h 174"/>
                <a:gd name="T6" fmla="*/ 141 w 173"/>
                <a:gd name="T7" fmla="*/ 49 h 174"/>
                <a:gd name="T8" fmla="*/ 156 w 173"/>
                <a:gd name="T9" fmla="*/ 33 h 174"/>
                <a:gd name="T10" fmla="*/ 141 w 173"/>
                <a:gd name="T11" fmla="*/ 18 h 174"/>
                <a:gd name="T12" fmla="*/ 126 w 173"/>
                <a:gd name="T13" fmla="*/ 33 h 174"/>
                <a:gd name="T14" fmla="*/ 98 w 173"/>
                <a:gd name="T15" fmla="*/ 22 h 174"/>
                <a:gd name="T16" fmla="*/ 98 w 173"/>
                <a:gd name="T17" fmla="*/ 0 h 174"/>
                <a:gd name="T18" fmla="*/ 76 w 173"/>
                <a:gd name="T19" fmla="*/ 0 h 174"/>
                <a:gd name="T20" fmla="*/ 76 w 173"/>
                <a:gd name="T21" fmla="*/ 22 h 174"/>
                <a:gd name="T22" fmla="*/ 49 w 173"/>
                <a:gd name="T23" fmla="*/ 33 h 174"/>
                <a:gd name="T24" fmla="*/ 33 w 173"/>
                <a:gd name="T25" fmla="*/ 18 h 174"/>
                <a:gd name="T26" fmla="*/ 18 w 173"/>
                <a:gd name="T27" fmla="*/ 33 h 174"/>
                <a:gd name="T28" fmla="*/ 33 w 173"/>
                <a:gd name="T29" fmla="*/ 48 h 174"/>
                <a:gd name="T30" fmla="*/ 22 w 173"/>
                <a:gd name="T31" fmla="*/ 76 h 174"/>
                <a:gd name="T32" fmla="*/ 0 w 173"/>
                <a:gd name="T33" fmla="*/ 76 h 174"/>
                <a:gd name="T34" fmla="*/ 0 w 173"/>
                <a:gd name="T35" fmla="*/ 97 h 174"/>
                <a:gd name="T36" fmla="*/ 22 w 173"/>
                <a:gd name="T37" fmla="*/ 97 h 174"/>
                <a:gd name="T38" fmla="*/ 33 w 173"/>
                <a:gd name="T39" fmla="*/ 125 h 174"/>
                <a:gd name="T40" fmla="*/ 18 w 173"/>
                <a:gd name="T41" fmla="*/ 140 h 174"/>
                <a:gd name="T42" fmla="*/ 33 w 173"/>
                <a:gd name="T43" fmla="*/ 155 h 174"/>
                <a:gd name="T44" fmla="*/ 48 w 173"/>
                <a:gd name="T45" fmla="*/ 140 h 174"/>
                <a:gd name="T46" fmla="*/ 76 w 173"/>
                <a:gd name="T47" fmla="*/ 152 h 174"/>
                <a:gd name="T48" fmla="*/ 76 w 173"/>
                <a:gd name="T49" fmla="*/ 174 h 174"/>
                <a:gd name="T50" fmla="*/ 97 w 173"/>
                <a:gd name="T51" fmla="*/ 174 h 174"/>
                <a:gd name="T52" fmla="*/ 97 w 173"/>
                <a:gd name="T53" fmla="*/ 152 h 174"/>
                <a:gd name="T54" fmla="*/ 125 w 173"/>
                <a:gd name="T55" fmla="*/ 141 h 174"/>
                <a:gd name="T56" fmla="*/ 140 w 173"/>
                <a:gd name="T57" fmla="*/ 156 h 174"/>
                <a:gd name="T58" fmla="*/ 155 w 173"/>
                <a:gd name="T59" fmla="*/ 141 h 174"/>
                <a:gd name="T60" fmla="*/ 140 w 173"/>
                <a:gd name="T61" fmla="*/ 126 h 174"/>
                <a:gd name="T62" fmla="*/ 152 w 173"/>
                <a:gd name="T63" fmla="*/ 98 h 174"/>
                <a:gd name="T64" fmla="*/ 173 w 173"/>
                <a:gd name="T65" fmla="*/ 98 h 174"/>
                <a:gd name="T66" fmla="*/ 87 w 173"/>
                <a:gd name="T67" fmla="*/ 107 h 174"/>
                <a:gd name="T68" fmla="*/ 67 w 173"/>
                <a:gd name="T69" fmla="*/ 87 h 174"/>
                <a:gd name="T70" fmla="*/ 87 w 173"/>
                <a:gd name="T71" fmla="*/ 67 h 174"/>
                <a:gd name="T72" fmla="*/ 107 w 173"/>
                <a:gd name="T73" fmla="*/ 87 h 174"/>
                <a:gd name="T74" fmla="*/ 87 w 173"/>
                <a:gd name="T75" fmla="*/ 10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3" h="174">
                  <a:moveTo>
                    <a:pt x="173" y="98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0" y="66"/>
                    <a:pt x="146" y="57"/>
                    <a:pt x="141" y="49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28"/>
                    <a:pt x="108" y="24"/>
                    <a:pt x="98" y="2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66" y="23"/>
                    <a:pt x="57" y="27"/>
                    <a:pt x="49" y="33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8" y="56"/>
                    <a:pt x="24" y="66"/>
                    <a:pt x="22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107"/>
                    <a:pt x="27" y="117"/>
                    <a:pt x="33" y="125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6" y="146"/>
                    <a:pt x="66" y="150"/>
                    <a:pt x="76" y="15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52"/>
                    <a:pt x="97" y="152"/>
                    <a:pt x="97" y="152"/>
                  </a:cubicBezTo>
                  <a:cubicBezTo>
                    <a:pt x="107" y="150"/>
                    <a:pt x="117" y="146"/>
                    <a:pt x="125" y="141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46" y="118"/>
                    <a:pt x="150" y="108"/>
                    <a:pt x="152" y="98"/>
                  </a:cubicBezTo>
                  <a:lnTo>
                    <a:pt x="173" y="98"/>
                  </a:lnTo>
                  <a:close/>
                  <a:moveTo>
                    <a:pt x="87" y="107"/>
                  </a:moveTo>
                  <a:cubicBezTo>
                    <a:pt x="76" y="107"/>
                    <a:pt x="67" y="98"/>
                    <a:pt x="67" y="87"/>
                  </a:cubicBezTo>
                  <a:cubicBezTo>
                    <a:pt x="67" y="76"/>
                    <a:pt x="76" y="67"/>
                    <a:pt x="87" y="67"/>
                  </a:cubicBezTo>
                  <a:cubicBezTo>
                    <a:pt x="98" y="67"/>
                    <a:pt x="107" y="76"/>
                    <a:pt x="107" y="87"/>
                  </a:cubicBezTo>
                  <a:cubicBezTo>
                    <a:pt x="107" y="98"/>
                    <a:pt x="98" y="107"/>
                    <a:pt x="87" y="107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8" name="í$1iḋé">
            <a:extLst>
              <a:ext uri="{FF2B5EF4-FFF2-40B4-BE49-F238E27FC236}">
                <a16:creationId xmlns:a16="http://schemas.microsoft.com/office/drawing/2014/main" xmlns="" id="{1DDA74E2-3864-4BE8-9436-643D0E1A3241}"/>
              </a:ext>
            </a:extLst>
          </p:cNvPr>
          <p:cNvSpPr/>
          <p:nvPr/>
        </p:nvSpPr>
        <p:spPr>
          <a:xfrm>
            <a:off x="855006" y="3935403"/>
            <a:ext cx="588382" cy="58838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800" b="1" i="1" dirty="0" smtClean="0">
                <a:solidFill>
                  <a:srgbClr val="FFFFFF"/>
                </a:solidFill>
              </a:rPr>
              <a:t>2008</a:t>
            </a:r>
            <a:endParaRPr lang="zh-CN" altLang="en-US" sz="800" b="1" i="1" dirty="0">
              <a:solidFill>
                <a:srgbClr val="FFFFFF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5CF01305-C65A-4EB9-ADFD-4A88024F6448}"/>
              </a:ext>
            </a:extLst>
          </p:cNvPr>
          <p:cNvCxnSpPr>
            <a:stCxn id="8" idx="6"/>
          </p:cNvCxnSpPr>
          <p:nvPr/>
        </p:nvCxnSpPr>
        <p:spPr>
          <a:xfrm flipV="1">
            <a:off x="1443388" y="4150752"/>
            <a:ext cx="10748612" cy="7884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ïṧļîḍé">
            <a:extLst>
              <a:ext uri="{FF2B5EF4-FFF2-40B4-BE49-F238E27FC236}">
                <a16:creationId xmlns:a16="http://schemas.microsoft.com/office/drawing/2014/main" xmlns="" id="{FB50A0B7-122C-442B-A301-66A887BAA97B}"/>
              </a:ext>
            </a:extLst>
          </p:cNvPr>
          <p:cNvSpPr/>
          <p:nvPr/>
        </p:nvSpPr>
        <p:spPr>
          <a:xfrm>
            <a:off x="6961465" y="3935404"/>
            <a:ext cx="589503" cy="58950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800" b="1" i="1" dirty="0" smtClean="0">
                <a:solidFill>
                  <a:srgbClr val="FFFFFF"/>
                </a:solidFill>
              </a:rPr>
              <a:t>2019</a:t>
            </a:r>
            <a:endParaRPr lang="zh-CN" altLang="en-US" sz="1400" b="1" i="1" dirty="0">
              <a:solidFill>
                <a:srgbClr val="FFFFFF"/>
              </a:solidFill>
            </a:endParaRPr>
          </a:p>
        </p:txBody>
      </p:sp>
      <p:sp>
        <p:nvSpPr>
          <p:cNvPr id="11" name="iṧ1íḋê">
            <a:extLst>
              <a:ext uri="{FF2B5EF4-FFF2-40B4-BE49-F238E27FC236}">
                <a16:creationId xmlns:a16="http://schemas.microsoft.com/office/drawing/2014/main" xmlns="" id="{67D79456-1098-44DF-92A9-83759CB8DA6E}"/>
              </a:ext>
            </a:extLst>
          </p:cNvPr>
          <p:cNvSpPr/>
          <p:nvPr/>
        </p:nvSpPr>
        <p:spPr bwMode="auto">
          <a:xfrm>
            <a:off x="3519190" y="3592315"/>
            <a:ext cx="2126455" cy="38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u="sng" dirty="0" err="1" smtClean="0">
                <a:solidFill>
                  <a:srgbClr val="000000"/>
                </a:solidFill>
              </a:rPr>
              <a:t>Jquery</a:t>
            </a:r>
            <a:endParaRPr lang="en-US" altLang="zh-CN" sz="1400" u="sng" dirty="0">
              <a:solidFill>
                <a:srgbClr val="000000"/>
              </a:solidFill>
            </a:endParaRPr>
          </a:p>
        </p:txBody>
      </p:sp>
      <p:sp>
        <p:nvSpPr>
          <p:cNvPr id="12" name="îṧḷîdé">
            <a:extLst>
              <a:ext uri="{FF2B5EF4-FFF2-40B4-BE49-F238E27FC236}">
                <a16:creationId xmlns:a16="http://schemas.microsoft.com/office/drawing/2014/main" xmlns="" id="{9210415C-CC15-40DA-8694-95CE9A80D17B}"/>
              </a:ext>
            </a:extLst>
          </p:cNvPr>
          <p:cNvSpPr/>
          <p:nvPr/>
        </p:nvSpPr>
        <p:spPr bwMode="auto">
          <a:xfrm>
            <a:off x="9254464" y="3605623"/>
            <a:ext cx="2126455" cy="38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u="sng" dirty="0" smtClean="0">
                <a:solidFill>
                  <a:srgbClr val="000000"/>
                </a:solidFill>
              </a:rPr>
              <a:t>Angular/VUE/React</a:t>
            </a:r>
          </a:p>
        </p:txBody>
      </p:sp>
      <p:sp>
        <p:nvSpPr>
          <p:cNvPr id="13" name="í$1íďe">
            <a:extLst>
              <a:ext uri="{FF2B5EF4-FFF2-40B4-BE49-F238E27FC236}">
                <a16:creationId xmlns:a16="http://schemas.microsoft.com/office/drawing/2014/main" xmlns="" id="{207133B7-DFA8-46FE-98EE-AA2D360DD0BB}"/>
              </a:ext>
            </a:extLst>
          </p:cNvPr>
          <p:cNvSpPr/>
          <p:nvPr/>
        </p:nvSpPr>
        <p:spPr bwMode="auto">
          <a:xfrm>
            <a:off x="1196030" y="4743934"/>
            <a:ext cx="2794946" cy="90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rgbClr val="000000"/>
                </a:solidFill>
              </a:rPr>
              <a:t>Most java developer also work as front-end developer</a:t>
            </a:r>
            <a:endParaRPr lang="en-US" altLang="zh-CN" sz="1100" dirty="0">
              <a:solidFill>
                <a:srgbClr val="000000"/>
              </a:solidFill>
            </a:endParaRPr>
          </a:p>
        </p:txBody>
      </p:sp>
      <p:sp>
        <p:nvSpPr>
          <p:cNvPr id="14" name="ï$ļíḍê">
            <a:extLst>
              <a:ext uri="{FF2B5EF4-FFF2-40B4-BE49-F238E27FC236}">
                <a16:creationId xmlns:a16="http://schemas.microsoft.com/office/drawing/2014/main" xmlns="" id="{76AADDA1-6BE5-4AA2-99DD-97ADE2266938}"/>
              </a:ext>
            </a:extLst>
          </p:cNvPr>
          <p:cNvSpPr txBox="1"/>
          <p:nvPr/>
        </p:nvSpPr>
        <p:spPr bwMode="auto">
          <a:xfrm>
            <a:off x="1196030" y="4302128"/>
            <a:ext cx="279494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b="1" dirty="0" err="1" smtClean="0">
                <a:solidFill>
                  <a:srgbClr val="000000"/>
                </a:solidFill>
              </a:rPr>
              <a:t>Jquery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cover anything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15" name="íSḷîḋê">
            <a:extLst>
              <a:ext uri="{FF2B5EF4-FFF2-40B4-BE49-F238E27FC236}">
                <a16:creationId xmlns:a16="http://schemas.microsoft.com/office/drawing/2014/main" xmlns="" id="{9BC48AEE-01AC-4B66-917F-87C9FF3A407B}"/>
              </a:ext>
            </a:extLst>
          </p:cNvPr>
          <p:cNvSpPr/>
          <p:nvPr/>
        </p:nvSpPr>
        <p:spPr bwMode="auto">
          <a:xfrm>
            <a:off x="7331200" y="4743934"/>
            <a:ext cx="2794946" cy="90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rgbClr val="000000"/>
                </a:solidFill>
              </a:rPr>
              <a:t>Front-end developer need to learn lot of framework and skill</a:t>
            </a:r>
            <a:endParaRPr lang="en-US" altLang="zh-CN" sz="11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16" name="í$ľíḓè">
            <a:extLst>
              <a:ext uri="{FF2B5EF4-FFF2-40B4-BE49-F238E27FC236}">
                <a16:creationId xmlns:a16="http://schemas.microsoft.com/office/drawing/2014/main" xmlns="" id="{71714ADF-771A-4D24-A349-D479DEA67663}"/>
              </a:ext>
            </a:extLst>
          </p:cNvPr>
          <p:cNvSpPr txBox="1"/>
          <p:nvPr/>
        </p:nvSpPr>
        <p:spPr bwMode="auto">
          <a:xfrm>
            <a:off x="7331200" y="4302128"/>
            <a:ext cx="279494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Web Application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pic>
        <p:nvPicPr>
          <p:cNvPr id="174" name="图片 1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063" y="2340065"/>
            <a:ext cx="438586" cy="438586"/>
          </a:xfrm>
          <a:prstGeom prst="rect">
            <a:avLst/>
          </a:prstGeom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20" y="2103997"/>
            <a:ext cx="304800" cy="304800"/>
          </a:xfrm>
          <a:prstGeom prst="rect">
            <a:avLst/>
          </a:prstGeom>
        </p:spPr>
      </p:pic>
      <p:pic>
        <p:nvPicPr>
          <p:cNvPr id="178" name="图片 1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599" y="1482596"/>
            <a:ext cx="342900" cy="342900"/>
          </a:xfrm>
          <a:prstGeom prst="rect">
            <a:avLst/>
          </a:prstGeom>
        </p:spPr>
      </p:pic>
      <p:pic>
        <p:nvPicPr>
          <p:cNvPr id="179" name="图片 1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3014" y="1824948"/>
            <a:ext cx="342900" cy="342900"/>
          </a:xfrm>
          <a:prstGeom prst="rect">
            <a:avLst/>
          </a:prstGeom>
        </p:spPr>
      </p:pic>
      <p:pic>
        <p:nvPicPr>
          <p:cNvPr id="180" name="图片 1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9628" y="1184219"/>
            <a:ext cx="342900" cy="342900"/>
          </a:xfrm>
          <a:prstGeom prst="rect">
            <a:avLst/>
          </a:prstGeom>
        </p:spPr>
      </p:pic>
      <p:pic>
        <p:nvPicPr>
          <p:cNvPr id="181" name="图片 1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286" y="121342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2F5119-5BFE-439D-950B-E5697636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7303CAEF-E138-4EC5-BFBF-EAD3D366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59DC143-08CA-4E1D-B153-6787278C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5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5" name="253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670757D0-4592-4CB8-9889-58F7B7F966A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01495" y="1130300"/>
            <a:ext cx="9199830" cy="5016500"/>
            <a:chOff x="1301495" y="1130300"/>
            <a:chExt cx="9199830" cy="5016500"/>
          </a:xfrm>
        </p:grpSpPr>
        <p:sp>
          <p:nvSpPr>
            <p:cNvPr id="6" name="îṧḷïḍê">
              <a:extLst>
                <a:ext uri="{FF2B5EF4-FFF2-40B4-BE49-F238E27FC236}">
                  <a16:creationId xmlns="" xmlns:a16="http://schemas.microsoft.com/office/drawing/2014/main" id="{18FE9C92-BF82-429A-87C9-BF5DC57DD593}"/>
                </a:ext>
              </a:extLst>
            </p:cNvPr>
            <p:cNvSpPr/>
            <p:nvPr/>
          </p:nvSpPr>
          <p:spPr bwMode="auto">
            <a:xfrm>
              <a:off x="2105964" y="2757414"/>
              <a:ext cx="1161737" cy="1762271"/>
            </a:xfrm>
            <a:custGeom>
              <a:avLst/>
              <a:gdLst>
                <a:gd name="T0" fmla="*/ 1226 w 6380"/>
                <a:gd name="T1" fmla="*/ 9676 h 9678"/>
                <a:gd name="T2" fmla="*/ 1034 w 6380"/>
                <a:gd name="T3" fmla="*/ 9652 h 9678"/>
                <a:gd name="T4" fmla="*/ 846 w 6380"/>
                <a:gd name="T5" fmla="*/ 9600 h 9678"/>
                <a:gd name="T6" fmla="*/ 666 w 6380"/>
                <a:gd name="T7" fmla="*/ 9518 h 9678"/>
                <a:gd name="T8" fmla="*/ 500 w 6380"/>
                <a:gd name="T9" fmla="*/ 9408 h 9678"/>
                <a:gd name="T10" fmla="*/ 348 w 6380"/>
                <a:gd name="T11" fmla="*/ 9268 h 9678"/>
                <a:gd name="T12" fmla="*/ 262 w 6380"/>
                <a:gd name="T13" fmla="*/ 9168 h 9678"/>
                <a:gd name="T14" fmla="*/ 156 w 6380"/>
                <a:gd name="T15" fmla="*/ 9004 h 9678"/>
                <a:gd name="T16" fmla="*/ 78 w 6380"/>
                <a:gd name="T17" fmla="*/ 8832 h 9678"/>
                <a:gd name="T18" fmla="*/ 26 w 6380"/>
                <a:gd name="T19" fmla="*/ 8652 h 9678"/>
                <a:gd name="T20" fmla="*/ 2 w 6380"/>
                <a:gd name="T21" fmla="*/ 8466 h 9678"/>
                <a:gd name="T22" fmla="*/ 4 w 6380"/>
                <a:gd name="T23" fmla="*/ 8282 h 9678"/>
                <a:gd name="T24" fmla="*/ 32 w 6380"/>
                <a:gd name="T25" fmla="*/ 8098 h 9678"/>
                <a:gd name="T26" fmla="*/ 88 w 6380"/>
                <a:gd name="T27" fmla="*/ 7918 h 9678"/>
                <a:gd name="T28" fmla="*/ 168 w 6380"/>
                <a:gd name="T29" fmla="*/ 7748 h 9678"/>
                <a:gd name="T30" fmla="*/ 276 w 6380"/>
                <a:gd name="T31" fmla="*/ 7588 h 9678"/>
                <a:gd name="T32" fmla="*/ 410 w 6380"/>
                <a:gd name="T33" fmla="*/ 7442 h 9678"/>
                <a:gd name="T34" fmla="*/ 410 w 6380"/>
                <a:gd name="T35" fmla="*/ 2234 h 9678"/>
                <a:gd name="T36" fmla="*/ 276 w 6380"/>
                <a:gd name="T37" fmla="*/ 2090 h 9678"/>
                <a:gd name="T38" fmla="*/ 168 w 6380"/>
                <a:gd name="T39" fmla="*/ 1930 h 9678"/>
                <a:gd name="T40" fmla="*/ 88 w 6380"/>
                <a:gd name="T41" fmla="*/ 1760 h 9678"/>
                <a:gd name="T42" fmla="*/ 32 w 6380"/>
                <a:gd name="T43" fmla="*/ 1580 h 9678"/>
                <a:gd name="T44" fmla="*/ 4 w 6380"/>
                <a:gd name="T45" fmla="*/ 1396 h 9678"/>
                <a:gd name="T46" fmla="*/ 2 w 6380"/>
                <a:gd name="T47" fmla="*/ 1210 h 9678"/>
                <a:gd name="T48" fmla="*/ 26 w 6380"/>
                <a:gd name="T49" fmla="*/ 1026 h 9678"/>
                <a:gd name="T50" fmla="*/ 78 w 6380"/>
                <a:gd name="T51" fmla="*/ 846 h 9678"/>
                <a:gd name="T52" fmla="*/ 156 w 6380"/>
                <a:gd name="T53" fmla="*/ 672 h 9678"/>
                <a:gd name="T54" fmla="*/ 262 w 6380"/>
                <a:gd name="T55" fmla="*/ 510 h 9678"/>
                <a:gd name="T56" fmla="*/ 348 w 6380"/>
                <a:gd name="T57" fmla="*/ 410 h 9678"/>
                <a:gd name="T58" fmla="*/ 492 w 6380"/>
                <a:gd name="T59" fmla="*/ 276 h 9678"/>
                <a:gd name="T60" fmla="*/ 652 w 6380"/>
                <a:gd name="T61" fmla="*/ 168 h 9678"/>
                <a:gd name="T62" fmla="*/ 822 w 6380"/>
                <a:gd name="T63" fmla="*/ 86 h 9678"/>
                <a:gd name="T64" fmla="*/ 1002 w 6380"/>
                <a:gd name="T65" fmla="*/ 32 h 9678"/>
                <a:gd name="T66" fmla="*/ 1186 w 6380"/>
                <a:gd name="T67" fmla="*/ 4 h 9678"/>
                <a:gd name="T68" fmla="*/ 1372 w 6380"/>
                <a:gd name="T69" fmla="*/ 2 h 9678"/>
                <a:gd name="T70" fmla="*/ 1556 w 6380"/>
                <a:gd name="T71" fmla="*/ 26 h 9678"/>
                <a:gd name="T72" fmla="*/ 1736 w 6380"/>
                <a:gd name="T73" fmla="*/ 78 h 9678"/>
                <a:gd name="T74" fmla="*/ 1910 w 6380"/>
                <a:gd name="T75" fmla="*/ 156 h 9678"/>
                <a:gd name="T76" fmla="*/ 2072 w 6380"/>
                <a:gd name="T77" fmla="*/ 262 h 9678"/>
                <a:gd name="T78" fmla="*/ 5970 w 6380"/>
                <a:gd name="T79" fmla="*/ 3896 h 9678"/>
                <a:gd name="T80" fmla="*/ 6062 w 6380"/>
                <a:gd name="T81" fmla="*/ 3992 h 9678"/>
                <a:gd name="T82" fmla="*/ 6180 w 6380"/>
                <a:gd name="T83" fmla="*/ 4150 h 9678"/>
                <a:gd name="T84" fmla="*/ 6274 w 6380"/>
                <a:gd name="T85" fmla="*/ 4324 h 9678"/>
                <a:gd name="T86" fmla="*/ 6338 w 6380"/>
                <a:gd name="T87" fmla="*/ 4510 h 9678"/>
                <a:gd name="T88" fmla="*/ 6374 w 6380"/>
                <a:gd name="T89" fmla="*/ 4706 h 9678"/>
                <a:gd name="T90" fmla="*/ 6380 w 6380"/>
                <a:gd name="T91" fmla="*/ 4838 h 9678"/>
                <a:gd name="T92" fmla="*/ 6364 w 6380"/>
                <a:gd name="T93" fmla="*/ 5038 h 9678"/>
                <a:gd name="T94" fmla="*/ 6320 w 6380"/>
                <a:gd name="T95" fmla="*/ 5230 h 9678"/>
                <a:gd name="T96" fmla="*/ 6246 w 6380"/>
                <a:gd name="T97" fmla="*/ 5412 h 9678"/>
                <a:gd name="T98" fmla="*/ 6144 w 6380"/>
                <a:gd name="T99" fmla="*/ 5582 h 9678"/>
                <a:gd name="T100" fmla="*/ 6018 w 6380"/>
                <a:gd name="T101" fmla="*/ 5736 h 9678"/>
                <a:gd name="T102" fmla="*/ 2174 w 6380"/>
                <a:gd name="T103" fmla="*/ 9330 h 9678"/>
                <a:gd name="T104" fmla="*/ 2026 w 6380"/>
                <a:gd name="T105" fmla="*/ 9448 h 9678"/>
                <a:gd name="T106" fmla="*/ 1868 w 6380"/>
                <a:gd name="T107" fmla="*/ 9542 h 9678"/>
                <a:gd name="T108" fmla="*/ 1700 w 6380"/>
                <a:gd name="T109" fmla="*/ 9612 h 9678"/>
                <a:gd name="T110" fmla="*/ 1528 w 6380"/>
                <a:gd name="T111" fmla="*/ 9656 h 9678"/>
                <a:gd name="T112" fmla="*/ 1350 w 6380"/>
                <a:gd name="T113" fmla="*/ 9676 h 9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80" h="9678">
                  <a:moveTo>
                    <a:pt x="1292" y="9678"/>
                  </a:moveTo>
                  <a:lnTo>
                    <a:pt x="1292" y="9678"/>
                  </a:lnTo>
                  <a:lnTo>
                    <a:pt x="1226" y="9676"/>
                  </a:lnTo>
                  <a:lnTo>
                    <a:pt x="1162" y="9672"/>
                  </a:lnTo>
                  <a:lnTo>
                    <a:pt x="1098" y="9664"/>
                  </a:lnTo>
                  <a:lnTo>
                    <a:pt x="1034" y="9652"/>
                  </a:lnTo>
                  <a:lnTo>
                    <a:pt x="970" y="9638"/>
                  </a:lnTo>
                  <a:lnTo>
                    <a:pt x="908" y="9620"/>
                  </a:lnTo>
                  <a:lnTo>
                    <a:pt x="846" y="9600"/>
                  </a:lnTo>
                  <a:lnTo>
                    <a:pt x="786" y="9576"/>
                  </a:lnTo>
                  <a:lnTo>
                    <a:pt x="726" y="9548"/>
                  </a:lnTo>
                  <a:lnTo>
                    <a:pt x="666" y="9518"/>
                  </a:lnTo>
                  <a:lnTo>
                    <a:pt x="610" y="9484"/>
                  </a:lnTo>
                  <a:lnTo>
                    <a:pt x="554" y="9448"/>
                  </a:lnTo>
                  <a:lnTo>
                    <a:pt x="500" y="9408"/>
                  </a:lnTo>
                  <a:lnTo>
                    <a:pt x="446" y="9364"/>
                  </a:lnTo>
                  <a:lnTo>
                    <a:pt x="396" y="9318"/>
                  </a:lnTo>
                  <a:lnTo>
                    <a:pt x="348" y="9268"/>
                  </a:lnTo>
                  <a:lnTo>
                    <a:pt x="348" y="9268"/>
                  </a:lnTo>
                  <a:lnTo>
                    <a:pt x="304" y="9218"/>
                  </a:lnTo>
                  <a:lnTo>
                    <a:pt x="262" y="9168"/>
                  </a:lnTo>
                  <a:lnTo>
                    <a:pt x="224" y="9114"/>
                  </a:lnTo>
                  <a:lnTo>
                    <a:pt x="188" y="9060"/>
                  </a:lnTo>
                  <a:lnTo>
                    <a:pt x="156" y="9004"/>
                  </a:lnTo>
                  <a:lnTo>
                    <a:pt x="128" y="8948"/>
                  </a:lnTo>
                  <a:lnTo>
                    <a:pt x="102" y="8890"/>
                  </a:lnTo>
                  <a:lnTo>
                    <a:pt x="78" y="8832"/>
                  </a:lnTo>
                  <a:lnTo>
                    <a:pt x="58" y="8772"/>
                  </a:lnTo>
                  <a:lnTo>
                    <a:pt x="42" y="8712"/>
                  </a:lnTo>
                  <a:lnTo>
                    <a:pt x="26" y="8652"/>
                  </a:lnTo>
                  <a:lnTo>
                    <a:pt x="16" y="8590"/>
                  </a:lnTo>
                  <a:lnTo>
                    <a:pt x="8" y="8528"/>
                  </a:lnTo>
                  <a:lnTo>
                    <a:pt x="2" y="8466"/>
                  </a:lnTo>
                  <a:lnTo>
                    <a:pt x="0" y="8404"/>
                  </a:lnTo>
                  <a:lnTo>
                    <a:pt x="0" y="8342"/>
                  </a:lnTo>
                  <a:lnTo>
                    <a:pt x="4" y="8282"/>
                  </a:lnTo>
                  <a:lnTo>
                    <a:pt x="10" y="8220"/>
                  </a:lnTo>
                  <a:lnTo>
                    <a:pt x="20" y="8158"/>
                  </a:lnTo>
                  <a:lnTo>
                    <a:pt x="32" y="8098"/>
                  </a:lnTo>
                  <a:lnTo>
                    <a:pt x="48" y="8036"/>
                  </a:lnTo>
                  <a:lnTo>
                    <a:pt x="66" y="7978"/>
                  </a:lnTo>
                  <a:lnTo>
                    <a:pt x="88" y="7918"/>
                  </a:lnTo>
                  <a:lnTo>
                    <a:pt x="112" y="7860"/>
                  </a:lnTo>
                  <a:lnTo>
                    <a:pt x="138" y="7804"/>
                  </a:lnTo>
                  <a:lnTo>
                    <a:pt x="168" y="7748"/>
                  </a:lnTo>
                  <a:lnTo>
                    <a:pt x="202" y="7694"/>
                  </a:lnTo>
                  <a:lnTo>
                    <a:pt x="238" y="7640"/>
                  </a:lnTo>
                  <a:lnTo>
                    <a:pt x="276" y="7588"/>
                  </a:lnTo>
                  <a:lnTo>
                    <a:pt x="318" y="7538"/>
                  </a:lnTo>
                  <a:lnTo>
                    <a:pt x="362" y="7490"/>
                  </a:lnTo>
                  <a:lnTo>
                    <a:pt x="410" y="7442"/>
                  </a:lnTo>
                  <a:lnTo>
                    <a:pt x="3196" y="4838"/>
                  </a:lnTo>
                  <a:lnTo>
                    <a:pt x="410" y="2234"/>
                  </a:lnTo>
                  <a:lnTo>
                    <a:pt x="410" y="2234"/>
                  </a:lnTo>
                  <a:lnTo>
                    <a:pt x="362" y="2188"/>
                  </a:lnTo>
                  <a:lnTo>
                    <a:pt x="318" y="2140"/>
                  </a:lnTo>
                  <a:lnTo>
                    <a:pt x="276" y="2090"/>
                  </a:lnTo>
                  <a:lnTo>
                    <a:pt x="238" y="2038"/>
                  </a:lnTo>
                  <a:lnTo>
                    <a:pt x="202" y="1984"/>
                  </a:lnTo>
                  <a:lnTo>
                    <a:pt x="168" y="1930"/>
                  </a:lnTo>
                  <a:lnTo>
                    <a:pt x="138" y="1874"/>
                  </a:lnTo>
                  <a:lnTo>
                    <a:pt x="112" y="1818"/>
                  </a:lnTo>
                  <a:lnTo>
                    <a:pt x="88" y="1760"/>
                  </a:lnTo>
                  <a:lnTo>
                    <a:pt x="66" y="1700"/>
                  </a:lnTo>
                  <a:lnTo>
                    <a:pt x="48" y="1640"/>
                  </a:lnTo>
                  <a:lnTo>
                    <a:pt x="32" y="1580"/>
                  </a:lnTo>
                  <a:lnTo>
                    <a:pt x="20" y="1520"/>
                  </a:lnTo>
                  <a:lnTo>
                    <a:pt x="10" y="1458"/>
                  </a:lnTo>
                  <a:lnTo>
                    <a:pt x="4" y="1396"/>
                  </a:lnTo>
                  <a:lnTo>
                    <a:pt x="0" y="1334"/>
                  </a:lnTo>
                  <a:lnTo>
                    <a:pt x="0" y="1272"/>
                  </a:lnTo>
                  <a:lnTo>
                    <a:pt x="2" y="1210"/>
                  </a:lnTo>
                  <a:lnTo>
                    <a:pt x="8" y="1148"/>
                  </a:lnTo>
                  <a:lnTo>
                    <a:pt x="16" y="1088"/>
                  </a:lnTo>
                  <a:lnTo>
                    <a:pt x="26" y="1026"/>
                  </a:lnTo>
                  <a:lnTo>
                    <a:pt x="42" y="966"/>
                  </a:lnTo>
                  <a:lnTo>
                    <a:pt x="58" y="906"/>
                  </a:lnTo>
                  <a:lnTo>
                    <a:pt x="78" y="846"/>
                  </a:lnTo>
                  <a:lnTo>
                    <a:pt x="102" y="788"/>
                  </a:lnTo>
                  <a:lnTo>
                    <a:pt x="128" y="730"/>
                  </a:lnTo>
                  <a:lnTo>
                    <a:pt x="156" y="672"/>
                  </a:lnTo>
                  <a:lnTo>
                    <a:pt x="188" y="618"/>
                  </a:lnTo>
                  <a:lnTo>
                    <a:pt x="224" y="562"/>
                  </a:lnTo>
                  <a:lnTo>
                    <a:pt x="262" y="510"/>
                  </a:lnTo>
                  <a:lnTo>
                    <a:pt x="304" y="458"/>
                  </a:lnTo>
                  <a:lnTo>
                    <a:pt x="348" y="410"/>
                  </a:lnTo>
                  <a:lnTo>
                    <a:pt x="348" y="410"/>
                  </a:lnTo>
                  <a:lnTo>
                    <a:pt x="394" y="362"/>
                  </a:lnTo>
                  <a:lnTo>
                    <a:pt x="442" y="318"/>
                  </a:lnTo>
                  <a:lnTo>
                    <a:pt x="492" y="276"/>
                  </a:lnTo>
                  <a:lnTo>
                    <a:pt x="544" y="236"/>
                  </a:lnTo>
                  <a:lnTo>
                    <a:pt x="598" y="200"/>
                  </a:lnTo>
                  <a:lnTo>
                    <a:pt x="652" y="168"/>
                  </a:lnTo>
                  <a:lnTo>
                    <a:pt x="708" y="138"/>
                  </a:lnTo>
                  <a:lnTo>
                    <a:pt x="764" y="112"/>
                  </a:lnTo>
                  <a:lnTo>
                    <a:pt x="822" y="86"/>
                  </a:lnTo>
                  <a:lnTo>
                    <a:pt x="882" y="66"/>
                  </a:lnTo>
                  <a:lnTo>
                    <a:pt x="942" y="48"/>
                  </a:lnTo>
                  <a:lnTo>
                    <a:pt x="1002" y="32"/>
                  </a:lnTo>
                  <a:lnTo>
                    <a:pt x="1062" y="20"/>
                  </a:lnTo>
                  <a:lnTo>
                    <a:pt x="1124" y="10"/>
                  </a:lnTo>
                  <a:lnTo>
                    <a:pt x="1186" y="4"/>
                  </a:lnTo>
                  <a:lnTo>
                    <a:pt x="1248" y="0"/>
                  </a:lnTo>
                  <a:lnTo>
                    <a:pt x="1310" y="0"/>
                  </a:lnTo>
                  <a:lnTo>
                    <a:pt x="1372" y="2"/>
                  </a:lnTo>
                  <a:lnTo>
                    <a:pt x="1434" y="8"/>
                  </a:lnTo>
                  <a:lnTo>
                    <a:pt x="1494" y="16"/>
                  </a:lnTo>
                  <a:lnTo>
                    <a:pt x="1556" y="26"/>
                  </a:lnTo>
                  <a:lnTo>
                    <a:pt x="1616" y="40"/>
                  </a:lnTo>
                  <a:lnTo>
                    <a:pt x="1676" y="58"/>
                  </a:lnTo>
                  <a:lnTo>
                    <a:pt x="1736" y="78"/>
                  </a:lnTo>
                  <a:lnTo>
                    <a:pt x="1796" y="102"/>
                  </a:lnTo>
                  <a:lnTo>
                    <a:pt x="1852" y="128"/>
                  </a:lnTo>
                  <a:lnTo>
                    <a:pt x="1910" y="156"/>
                  </a:lnTo>
                  <a:lnTo>
                    <a:pt x="1964" y="188"/>
                  </a:lnTo>
                  <a:lnTo>
                    <a:pt x="2020" y="224"/>
                  </a:lnTo>
                  <a:lnTo>
                    <a:pt x="2072" y="262"/>
                  </a:lnTo>
                  <a:lnTo>
                    <a:pt x="2124" y="302"/>
                  </a:lnTo>
                  <a:lnTo>
                    <a:pt x="2174" y="348"/>
                  </a:lnTo>
                  <a:lnTo>
                    <a:pt x="5970" y="3896"/>
                  </a:lnTo>
                  <a:lnTo>
                    <a:pt x="5970" y="3896"/>
                  </a:lnTo>
                  <a:lnTo>
                    <a:pt x="6018" y="3942"/>
                  </a:lnTo>
                  <a:lnTo>
                    <a:pt x="6062" y="3992"/>
                  </a:lnTo>
                  <a:lnTo>
                    <a:pt x="6106" y="4042"/>
                  </a:lnTo>
                  <a:lnTo>
                    <a:pt x="6144" y="4096"/>
                  </a:lnTo>
                  <a:lnTo>
                    <a:pt x="6180" y="4150"/>
                  </a:lnTo>
                  <a:lnTo>
                    <a:pt x="6214" y="4206"/>
                  </a:lnTo>
                  <a:lnTo>
                    <a:pt x="6246" y="4264"/>
                  </a:lnTo>
                  <a:lnTo>
                    <a:pt x="6274" y="4324"/>
                  </a:lnTo>
                  <a:lnTo>
                    <a:pt x="6298" y="4386"/>
                  </a:lnTo>
                  <a:lnTo>
                    <a:pt x="6320" y="4448"/>
                  </a:lnTo>
                  <a:lnTo>
                    <a:pt x="6338" y="4510"/>
                  </a:lnTo>
                  <a:lnTo>
                    <a:pt x="6352" y="4574"/>
                  </a:lnTo>
                  <a:lnTo>
                    <a:pt x="6364" y="4640"/>
                  </a:lnTo>
                  <a:lnTo>
                    <a:pt x="6374" y="4706"/>
                  </a:lnTo>
                  <a:lnTo>
                    <a:pt x="6378" y="4772"/>
                  </a:lnTo>
                  <a:lnTo>
                    <a:pt x="6380" y="4838"/>
                  </a:lnTo>
                  <a:lnTo>
                    <a:pt x="6380" y="4838"/>
                  </a:lnTo>
                  <a:lnTo>
                    <a:pt x="6378" y="4906"/>
                  </a:lnTo>
                  <a:lnTo>
                    <a:pt x="6374" y="4972"/>
                  </a:lnTo>
                  <a:lnTo>
                    <a:pt x="6364" y="5038"/>
                  </a:lnTo>
                  <a:lnTo>
                    <a:pt x="6352" y="5102"/>
                  </a:lnTo>
                  <a:lnTo>
                    <a:pt x="6338" y="5166"/>
                  </a:lnTo>
                  <a:lnTo>
                    <a:pt x="6320" y="5230"/>
                  </a:lnTo>
                  <a:lnTo>
                    <a:pt x="6298" y="5292"/>
                  </a:lnTo>
                  <a:lnTo>
                    <a:pt x="6274" y="5354"/>
                  </a:lnTo>
                  <a:lnTo>
                    <a:pt x="6246" y="5412"/>
                  </a:lnTo>
                  <a:lnTo>
                    <a:pt x="6214" y="5470"/>
                  </a:lnTo>
                  <a:lnTo>
                    <a:pt x="6180" y="5528"/>
                  </a:lnTo>
                  <a:lnTo>
                    <a:pt x="6144" y="5582"/>
                  </a:lnTo>
                  <a:lnTo>
                    <a:pt x="6106" y="5636"/>
                  </a:lnTo>
                  <a:lnTo>
                    <a:pt x="6062" y="5686"/>
                  </a:lnTo>
                  <a:lnTo>
                    <a:pt x="6018" y="5736"/>
                  </a:lnTo>
                  <a:lnTo>
                    <a:pt x="5970" y="5782"/>
                  </a:lnTo>
                  <a:lnTo>
                    <a:pt x="2174" y="9330"/>
                  </a:lnTo>
                  <a:lnTo>
                    <a:pt x="2174" y="9330"/>
                  </a:lnTo>
                  <a:lnTo>
                    <a:pt x="2126" y="9372"/>
                  </a:lnTo>
                  <a:lnTo>
                    <a:pt x="2076" y="9412"/>
                  </a:lnTo>
                  <a:lnTo>
                    <a:pt x="2026" y="9448"/>
                  </a:lnTo>
                  <a:lnTo>
                    <a:pt x="1974" y="9482"/>
                  </a:lnTo>
                  <a:lnTo>
                    <a:pt x="1922" y="9514"/>
                  </a:lnTo>
                  <a:lnTo>
                    <a:pt x="1868" y="9542"/>
                  </a:lnTo>
                  <a:lnTo>
                    <a:pt x="1814" y="9568"/>
                  </a:lnTo>
                  <a:lnTo>
                    <a:pt x="1758" y="9592"/>
                  </a:lnTo>
                  <a:lnTo>
                    <a:pt x="1700" y="9612"/>
                  </a:lnTo>
                  <a:lnTo>
                    <a:pt x="1644" y="9630"/>
                  </a:lnTo>
                  <a:lnTo>
                    <a:pt x="1586" y="9644"/>
                  </a:lnTo>
                  <a:lnTo>
                    <a:pt x="1528" y="9656"/>
                  </a:lnTo>
                  <a:lnTo>
                    <a:pt x="1468" y="9666"/>
                  </a:lnTo>
                  <a:lnTo>
                    <a:pt x="1410" y="9672"/>
                  </a:lnTo>
                  <a:lnTo>
                    <a:pt x="1350" y="9676"/>
                  </a:lnTo>
                  <a:lnTo>
                    <a:pt x="1292" y="9678"/>
                  </a:lnTo>
                  <a:lnTo>
                    <a:pt x="1292" y="96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" name="ï$ḷiḑe">
              <a:extLst>
                <a:ext uri="{FF2B5EF4-FFF2-40B4-BE49-F238E27FC236}">
                  <a16:creationId xmlns="" xmlns:a16="http://schemas.microsoft.com/office/drawing/2014/main" id="{16F361D0-3B9B-4C17-AD2C-29296C3CBB9C}"/>
                </a:ext>
              </a:extLst>
            </p:cNvPr>
            <p:cNvSpPr/>
            <p:nvPr/>
          </p:nvSpPr>
          <p:spPr bwMode="auto">
            <a:xfrm>
              <a:off x="3469631" y="2757414"/>
              <a:ext cx="1161737" cy="1762271"/>
            </a:xfrm>
            <a:custGeom>
              <a:avLst/>
              <a:gdLst>
                <a:gd name="T0" fmla="*/ 1226 w 6380"/>
                <a:gd name="T1" fmla="*/ 9676 h 9678"/>
                <a:gd name="T2" fmla="*/ 1034 w 6380"/>
                <a:gd name="T3" fmla="*/ 9652 h 9678"/>
                <a:gd name="T4" fmla="*/ 846 w 6380"/>
                <a:gd name="T5" fmla="*/ 9600 h 9678"/>
                <a:gd name="T6" fmla="*/ 666 w 6380"/>
                <a:gd name="T7" fmla="*/ 9518 h 9678"/>
                <a:gd name="T8" fmla="*/ 500 w 6380"/>
                <a:gd name="T9" fmla="*/ 9408 h 9678"/>
                <a:gd name="T10" fmla="*/ 348 w 6380"/>
                <a:gd name="T11" fmla="*/ 9268 h 9678"/>
                <a:gd name="T12" fmla="*/ 262 w 6380"/>
                <a:gd name="T13" fmla="*/ 9168 h 9678"/>
                <a:gd name="T14" fmla="*/ 156 w 6380"/>
                <a:gd name="T15" fmla="*/ 9004 h 9678"/>
                <a:gd name="T16" fmla="*/ 78 w 6380"/>
                <a:gd name="T17" fmla="*/ 8832 h 9678"/>
                <a:gd name="T18" fmla="*/ 26 w 6380"/>
                <a:gd name="T19" fmla="*/ 8652 h 9678"/>
                <a:gd name="T20" fmla="*/ 2 w 6380"/>
                <a:gd name="T21" fmla="*/ 8466 h 9678"/>
                <a:gd name="T22" fmla="*/ 4 w 6380"/>
                <a:gd name="T23" fmla="*/ 8282 h 9678"/>
                <a:gd name="T24" fmla="*/ 32 w 6380"/>
                <a:gd name="T25" fmla="*/ 8098 h 9678"/>
                <a:gd name="T26" fmla="*/ 88 w 6380"/>
                <a:gd name="T27" fmla="*/ 7918 h 9678"/>
                <a:gd name="T28" fmla="*/ 168 w 6380"/>
                <a:gd name="T29" fmla="*/ 7748 h 9678"/>
                <a:gd name="T30" fmla="*/ 276 w 6380"/>
                <a:gd name="T31" fmla="*/ 7588 h 9678"/>
                <a:gd name="T32" fmla="*/ 410 w 6380"/>
                <a:gd name="T33" fmla="*/ 7442 h 9678"/>
                <a:gd name="T34" fmla="*/ 410 w 6380"/>
                <a:gd name="T35" fmla="*/ 2234 h 9678"/>
                <a:gd name="T36" fmla="*/ 276 w 6380"/>
                <a:gd name="T37" fmla="*/ 2090 h 9678"/>
                <a:gd name="T38" fmla="*/ 168 w 6380"/>
                <a:gd name="T39" fmla="*/ 1930 h 9678"/>
                <a:gd name="T40" fmla="*/ 88 w 6380"/>
                <a:gd name="T41" fmla="*/ 1760 h 9678"/>
                <a:gd name="T42" fmla="*/ 32 w 6380"/>
                <a:gd name="T43" fmla="*/ 1580 h 9678"/>
                <a:gd name="T44" fmla="*/ 4 w 6380"/>
                <a:gd name="T45" fmla="*/ 1396 h 9678"/>
                <a:gd name="T46" fmla="*/ 2 w 6380"/>
                <a:gd name="T47" fmla="*/ 1210 h 9678"/>
                <a:gd name="T48" fmla="*/ 26 w 6380"/>
                <a:gd name="T49" fmla="*/ 1026 h 9678"/>
                <a:gd name="T50" fmla="*/ 78 w 6380"/>
                <a:gd name="T51" fmla="*/ 846 h 9678"/>
                <a:gd name="T52" fmla="*/ 156 w 6380"/>
                <a:gd name="T53" fmla="*/ 672 h 9678"/>
                <a:gd name="T54" fmla="*/ 262 w 6380"/>
                <a:gd name="T55" fmla="*/ 510 h 9678"/>
                <a:gd name="T56" fmla="*/ 348 w 6380"/>
                <a:gd name="T57" fmla="*/ 410 h 9678"/>
                <a:gd name="T58" fmla="*/ 492 w 6380"/>
                <a:gd name="T59" fmla="*/ 276 h 9678"/>
                <a:gd name="T60" fmla="*/ 652 w 6380"/>
                <a:gd name="T61" fmla="*/ 168 h 9678"/>
                <a:gd name="T62" fmla="*/ 822 w 6380"/>
                <a:gd name="T63" fmla="*/ 86 h 9678"/>
                <a:gd name="T64" fmla="*/ 1002 w 6380"/>
                <a:gd name="T65" fmla="*/ 32 h 9678"/>
                <a:gd name="T66" fmla="*/ 1186 w 6380"/>
                <a:gd name="T67" fmla="*/ 4 h 9678"/>
                <a:gd name="T68" fmla="*/ 1372 w 6380"/>
                <a:gd name="T69" fmla="*/ 2 h 9678"/>
                <a:gd name="T70" fmla="*/ 1556 w 6380"/>
                <a:gd name="T71" fmla="*/ 26 h 9678"/>
                <a:gd name="T72" fmla="*/ 1736 w 6380"/>
                <a:gd name="T73" fmla="*/ 78 h 9678"/>
                <a:gd name="T74" fmla="*/ 1910 w 6380"/>
                <a:gd name="T75" fmla="*/ 156 h 9678"/>
                <a:gd name="T76" fmla="*/ 2072 w 6380"/>
                <a:gd name="T77" fmla="*/ 262 h 9678"/>
                <a:gd name="T78" fmla="*/ 5970 w 6380"/>
                <a:gd name="T79" fmla="*/ 3896 h 9678"/>
                <a:gd name="T80" fmla="*/ 6062 w 6380"/>
                <a:gd name="T81" fmla="*/ 3992 h 9678"/>
                <a:gd name="T82" fmla="*/ 6180 w 6380"/>
                <a:gd name="T83" fmla="*/ 4150 h 9678"/>
                <a:gd name="T84" fmla="*/ 6274 w 6380"/>
                <a:gd name="T85" fmla="*/ 4324 h 9678"/>
                <a:gd name="T86" fmla="*/ 6338 w 6380"/>
                <a:gd name="T87" fmla="*/ 4510 h 9678"/>
                <a:gd name="T88" fmla="*/ 6374 w 6380"/>
                <a:gd name="T89" fmla="*/ 4706 h 9678"/>
                <a:gd name="T90" fmla="*/ 6380 w 6380"/>
                <a:gd name="T91" fmla="*/ 4838 h 9678"/>
                <a:gd name="T92" fmla="*/ 6364 w 6380"/>
                <a:gd name="T93" fmla="*/ 5038 h 9678"/>
                <a:gd name="T94" fmla="*/ 6320 w 6380"/>
                <a:gd name="T95" fmla="*/ 5230 h 9678"/>
                <a:gd name="T96" fmla="*/ 6246 w 6380"/>
                <a:gd name="T97" fmla="*/ 5412 h 9678"/>
                <a:gd name="T98" fmla="*/ 6144 w 6380"/>
                <a:gd name="T99" fmla="*/ 5582 h 9678"/>
                <a:gd name="T100" fmla="*/ 6018 w 6380"/>
                <a:gd name="T101" fmla="*/ 5736 h 9678"/>
                <a:gd name="T102" fmla="*/ 2174 w 6380"/>
                <a:gd name="T103" fmla="*/ 9330 h 9678"/>
                <a:gd name="T104" fmla="*/ 2026 w 6380"/>
                <a:gd name="T105" fmla="*/ 9448 h 9678"/>
                <a:gd name="T106" fmla="*/ 1868 w 6380"/>
                <a:gd name="T107" fmla="*/ 9542 h 9678"/>
                <a:gd name="T108" fmla="*/ 1700 w 6380"/>
                <a:gd name="T109" fmla="*/ 9612 h 9678"/>
                <a:gd name="T110" fmla="*/ 1528 w 6380"/>
                <a:gd name="T111" fmla="*/ 9656 h 9678"/>
                <a:gd name="T112" fmla="*/ 1350 w 6380"/>
                <a:gd name="T113" fmla="*/ 9676 h 9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80" h="9678">
                  <a:moveTo>
                    <a:pt x="1292" y="9678"/>
                  </a:moveTo>
                  <a:lnTo>
                    <a:pt x="1292" y="9678"/>
                  </a:lnTo>
                  <a:lnTo>
                    <a:pt x="1226" y="9676"/>
                  </a:lnTo>
                  <a:lnTo>
                    <a:pt x="1162" y="9672"/>
                  </a:lnTo>
                  <a:lnTo>
                    <a:pt x="1098" y="9664"/>
                  </a:lnTo>
                  <a:lnTo>
                    <a:pt x="1034" y="9652"/>
                  </a:lnTo>
                  <a:lnTo>
                    <a:pt x="970" y="9638"/>
                  </a:lnTo>
                  <a:lnTo>
                    <a:pt x="908" y="9620"/>
                  </a:lnTo>
                  <a:lnTo>
                    <a:pt x="846" y="9600"/>
                  </a:lnTo>
                  <a:lnTo>
                    <a:pt x="786" y="9576"/>
                  </a:lnTo>
                  <a:lnTo>
                    <a:pt x="726" y="9548"/>
                  </a:lnTo>
                  <a:lnTo>
                    <a:pt x="666" y="9518"/>
                  </a:lnTo>
                  <a:lnTo>
                    <a:pt x="610" y="9484"/>
                  </a:lnTo>
                  <a:lnTo>
                    <a:pt x="554" y="9448"/>
                  </a:lnTo>
                  <a:lnTo>
                    <a:pt x="500" y="9408"/>
                  </a:lnTo>
                  <a:lnTo>
                    <a:pt x="446" y="9364"/>
                  </a:lnTo>
                  <a:lnTo>
                    <a:pt x="396" y="9318"/>
                  </a:lnTo>
                  <a:lnTo>
                    <a:pt x="348" y="9268"/>
                  </a:lnTo>
                  <a:lnTo>
                    <a:pt x="348" y="9268"/>
                  </a:lnTo>
                  <a:lnTo>
                    <a:pt x="304" y="9218"/>
                  </a:lnTo>
                  <a:lnTo>
                    <a:pt x="262" y="9168"/>
                  </a:lnTo>
                  <a:lnTo>
                    <a:pt x="224" y="9114"/>
                  </a:lnTo>
                  <a:lnTo>
                    <a:pt x="188" y="9060"/>
                  </a:lnTo>
                  <a:lnTo>
                    <a:pt x="156" y="9004"/>
                  </a:lnTo>
                  <a:lnTo>
                    <a:pt x="128" y="8948"/>
                  </a:lnTo>
                  <a:lnTo>
                    <a:pt x="102" y="8890"/>
                  </a:lnTo>
                  <a:lnTo>
                    <a:pt x="78" y="8832"/>
                  </a:lnTo>
                  <a:lnTo>
                    <a:pt x="58" y="8772"/>
                  </a:lnTo>
                  <a:lnTo>
                    <a:pt x="42" y="8712"/>
                  </a:lnTo>
                  <a:lnTo>
                    <a:pt x="26" y="8652"/>
                  </a:lnTo>
                  <a:lnTo>
                    <a:pt x="16" y="8590"/>
                  </a:lnTo>
                  <a:lnTo>
                    <a:pt x="8" y="8528"/>
                  </a:lnTo>
                  <a:lnTo>
                    <a:pt x="2" y="8466"/>
                  </a:lnTo>
                  <a:lnTo>
                    <a:pt x="0" y="8404"/>
                  </a:lnTo>
                  <a:lnTo>
                    <a:pt x="0" y="8342"/>
                  </a:lnTo>
                  <a:lnTo>
                    <a:pt x="4" y="8282"/>
                  </a:lnTo>
                  <a:lnTo>
                    <a:pt x="10" y="8220"/>
                  </a:lnTo>
                  <a:lnTo>
                    <a:pt x="20" y="8158"/>
                  </a:lnTo>
                  <a:lnTo>
                    <a:pt x="32" y="8098"/>
                  </a:lnTo>
                  <a:lnTo>
                    <a:pt x="48" y="8036"/>
                  </a:lnTo>
                  <a:lnTo>
                    <a:pt x="66" y="7978"/>
                  </a:lnTo>
                  <a:lnTo>
                    <a:pt x="88" y="7918"/>
                  </a:lnTo>
                  <a:lnTo>
                    <a:pt x="112" y="7860"/>
                  </a:lnTo>
                  <a:lnTo>
                    <a:pt x="138" y="7804"/>
                  </a:lnTo>
                  <a:lnTo>
                    <a:pt x="168" y="7748"/>
                  </a:lnTo>
                  <a:lnTo>
                    <a:pt x="202" y="7694"/>
                  </a:lnTo>
                  <a:lnTo>
                    <a:pt x="238" y="7640"/>
                  </a:lnTo>
                  <a:lnTo>
                    <a:pt x="276" y="7588"/>
                  </a:lnTo>
                  <a:lnTo>
                    <a:pt x="318" y="7538"/>
                  </a:lnTo>
                  <a:lnTo>
                    <a:pt x="362" y="7490"/>
                  </a:lnTo>
                  <a:lnTo>
                    <a:pt x="410" y="7442"/>
                  </a:lnTo>
                  <a:lnTo>
                    <a:pt x="3196" y="4838"/>
                  </a:lnTo>
                  <a:lnTo>
                    <a:pt x="410" y="2234"/>
                  </a:lnTo>
                  <a:lnTo>
                    <a:pt x="410" y="2234"/>
                  </a:lnTo>
                  <a:lnTo>
                    <a:pt x="362" y="2188"/>
                  </a:lnTo>
                  <a:lnTo>
                    <a:pt x="318" y="2140"/>
                  </a:lnTo>
                  <a:lnTo>
                    <a:pt x="276" y="2090"/>
                  </a:lnTo>
                  <a:lnTo>
                    <a:pt x="238" y="2038"/>
                  </a:lnTo>
                  <a:lnTo>
                    <a:pt x="202" y="1984"/>
                  </a:lnTo>
                  <a:lnTo>
                    <a:pt x="168" y="1930"/>
                  </a:lnTo>
                  <a:lnTo>
                    <a:pt x="138" y="1874"/>
                  </a:lnTo>
                  <a:lnTo>
                    <a:pt x="112" y="1818"/>
                  </a:lnTo>
                  <a:lnTo>
                    <a:pt x="88" y="1760"/>
                  </a:lnTo>
                  <a:lnTo>
                    <a:pt x="66" y="1700"/>
                  </a:lnTo>
                  <a:lnTo>
                    <a:pt x="48" y="1640"/>
                  </a:lnTo>
                  <a:lnTo>
                    <a:pt x="32" y="1580"/>
                  </a:lnTo>
                  <a:lnTo>
                    <a:pt x="20" y="1520"/>
                  </a:lnTo>
                  <a:lnTo>
                    <a:pt x="10" y="1458"/>
                  </a:lnTo>
                  <a:lnTo>
                    <a:pt x="4" y="1396"/>
                  </a:lnTo>
                  <a:lnTo>
                    <a:pt x="0" y="1334"/>
                  </a:lnTo>
                  <a:lnTo>
                    <a:pt x="0" y="1272"/>
                  </a:lnTo>
                  <a:lnTo>
                    <a:pt x="2" y="1210"/>
                  </a:lnTo>
                  <a:lnTo>
                    <a:pt x="8" y="1148"/>
                  </a:lnTo>
                  <a:lnTo>
                    <a:pt x="16" y="1088"/>
                  </a:lnTo>
                  <a:lnTo>
                    <a:pt x="26" y="1026"/>
                  </a:lnTo>
                  <a:lnTo>
                    <a:pt x="42" y="966"/>
                  </a:lnTo>
                  <a:lnTo>
                    <a:pt x="58" y="906"/>
                  </a:lnTo>
                  <a:lnTo>
                    <a:pt x="78" y="846"/>
                  </a:lnTo>
                  <a:lnTo>
                    <a:pt x="102" y="788"/>
                  </a:lnTo>
                  <a:lnTo>
                    <a:pt x="128" y="730"/>
                  </a:lnTo>
                  <a:lnTo>
                    <a:pt x="156" y="672"/>
                  </a:lnTo>
                  <a:lnTo>
                    <a:pt x="188" y="618"/>
                  </a:lnTo>
                  <a:lnTo>
                    <a:pt x="224" y="562"/>
                  </a:lnTo>
                  <a:lnTo>
                    <a:pt x="262" y="510"/>
                  </a:lnTo>
                  <a:lnTo>
                    <a:pt x="304" y="458"/>
                  </a:lnTo>
                  <a:lnTo>
                    <a:pt x="348" y="410"/>
                  </a:lnTo>
                  <a:lnTo>
                    <a:pt x="348" y="410"/>
                  </a:lnTo>
                  <a:lnTo>
                    <a:pt x="394" y="362"/>
                  </a:lnTo>
                  <a:lnTo>
                    <a:pt x="442" y="318"/>
                  </a:lnTo>
                  <a:lnTo>
                    <a:pt x="492" y="276"/>
                  </a:lnTo>
                  <a:lnTo>
                    <a:pt x="544" y="236"/>
                  </a:lnTo>
                  <a:lnTo>
                    <a:pt x="598" y="200"/>
                  </a:lnTo>
                  <a:lnTo>
                    <a:pt x="652" y="168"/>
                  </a:lnTo>
                  <a:lnTo>
                    <a:pt x="708" y="138"/>
                  </a:lnTo>
                  <a:lnTo>
                    <a:pt x="764" y="112"/>
                  </a:lnTo>
                  <a:lnTo>
                    <a:pt x="822" y="86"/>
                  </a:lnTo>
                  <a:lnTo>
                    <a:pt x="882" y="66"/>
                  </a:lnTo>
                  <a:lnTo>
                    <a:pt x="942" y="48"/>
                  </a:lnTo>
                  <a:lnTo>
                    <a:pt x="1002" y="32"/>
                  </a:lnTo>
                  <a:lnTo>
                    <a:pt x="1062" y="20"/>
                  </a:lnTo>
                  <a:lnTo>
                    <a:pt x="1124" y="10"/>
                  </a:lnTo>
                  <a:lnTo>
                    <a:pt x="1186" y="4"/>
                  </a:lnTo>
                  <a:lnTo>
                    <a:pt x="1248" y="0"/>
                  </a:lnTo>
                  <a:lnTo>
                    <a:pt x="1310" y="0"/>
                  </a:lnTo>
                  <a:lnTo>
                    <a:pt x="1372" y="2"/>
                  </a:lnTo>
                  <a:lnTo>
                    <a:pt x="1434" y="8"/>
                  </a:lnTo>
                  <a:lnTo>
                    <a:pt x="1494" y="16"/>
                  </a:lnTo>
                  <a:lnTo>
                    <a:pt x="1556" y="26"/>
                  </a:lnTo>
                  <a:lnTo>
                    <a:pt x="1616" y="40"/>
                  </a:lnTo>
                  <a:lnTo>
                    <a:pt x="1676" y="58"/>
                  </a:lnTo>
                  <a:lnTo>
                    <a:pt x="1736" y="78"/>
                  </a:lnTo>
                  <a:lnTo>
                    <a:pt x="1796" y="102"/>
                  </a:lnTo>
                  <a:lnTo>
                    <a:pt x="1852" y="128"/>
                  </a:lnTo>
                  <a:lnTo>
                    <a:pt x="1910" y="156"/>
                  </a:lnTo>
                  <a:lnTo>
                    <a:pt x="1964" y="188"/>
                  </a:lnTo>
                  <a:lnTo>
                    <a:pt x="2020" y="224"/>
                  </a:lnTo>
                  <a:lnTo>
                    <a:pt x="2072" y="262"/>
                  </a:lnTo>
                  <a:lnTo>
                    <a:pt x="2124" y="302"/>
                  </a:lnTo>
                  <a:lnTo>
                    <a:pt x="2174" y="348"/>
                  </a:lnTo>
                  <a:lnTo>
                    <a:pt x="5970" y="3896"/>
                  </a:lnTo>
                  <a:lnTo>
                    <a:pt x="5970" y="3896"/>
                  </a:lnTo>
                  <a:lnTo>
                    <a:pt x="6018" y="3942"/>
                  </a:lnTo>
                  <a:lnTo>
                    <a:pt x="6062" y="3992"/>
                  </a:lnTo>
                  <a:lnTo>
                    <a:pt x="6106" y="4042"/>
                  </a:lnTo>
                  <a:lnTo>
                    <a:pt x="6144" y="4096"/>
                  </a:lnTo>
                  <a:lnTo>
                    <a:pt x="6180" y="4150"/>
                  </a:lnTo>
                  <a:lnTo>
                    <a:pt x="6214" y="4206"/>
                  </a:lnTo>
                  <a:lnTo>
                    <a:pt x="6246" y="4264"/>
                  </a:lnTo>
                  <a:lnTo>
                    <a:pt x="6274" y="4324"/>
                  </a:lnTo>
                  <a:lnTo>
                    <a:pt x="6298" y="4386"/>
                  </a:lnTo>
                  <a:lnTo>
                    <a:pt x="6320" y="4448"/>
                  </a:lnTo>
                  <a:lnTo>
                    <a:pt x="6338" y="4510"/>
                  </a:lnTo>
                  <a:lnTo>
                    <a:pt x="6352" y="4574"/>
                  </a:lnTo>
                  <a:lnTo>
                    <a:pt x="6364" y="4640"/>
                  </a:lnTo>
                  <a:lnTo>
                    <a:pt x="6374" y="4706"/>
                  </a:lnTo>
                  <a:lnTo>
                    <a:pt x="6378" y="4772"/>
                  </a:lnTo>
                  <a:lnTo>
                    <a:pt x="6380" y="4838"/>
                  </a:lnTo>
                  <a:lnTo>
                    <a:pt x="6380" y="4838"/>
                  </a:lnTo>
                  <a:lnTo>
                    <a:pt x="6378" y="4906"/>
                  </a:lnTo>
                  <a:lnTo>
                    <a:pt x="6374" y="4972"/>
                  </a:lnTo>
                  <a:lnTo>
                    <a:pt x="6364" y="5038"/>
                  </a:lnTo>
                  <a:lnTo>
                    <a:pt x="6352" y="5102"/>
                  </a:lnTo>
                  <a:lnTo>
                    <a:pt x="6338" y="5166"/>
                  </a:lnTo>
                  <a:lnTo>
                    <a:pt x="6320" y="5230"/>
                  </a:lnTo>
                  <a:lnTo>
                    <a:pt x="6298" y="5292"/>
                  </a:lnTo>
                  <a:lnTo>
                    <a:pt x="6274" y="5354"/>
                  </a:lnTo>
                  <a:lnTo>
                    <a:pt x="6246" y="5412"/>
                  </a:lnTo>
                  <a:lnTo>
                    <a:pt x="6214" y="5470"/>
                  </a:lnTo>
                  <a:lnTo>
                    <a:pt x="6180" y="5528"/>
                  </a:lnTo>
                  <a:lnTo>
                    <a:pt x="6144" y="5582"/>
                  </a:lnTo>
                  <a:lnTo>
                    <a:pt x="6106" y="5636"/>
                  </a:lnTo>
                  <a:lnTo>
                    <a:pt x="6062" y="5686"/>
                  </a:lnTo>
                  <a:lnTo>
                    <a:pt x="6018" y="5736"/>
                  </a:lnTo>
                  <a:lnTo>
                    <a:pt x="5970" y="5782"/>
                  </a:lnTo>
                  <a:lnTo>
                    <a:pt x="2174" y="9330"/>
                  </a:lnTo>
                  <a:lnTo>
                    <a:pt x="2174" y="9330"/>
                  </a:lnTo>
                  <a:lnTo>
                    <a:pt x="2126" y="9372"/>
                  </a:lnTo>
                  <a:lnTo>
                    <a:pt x="2076" y="9412"/>
                  </a:lnTo>
                  <a:lnTo>
                    <a:pt x="2026" y="9448"/>
                  </a:lnTo>
                  <a:lnTo>
                    <a:pt x="1974" y="9482"/>
                  </a:lnTo>
                  <a:lnTo>
                    <a:pt x="1922" y="9514"/>
                  </a:lnTo>
                  <a:lnTo>
                    <a:pt x="1868" y="9542"/>
                  </a:lnTo>
                  <a:lnTo>
                    <a:pt x="1814" y="9568"/>
                  </a:lnTo>
                  <a:lnTo>
                    <a:pt x="1758" y="9592"/>
                  </a:lnTo>
                  <a:lnTo>
                    <a:pt x="1700" y="9612"/>
                  </a:lnTo>
                  <a:lnTo>
                    <a:pt x="1644" y="9630"/>
                  </a:lnTo>
                  <a:lnTo>
                    <a:pt x="1586" y="9644"/>
                  </a:lnTo>
                  <a:lnTo>
                    <a:pt x="1528" y="9656"/>
                  </a:lnTo>
                  <a:lnTo>
                    <a:pt x="1468" y="9666"/>
                  </a:lnTo>
                  <a:lnTo>
                    <a:pt x="1410" y="9672"/>
                  </a:lnTo>
                  <a:lnTo>
                    <a:pt x="1350" y="9676"/>
                  </a:lnTo>
                  <a:lnTo>
                    <a:pt x="1292" y="9678"/>
                  </a:lnTo>
                  <a:lnTo>
                    <a:pt x="1292" y="96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" name="íṣḻîḋe">
              <a:extLst>
                <a:ext uri="{FF2B5EF4-FFF2-40B4-BE49-F238E27FC236}">
                  <a16:creationId xmlns="" xmlns:a16="http://schemas.microsoft.com/office/drawing/2014/main" id="{8E696569-6519-4F0E-8427-7F9226F1C851}"/>
                </a:ext>
              </a:extLst>
            </p:cNvPr>
            <p:cNvSpPr/>
            <p:nvPr/>
          </p:nvSpPr>
          <p:spPr bwMode="auto">
            <a:xfrm>
              <a:off x="4833298" y="2757414"/>
              <a:ext cx="1161737" cy="1762271"/>
            </a:xfrm>
            <a:custGeom>
              <a:avLst/>
              <a:gdLst>
                <a:gd name="T0" fmla="*/ 1226 w 6380"/>
                <a:gd name="T1" fmla="*/ 9676 h 9678"/>
                <a:gd name="T2" fmla="*/ 1034 w 6380"/>
                <a:gd name="T3" fmla="*/ 9652 h 9678"/>
                <a:gd name="T4" fmla="*/ 846 w 6380"/>
                <a:gd name="T5" fmla="*/ 9600 h 9678"/>
                <a:gd name="T6" fmla="*/ 666 w 6380"/>
                <a:gd name="T7" fmla="*/ 9518 h 9678"/>
                <a:gd name="T8" fmla="*/ 500 w 6380"/>
                <a:gd name="T9" fmla="*/ 9408 h 9678"/>
                <a:gd name="T10" fmla="*/ 348 w 6380"/>
                <a:gd name="T11" fmla="*/ 9268 h 9678"/>
                <a:gd name="T12" fmla="*/ 262 w 6380"/>
                <a:gd name="T13" fmla="*/ 9168 h 9678"/>
                <a:gd name="T14" fmla="*/ 156 w 6380"/>
                <a:gd name="T15" fmla="*/ 9004 h 9678"/>
                <a:gd name="T16" fmla="*/ 78 w 6380"/>
                <a:gd name="T17" fmla="*/ 8832 h 9678"/>
                <a:gd name="T18" fmla="*/ 26 w 6380"/>
                <a:gd name="T19" fmla="*/ 8652 h 9678"/>
                <a:gd name="T20" fmla="*/ 2 w 6380"/>
                <a:gd name="T21" fmla="*/ 8466 h 9678"/>
                <a:gd name="T22" fmla="*/ 4 w 6380"/>
                <a:gd name="T23" fmla="*/ 8282 h 9678"/>
                <a:gd name="T24" fmla="*/ 32 w 6380"/>
                <a:gd name="T25" fmla="*/ 8098 h 9678"/>
                <a:gd name="T26" fmla="*/ 88 w 6380"/>
                <a:gd name="T27" fmla="*/ 7918 h 9678"/>
                <a:gd name="T28" fmla="*/ 168 w 6380"/>
                <a:gd name="T29" fmla="*/ 7748 h 9678"/>
                <a:gd name="T30" fmla="*/ 276 w 6380"/>
                <a:gd name="T31" fmla="*/ 7588 h 9678"/>
                <a:gd name="T32" fmla="*/ 410 w 6380"/>
                <a:gd name="T33" fmla="*/ 7442 h 9678"/>
                <a:gd name="T34" fmla="*/ 410 w 6380"/>
                <a:gd name="T35" fmla="*/ 2234 h 9678"/>
                <a:gd name="T36" fmla="*/ 276 w 6380"/>
                <a:gd name="T37" fmla="*/ 2090 h 9678"/>
                <a:gd name="T38" fmla="*/ 168 w 6380"/>
                <a:gd name="T39" fmla="*/ 1930 h 9678"/>
                <a:gd name="T40" fmla="*/ 88 w 6380"/>
                <a:gd name="T41" fmla="*/ 1760 h 9678"/>
                <a:gd name="T42" fmla="*/ 32 w 6380"/>
                <a:gd name="T43" fmla="*/ 1580 h 9678"/>
                <a:gd name="T44" fmla="*/ 4 w 6380"/>
                <a:gd name="T45" fmla="*/ 1396 h 9678"/>
                <a:gd name="T46" fmla="*/ 2 w 6380"/>
                <a:gd name="T47" fmla="*/ 1210 h 9678"/>
                <a:gd name="T48" fmla="*/ 26 w 6380"/>
                <a:gd name="T49" fmla="*/ 1026 h 9678"/>
                <a:gd name="T50" fmla="*/ 78 w 6380"/>
                <a:gd name="T51" fmla="*/ 846 h 9678"/>
                <a:gd name="T52" fmla="*/ 156 w 6380"/>
                <a:gd name="T53" fmla="*/ 672 h 9678"/>
                <a:gd name="T54" fmla="*/ 262 w 6380"/>
                <a:gd name="T55" fmla="*/ 510 h 9678"/>
                <a:gd name="T56" fmla="*/ 348 w 6380"/>
                <a:gd name="T57" fmla="*/ 410 h 9678"/>
                <a:gd name="T58" fmla="*/ 492 w 6380"/>
                <a:gd name="T59" fmla="*/ 276 h 9678"/>
                <a:gd name="T60" fmla="*/ 652 w 6380"/>
                <a:gd name="T61" fmla="*/ 168 h 9678"/>
                <a:gd name="T62" fmla="*/ 822 w 6380"/>
                <a:gd name="T63" fmla="*/ 86 h 9678"/>
                <a:gd name="T64" fmla="*/ 1002 w 6380"/>
                <a:gd name="T65" fmla="*/ 32 h 9678"/>
                <a:gd name="T66" fmla="*/ 1186 w 6380"/>
                <a:gd name="T67" fmla="*/ 4 h 9678"/>
                <a:gd name="T68" fmla="*/ 1372 w 6380"/>
                <a:gd name="T69" fmla="*/ 2 h 9678"/>
                <a:gd name="T70" fmla="*/ 1556 w 6380"/>
                <a:gd name="T71" fmla="*/ 26 h 9678"/>
                <a:gd name="T72" fmla="*/ 1736 w 6380"/>
                <a:gd name="T73" fmla="*/ 78 h 9678"/>
                <a:gd name="T74" fmla="*/ 1910 w 6380"/>
                <a:gd name="T75" fmla="*/ 156 h 9678"/>
                <a:gd name="T76" fmla="*/ 2072 w 6380"/>
                <a:gd name="T77" fmla="*/ 262 h 9678"/>
                <a:gd name="T78" fmla="*/ 5970 w 6380"/>
                <a:gd name="T79" fmla="*/ 3896 h 9678"/>
                <a:gd name="T80" fmla="*/ 6062 w 6380"/>
                <a:gd name="T81" fmla="*/ 3992 h 9678"/>
                <a:gd name="T82" fmla="*/ 6180 w 6380"/>
                <a:gd name="T83" fmla="*/ 4150 h 9678"/>
                <a:gd name="T84" fmla="*/ 6274 w 6380"/>
                <a:gd name="T85" fmla="*/ 4324 h 9678"/>
                <a:gd name="T86" fmla="*/ 6338 w 6380"/>
                <a:gd name="T87" fmla="*/ 4510 h 9678"/>
                <a:gd name="T88" fmla="*/ 6374 w 6380"/>
                <a:gd name="T89" fmla="*/ 4706 h 9678"/>
                <a:gd name="T90" fmla="*/ 6380 w 6380"/>
                <a:gd name="T91" fmla="*/ 4838 h 9678"/>
                <a:gd name="T92" fmla="*/ 6364 w 6380"/>
                <a:gd name="T93" fmla="*/ 5038 h 9678"/>
                <a:gd name="T94" fmla="*/ 6320 w 6380"/>
                <a:gd name="T95" fmla="*/ 5230 h 9678"/>
                <a:gd name="T96" fmla="*/ 6246 w 6380"/>
                <a:gd name="T97" fmla="*/ 5412 h 9678"/>
                <a:gd name="T98" fmla="*/ 6144 w 6380"/>
                <a:gd name="T99" fmla="*/ 5582 h 9678"/>
                <a:gd name="T100" fmla="*/ 6018 w 6380"/>
                <a:gd name="T101" fmla="*/ 5736 h 9678"/>
                <a:gd name="T102" fmla="*/ 2174 w 6380"/>
                <a:gd name="T103" fmla="*/ 9330 h 9678"/>
                <a:gd name="T104" fmla="*/ 2026 w 6380"/>
                <a:gd name="T105" fmla="*/ 9448 h 9678"/>
                <a:gd name="T106" fmla="*/ 1868 w 6380"/>
                <a:gd name="T107" fmla="*/ 9542 h 9678"/>
                <a:gd name="T108" fmla="*/ 1700 w 6380"/>
                <a:gd name="T109" fmla="*/ 9612 h 9678"/>
                <a:gd name="T110" fmla="*/ 1528 w 6380"/>
                <a:gd name="T111" fmla="*/ 9656 h 9678"/>
                <a:gd name="T112" fmla="*/ 1350 w 6380"/>
                <a:gd name="T113" fmla="*/ 9676 h 9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80" h="9678">
                  <a:moveTo>
                    <a:pt x="1292" y="9678"/>
                  </a:moveTo>
                  <a:lnTo>
                    <a:pt x="1292" y="9678"/>
                  </a:lnTo>
                  <a:lnTo>
                    <a:pt x="1226" y="9676"/>
                  </a:lnTo>
                  <a:lnTo>
                    <a:pt x="1162" y="9672"/>
                  </a:lnTo>
                  <a:lnTo>
                    <a:pt x="1098" y="9664"/>
                  </a:lnTo>
                  <a:lnTo>
                    <a:pt x="1034" y="9652"/>
                  </a:lnTo>
                  <a:lnTo>
                    <a:pt x="970" y="9638"/>
                  </a:lnTo>
                  <a:lnTo>
                    <a:pt x="908" y="9620"/>
                  </a:lnTo>
                  <a:lnTo>
                    <a:pt x="846" y="9600"/>
                  </a:lnTo>
                  <a:lnTo>
                    <a:pt x="786" y="9576"/>
                  </a:lnTo>
                  <a:lnTo>
                    <a:pt x="726" y="9548"/>
                  </a:lnTo>
                  <a:lnTo>
                    <a:pt x="666" y="9518"/>
                  </a:lnTo>
                  <a:lnTo>
                    <a:pt x="610" y="9484"/>
                  </a:lnTo>
                  <a:lnTo>
                    <a:pt x="554" y="9448"/>
                  </a:lnTo>
                  <a:lnTo>
                    <a:pt x="500" y="9408"/>
                  </a:lnTo>
                  <a:lnTo>
                    <a:pt x="446" y="9364"/>
                  </a:lnTo>
                  <a:lnTo>
                    <a:pt x="396" y="9318"/>
                  </a:lnTo>
                  <a:lnTo>
                    <a:pt x="348" y="9268"/>
                  </a:lnTo>
                  <a:lnTo>
                    <a:pt x="348" y="9268"/>
                  </a:lnTo>
                  <a:lnTo>
                    <a:pt x="304" y="9218"/>
                  </a:lnTo>
                  <a:lnTo>
                    <a:pt x="262" y="9168"/>
                  </a:lnTo>
                  <a:lnTo>
                    <a:pt x="224" y="9114"/>
                  </a:lnTo>
                  <a:lnTo>
                    <a:pt x="188" y="9060"/>
                  </a:lnTo>
                  <a:lnTo>
                    <a:pt x="156" y="9004"/>
                  </a:lnTo>
                  <a:lnTo>
                    <a:pt x="128" y="8948"/>
                  </a:lnTo>
                  <a:lnTo>
                    <a:pt x="102" y="8890"/>
                  </a:lnTo>
                  <a:lnTo>
                    <a:pt x="78" y="8832"/>
                  </a:lnTo>
                  <a:lnTo>
                    <a:pt x="58" y="8772"/>
                  </a:lnTo>
                  <a:lnTo>
                    <a:pt x="42" y="8712"/>
                  </a:lnTo>
                  <a:lnTo>
                    <a:pt x="26" y="8652"/>
                  </a:lnTo>
                  <a:lnTo>
                    <a:pt x="16" y="8590"/>
                  </a:lnTo>
                  <a:lnTo>
                    <a:pt x="8" y="8528"/>
                  </a:lnTo>
                  <a:lnTo>
                    <a:pt x="2" y="8466"/>
                  </a:lnTo>
                  <a:lnTo>
                    <a:pt x="0" y="8404"/>
                  </a:lnTo>
                  <a:lnTo>
                    <a:pt x="0" y="8342"/>
                  </a:lnTo>
                  <a:lnTo>
                    <a:pt x="4" y="8282"/>
                  </a:lnTo>
                  <a:lnTo>
                    <a:pt x="10" y="8220"/>
                  </a:lnTo>
                  <a:lnTo>
                    <a:pt x="20" y="8158"/>
                  </a:lnTo>
                  <a:lnTo>
                    <a:pt x="32" y="8098"/>
                  </a:lnTo>
                  <a:lnTo>
                    <a:pt x="48" y="8036"/>
                  </a:lnTo>
                  <a:lnTo>
                    <a:pt x="66" y="7978"/>
                  </a:lnTo>
                  <a:lnTo>
                    <a:pt x="88" y="7918"/>
                  </a:lnTo>
                  <a:lnTo>
                    <a:pt x="112" y="7860"/>
                  </a:lnTo>
                  <a:lnTo>
                    <a:pt x="138" y="7804"/>
                  </a:lnTo>
                  <a:lnTo>
                    <a:pt x="168" y="7748"/>
                  </a:lnTo>
                  <a:lnTo>
                    <a:pt x="202" y="7694"/>
                  </a:lnTo>
                  <a:lnTo>
                    <a:pt x="238" y="7640"/>
                  </a:lnTo>
                  <a:lnTo>
                    <a:pt x="276" y="7588"/>
                  </a:lnTo>
                  <a:lnTo>
                    <a:pt x="318" y="7538"/>
                  </a:lnTo>
                  <a:lnTo>
                    <a:pt x="362" y="7490"/>
                  </a:lnTo>
                  <a:lnTo>
                    <a:pt x="410" y="7442"/>
                  </a:lnTo>
                  <a:lnTo>
                    <a:pt x="3196" y="4838"/>
                  </a:lnTo>
                  <a:lnTo>
                    <a:pt x="410" y="2234"/>
                  </a:lnTo>
                  <a:lnTo>
                    <a:pt x="410" y="2234"/>
                  </a:lnTo>
                  <a:lnTo>
                    <a:pt x="362" y="2188"/>
                  </a:lnTo>
                  <a:lnTo>
                    <a:pt x="318" y="2140"/>
                  </a:lnTo>
                  <a:lnTo>
                    <a:pt x="276" y="2090"/>
                  </a:lnTo>
                  <a:lnTo>
                    <a:pt x="238" y="2038"/>
                  </a:lnTo>
                  <a:lnTo>
                    <a:pt x="202" y="1984"/>
                  </a:lnTo>
                  <a:lnTo>
                    <a:pt x="168" y="1930"/>
                  </a:lnTo>
                  <a:lnTo>
                    <a:pt x="138" y="1874"/>
                  </a:lnTo>
                  <a:lnTo>
                    <a:pt x="112" y="1818"/>
                  </a:lnTo>
                  <a:lnTo>
                    <a:pt x="88" y="1760"/>
                  </a:lnTo>
                  <a:lnTo>
                    <a:pt x="66" y="1700"/>
                  </a:lnTo>
                  <a:lnTo>
                    <a:pt x="48" y="1640"/>
                  </a:lnTo>
                  <a:lnTo>
                    <a:pt x="32" y="1580"/>
                  </a:lnTo>
                  <a:lnTo>
                    <a:pt x="20" y="1520"/>
                  </a:lnTo>
                  <a:lnTo>
                    <a:pt x="10" y="1458"/>
                  </a:lnTo>
                  <a:lnTo>
                    <a:pt x="4" y="1396"/>
                  </a:lnTo>
                  <a:lnTo>
                    <a:pt x="0" y="1334"/>
                  </a:lnTo>
                  <a:lnTo>
                    <a:pt x="0" y="1272"/>
                  </a:lnTo>
                  <a:lnTo>
                    <a:pt x="2" y="1210"/>
                  </a:lnTo>
                  <a:lnTo>
                    <a:pt x="8" y="1148"/>
                  </a:lnTo>
                  <a:lnTo>
                    <a:pt x="16" y="1088"/>
                  </a:lnTo>
                  <a:lnTo>
                    <a:pt x="26" y="1026"/>
                  </a:lnTo>
                  <a:lnTo>
                    <a:pt x="42" y="966"/>
                  </a:lnTo>
                  <a:lnTo>
                    <a:pt x="58" y="906"/>
                  </a:lnTo>
                  <a:lnTo>
                    <a:pt x="78" y="846"/>
                  </a:lnTo>
                  <a:lnTo>
                    <a:pt x="102" y="788"/>
                  </a:lnTo>
                  <a:lnTo>
                    <a:pt x="128" y="730"/>
                  </a:lnTo>
                  <a:lnTo>
                    <a:pt x="156" y="672"/>
                  </a:lnTo>
                  <a:lnTo>
                    <a:pt x="188" y="618"/>
                  </a:lnTo>
                  <a:lnTo>
                    <a:pt x="224" y="562"/>
                  </a:lnTo>
                  <a:lnTo>
                    <a:pt x="262" y="510"/>
                  </a:lnTo>
                  <a:lnTo>
                    <a:pt x="304" y="458"/>
                  </a:lnTo>
                  <a:lnTo>
                    <a:pt x="348" y="410"/>
                  </a:lnTo>
                  <a:lnTo>
                    <a:pt x="348" y="410"/>
                  </a:lnTo>
                  <a:lnTo>
                    <a:pt x="394" y="362"/>
                  </a:lnTo>
                  <a:lnTo>
                    <a:pt x="442" y="318"/>
                  </a:lnTo>
                  <a:lnTo>
                    <a:pt x="492" y="276"/>
                  </a:lnTo>
                  <a:lnTo>
                    <a:pt x="544" y="236"/>
                  </a:lnTo>
                  <a:lnTo>
                    <a:pt x="598" y="200"/>
                  </a:lnTo>
                  <a:lnTo>
                    <a:pt x="652" y="168"/>
                  </a:lnTo>
                  <a:lnTo>
                    <a:pt x="708" y="138"/>
                  </a:lnTo>
                  <a:lnTo>
                    <a:pt x="764" y="112"/>
                  </a:lnTo>
                  <a:lnTo>
                    <a:pt x="822" y="86"/>
                  </a:lnTo>
                  <a:lnTo>
                    <a:pt x="882" y="66"/>
                  </a:lnTo>
                  <a:lnTo>
                    <a:pt x="942" y="48"/>
                  </a:lnTo>
                  <a:lnTo>
                    <a:pt x="1002" y="32"/>
                  </a:lnTo>
                  <a:lnTo>
                    <a:pt x="1062" y="20"/>
                  </a:lnTo>
                  <a:lnTo>
                    <a:pt x="1124" y="10"/>
                  </a:lnTo>
                  <a:lnTo>
                    <a:pt x="1186" y="4"/>
                  </a:lnTo>
                  <a:lnTo>
                    <a:pt x="1248" y="0"/>
                  </a:lnTo>
                  <a:lnTo>
                    <a:pt x="1310" y="0"/>
                  </a:lnTo>
                  <a:lnTo>
                    <a:pt x="1372" y="2"/>
                  </a:lnTo>
                  <a:lnTo>
                    <a:pt x="1434" y="8"/>
                  </a:lnTo>
                  <a:lnTo>
                    <a:pt x="1494" y="16"/>
                  </a:lnTo>
                  <a:lnTo>
                    <a:pt x="1556" y="26"/>
                  </a:lnTo>
                  <a:lnTo>
                    <a:pt x="1616" y="40"/>
                  </a:lnTo>
                  <a:lnTo>
                    <a:pt x="1676" y="58"/>
                  </a:lnTo>
                  <a:lnTo>
                    <a:pt x="1736" y="78"/>
                  </a:lnTo>
                  <a:lnTo>
                    <a:pt x="1796" y="102"/>
                  </a:lnTo>
                  <a:lnTo>
                    <a:pt x="1852" y="128"/>
                  </a:lnTo>
                  <a:lnTo>
                    <a:pt x="1910" y="156"/>
                  </a:lnTo>
                  <a:lnTo>
                    <a:pt x="1964" y="188"/>
                  </a:lnTo>
                  <a:lnTo>
                    <a:pt x="2020" y="224"/>
                  </a:lnTo>
                  <a:lnTo>
                    <a:pt x="2072" y="262"/>
                  </a:lnTo>
                  <a:lnTo>
                    <a:pt x="2124" y="302"/>
                  </a:lnTo>
                  <a:lnTo>
                    <a:pt x="2174" y="348"/>
                  </a:lnTo>
                  <a:lnTo>
                    <a:pt x="5970" y="3896"/>
                  </a:lnTo>
                  <a:lnTo>
                    <a:pt x="5970" y="3896"/>
                  </a:lnTo>
                  <a:lnTo>
                    <a:pt x="6018" y="3942"/>
                  </a:lnTo>
                  <a:lnTo>
                    <a:pt x="6062" y="3992"/>
                  </a:lnTo>
                  <a:lnTo>
                    <a:pt x="6106" y="4042"/>
                  </a:lnTo>
                  <a:lnTo>
                    <a:pt x="6144" y="4096"/>
                  </a:lnTo>
                  <a:lnTo>
                    <a:pt x="6180" y="4150"/>
                  </a:lnTo>
                  <a:lnTo>
                    <a:pt x="6214" y="4206"/>
                  </a:lnTo>
                  <a:lnTo>
                    <a:pt x="6246" y="4264"/>
                  </a:lnTo>
                  <a:lnTo>
                    <a:pt x="6274" y="4324"/>
                  </a:lnTo>
                  <a:lnTo>
                    <a:pt x="6298" y="4386"/>
                  </a:lnTo>
                  <a:lnTo>
                    <a:pt x="6320" y="4448"/>
                  </a:lnTo>
                  <a:lnTo>
                    <a:pt x="6338" y="4510"/>
                  </a:lnTo>
                  <a:lnTo>
                    <a:pt x="6352" y="4574"/>
                  </a:lnTo>
                  <a:lnTo>
                    <a:pt x="6364" y="4640"/>
                  </a:lnTo>
                  <a:lnTo>
                    <a:pt x="6374" y="4706"/>
                  </a:lnTo>
                  <a:lnTo>
                    <a:pt x="6378" y="4772"/>
                  </a:lnTo>
                  <a:lnTo>
                    <a:pt x="6380" y="4838"/>
                  </a:lnTo>
                  <a:lnTo>
                    <a:pt x="6380" y="4838"/>
                  </a:lnTo>
                  <a:lnTo>
                    <a:pt x="6378" y="4906"/>
                  </a:lnTo>
                  <a:lnTo>
                    <a:pt x="6374" y="4972"/>
                  </a:lnTo>
                  <a:lnTo>
                    <a:pt x="6364" y="5038"/>
                  </a:lnTo>
                  <a:lnTo>
                    <a:pt x="6352" y="5102"/>
                  </a:lnTo>
                  <a:lnTo>
                    <a:pt x="6338" y="5166"/>
                  </a:lnTo>
                  <a:lnTo>
                    <a:pt x="6320" y="5230"/>
                  </a:lnTo>
                  <a:lnTo>
                    <a:pt x="6298" y="5292"/>
                  </a:lnTo>
                  <a:lnTo>
                    <a:pt x="6274" y="5354"/>
                  </a:lnTo>
                  <a:lnTo>
                    <a:pt x="6246" y="5412"/>
                  </a:lnTo>
                  <a:lnTo>
                    <a:pt x="6214" y="5470"/>
                  </a:lnTo>
                  <a:lnTo>
                    <a:pt x="6180" y="5528"/>
                  </a:lnTo>
                  <a:lnTo>
                    <a:pt x="6144" y="5582"/>
                  </a:lnTo>
                  <a:lnTo>
                    <a:pt x="6106" y="5636"/>
                  </a:lnTo>
                  <a:lnTo>
                    <a:pt x="6062" y="5686"/>
                  </a:lnTo>
                  <a:lnTo>
                    <a:pt x="6018" y="5736"/>
                  </a:lnTo>
                  <a:lnTo>
                    <a:pt x="5970" y="5782"/>
                  </a:lnTo>
                  <a:lnTo>
                    <a:pt x="2174" y="9330"/>
                  </a:lnTo>
                  <a:lnTo>
                    <a:pt x="2174" y="9330"/>
                  </a:lnTo>
                  <a:lnTo>
                    <a:pt x="2126" y="9372"/>
                  </a:lnTo>
                  <a:lnTo>
                    <a:pt x="2076" y="9412"/>
                  </a:lnTo>
                  <a:lnTo>
                    <a:pt x="2026" y="9448"/>
                  </a:lnTo>
                  <a:lnTo>
                    <a:pt x="1974" y="9482"/>
                  </a:lnTo>
                  <a:lnTo>
                    <a:pt x="1922" y="9514"/>
                  </a:lnTo>
                  <a:lnTo>
                    <a:pt x="1868" y="9542"/>
                  </a:lnTo>
                  <a:lnTo>
                    <a:pt x="1814" y="9568"/>
                  </a:lnTo>
                  <a:lnTo>
                    <a:pt x="1758" y="9592"/>
                  </a:lnTo>
                  <a:lnTo>
                    <a:pt x="1700" y="9612"/>
                  </a:lnTo>
                  <a:lnTo>
                    <a:pt x="1644" y="9630"/>
                  </a:lnTo>
                  <a:lnTo>
                    <a:pt x="1586" y="9644"/>
                  </a:lnTo>
                  <a:lnTo>
                    <a:pt x="1528" y="9656"/>
                  </a:lnTo>
                  <a:lnTo>
                    <a:pt x="1468" y="9666"/>
                  </a:lnTo>
                  <a:lnTo>
                    <a:pt x="1410" y="9672"/>
                  </a:lnTo>
                  <a:lnTo>
                    <a:pt x="1350" y="9676"/>
                  </a:lnTo>
                  <a:lnTo>
                    <a:pt x="1292" y="9678"/>
                  </a:lnTo>
                  <a:lnTo>
                    <a:pt x="1292" y="96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" name="îṡļïḑê">
              <a:extLst>
                <a:ext uri="{FF2B5EF4-FFF2-40B4-BE49-F238E27FC236}">
                  <a16:creationId xmlns="" xmlns:a16="http://schemas.microsoft.com/office/drawing/2014/main" id="{3ECB8559-3174-49CE-AA7B-E72C973363FF}"/>
                </a:ext>
              </a:extLst>
            </p:cNvPr>
            <p:cNvSpPr/>
            <p:nvPr/>
          </p:nvSpPr>
          <p:spPr bwMode="auto">
            <a:xfrm>
              <a:off x="6196965" y="2757414"/>
              <a:ext cx="1161737" cy="1762271"/>
            </a:xfrm>
            <a:custGeom>
              <a:avLst/>
              <a:gdLst>
                <a:gd name="T0" fmla="*/ 1226 w 6380"/>
                <a:gd name="T1" fmla="*/ 9676 h 9678"/>
                <a:gd name="T2" fmla="*/ 1034 w 6380"/>
                <a:gd name="T3" fmla="*/ 9652 h 9678"/>
                <a:gd name="T4" fmla="*/ 846 w 6380"/>
                <a:gd name="T5" fmla="*/ 9600 h 9678"/>
                <a:gd name="T6" fmla="*/ 666 w 6380"/>
                <a:gd name="T7" fmla="*/ 9518 h 9678"/>
                <a:gd name="T8" fmla="*/ 500 w 6380"/>
                <a:gd name="T9" fmla="*/ 9408 h 9678"/>
                <a:gd name="T10" fmla="*/ 348 w 6380"/>
                <a:gd name="T11" fmla="*/ 9268 h 9678"/>
                <a:gd name="T12" fmla="*/ 262 w 6380"/>
                <a:gd name="T13" fmla="*/ 9168 h 9678"/>
                <a:gd name="T14" fmla="*/ 156 w 6380"/>
                <a:gd name="T15" fmla="*/ 9004 h 9678"/>
                <a:gd name="T16" fmla="*/ 78 w 6380"/>
                <a:gd name="T17" fmla="*/ 8832 h 9678"/>
                <a:gd name="T18" fmla="*/ 26 w 6380"/>
                <a:gd name="T19" fmla="*/ 8652 h 9678"/>
                <a:gd name="T20" fmla="*/ 2 w 6380"/>
                <a:gd name="T21" fmla="*/ 8466 h 9678"/>
                <a:gd name="T22" fmla="*/ 4 w 6380"/>
                <a:gd name="T23" fmla="*/ 8282 h 9678"/>
                <a:gd name="T24" fmla="*/ 32 w 6380"/>
                <a:gd name="T25" fmla="*/ 8098 h 9678"/>
                <a:gd name="T26" fmla="*/ 88 w 6380"/>
                <a:gd name="T27" fmla="*/ 7918 h 9678"/>
                <a:gd name="T28" fmla="*/ 168 w 6380"/>
                <a:gd name="T29" fmla="*/ 7748 h 9678"/>
                <a:gd name="T30" fmla="*/ 276 w 6380"/>
                <a:gd name="T31" fmla="*/ 7588 h 9678"/>
                <a:gd name="T32" fmla="*/ 410 w 6380"/>
                <a:gd name="T33" fmla="*/ 7442 h 9678"/>
                <a:gd name="T34" fmla="*/ 410 w 6380"/>
                <a:gd name="T35" fmla="*/ 2234 h 9678"/>
                <a:gd name="T36" fmla="*/ 276 w 6380"/>
                <a:gd name="T37" fmla="*/ 2090 h 9678"/>
                <a:gd name="T38" fmla="*/ 168 w 6380"/>
                <a:gd name="T39" fmla="*/ 1930 h 9678"/>
                <a:gd name="T40" fmla="*/ 88 w 6380"/>
                <a:gd name="T41" fmla="*/ 1760 h 9678"/>
                <a:gd name="T42" fmla="*/ 32 w 6380"/>
                <a:gd name="T43" fmla="*/ 1580 h 9678"/>
                <a:gd name="T44" fmla="*/ 4 w 6380"/>
                <a:gd name="T45" fmla="*/ 1396 h 9678"/>
                <a:gd name="T46" fmla="*/ 2 w 6380"/>
                <a:gd name="T47" fmla="*/ 1210 h 9678"/>
                <a:gd name="T48" fmla="*/ 26 w 6380"/>
                <a:gd name="T49" fmla="*/ 1026 h 9678"/>
                <a:gd name="T50" fmla="*/ 78 w 6380"/>
                <a:gd name="T51" fmla="*/ 846 h 9678"/>
                <a:gd name="T52" fmla="*/ 156 w 6380"/>
                <a:gd name="T53" fmla="*/ 672 h 9678"/>
                <a:gd name="T54" fmla="*/ 262 w 6380"/>
                <a:gd name="T55" fmla="*/ 510 h 9678"/>
                <a:gd name="T56" fmla="*/ 348 w 6380"/>
                <a:gd name="T57" fmla="*/ 410 h 9678"/>
                <a:gd name="T58" fmla="*/ 492 w 6380"/>
                <a:gd name="T59" fmla="*/ 276 h 9678"/>
                <a:gd name="T60" fmla="*/ 652 w 6380"/>
                <a:gd name="T61" fmla="*/ 168 h 9678"/>
                <a:gd name="T62" fmla="*/ 822 w 6380"/>
                <a:gd name="T63" fmla="*/ 86 h 9678"/>
                <a:gd name="T64" fmla="*/ 1002 w 6380"/>
                <a:gd name="T65" fmla="*/ 32 h 9678"/>
                <a:gd name="T66" fmla="*/ 1186 w 6380"/>
                <a:gd name="T67" fmla="*/ 4 h 9678"/>
                <a:gd name="T68" fmla="*/ 1372 w 6380"/>
                <a:gd name="T69" fmla="*/ 2 h 9678"/>
                <a:gd name="T70" fmla="*/ 1556 w 6380"/>
                <a:gd name="T71" fmla="*/ 26 h 9678"/>
                <a:gd name="T72" fmla="*/ 1736 w 6380"/>
                <a:gd name="T73" fmla="*/ 78 h 9678"/>
                <a:gd name="T74" fmla="*/ 1910 w 6380"/>
                <a:gd name="T75" fmla="*/ 156 h 9678"/>
                <a:gd name="T76" fmla="*/ 2072 w 6380"/>
                <a:gd name="T77" fmla="*/ 262 h 9678"/>
                <a:gd name="T78" fmla="*/ 5970 w 6380"/>
                <a:gd name="T79" fmla="*/ 3896 h 9678"/>
                <a:gd name="T80" fmla="*/ 6062 w 6380"/>
                <a:gd name="T81" fmla="*/ 3992 h 9678"/>
                <a:gd name="T82" fmla="*/ 6180 w 6380"/>
                <a:gd name="T83" fmla="*/ 4150 h 9678"/>
                <a:gd name="T84" fmla="*/ 6274 w 6380"/>
                <a:gd name="T85" fmla="*/ 4324 h 9678"/>
                <a:gd name="T86" fmla="*/ 6338 w 6380"/>
                <a:gd name="T87" fmla="*/ 4510 h 9678"/>
                <a:gd name="T88" fmla="*/ 6374 w 6380"/>
                <a:gd name="T89" fmla="*/ 4706 h 9678"/>
                <a:gd name="T90" fmla="*/ 6380 w 6380"/>
                <a:gd name="T91" fmla="*/ 4838 h 9678"/>
                <a:gd name="T92" fmla="*/ 6364 w 6380"/>
                <a:gd name="T93" fmla="*/ 5038 h 9678"/>
                <a:gd name="T94" fmla="*/ 6320 w 6380"/>
                <a:gd name="T95" fmla="*/ 5230 h 9678"/>
                <a:gd name="T96" fmla="*/ 6246 w 6380"/>
                <a:gd name="T97" fmla="*/ 5412 h 9678"/>
                <a:gd name="T98" fmla="*/ 6144 w 6380"/>
                <a:gd name="T99" fmla="*/ 5582 h 9678"/>
                <a:gd name="T100" fmla="*/ 6018 w 6380"/>
                <a:gd name="T101" fmla="*/ 5736 h 9678"/>
                <a:gd name="T102" fmla="*/ 2174 w 6380"/>
                <a:gd name="T103" fmla="*/ 9330 h 9678"/>
                <a:gd name="T104" fmla="*/ 2026 w 6380"/>
                <a:gd name="T105" fmla="*/ 9448 h 9678"/>
                <a:gd name="T106" fmla="*/ 1868 w 6380"/>
                <a:gd name="T107" fmla="*/ 9542 h 9678"/>
                <a:gd name="T108" fmla="*/ 1700 w 6380"/>
                <a:gd name="T109" fmla="*/ 9612 h 9678"/>
                <a:gd name="T110" fmla="*/ 1528 w 6380"/>
                <a:gd name="T111" fmla="*/ 9656 h 9678"/>
                <a:gd name="T112" fmla="*/ 1350 w 6380"/>
                <a:gd name="T113" fmla="*/ 9676 h 9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80" h="9678">
                  <a:moveTo>
                    <a:pt x="1292" y="9678"/>
                  </a:moveTo>
                  <a:lnTo>
                    <a:pt x="1292" y="9678"/>
                  </a:lnTo>
                  <a:lnTo>
                    <a:pt x="1226" y="9676"/>
                  </a:lnTo>
                  <a:lnTo>
                    <a:pt x="1162" y="9672"/>
                  </a:lnTo>
                  <a:lnTo>
                    <a:pt x="1098" y="9664"/>
                  </a:lnTo>
                  <a:lnTo>
                    <a:pt x="1034" y="9652"/>
                  </a:lnTo>
                  <a:lnTo>
                    <a:pt x="970" y="9638"/>
                  </a:lnTo>
                  <a:lnTo>
                    <a:pt x="908" y="9620"/>
                  </a:lnTo>
                  <a:lnTo>
                    <a:pt x="846" y="9600"/>
                  </a:lnTo>
                  <a:lnTo>
                    <a:pt x="786" y="9576"/>
                  </a:lnTo>
                  <a:lnTo>
                    <a:pt x="726" y="9548"/>
                  </a:lnTo>
                  <a:lnTo>
                    <a:pt x="666" y="9518"/>
                  </a:lnTo>
                  <a:lnTo>
                    <a:pt x="610" y="9484"/>
                  </a:lnTo>
                  <a:lnTo>
                    <a:pt x="554" y="9448"/>
                  </a:lnTo>
                  <a:lnTo>
                    <a:pt x="500" y="9408"/>
                  </a:lnTo>
                  <a:lnTo>
                    <a:pt x="446" y="9364"/>
                  </a:lnTo>
                  <a:lnTo>
                    <a:pt x="396" y="9318"/>
                  </a:lnTo>
                  <a:lnTo>
                    <a:pt x="348" y="9268"/>
                  </a:lnTo>
                  <a:lnTo>
                    <a:pt x="348" y="9268"/>
                  </a:lnTo>
                  <a:lnTo>
                    <a:pt x="304" y="9218"/>
                  </a:lnTo>
                  <a:lnTo>
                    <a:pt x="262" y="9168"/>
                  </a:lnTo>
                  <a:lnTo>
                    <a:pt x="224" y="9114"/>
                  </a:lnTo>
                  <a:lnTo>
                    <a:pt x="188" y="9060"/>
                  </a:lnTo>
                  <a:lnTo>
                    <a:pt x="156" y="9004"/>
                  </a:lnTo>
                  <a:lnTo>
                    <a:pt x="128" y="8948"/>
                  </a:lnTo>
                  <a:lnTo>
                    <a:pt x="102" y="8890"/>
                  </a:lnTo>
                  <a:lnTo>
                    <a:pt x="78" y="8832"/>
                  </a:lnTo>
                  <a:lnTo>
                    <a:pt x="58" y="8772"/>
                  </a:lnTo>
                  <a:lnTo>
                    <a:pt x="42" y="8712"/>
                  </a:lnTo>
                  <a:lnTo>
                    <a:pt x="26" y="8652"/>
                  </a:lnTo>
                  <a:lnTo>
                    <a:pt x="16" y="8590"/>
                  </a:lnTo>
                  <a:lnTo>
                    <a:pt x="8" y="8528"/>
                  </a:lnTo>
                  <a:lnTo>
                    <a:pt x="2" y="8466"/>
                  </a:lnTo>
                  <a:lnTo>
                    <a:pt x="0" y="8404"/>
                  </a:lnTo>
                  <a:lnTo>
                    <a:pt x="0" y="8342"/>
                  </a:lnTo>
                  <a:lnTo>
                    <a:pt x="4" y="8282"/>
                  </a:lnTo>
                  <a:lnTo>
                    <a:pt x="10" y="8220"/>
                  </a:lnTo>
                  <a:lnTo>
                    <a:pt x="20" y="8158"/>
                  </a:lnTo>
                  <a:lnTo>
                    <a:pt x="32" y="8098"/>
                  </a:lnTo>
                  <a:lnTo>
                    <a:pt x="48" y="8036"/>
                  </a:lnTo>
                  <a:lnTo>
                    <a:pt x="66" y="7978"/>
                  </a:lnTo>
                  <a:lnTo>
                    <a:pt x="88" y="7918"/>
                  </a:lnTo>
                  <a:lnTo>
                    <a:pt x="112" y="7860"/>
                  </a:lnTo>
                  <a:lnTo>
                    <a:pt x="138" y="7804"/>
                  </a:lnTo>
                  <a:lnTo>
                    <a:pt x="168" y="7748"/>
                  </a:lnTo>
                  <a:lnTo>
                    <a:pt x="202" y="7694"/>
                  </a:lnTo>
                  <a:lnTo>
                    <a:pt x="238" y="7640"/>
                  </a:lnTo>
                  <a:lnTo>
                    <a:pt x="276" y="7588"/>
                  </a:lnTo>
                  <a:lnTo>
                    <a:pt x="318" y="7538"/>
                  </a:lnTo>
                  <a:lnTo>
                    <a:pt x="362" y="7490"/>
                  </a:lnTo>
                  <a:lnTo>
                    <a:pt x="410" y="7442"/>
                  </a:lnTo>
                  <a:lnTo>
                    <a:pt x="3196" y="4838"/>
                  </a:lnTo>
                  <a:lnTo>
                    <a:pt x="410" y="2234"/>
                  </a:lnTo>
                  <a:lnTo>
                    <a:pt x="410" y="2234"/>
                  </a:lnTo>
                  <a:lnTo>
                    <a:pt x="362" y="2188"/>
                  </a:lnTo>
                  <a:lnTo>
                    <a:pt x="318" y="2140"/>
                  </a:lnTo>
                  <a:lnTo>
                    <a:pt x="276" y="2090"/>
                  </a:lnTo>
                  <a:lnTo>
                    <a:pt x="238" y="2038"/>
                  </a:lnTo>
                  <a:lnTo>
                    <a:pt x="202" y="1984"/>
                  </a:lnTo>
                  <a:lnTo>
                    <a:pt x="168" y="1930"/>
                  </a:lnTo>
                  <a:lnTo>
                    <a:pt x="138" y="1874"/>
                  </a:lnTo>
                  <a:lnTo>
                    <a:pt x="112" y="1818"/>
                  </a:lnTo>
                  <a:lnTo>
                    <a:pt x="88" y="1760"/>
                  </a:lnTo>
                  <a:lnTo>
                    <a:pt x="66" y="1700"/>
                  </a:lnTo>
                  <a:lnTo>
                    <a:pt x="48" y="1640"/>
                  </a:lnTo>
                  <a:lnTo>
                    <a:pt x="32" y="1580"/>
                  </a:lnTo>
                  <a:lnTo>
                    <a:pt x="20" y="1520"/>
                  </a:lnTo>
                  <a:lnTo>
                    <a:pt x="10" y="1458"/>
                  </a:lnTo>
                  <a:lnTo>
                    <a:pt x="4" y="1396"/>
                  </a:lnTo>
                  <a:lnTo>
                    <a:pt x="0" y="1334"/>
                  </a:lnTo>
                  <a:lnTo>
                    <a:pt x="0" y="1272"/>
                  </a:lnTo>
                  <a:lnTo>
                    <a:pt x="2" y="1210"/>
                  </a:lnTo>
                  <a:lnTo>
                    <a:pt x="8" y="1148"/>
                  </a:lnTo>
                  <a:lnTo>
                    <a:pt x="16" y="1088"/>
                  </a:lnTo>
                  <a:lnTo>
                    <a:pt x="26" y="1026"/>
                  </a:lnTo>
                  <a:lnTo>
                    <a:pt x="42" y="966"/>
                  </a:lnTo>
                  <a:lnTo>
                    <a:pt x="58" y="906"/>
                  </a:lnTo>
                  <a:lnTo>
                    <a:pt x="78" y="846"/>
                  </a:lnTo>
                  <a:lnTo>
                    <a:pt x="102" y="788"/>
                  </a:lnTo>
                  <a:lnTo>
                    <a:pt x="128" y="730"/>
                  </a:lnTo>
                  <a:lnTo>
                    <a:pt x="156" y="672"/>
                  </a:lnTo>
                  <a:lnTo>
                    <a:pt x="188" y="618"/>
                  </a:lnTo>
                  <a:lnTo>
                    <a:pt x="224" y="562"/>
                  </a:lnTo>
                  <a:lnTo>
                    <a:pt x="262" y="510"/>
                  </a:lnTo>
                  <a:lnTo>
                    <a:pt x="304" y="458"/>
                  </a:lnTo>
                  <a:lnTo>
                    <a:pt x="348" y="410"/>
                  </a:lnTo>
                  <a:lnTo>
                    <a:pt x="348" y="410"/>
                  </a:lnTo>
                  <a:lnTo>
                    <a:pt x="394" y="362"/>
                  </a:lnTo>
                  <a:lnTo>
                    <a:pt x="442" y="318"/>
                  </a:lnTo>
                  <a:lnTo>
                    <a:pt x="492" y="276"/>
                  </a:lnTo>
                  <a:lnTo>
                    <a:pt x="544" y="236"/>
                  </a:lnTo>
                  <a:lnTo>
                    <a:pt x="598" y="200"/>
                  </a:lnTo>
                  <a:lnTo>
                    <a:pt x="652" y="168"/>
                  </a:lnTo>
                  <a:lnTo>
                    <a:pt x="708" y="138"/>
                  </a:lnTo>
                  <a:lnTo>
                    <a:pt x="764" y="112"/>
                  </a:lnTo>
                  <a:lnTo>
                    <a:pt x="822" y="86"/>
                  </a:lnTo>
                  <a:lnTo>
                    <a:pt x="882" y="66"/>
                  </a:lnTo>
                  <a:lnTo>
                    <a:pt x="942" y="48"/>
                  </a:lnTo>
                  <a:lnTo>
                    <a:pt x="1002" y="32"/>
                  </a:lnTo>
                  <a:lnTo>
                    <a:pt x="1062" y="20"/>
                  </a:lnTo>
                  <a:lnTo>
                    <a:pt x="1124" y="10"/>
                  </a:lnTo>
                  <a:lnTo>
                    <a:pt x="1186" y="4"/>
                  </a:lnTo>
                  <a:lnTo>
                    <a:pt x="1248" y="0"/>
                  </a:lnTo>
                  <a:lnTo>
                    <a:pt x="1310" y="0"/>
                  </a:lnTo>
                  <a:lnTo>
                    <a:pt x="1372" y="2"/>
                  </a:lnTo>
                  <a:lnTo>
                    <a:pt x="1434" y="8"/>
                  </a:lnTo>
                  <a:lnTo>
                    <a:pt x="1494" y="16"/>
                  </a:lnTo>
                  <a:lnTo>
                    <a:pt x="1556" y="26"/>
                  </a:lnTo>
                  <a:lnTo>
                    <a:pt x="1616" y="40"/>
                  </a:lnTo>
                  <a:lnTo>
                    <a:pt x="1676" y="58"/>
                  </a:lnTo>
                  <a:lnTo>
                    <a:pt x="1736" y="78"/>
                  </a:lnTo>
                  <a:lnTo>
                    <a:pt x="1796" y="102"/>
                  </a:lnTo>
                  <a:lnTo>
                    <a:pt x="1852" y="128"/>
                  </a:lnTo>
                  <a:lnTo>
                    <a:pt x="1910" y="156"/>
                  </a:lnTo>
                  <a:lnTo>
                    <a:pt x="1964" y="188"/>
                  </a:lnTo>
                  <a:lnTo>
                    <a:pt x="2020" y="224"/>
                  </a:lnTo>
                  <a:lnTo>
                    <a:pt x="2072" y="262"/>
                  </a:lnTo>
                  <a:lnTo>
                    <a:pt x="2124" y="302"/>
                  </a:lnTo>
                  <a:lnTo>
                    <a:pt x="2174" y="348"/>
                  </a:lnTo>
                  <a:lnTo>
                    <a:pt x="5970" y="3896"/>
                  </a:lnTo>
                  <a:lnTo>
                    <a:pt x="5970" y="3896"/>
                  </a:lnTo>
                  <a:lnTo>
                    <a:pt x="6018" y="3942"/>
                  </a:lnTo>
                  <a:lnTo>
                    <a:pt x="6062" y="3992"/>
                  </a:lnTo>
                  <a:lnTo>
                    <a:pt x="6106" y="4042"/>
                  </a:lnTo>
                  <a:lnTo>
                    <a:pt x="6144" y="4096"/>
                  </a:lnTo>
                  <a:lnTo>
                    <a:pt x="6180" y="4150"/>
                  </a:lnTo>
                  <a:lnTo>
                    <a:pt x="6214" y="4206"/>
                  </a:lnTo>
                  <a:lnTo>
                    <a:pt x="6246" y="4264"/>
                  </a:lnTo>
                  <a:lnTo>
                    <a:pt x="6274" y="4324"/>
                  </a:lnTo>
                  <a:lnTo>
                    <a:pt x="6298" y="4386"/>
                  </a:lnTo>
                  <a:lnTo>
                    <a:pt x="6320" y="4448"/>
                  </a:lnTo>
                  <a:lnTo>
                    <a:pt x="6338" y="4510"/>
                  </a:lnTo>
                  <a:lnTo>
                    <a:pt x="6352" y="4574"/>
                  </a:lnTo>
                  <a:lnTo>
                    <a:pt x="6364" y="4640"/>
                  </a:lnTo>
                  <a:lnTo>
                    <a:pt x="6374" y="4706"/>
                  </a:lnTo>
                  <a:lnTo>
                    <a:pt x="6378" y="4772"/>
                  </a:lnTo>
                  <a:lnTo>
                    <a:pt x="6380" y="4838"/>
                  </a:lnTo>
                  <a:lnTo>
                    <a:pt x="6380" y="4838"/>
                  </a:lnTo>
                  <a:lnTo>
                    <a:pt x="6378" y="4906"/>
                  </a:lnTo>
                  <a:lnTo>
                    <a:pt x="6374" y="4972"/>
                  </a:lnTo>
                  <a:lnTo>
                    <a:pt x="6364" y="5038"/>
                  </a:lnTo>
                  <a:lnTo>
                    <a:pt x="6352" y="5102"/>
                  </a:lnTo>
                  <a:lnTo>
                    <a:pt x="6338" y="5166"/>
                  </a:lnTo>
                  <a:lnTo>
                    <a:pt x="6320" y="5230"/>
                  </a:lnTo>
                  <a:lnTo>
                    <a:pt x="6298" y="5292"/>
                  </a:lnTo>
                  <a:lnTo>
                    <a:pt x="6274" y="5354"/>
                  </a:lnTo>
                  <a:lnTo>
                    <a:pt x="6246" y="5412"/>
                  </a:lnTo>
                  <a:lnTo>
                    <a:pt x="6214" y="5470"/>
                  </a:lnTo>
                  <a:lnTo>
                    <a:pt x="6180" y="5528"/>
                  </a:lnTo>
                  <a:lnTo>
                    <a:pt x="6144" y="5582"/>
                  </a:lnTo>
                  <a:lnTo>
                    <a:pt x="6106" y="5636"/>
                  </a:lnTo>
                  <a:lnTo>
                    <a:pt x="6062" y="5686"/>
                  </a:lnTo>
                  <a:lnTo>
                    <a:pt x="6018" y="5736"/>
                  </a:lnTo>
                  <a:lnTo>
                    <a:pt x="5970" y="5782"/>
                  </a:lnTo>
                  <a:lnTo>
                    <a:pt x="2174" y="9330"/>
                  </a:lnTo>
                  <a:lnTo>
                    <a:pt x="2174" y="9330"/>
                  </a:lnTo>
                  <a:lnTo>
                    <a:pt x="2126" y="9372"/>
                  </a:lnTo>
                  <a:lnTo>
                    <a:pt x="2076" y="9412"/>
                  </a:lnTo>
                  <a:lnTo>
                    <a:pt x="2026" y="9448"/>
                  </a:lnTo>
                  <a:lnTo>
                    <a:pt x="1974" y="9482"/>
                  </a:lnTo>
                  <a:lnTo>
                    <a:pt x="1922" y="9514"/>
                  </a:lnTo>
                  <a:lnTo>
                    <a:pt x="1868" y="9542"/>
                  </a:lnTo>
                  <a:lnTo>
                    <a:pt x="1814" y="9568"/>
                  </a:lnTo>
                  <a:lnTo>
                    <a:pt x="1758" y="9592"/>
                  </a:lnTo>
                  <a:lnTo>
                    <a:pt x="1700" y="9612"/>
                  </a:lnTo>
                  <a:lnTo>
                    <a:pt x="1644" y="9630"/>
                  </a:lnTo>
                  <a:lnTo>
                    <a:pt x="1586" y="9644"/>
                  </a:lnTo>
                  <a:lnTo>
                    <a:pt x="1528" y="9656"/>
                  </a:lnTo>
                  <a:lnTo>
                    <a:pt x="1468" y="9666"/>
                  </a:lnTo>
                  <a:lnTo>
                    <a:pt x="1410" y="9672"/>
                  </a:lnTo>
                  <a:lnTo>
                    <a:pt x="1350" y="9676"/>
                  </a:lnTo>
                  <a:lnTo>
                    <a:pt x="1292" y="9678"/>
                  </a:lnTo>
                  <a:lnTo>
                    <a:pt x="1292" y="9678"/>
                  </a:lnTo>
                  <a:close/>
                </a:path>
              </a:pathLst>
            </a:custGeom>
            <a:solidFill>
              <a:schemeClr val="accent1"/>
            </a:solidFill>
            <a:ln w="1587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" name="ïs1ïḋé">
              <a:extLst>
                <a:ext uri="{FF2B5EF4-FFF2-40B4-BE49-F238E27FC236}">
                  <a16:creationId xmlns="" xmlns:a16="http://schemas.microsoft.com/office/drawing/2014/main" id="{A3083DC6-EB87-4DC1-8DE7-A8381A7A8026}"/>
                </a:ext>
              </a:extLst>
            </p:cNvPr>
            <p:cNvSpPr/>
            <p:nvPr/>
          </p:nvSpPr>
          <p:spPr bwMode="auto">
            <a:xfrm>
              <a:off x="7560632" y="2757414"/>
              <a:ext cx="1161737" cy="1762271"/>
            </a:xfrm>
            <a:custGeom>
              <a:avLst/>
              <a:gdLst>
                <a:gd name="T0" fmla="*/ 1226 w 6380"/>
                <a:gd name="T1" fmla="*/ 9676 h 9678"/>
                <a:gd name="T2" fmla="*/ 1034 w 6380"/>
                <a:gd name="T3" fmla="*/ 9652 h 9678"/>
                <a:gd name="T4" fmla="*/ 846 w 6380"/>
                <a:gd name="T5" fmla="*/ 9600 h 9678"/>
                <a:gd name="T6" fmla="*/ 666 w 6380"/>
                <a:gd name="T7" fmla="*/ 9518 h 9678"/>
                <a:gd name="T8" fmla="*/ 500 w 6380"/>
                <a:gd name="T9" fmla="*/ 9408 h 9678"/>
                <a:gd name="T10" fmla="*/ 348 w 6380"/>
                <a:gd name="T11" fmla="*/ 9268 h 9678"/>
                <a:gd name="T12" fmla="*/ 262 w 6380"/>
                <a:gd name="T13" fmla="*/ 9168 h 9678"/>
                <a:gd name="T14" fmla="*/ 156 w 6380"/>
                <a:gd name="T15" fmla="*/ 9004 h 9678"/>
                <a:gd name="T16" fmla="*/ 78 w 6380"/>
                <a:gd name="T17" fmla="*/ 8832 h 9678"/>
                <a:gd name="T18" fmla="*/ 26 w 6380"/>
                <a:gd name="T19" fmla="*/ 8652 h 9678"/>
                <a:gd name="T20" fmla="*/ 2 w 6380"/>
                <a:gd name="T21" fmla="*/ 8466 h 9678"/>
                <a:gd name="T22" fmla="*/ 4 w 6380"/>
                <a:gd name="T23" fmla="*/ 8282 h 9678"/>
                <a:gd name="T24" fmla="*/ 32 w 6380"/>
                <a:gd name="T25" fmla="*/ 8098 h 9678"/>
                <a:gd name="T26" fmla="*/ 88 w 6380"/>
                <a:gd name="T27" fmla="*/ 7918 h 9678"/>
                <a:gd name="T28" fmla="*/ 168 w 6380"/>
                <a:gd name="T29" fmla="*/ 7748 h 9678"/>
                <a:gd name="T30" fmla="*/ 276 w 6380"/>
                <a:gd name="T31" fmla="*/ 7588 h 9678"/>
                <a:gd name="T32" fmla="*/ 410 w 6380"/>
                <a:gd name="T33" fmla="*/ 7442 h 9678"/>
                <a:gd name="T34" fmla="*/ 410 w 6380"/>
                <a:gd name="T35" fmla="*/ 2234 h 9678"/>
                <a:gd name="T36" fmla="*/ 276 w 6380"/>
                <a:gd name="T37" fmla="*/ 2090 h 9678"/>
                <a:gd name="T38" fmla="*/ 168 w 6380"/>
                <a:gd name="T39" fmla="*/ 1930 h 9678"/>
                <a:gd name="T40" fmla="*/ 88 w 6380"/>
                <a:gd name="T41" fmla="*/ 1760 h 9678"/>
                <a:gd name="T42" fmla="*/ 32 w 6380"/>
                <a:gd name="T43" fmla="*/ 1580 h 9678"/>
                <a:gd name="T44" fmla="*/ 4 w 6380"/>
                <a:gd name="T45" fmla="*/ 1396 h 9678"/>
                <a:gd name="T46" fmla="*/ 2 w 6380"/>
                <a:gd name="T47" fmla="*/ 1210 h 9678"/>
                <a:gd name="T48" fmla="*/ 26 w 6380"/>
                <a:gd name="T49" fmla="*/ 1026 h 9678"/>
                <a:gd name="T50" fmla="*/ 78 w 6380"/>
                <a:gd name="T51" fmla="*/ 846 h 9678"/>
                <a:gd name="T52" fmla="*/ 156 w 6380"/>
                <a:gd name="T53" fmla="*/ 672 h 9678"/>
                <a:gd name="T54" fmla="*/ 262 w 6380"/>
                <a:gd name="T55" fmla="*/ 510 h 9678"/>
                <a:gd name="T56" fmla="*/ 348 w 6380"/>
                <a:gd name="T57" fmla="*/ 410 h 9678"/>
                <a:gd name="T58" fmla="*/ 492 w 6380"/>
                <a:gd name="T59" fmla="*/ 276 h 9678"/>
                <a:gd name="T60" fmla="*/ 652 w 6380"/>
                <a:gd name="T61" fmla="*/ 168 h 9678"/>
                <a:gd name="T62" fmla="*/ 822 w 6380"/>
                <a:gd name="T63" fmla="*/ 86 h 9678"/>
                <a:gd name="T64" fmla="*/ 1002 w 6380"/>
                <a:gd name="T65" fmla="*/ 32 h 9678"/>
                <a:gd name="T66" fmla="*/ 1186 w 6380"/>
                <a:gd name="T67" fmla="*/ 4 h 9678"/>
                <a:gd name="T68" fmla="*/ 1372 w 6380"/>
                <a:gd name="T69" fmla="*/ 2 h 9678"/>
                <a:gd name="T70" fmla="*/ 1556 w 6380"/>
                <a:gd name="T71" fmla="*/ 26 h 9678"/>
                <a:gd name="T72" fmla="*/ 1736 w 6380"/>
                <a:gd name="T73" fmla="*/ 78 h 9678"/>
                <a:gd name="T74" fmla="*/ 1910 w 6380"/>
                <a:gd name="T75" fmla="*/ 156 h 9678"/>
                <a:gd name="T76" fmla="*/ 2072 w 6380"/>
                <a:gd name="T77" fmla="*/ 262 h 9678"/>
                <a:gd name="T78" fmla="*/ 5970 w 6380"/>
                <a:gd name="T79" fmla="*/ 3896 h 9678"/>
                <a:gd name="T80" fmla="*/ 6062 w 6380"/>
                <a:gd name="T81" fmla="*/ 3992 h 9678"/>
                <a:gd name="T82" fmla="*/ 6180 w 6380"/>
                <a:gd name="T83" fmla="*/ 4150 h 9678"/>
                <a:gd name="T84" fmla="*/ 6274 w 6380"/>
                <a:gd name="T85" fmla="*/ 4324 h 9678"/>
                <a:gd name="T86" fmla="*/ 6338 w 6380"/>
                <a:gd name="T87" fmla="*/ 4510 h 9678"/>
                <a:gd name="T88" fmla="*/ 6374 w 6380"/>
                <a:gd name="T89" fmla="*/ 4706 h 9678"/>
                <a:gd name="T90" fmla="*/ 6380 w 6380"/>
                <a:gd name="T91" fmla="*/ 4838 h 9678"/>
                <a:gd name="T92" fmla="*/ 6364 w 6380"/>
                <a:gd name="T93" fmla="*/ 5038 h 9678"/>
                <a:gd name="T94" fmla="*/ 6320 w 6380"/>
                <a:gd name="T95" fmla="*/ 5230 h 9678"/>
                <a:gd name="T96" fmla="*/ 6246 w 6380"/>
                <a:gd name="T97" fmla="*/ 5412 h 9678"/>
                <a:gd name="T98" fmla="*/ 6144 w 6380"/>
                <a:gd name="T99" fmla="*/ 5582 h 9678"/>
                <a:gd name="T100" fmla="*/ 6018 w 6380"/>
                <a:gd name="T101" fmla="*/ 5736 h 9678"/>
                <a:gd name="T102" fmla="*/ 2174 w 6380"/>
                <a:gd name="T103" fmla="*/ 9330 h 9678"/>
                <a:gd name="T104" fmla="*/ 2026 w 6380"/>
                <a:gd name="T105" fmla="*/ 9448 h 9678"/>
                <a:gd name="T106" fmla="*/ 1868 w 6380"/>
                <a:gd name="T107" fmla="*/ 9542 h 9678"/>
                <a:gd name="T108" fmla="*/ 1700 w 6380"/>
                <a:gd name="T109" fmla="*/ 9612 h 9678"/>
                <a:gd name="T110" fmla="*/ 1528 w 6380"/>
                <a:gd name="T111" fmla="*/ 9656 h 9678"/>
                <a:gd name="T112" fmla="*/ 1350 w 6380"/>
                <a:gd name="T113" fmla="*/ 9676 h 9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80" h="9678">
                  <a:moveTo>
                    <a:pt x="1292" y="9678"/>
                  </a:moveTo>
                  <a:lnTo>
                    <a:pt x="1292" y="9678"/>
                  </a:lnTo>
                  <a:lnTo>
                    <a:pt x="1226" y="9676"/>
                  </a:lnTo>
                  <a:lnTo>
                    <a:pt x="1162" y="9672"/>
                  </a:lnTo>
                  <a:lnTo>
                    <a:pt x="1098" y="9664"/>
                  </a:lnTo>
                  <a:lnTo>
                    <a:pt x="1034" y="9652"/>
                  </a:lnTo>
                  <a:lnTo>
                    <a:pt x="970" y="9638"/>
                  </a:lnTo>
                  <a:lnTo>
                    <a:pt x="908" y="9620"/>
                  </a:lnTo>
                  <a:lnTo>
                    <a:pt x="846" y="9600"/>
                  </a:lnTo>
                  <a:lnTo>
                    <a:pt x="786" y="9576"/>
                  </a:lnTo>
                  <a:lnTo>
                    <a:pt x="726" y="9548"/>
                  </a:lnTo>
                  <a:lnTo>
                    <a:pt x="666" y="9518"/>
                  </a:lnTo>
                  <a:lnTo>
                    <a:pt x="610" y="9484"/>
                  </a:lnTo>
                  <a:lnTo>
                    <a:pt x="554" y="9448"/>
                  </a:lnTo>
                  <a:lnTo>
                    <a:pt x="500" y="9408"/>
                  </a:lnTo>
                  <a:lnTo>
                    <a:pt x="446" y="9364"/>
                  </a:lnTo>
                  <a:lnTo>
                    <a:pt x="396" y="9318"/>
                  </a:lnTo>
                  <a:lnTo>
                    <a:pt x="348" y="9268"/>
                  </a:lnTo>
                  <a:lnTo>
                    <a:pt x="348" y="9268"/>
                  </a:lnTo>
                  <a:lnTo>
                    <a:pt x="304" y="9218"/>
                  </a:lnTo>
                  <a:lnTo>
                    <a:pt x="262" y="9168"/>
                  </a:lnTo>
                  <a:lnTo>
                    <a:pt x="224" y="9114"/>
                  </a:lnTo>
                  <a:lnTo>
                    <a:pt x="188" y="9060"/>
                  </a:lnTo>
                  <a:lnTo>
                    <a:pt x="156" y="9004"/>
                  </a:lnTo>
                  <a:lnTo>
                    <a:pt x="128" y="8948"/>
                  </a:lnTo>
                  <a:lnTo>
                    <a:pt x="102" y="8890"/>
                  </a:lnTo>
                  <a:lnTo>
                    <a:pt x="78" y="8832"/>
                  </a:lnTo>
                  <a:lnTo>
                    <a:pt x="58" y="8772"/>
                  </a:lnTo>
                  <a:lnTo>
                    <a:pt x="42" y="8712"/>
                  </a:lnTo>
                  <a:lnTo>
                    <a:pt x="26" y="8652"/>
                  </a:lnTo>
                  <a:lnTo>
                    <a:pt x="16" y="8590"/>
                  </a:lnTo>
                  <a:lnTo>
                    <a:pt x="8" y="8528"/>
                  </a:lnTo>
                  <a:lnTo>
                    <a:pt x="2" y="8466"/>
                  </a:lnTo>
                  <a:lnTo>
                    <a:pt x="0" y="8404"/>
                  </a:lnTo>
                  <a:lnTo>
                    <a:pt x="0" y="8342"/>
                  </a:lnTo>
                  <a:lnTo>
                    <a:pt x="4" y="8282"/>
                  </a:lnTo>
                  <a:lnTo>
                    <a:pt x="10" y="8220"/>
                  </a:lnTo>
                  <a:lnTo>
                    <a:pt x="20" y="8158"/>
                  </a:lnTo>
                  <a:lnTo>
                    <a:pt x="32" y="8098"/>
                  </a:lnTo>
                  <a:lnTo>
                    <a:pt x="48" y="8036"/>
                  </a:lnTo>
                  <a:lnTo>
                    <a:pt x="66" y="7978"/>
                  </a:lnTo>
                  <a:lnTo>
                    <a:pt x="88" y="7918"/>
                  </a:lnTo>
                  <a:lnTo>
                    <a:pt x="112" y="7860"/>
                  </a:lnTo>
                  <a:lnTo>
                    <a:pt x="138" y="7804"/>
                  </a:lnTo>
                  <a:lnTo>
                    <a:pt x="168" y="7748"/>
                  </a:lnTo>
                  <a:lnTo>
                    <a:pt x="202" y="7694"/>
                  </a:lnTo>
                  <a:lnTo>
                    <a:pt x="238" y="7640"/>
                  </a:lnTo>
                  <a:lnTo>
                    <a:pt x="276" y="7588"/>
                  </a:lnTo>
                  <a:lnTo>
                    <a:pt x="318" y="7538"/>
                  </a:lnTo>
                  <a:lnTo>
                    <a:pt x="362" y="7490"/>
                  </a:lnTo>
                  <a:lnTo>
                    <a:pt x="410" y="7442"/>
                  </a:lnTo>
                  <a:lnTo>
                    <a:pt x="3196" y="4838"/>
                  </a:lnTo>
                  <a:lnTo>
                    <a:pt x="410" y="2234"/>
                  </a:lnTo>
                  <a:lnTo>
                    <a:pt x="410" y="2234"/>
                  </a:lnTo>
                  <a:lnTo>
                    <a:pt x="362" y="2188"/>
                  </a:lnTo>
                  <a:lnTo>
                    <a:pt x="318" y="2140"/>
                  </a:lnTo>
                  <a:lnTo>
                    <a:pt x="276" y="2090"/>
                  </a:lnTo>
                  <a:lnTo>
                    <a:pt x="238" y="2038"/>
                  </a:lnTo>
                  <a:lnTo>
                    <a:pt x="202" y="1984"/>
                  </a:lnTo>
                  <a:lnTo>
                    <a:pt x="168" y="1930"/>
                  </a:lnTo>
                  <a:lnTo>
                    <a:pt x="138" y="1874"/>
                  </a:lnTo>
                  <a:lnTo>
                    <a:pt x="112" y="1818"/>
                  </a:lnTo>
                  <a:lnTo>
                    <a:pt x="88" y="1760"/>
                  </a:lnTo>
                  <a:lnTo>
                    <a:pt x="66" y="1700"/>
                  </a:lnTo>
                  <a:lnTo>
                    <a:pt x="48" y="1640"/>
                  </a:lnTo>
                  <a:lnTo>
                    <a:pt x="32" y="1580"/>
                  </a:lnTo>
                  <a:lnTo>
                    <a:pt x="20" y="1520"/>
                  </a:lnTo>
                  <a:lnTo>
                    <a:pt x="10" y="1458"/>
                  </a:lnTo>
                  <a:lnTo>
                    <a:pt x="4" y="1396"/>
                  </a:lnTo>
                  <a:lnTo>
                    <a:pt x="0" y="1334"/>
                  </a:lnTo>
                  <a:lnTo>
                    <a:pt x="0" y="1272"/>
                  </a:lnTo>
                  <a:lnTo>
                    <a:pt x="2" y="1210"/>
                  </a:lnTo>
                  <a:lnTo>
                    <a:pt x="8" y="1148"/>
                  </a:lnTo>
                  <a:lnTo>
                    <a:pt x="16" y="1088"/>
                  </a:lnTo>
                  <a:lnTo>
                    <a:pt x="26" y="1026"/>
                  </a:lnTo>
                  <a:lnTo>
                    <a:pt x="42" y="966"/>
                  </a:lnTo>
                  <a:lnTo>
                    <a:pt x="58" y="906"/>
                  </a:lnTo>
                  <a:lnTo>
                    <a:pt x="78" y="846"/>
                  </a:lnTo>
                  <a:lnTo>
                    <a:pt x="102" y="788"/>
                  </a:lnTo>
                  <a:lnTo>
                    <a:pt x="128" y="730"/>
                  </a:lnTo>
                  <a:lnTo>
                    <a:pt x="156" y="672"/>
                  </a:lnTo>
                  <a:lnTo>
                    <a:pt x="188" y="618"/>
                  </a:lnTo>
                  <a:lnTo>
                    <a:pt x="224" y="562"/>
                  </a:lnTo>
                  <a:lnTo>
                    <a:pt x="262" y="510"/>
                  </a:lnTo>
                  <a:lnTo>
                    <a:pt x="304" y="458"/>
                  </a:lnTo>
                  <a:lnTo>
                    <a:pt x="348" y="410"/>
                  </a:lnTo>
                  <a:lnTo>
                    <a:pt x="348" y="410"/>
                  </a:lnTo>
                  <a:lnTo>
                    <a:pt x="394" y="362"/>
                  </a:lnTo>
                  <a:lnTo>
                    <a:pt x="442" y="318"/>
                  </a:lnTo>
                  <a:lnTo>
                    <a:pt x="492" y="276"/>
                  </a:lnTo>
                  <a:lnTo>
                    <a:pt x="544" y="236"/>
                  </a:lnTo>
                  <a:lnTo>
                    <a:pt x="598" y="200"/>
                  </a:lnTo>
                  <a:lnTo>
                    <a:pt x="652" y="168"/>
                  </a:lnTo>
                  <a:lnTo>
                    <a:pt x="708" y="138"/>
                  </a:lnTo>
                  <a:lnTo>
                    <a:pt x="764" y="112"/>
                  </a:lnTo>
                  <a:lnTo>
                    <a:pt x="822" y="86"/>
                  </a:lnTo>
                  <a:lnTo>
                    <a:pt x="882" y="66"/>
                  </a:lnTo>
                  <a:lnTo>
                    <a:pt x="942" y="48"/>
                  </a:lnTo>
                  <a:lnTo>
                    <a:pt x="1002" y="32"/>
                  </a:lnTo>
                  <a:lnTo>
                    <a:pt x="1062" y="20"/>
                  </a:lnTo>
                  <a:lnTo>
                    <a:pt x="1124" y="10"/>
                  </a:lnTo>
                  <a:lnTo>
                    <a:pt x="1186" y="4"/>
                  </a:lnTo>
                  <a:lnTo>
                    <a:pt x="1248" y="0"/>
                  </a:lnTo>
                  <a:lnTo>
                    <a:pt x="1310" y="0"/>
                  </a:lnTo>
                  <a:lnTo>
                    <a:pt x="1372" y="2"/>
                  </a:lnTo>
                  <a:lnTo>
                    <a:pt x="1434" y="8"/>
                  </a:lnTo>
                  <a:lnTo>
                    <a:pt x="1494" y="16"/>
                  </a:lnTo>
                  <a:lnTo>
                    <a:pt x="1556" y="26"/>
                  </a:lnTo>
                  <a:lnTo>
                    <a:pt x="1616" y="40"/>
                  </a:lnTo>
                  <a:lnTo>
                    <a:pt x="1676" y="58"/>
                  </a:lnTo>
                  <a:lnTo>
                    <a:pt x="1736" y="78"/>
                  </a:lnTo>
                  <a:lnTo>
                    <a:pt x="1796" y="102"/>
                  </a:lnTo>
                  <a:lnTo>
                    <a:pt x="1852" y="128"/>
                  </a:lnTo>
                  <a:lnTo>
                    <a:pt x="1910" y="156"/>
                  </a:lnTo>
                  <a:lnTo>
                    <a:pt x="1964" y="188"/>
                  </a:lnTo>
                  <a:lnTo>
                    <a:pt x="2020" y="224"/>
                  </a:lnTo>
                  <a:lnTo>
                    <a:pt x="2072" y="262"/>
                  </a:lnTo>
                  <a:lnTo>
                    <a:pt x="2124" y="302"/>
                  </a:lnTo>
                  <a:lnTo>
                    <a:pt x="2174" y="348"/>
                  </a:lnTo>
                  <a:lnTo>
                    <a:pt x="5970" y="3896"/>
                  </a:lnTo>
                  <a:lnTo>
                    <a:pt x="5970" y="3896"/>
                  </a:lnTo>
                  <a:lnTo>
                    <a:pt x="6018" y="3942"/>
                  </a:lnTo>
                  <a:lnTo>
                    <a:pt x="6062" y="3992"/>
                  </a:lnTo>
                  <a:lnTo>
                    <a:pt x="6106" y="4042"/>
                  </a:lnTo>
                  <a:lnTo>
                    <a:pt x="6144" y="4096"/>
                  </a:lnTo>
                  <a:lnTo>
                    <a:pt x="6180" y="4150"/>
                  </a:lnTo>
                  <a:lnTo>
                    <a:pt x="6214" y="4206"/>
                  </a:lnTo>
                  <a:lnTo>
                    <a:pt x="6246" y="4264"/>
                  </a:lnTo>
                  <a:lnTo>
                    <a:pt x="6274" y="4324"/>
                  </a:lnTo>
                  <a:lnTo>
                    <a:pt x="6298" y="4386"/>
                  </a:lnTo>
                  <a:lnTo>
                    <a:pt x="6320" y="4448"/>
                  </a:lnTo>
                  <a:lnTo>
                    <a:pt x="6338" y="4510"/>
                  </a:lnTo>
                  <a:lnTo>
                    <a:pt x="6352" y="4574"/>
                  </a:lnTo>
                  <a:lnTo>
                    <a:pt x="6364" y="4640"/>
                  </a:lnTo>
                  <a:lnTo>
                    <a:pt x="6374" y="4706"/>
                  </a:lnTo>
                  <a:lnTo>
                    <a:pt x="6378" y="4772"/>
                  </a:lnTo>
                  <a:lnTo>
                    <a:pt x="6380" y="4838"/>
                  </a:lnTo>
                  <a:lnTo>
                    <a:pt x="6380" y="4838"/>
                  </a:lnTo>
                  <a:lnTo>
                    <a:pt x="6378" y="4906"/>
                  </a:lnTo>
                  <a:lnTo>
                    <a:pt x="6374" y="4972"/>
                  </a:lnTo>
                  <a:lnTo>
                    <a:pt x="6364" y="5038"/>
                  </a:lnTo>
                  <a:lnTo>
                    <a:pt x="6352" y="5102"/>
                  </a:lnTo>
                  <a:lnTo>
                    <a:pt x="6338" y="5166"/>
                  </a:lnTo>
                  <a:lnTo>
                    <a:pt x="6320" y="5230"/>
                  </a:lnTo>
                  <a:lnTo>
                    <a:pt x="6298" y="5292"/>
                  </a:lnTo>
                  <a:lnTo>
                    <a:pt x="6274" y="5354"/>
                  </a:lnTo>
                  <a:lnTo>
                    <a:pt x="6246" y="5412"/>
                  </a:lnTo>
                  <a:lnTo>
                    <a:pt x="6214" y="5470"/>
                  </a:lnTo>
                  <a:lnTo>
                    <a:pt x="6180" y="5528"/>
                  </a:lnTo>
                  <a:lnTo>
                    <a:pt x="6144" y="5582"/>
                  </a:lnTo>
                  <a:lnTo>
                    <a:pt x="6106" y="5636"/>
                  </a:lnTo>
                  <a:lnTo>
                    <a:pt x="6062" y="5686"/>
                  </a:lnTo>
                  <a:lnTo>
                    <a:pt x="6018" y="5736"/>
                  </a:lnTo>
                  <a:lnTo>
                    <a:pt x="5970" y="5782"/>
                  </a:lnTo>
                  <a:lnTo>
                    <a:pt x="2174" y="9330"/>
                  </a:lnTo>
                  <a:lnTo>
                    <a:pt x="2174" y="9330"/>
                  </a:lnTo>
                  <a:lnTo>
                    <a:pt x="2126" y="9372"/>
                  </a:lnTo>
                  <a:lnTo>
                    <a:pt x="2076" y="9412"/>
                  </a:lnTo>
                  <a:lnTo>
                    <a:pt x="2026" y="9448"/>
                  </a:lnTo>
                  <a:lnTo>
                    <a:pt x="1974" y="9482"/>
                  </a:lnTo>
                  <a:lnTo>
                    <a:pt x="1922" y="9514"/>
                  </a:lnTo>
                  <a:lnTo>
                    <a:pt x="1868" y="9542"/>
                  </a:lnTo>
                  <a:lnTo>
                    <a:pt x="1814" y="9568"/>
                  </a:lnTo>
                  <a:lnTo>
                    <a:pt x="1758" y="9592"/>
                  </a:lnTo>
                  <a:lnTo>
                    <a:pt x="1700" y="9612"/>
                  </a:lnTo>
                  <a:lnTo>
                    <a:pt x="1644" y="9630"/>
                  </a:lnTo>
                  <a:lnTo>
                    <a:pt x="1586" y="9644"/>
                  </a:lnTo>
                  <a:lnTo>
                    <a:pt x="1528" y="9656"/>
                  </a:lnTo>
                  <a:lnTo>
                    <a:pt x="1468" y="9666"/>
                  </a:lnTo>
                  <a:lnTo>
                    <a:pt x="1410" y="9672"/>
                  </a:lnTo>
                  <a:lnTo>
                    <a:pt x="1350" y="9676"/>
                  </a:lnTo>
                  <a:lnTo>
                    <a:pt x="1292" y="9678"/>
                  </a:lnTo>
                  <a:lnTo>
                    <a:pt x="1292" y="96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" name="íŝlîḍê">
              <a:extLst>
                <a:ext uri="{FF2B5EF4-FFF2-40B4-BE49-F238E27FC236}">
                  <a16:creationId xmlns="" xmlns:a16="http://schemas.microsoft.com/office/drawing/2014/main" id="{57C9822C-83D6-490E-8FD9-8F74788A5AA6}"/>
                </a:ext>
              </a:extLst>
            </p:cNvPr>
            <p:cNvSpPr/>
            <p:nvPr/>
          </p:nvSpPr>
          <p:spPr bwMode="auto">
            <a:xfrm>
              <a:off x="8924299" y="2757414"/>
              <a:ext cx="1161737" cy="1762271"/>
            </a:xfrm>
            <a:custGeom>
              <a:avLst/>
              <a:gdLst>
                <a:gd name="T0" fmla="*/ 1226 w 6380"/>
                <a:gd name="T1" fmla="*/ 9676 h 9678"/>
                <a:gd name="T2" fmla="*/ 1034 w 6380"/>
                <a:gd name="T3" fmla="*/ 9652 h 9678"/>
                <a:gd name="T4" fmla="*/ 846 w 6380"/>
                <a:gd name="T5" fmla="*/ 9600 h 9678"/>
                <a:gd name="T6" fmla="*/ 666 w 6380"/>
                <a:gd name="T7" fmla="*/ 9518 h 9678"/>
                <a:gd name="T8" fmla="*/ 500 w 6380"/>
                <a:gd name="T9" fmla="*/ 9408 h 9678"/>
                <a:gd name="T10" fmla="*/ 348 w 6380"/>
                <a:gd name="T11" fmla="*/ 9268 h 9678"/>
                <a:gd name="T12" fmla="*/ 262 w 6380"/>
                <a:gd name="T13" fmla="*/ 9168 h 9678"/>
                <a:gd name="T14" fmla="*/ 156 w 6380"/>
                <a:gd name="T15" fmla="*/ 9004 h 9678"/>
                <a:gd name="T16" fmla="*/ 78 w 6380"/>
                <a:gd name="T17" fmla="*/ 8832 h 9678"/>
                <a:gd name="T18" fmla="*/ 26 w 6380"/>
                <a:gd name="T19" fmla="*/ 8652 h 9678"/>
                <a:gd name="T20" fmla="*/ 2 w 6380"/>
                <a:gd name="T21" fmla="*/ 8466 h 9678"/>
                <a:gd name="T22" fmla="*/ 4 w 6380"/>
                <a:gd name="T23" fmla="*/ 8282 h 9678"/>
                <a:gd name="T24" fmla="*/ 32 w 6380"/>
                <a:gd name="T25" fmla="*/ 8098 h 9678"/>
                <a:gd name="T26" fmla="*/ 88 w 6380"/>
                <a:gd name="T27" fmla="*/ 7918 h 9678"/>
                <a:gd name="T28" fmla="*/ 168 w 6380"/>
                <a:gd name="T29" fmla="*/ 7748 h 9678"/>
                <a:gd name="T30" fmla="*/ 276 w 6380"/>
                <a:gd name="T31" fmla="*/ 7588 h 9678"/>
                <a:gd name="T32" fmla="*/ 410 w 6380"/>
                <a:gd name="T33" fmla="*/ 7442 h 9678"/>
                <a:gd name="T34" fmla="*/ 410 w 6380"/>
                <a:gd name="T35" fmla="*/ 2234 h 9678"/>
                <a:gd name="T36" fmla="*/ 276 w 6380"/>
                <a:gd name="T37" fmla="*/ 2090 h 9678"/>
                <a:gd name="T38" fmla="*/ 168 w 6380"/>
                <a:gd name="T39" fmla="*/ 1930 h 9678"/>
                <a:gd name="T40" fmla="*/ 88 w 6380"/>
                <a:gd name="T41" fmla="*/ 1760 h 9678"/>
                <a:gd name="T42" fmla="*/ 32 w 6380"/>
                <a:gd name="T43" fmla="*/ 1580 h 9678"/>
                <a:gd name="T44" fmla="*/ 4 w 6380"/>
                <a:gd name="T45" fmla="*/ 1396 h 9678"/>
                <a:gd name="T46" fmla="*/ 2 w 6380"/>
                <a:gd name="T47" fmla="*/ 1210 h 9678"/>
                <a:gd name="T48" fmla="*/ 26 w 6380"/>
                <a:gd name="T49" fmla="*/ 1026 h 9678"/>
                <a:gd name="T50" fmla="*/ 78 w 6380"/>
                <a:gd name="T51" fmla="*/ 846 h 9678"/>
                <a:gd name="T52" fmla="*/ 156 w 6380"/>
                <a:gd name="T53" fmla="*/ 672 h 9678"/>
                <a:gd name="T54" fmla="*/ 262 w 6380"/>
                <a:gd name="T55" fmla="*/ 510 h 9678"/>
                <a:gd name="T56" fmla="*/ 348 w 6380"/>
                <a:gd name="T57" fmla="*/ 410 h 9678"/>
                <a:gd name="T58" fmla="*/ 492 w 6380"/>
                <a:gd name="T59" fmla="*/ 276 h 9678"/>
                <a:gd name="T60" fmla="*/ 652 w 6380"/>
                <a:gd name="T61" fmla="*/ 168 h 9678"/>
                <a:gd name="T62" fmla="*/ 822 w 6380"/>
                <a:gd name="T63" fmla="*/ 86 h 9678"/>
                <a:gd name="T64" fmla="*/ 1002 w 6380"/>
                <a:gd name="T65" fmla="*/ 32 h 9678"/>
                <a:gd name="T66" fmla="*/ 1186 w 6380"/>
                <a:gd name="T67" fmla="*/ 4 h 9678"/>
                <a:gd name="T68" fmla="*/ 1372 w 6380"/>
                <a:gd name="T69" fmla="*/ 2 h 9678"/>
                <a:gd name="T70" fmla="*/ 1556 w 6380"/>
                <a:gd name="T71" fmla="*/ 26 h 9678"/>
                <a:gd name="T72" fmla="*/ 1736 w 6380"/>
                <a:gd name="T73" fmla="*/ 78 h 9678"/>
                <a:gd name="T74" fmla="*/ 1910 w 6380"/>
                <a:gd name="T75" fmla="*/ 156 h 9678"/>
                <a:gd name="T76" fmla="*/ 2072 w 6380"/>
                <a:gd name="T77" fmla="*/ 262 h 9678"/>
                <a:gd name="T78" fmla="*/ 5970 w 6380"/>
                <a:gd name="T79" fmla="*/ 3896 h 9678"/>
                <a:gd name="T80" fmla="*/ 6062 w 6380"/>
                <a:gd name="T81" fmla="*/ 3992 h 9678"/>
                <a:gd name="T82" fmla="*/ 6180 w 6380"/>
                <a:gd name="T83" fmla="*/ 4150 h 9678"/>
                <a:gd name="T84" fmla="*/ 6274 w 6380"/>
                <a:gd name="T85" fmla="*/ 4324 h 9678"/>
                <a:gd name="T86" fmla="*/ 6338 w 6380"/>
                <a:gd name="T87" fmla="*/ 4510 h 9678"/>
                <a:gd name="T88" fmla="*/ 6374 w 6380"/>
                <a:gd name="T89" fmla="*/ 4706 h 9678"/>
                <a:gd name="T90" fmla="*/ 6380 w 6380"/>
                <a:gd name="T91" fmla="*/ 4838 h 9678"/>
                <a:gd name="T92" fmla="*/ 6364 w 6380"/>
                <a:gd name="T93" fmla="*/ 5038 h 9678"/>
                <a:gd name="T94" fmla="*/ 6320 w 6380"/>
                <a:gd name="T95" fmla="*/ 5230 h 9678"/>
                <a:gd name="T96" fmla="*/ 6246 w 6380"/>
                <a:gd name="T97" fmla="*/ 5412 h 9678"/>
                <a:gd name="T98" fmla="*/ 6144 w 6380"/>
                <a:gd name="T99" fmla="*/ 5582 h 9678"/>
                <a:gd name="T100" fmla="*/ 6018 w 6380"/>
                <a:gd name="T101" fmla="*/ 5736 h 9678"/>
                <a:gd name="T102" fmla="*/ 2174 w 6380"/>
                <a:gd name="T103" fmla="*/ 9330 h 9678"/>
                <a:gd name="T104" fmla="*/ 2026 w 6380"/>
                <a:gd name="T105" fmla="*/ 9448 h 9678"/>
                <a:gd name="T106" fmla="*/ 1868 w 6380"/>
                <a:gd name="T107" fmla="*/ 9542 h 9678"/>
                <a:gd name="T108" fmla="*/ 1700 w 6380"/>
                <a:gd name="T109" fmla="*/ 9612 h 9678"/>
                <a:gd name="T110" fmla="*/ 1528 w 6380"/>
                <a:gd name="T111" fmla="*/ 9656 h 9678"/>
                <a:gd name="T112" fmla="*/ 1350 w 6380"/>
                <a:gd name="T113" fmla="*/ 9676 h 9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80" h="9678">
                  <a:moveTo>
                    <a:pt x="1292" y="9678"/>
                  </a:moveTo>
                  <a:lnTo>
                    <a:pt x="1292" y="9678"/>
                  </a:lnTo>
                  <a:lnTo>
                    <a:pt x="1226" y="9676"/>
                  </a:lnTo>
                  <a:lnTo>
                    <a:pt x="1162" y="9672"/>
                  </a:lnTo>
                  <a:lnTo>
                    <a:pt x="1098" y="9664"/>
                  </a:lnTo>
                  <a:lnTo>
                    <a:pt x="1034" y="9652"/>
                  </a:lnTo>
                  <a:lnTo>
                    <a:pt x="970" y="9638"/>
                  </a:lnTo>
                  <a:lnTo>
                    <a:pt x="908" y="9620"/>
                  </a:lnTo>
                  <a:lnTo>
                    <a:pt x="846" y="9600"/>
                  </a:lnTo>
                  <a:lnTo>
                    <a:pt x="786" y="9576"/>
                  </a:lnTo>
                  <a:lnTo>
                    <a:pt x="726" y="9548"/>
                  </a:lnTo>
                  <a:lnTo>
                    <a:pt x="666" y="9518"/>
                  </a:lnTo>
                  <a:lnTo>
                    <a:pt x="610" y="9484"/>
                  </a:lnTo>
                  <a:lnTo>
                    <a:pt x="554" y="9448"/>
                  </a:lnTo>
                  <a:lnTo>
                    <a:pt x="500" y="9408"/>
                  </a:lnTo>
                  <a:lnTo>
                    <a:pt x="446" y="9364"/>
                  </a:lnTo>
                  <a:lnTo>
                    <a:pt x="396" y="9318"/>
                  </a:lnTo>
                  <a:lnTo>
                    <a:pt x="348" y="9268"/>
                  </a:lnTo>
                  <a:lnTo>
                    <a:pt x="348" y="9268"/>
                  </a:lnTo>
                  <a:lnTo>
                    <a:pt x="304" y="9218"/>
                  </a:lnTo>
                  <a:lnTo>
                    <a:pt x="262" y="9168"/>
                  </a:lnTo>
                  <a:lnTo>
                    <a:pt x="224" y="9114"/>
                  </a:lnTo>
                  <a:lnTo>
                    <a:pt x="188" y="9060"/>
                  </a:lnTo>
                  <a:lnTo>
                    <a:pt x="156" y="9004"/>
                  </a:lnTo>
                  <a:lnTo>
                    <a:pt x="128" y="8948"/>
                  </a:lnTo>
                  <a:lnTo>
                    <a:pt x="102" y="8890"/>
                  </a:lnTo>
                  <a:lnTo>
                    <a:pt x="78" y="8832"/>
                  </a:lnTo>
                  <a:lnTo>
                    <a:pt x="58" y="8772"/>
                  </a:lnTo>
                  <a:lnTo>
                    <a:pt x="42" y="8712"/>
                  </a:lnTo>
                  <a:lnTo>
                    <a:pt x="26" y="8652"/>
                  </a:lnTo>
                  <a:lnTo>
                    <a:pt x="16" y="8590"/>
                  </a:lnTo>
                  <a:lnTo>
                    <a:pt x="8" y="8528"/>
                  </a:lnTo>
                  <a:lnTo>
                    <a:pt x="2" y="8466"/>
                  </a:lnTo>
                  <a:lnTo>
                    <a:pt x="0" y="8404"/>
                  </a:lnTo>
                  <a:lnTo>
                    <a:pt x="0" y="8342"/>
                  </a:lnTo>
                  <a:lnTo>
                    <a:pt x="4" y="8282"/>
                  </a:lnTo>
                  <a:lnTo>
                    <a:pt x="10" y="8220"/>
                  </a:lnTo>
                  <a:lnTo>
                    <a:pt x="20" y="8158"/>
                  </a:lnTo>
                  <a:lnTo>
                    <a:pt x="32" y="8098"/>
                  </a:lnTo>
                  <a:lnTo>
                    <a:pt x="48" y="8036"/>
                  </a:lnTo>
                  <a:lnTo>
                    <a:pt x="66" y="7978"/>
                  </a:lnTo>
                  <a:lnTo>
                    <a:pt x="88" y="7918"/>
                  </a:lnTo>
                  <a:lnTo>
                    <a:pt x="112" y="7860"/>
                  </a:lnTo>
                  <a:lnTo>
                    <a:pt x="138" y="7804"/>
                  </a:lnTo>
                  <a:lnTo>
                    <a:pt x="168" y="7748"/>
                  </a:lnTo>
                  <a:lnTo>
                    <a:pt x="202" y="7694"/>
                  </a:lnTo>
                  <a:lnTo>
                    <a:pt x="238" y="7640"/>
                  </a:lnTo>
                  <a:lnTo>
                    <a:pt x="276" y="7588"/>
                  </a:lnTo>
                  <a:lnTo>
                    <a:pt x="318" y="7538"/>
                  </a:lnTo>
                  <a:lnTo>
                    <a:pt x="362" y="7490"/>
                  </a:lnTo>
                  <a:lnTo>
                    <a:pt x="410" y="7442"/>
                  </a:lnTo>
                  <a:lnTo>
                    <a:pt x="3196" y="4838"/>
                  </a:lnTo>
                  <a:lnTo>
                    <a:pt x="410" y="2234"/>
                  </a:lnTo>
                  <a:lnTo>
                    <a:pt x="410" y="2234"/>
                  </a:lnTo>
                  <a:lnTo>
                    <a:pt x="362" y="2188"/>
                  </a:lnTo>
                  <a:lnTo>
                    <a:pt x="318" y="2140"/>
                  </a:lnTo>
                  <a:lnTo>
                    <a:pt x="276" y="2090"/>
                  </a:lnTo>
                  <a:lnTo>
                    <a:pt x="238" y="2038"/>
                  </a:lnTo>
                  <a:lnTo>
                    <a:pt x="202" y="1984"/>
                  </a:lnTo>
                  <a:lnTo>
                    <a:pt x="168" y="1930"/>
                  </a:lnTo>
                  <a:lnTo>
                    <a:pt x="138" y="1874"/>
                  </a:lnTo>
                  <a:lnTo>
                    <a:pt x="112" y="1818"/>
                  </a:lnTo>
                  <a:lnTo>
                    <a:pt x="88" y="1760"/>
                  </a:lnTo>
                  <a:lnTo>
                    <a:pt x="66" y="1700"/>
                  </a:lnTo>
                  <a:lnTo>
                    <a:pt x="48" y="1640"/>
                  </a:lnTo>
                  <a:lnTo>
                    <a:pt x="32" y="1580"/>
                  </a:lnTo>
                  <a:lnTo>
                    <a:pt x="20" y="1520"/>
                  </a:lnTo>
                  <a:lnTo>
                    <a:pt x="10" y="1458"/>
                  </a:lnTo>
                  <a:lnTo>
                    <a:pt x="4" y="1396"/>
                  </a:lnTo>
                  <a:lnTo>
                    <a:pt x="0" y="1334"/>
                  </a:lnTo>
                  <a:lnTo>
                    <a:pt x="0" y="1272"/>
                  </a:lnTo>
                  <a:lnTo>
                    <a:pt x="2" y="1210"/>
                  </a:lnTo>
                  <a:lnTo>
                    <a:pt x="8" y="1148"/>
                  </a:lnTo>
                  <a:lnTo>
                    <a:pt x="16" y="1088"/>
                  </a:lnTo>
                  <a:lnTo>
                    <a:pt x="26" y="1026"/>
                  </a:lnTo>
                  <a:lnTo>
                    <a:pt x="42" y="966"/>
                  </a:lnTo>
                  <a:lnTo>
                    <a:pt x="58" y="906"/>
                  </a:lnTo>
                  <a:lnTo>
                    <a:pt x="78" y="846"/>
                  </a:lnTo>
                  <a:lnTo>
                    <a:pt x="102" y="788"/>
                  </a:lnTo>
                  <a:lnTo>
                    <a:pt x="128" y="730"/>
                  </a:lnTo>
                  <a:lnTo>
                    <a:pt x="156" y="672"/>
                  </a:lnTo>
                  <a:lnTo>
                    <a:pt x="188" y="618"/>
                  </a:lnTo>
                  <a:lnTo>
                    <a:pt x="224" y="562"/>
                  </a:lnTo>
                  <a:lnTo>
                    <a:pt x="262" y="510"/>
                  </a:lnTo>
                  <a:lnTo>
                    <a:pt x="304" y="458"/>
                  </a:lnTo>
                  <a:lnTo>
                    <a:pt x="348" y="410"/>
                  </a:lnTo>
                  <a:lnTo>
                    <a:pt x="348" y="410"/>
                  </a:lnTo>
                  <a:lnTo>
                    <a:pt x="394" y="362"/>
                  </a:lnTo>
                  <a:lnTo>
                    <a:pt x="442" y="318"/>
                  </a:lnTo>
                  <a:lnTo>
                    <a:pt x="492" y="276"/>
                  </a:lnTo>
                  <a:lnTo>
                    <a:pt x="544" y="236"/>
                  </a:lnTo>
                  <a:lnTo>
                    <a:pt x="598" y="200"/>
                  </a:lnTo>
                  <a:lnTo>
                    <a:pt x="652" y="168"/>
                  </a:lnTo>
                  <a:lnTo>
                    <a:pt x="708" y="138"/>
                  </a:lnTo>
                  <a:lnTo>
                    <a:pt x="764" y="112"/>
                  </a:lnTo>
                  <a:lnTo>
                    <a:pt x="822" y="86"/>
                  </a:lnTo>
                  <a:lnTo>
                    <a:pt x="882" y="66"/>
                  </a:lnTo>
                  <a:lnTo>
                    <a:pt x="942" y="48"/>
                  </a:lnTo>
                  <a:lnTo>
                    <a:pt x="1002" y="32"/>
                  </a:lnTo>
                  <a:lnTo>
                    <a:pt x="1062" y="20"/>
                  </a:lnTo>
                  <a:lnTo>
                    <a:pt x="1124" y="10"/>
                  </a:lnTo>
                  <a:lnTo>
                    <a:pt x="1186" y="4"/>
                  </a:lnTo>
                  <a:lnTo>
                    <a:pt x="1248" y="0"/>
                  </a:lnTo>
                  <a:lnTo>
                    <a:pt x="1310" y="0"/>
                  </a:lnTo>
                  <a:lnTo>
                    <a:pt x="1372" y="2"/>
                  </a:lnTo>
                  <a:lnTo>
                    <a:pt x="1434" y="8"/>
                  </a:lnTo>
                  <a:lnTo>
                    <a:pt x="1494" y="16"/>
                  </a:lnTo>
                  <a:lnTo>
                    <a:pt x="1556" y="26"/>
                  </a:lnTo>
                  <a:lnTo>
                    <a:pt x="1616" y="40"/>
                  </a:lnTo>
                  <a:lnTo>
                    <a:pt x="1676" y="58"/>
                  </a:lnTo>
                  <a:lnTo>
                    <a:pt x="1736" y="78"/>
                  </a:lnTo>
                  <a:lnTo>
                    <a:pt x="1796" y="102"/>
                  </a:lnTo>
                  <a:lnTo>
                    <a:pt x="1852" y="128"/>
                  </a:lnTo>
                  <a:lnTo>
                    <a:pt x="1910" y="156"/>
                  </a:lnTo>
                  <a:lnTo>
                    <a:pt x="1964" y="188"/>
                  </a:lnTo>
                  <a:lnTo>
                    <a:pt x="2020" y="224"/>
                  </a:lnTo>
                  <a:lnTo>
                    <a:pt x="2072" y="262"/>
                  </a:lnTo>
                  <a:lnTo>
                    <a:pt x="2124" y="302"/>
                  </a:lnTo>
                  <a:lnTo>
                    <a:pt x="2174" y="348"/>
                  </a:lnTo>
                  <a:lnTo>
                    <a:pt x="5970" y="3896"/>
                  </a:lnTo>
                  <a:lnTo>
                    <a:pt x="5970" y="3896"/>
                  </a:lnTo>
                  <a:lnTo>
                    <a:pt x="6018" y="3942"/>
                  </a:lnTo>
                  <a:lnTo>
                    <a:pt x="6062" y="3992"/>
                  </a:lnTo>
                  <a:lnTo>
                    <a:pt x="6106" y="4042"/>
                  </a:lnTo>
                  <a:lnTo>
                    <a:pt x="6144" y="4096"/>
                  </a:lnTo>
                  <a:lnTo>
                    <a:pt x="6180" y="4150"/>
                  </a:lnTo>
                  <a:lnTo>
                    <a:pt x="6214" y="4206"/>
                  </a:lnTo>
                  <a:lnTo>
                    <a:pt x="6246" y="4264"/>
                  </a:lnTo>
                  <a:lnTo>
                    <a:pt x="6274" y="4324"/>
                  </a:lnTo>
                  <a:lnTo>
                    <a:pt x="6298" y="4386"/>
                  </a:lnTo>
                  <a:lnTo>
                    <a:pt x="6320" y="4448"/>
                  </a:lnTo>
                  <a:lnTo>
                    <a:pt x="6338" y="4510"/>
                  </a:lnTo>
                  <a:lnTo>
                    <a:pt x="6352" y="4574"/>
                  </a:lnTo>
                  <a:lnTo>
                    <a:pt x="6364" y="4640"/>
                  </a:lnTo>
                  <a:lnTo>
                    <a:pt x="6374" y="4706"/>
                  </a:lnTo>
                  <a:lnTo>
                    <a:pt x="6378" y="4772"/>
                  </a:lnTo>
                  <a:lnTo>
                    <a:pt x="6380" y="4838"/>
                  </a:lnTo>
                  <a:lnTo>
                    <a:pt x="6380" y="4838"/>
                  </a:lnTo>
                  <a:lnTo>
                    <a:pt x="6378" y="4906"/>
                  </a:lnTo>
                  <a:lnTo>
                    <a:pt x="6374" y="4972"/>
                  </a:lnTo>
                  <a:lnTo>
                    <a:pt x="6364" y="5038"/>
                  </a:lnTo>
                  <a:lnTo>
                    <a:pt x="6352" y="5102"/>
                  </a:lnTo>
                  <a:lnTo>
                    <a:pt x="6338" y="5166"/>
                  </a:lnTo>
                  <a:lnTo>
                    <a:pt x="6320" y="5230"/>
                  </a:lnTo>
                  <a:lnTo>
                    <a:pt x="6298" y="5292"/>
                  </a:lnTo>
                  <a:lnTo>
                    <a:pt x="6274" y="5354"/>
                  </a:lnTo>
                  <a:lnTo>
                    <a:pt x="6246" y="5412"/>
                  </a:lnTo>
                  <a:lnTo>
                    <a:pt x="6214" y="5470"/>
                  </a:lnTo>
                  <a:lnTo>
                    <a:pt x="6180" y="5528"/>
                  </a:lnTo>
                  <a:lnTo>
                    <a:pt x="6144" y="5582"/>
                  </a:lnTo>
                  <a:lnTo>
                    <a:pt x="6106" y="5636"/>
                  </a:lnTo>
                  <a:lnTo>
                    <a:pt x="6062" y="5686"/>
                  </a:lnTo>
                  <a:lnTo>
                    <a:pt x="6018" y="5736"/>
                  </a:lnTo>
                  <a:lnTo>
                    <a:pt x="5970" y="5782"/>
                  </a:lnTo>
                  <a:lnTo>
                    <a:pt x="2174" y="9330"/>
                  </a:lnTo>
                  <a:lnTo>
                    <a:pt x="2174" y="9330"/>
                  </a:lnTo>
                  <a:lnTo>
                    <a:pt x="2126" y="9372"/>
                  </a:lnTo>
                  <a:lnTo>
                    <a:pt x="2076" y="9412"/>
                  </a:lnTo>
                  <a:lnTo>
                    <a:pt x="2026" y="9448"/>
                  </a:lnTo>
                  <a:lnTo>
                    <a:pt x="1974" y="9482"/>
                  </a:lnTo>
                  <a:lnTo>
                    <a:pt x="1922" y="9514"/>
                  </a:lnTo>
                  <a:lnTo>
                    <a:pt x="1868" y="9542"/>
                  </a:lnTo>
                  <a:lnTo>
                    <a:pt x="1814" y="9568"/>
                  </a:lnTo>
                  <a:lnTo>
                    <a:pt x="1758" y="9592"/>
                  </a:lnTo>
                  <a:lnTo>
                    <a:pt x="1700" y="9612"/>
                  </a:lnTo>
                  <a:lnTo>
                    <a:pt x="1644" y="9630"/>
                  </a:lnTo>
                  <a:lnTo>
                    <a:pt x="1586" y="9644"/>
                  </a:lnTo>
                  <a:lnTo>
                    <a:pt x="1528" y="9656"/>
                  </a:lnTo>
                  <a:lnTo>
                    <a:pt x="1468" y="9666"/>
                  </a:lnTo>
                  <a:lnTo>
                    <a:pt x="1410" y="9672"/>
                  </a:lnTo>
                  <a:lnTo>
                    <a:pt x="1350" y="9676"/>
                  </a:lnTo>
                  <a:lnTo>
                    <a:pt x="1292" y="9678"/>
                  </a:lnTo>
                  <a:lnTo>
                    <a:pt x="1292" y="96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grpSp>
          <p:nvGrpSpPr>
            <p:cNvPr id="12" name="ï$ľiḍè">
              <a:extLst>
                <a:ext uri="{FF2B5EF4-FFF2-40B4-BE49-F238E27FC236}">
                  <a16:creationId xmlns="" xmlns:a16="http://schemas.microsoft.com/office/drawing/2014/main" id="{8AE40C10-FA83-4561-84D1-557F1C03CF6B}"/>
                </a:ext>
              </a:extLst>
            </p:cNvPr>
            <p:cNvGrpSpPr/>
            <p:nvPr/>
          </p:nvGrpSpPr>
          <p:grpSpPr>
            <a:xfrm>
              <a:off x="5712535" y="1130300"/>
              <a:ext cx="1954777" cy="1051866"/>
              <a:chOff x="5712535" y="1130300"/>
              <a:chExt cx="1954777" cy="1051866"/>
            </a:xfrm>
          </p:grpSpPr>
          <p:sp>
            <p:nvSpPr>
              <p:cNvPr id="30" name="ïšḻiḍè">
                <a:extLst>
                  <a:ext uri="{FF2B5EF4-FFF2-40B4-BE49-F238E27FC236}">
                    <a16:creationId xmlns="" xmlns:a16="http://schemas.microsoft.com/office/drawing/2014/main" id="{76088809-5071-4400-A6D6-2B812CA8BB36}"/>
                  </a:ext>
                </a:extLst>
              </p:cNvPr>
              <p:cNvSpPr/>
              <p:nvPr/>
            </p:nvSpPr>
            <p:spPr>
              <a:xfrm>
                <a:off x="5712535" y="1130300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378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</a:rPr>
                  <a:t>Text here</a:t>
                </a:r>
                <a:endParaRPr lang="zh-CN" alt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íśḻîḓè">
                <a:extLst>
                  <a:ext uri="{FF2B5EF4-FFF2-40B4-BE49-F238E27FC236}">
                    <a16:creationId xmlns="" xmlns:a16="http://schemas.microsoft.com/office/drawing/2014/main" id="{6B6A2132-A743-42AB-B56B-72A96DD60AA7}"/>
                  </a:ext>
                </a:extLst>
              </p:cNvPr>
              <p:cNvSpPr/>
              <p:nvPr/>
            </p:nvSpPr>
            <p:spPr>
              <a:xfrm>
                <a:off x="5712536" y="1600427"/>
                <a:ext cx="1954776" cy="581739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 lnSpcReduction="10000"/>
              </a:bodyPr>
              <a:lstStyle/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……</a:t>
                </a:r>
              </a:p>
            </p:txBody>
          </p:sp>
        </p:grpSp>
        <p:grpSp>
          <p:nvGrpSpPr>
            <p:cNvPr id="13" name="îŝlíḋé">
              <a:extLst>
                <a:ext uri="{FF2B5EF4-FFF2-40B4-BE49-F238E27FC236}">
                  <a16:creationId xmlns="" xmlns:a16="http://schemas.microsoft.com/office/drawing/2014/main" id="{06E4DAE4-9048-4756-877D-09CD4B011661}"/>
                </a:ext>
              </a:extLst>
            </p:cNvPr>
            <p:cNvGrpSpPr/>
            <p:nvPr/>
          </p:nvGrpSpPr>
          <p:grpSpPr>
            <a:xfrm>
              <a:off x="2878521" y="1675458"/>
              <a:ext cx="1954777" cy="1051866"/>
              <a:chOff x="2878521" y="1675458"/>
              <a:chExt cx="1954777" cy="1051866"/>
            </a:xfrm>
          </p:grpSpPr>
          <p:sp>
            <p:nvSpPr>
              <p:cNvPr id="28" name="iṥliḑe">
                <a:extLst>
                  <a:ext uri="{FF2B5EF4-FFF2-40B4-BE49-F238E27FC236}">
                    <a16:creationId xmlns="" xmlns:a16="http://schemas.microsoft.com/office/drawing/2014/main" id="{12DB73C2-EEE5-4908-9500-74E5083E8423}"/>
                  </a:ext>
                </a:extLst>
              </p:cNvPr>
              <p:cNvSpPr/>
              <p:nvPr/>
            </p:nvSpPr>
            <p:spPr>
              <a:xfrm>
                <a:off x="2878521" y="1675458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378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</a:rPr>
                  <a:t>Text here</a:t>
                </a:r>
                <a:endParaRPr lang="zh-CN" alt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íš1ïdè">
                <a:extLst>
                  <a:ext uri="{FF2B5EF4-FFF2-40B4-BE49-F238E27FC236}">
                    <a16:creationId xmlns="" xmlns:a16="http://schemas.microsoft.com/office/drawing/2014/main" id="{611E294B-1B68-4A5E-B838-7C25654C1338}"/>
                  </a:ext>
                </a:extLst>
              </p:cNvPr>
              <p:cNvSpPr/>
              <p:nvPr/>
            </p:nvSpPr>
            <p:spPr>
              <a:xfrm>
                <a:off x="2878522" y="2145585"/>
                <a:ext cx="1954776" cy="581739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 lnSpcReduction="10000"/>
              </a:bodyPr>
              <a:lstStyle/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……</a:t>
                </a:r>
              </a:p>
            </p:txBody>
          </p:sp>
        </p:grpSp>
        <p:grpSp>
          <p:nvGrpSpPr>
            <p:cNvPr id="14" name="îṥlíḓe">
              <a:extLst>
                <a:ext uri="{FF2B5EF4-FFF2-40B4-BE49-F238E27FC236}">
                  <a16:creationId xmlns="" xmlns:a16="http://schemas.microsoft.com/office/drawing/2014/main" id="{118504DF-EF3F-43D6-B07A-5CCF8E9E06BD}"/>
                </a:ext>
              </a:extLst>
            </p:cNvPr>
            <p:cNvGrpSpPr/>
            <p:nvPr/>
          </p:nvGrpSpPr>
          <p:grpSpPr>
            <a:xfrm>
              <a:off x="8546548" y="1675458"/>
              <a:ext cx="1954777" cy="1051866"/>
              <a:chOff x="8546548" y="1675458"/>
              <a:chExt cx="1954777" cy="1051866"/>
            </a:xfrm>
          </p:grpSpPr>
          <p:sp>
            <p:nvSpPr>
              <p:cNvPr id="26" name="ïsḻïḓê">
                <a:extLst>
                  <a:ext uri="{FF2B5EF4-FFF2-40B4-BE49-F238E27FC236}">
                    <a16:creationId xmlns="" xmlns:a16="http://schemas.microsoft.com/office/drawing/2014/main" id="{0FCC260F-4D59-4487-9E50-558B6B30CE40}"/>
                  </a:ext>
                </a:extLst>
              </p:cNvPr>
              <p:cNvSpPr/>
              <p:nvPr/>
            </p:nvSpPr>
            <p:spPr>
              <a:xfrm>
                <a:off x="8546548" y="1675458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378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</a:rPr>
                  <a:t>Text here</a:t>
                </a:r>
                <a:endParaRPr lang="zh-CN" alt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ïṣ1ïḓè">
                <a:extLst>
                  <a:ext uri="{FF2B5EF4-FFF2-40B4-BE49-F238E27FC236}">
                    <a16:creationId xmlns="" xmlns:a16="http://schemas.microsoft.com/office/drawing/2014/main" id="{AF5C2A49-DBB9-49AC-B7AF-189A58C7E098}"/>
                  </a:ext>
                </a:extLst>
              </p:cNvPr>
              <p:cNvSpPr/>
              <p:nvPr/>
            </p:nvSpPr>
            <p:spPr>
              <a:xfrm>
                <a:off x="8546549" y="2145585"/>
                <a:ext cx="1954776" cy="581739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 lnSpcReduction="10000"/>
              </a:bodyPr>
              <a:lstStyle/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……</a:t>
                </a:r>
              </a:p>
            </p:txBody>
          </p:sp>
        </p:grpSp>
        <p:grpSp>
          <p:nvGrpSpPr>
            <p:cNvPr id="15" name="îšḷiḍè">
              <a:extLst>
                <a:ext uri="{FF2B5EF4-FFF2-40B4-BE49-F238E27FC236}">
                  <a16:creationId xmlns="" xmlns:a16="http://schemas.microsoft.com/office/drawing/2014/main" id="{B2225251-265D-4EA7-A1DE-FA30555ABA19}"/>
                </a:ext>
              </a:extLst>
            </p:cNvPr>
            <p:cNvGrpSpPr/>
            <p:nvPr/>
          </p:nvGrpSpPr>
          <p:grpSpPr>
            <a:xfrm>
              <a:off x="4135509" y="5094933"/>
              <a:ext cx="1954777" cy="1051867"/>
              <a:chOff x="4135509" y="5094933"/>
              <a:chExt cx="1954777" cy="1051867"/>
            </a:xfrm>
          </p:grpSpPr>
          <p:sp>
            <p:nvSpPr>
              <p:cNvPr id="24" name="iṩḻíḑè">
                <a:extLst>
                  <a:ext uri="{FF2B5EF4-FFF2-40B4-BE49-F238E27FC236}">
                    <a16:creationId xmlns="" xmlns:a16="http://schemas.microsoft.com/office/drawing/2014/main" id="{C11B5591-AFF4-4147-B61C-E0C804CD18F5}"/>
                  </a:ext>
                </a:extLst>
              </p:cNvPr>
              <p:cNvSpPr/>
              <p:nvPr/>
            </p:nvSpPr>
            <p:spPr>
              <a:xfrm>
                <a:off x="4135509" y="5094933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378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</a:rPr>
                  <a:t>Text here</a:t>
                </a:r>
                <a:endParaRPr lang="zh-CN" alt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ïṩľîḑé">
                <a:extLst>
                  <a:ext uri="{FF2B5EF4-FFF2-40B4-BE49-F238E27FC236}">
                    <a16:creationId xmlns="" xmlns:a16="http://schemas.microsoft.com/office/drawing/2014/main" id="{DAC5433C-3494-44E4-A942-3B9C27B2A61A}"/>
                  </a:ext>
                </a:extLst>
              </p:cNvPr>
              <p:cNvSpPr/>
              <p:nvPr/>
            </p:nvSpPr>
            <p:spPr>
              <a:xfrm>
                <a:off x="4135510" y="5565061"/>
                <a:ext cx="1954776" cy="581739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 lnSpcReduction="10000"/>
              </a:bodyPr>
              <a:lstStyle/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……</a:t>
                </a:r>
              </a:p>
            </p:txBody>
          </p:sp>
        </p:grpSp>
        <p:grpSp>
          <p:nvGrpSpPr>
            <p:cNvPr id="16" name="ïṧľiḓè">
              <a:extLst>
                <a:ext uri="{FF2B5EF4-FFF2-40B4-BE49-F238E27FC236}">
                  <a16:creationId xmlns="" xmlns:a16="http://schemas.microsoft.com/office/drawing/2014/main" id="{E12DB126-C6B9-4725-828A-C22CE4931CE4}"/>
                </a:ext>
              </a:extLst>
            </p:cNvPr>
            <p:cNvGrpSpPr/>
            <p:nvPr/>
          </p:nvGrpSpPr>
          <p:grpSpPr>
            <a:xfrm>
              <a:off x="1301495" y="5094933"/>
              <a:ext cx="1954777" cy="1051867"/>
              <a:chOff x="1301495" y="5094933"/>
              <a:chExt cx="1954777" cy="1051867"/>
            </a:xfrm>
          </p:grpSpPr>
          <p:sp>
            <p:nvSpPr>
              <p:cNvPr id="22" name="îṡliḍé">
                <a:extLst>
                  <a:ext uri="{FF2B5EF4-FFF2-40B4-BE49-F238E27FC236}">
                    <a16:creationId xmlns="" xmlns:a16="http://schemas.microsoft.com/office/drawing/2014/main" id="{4BEDD36D-362A-43AA-A1DE-BB8C3DFBF087}"/>
                  </a:ext>
                </a:extLst>
              </p:cNvPr>
              <p:cNvSpPr/>
              <p:nvPr/>
            </p:nvSpPr>
            <p:spPr>
              <a:xfrm>
                <a:off x="1301495" y="5094933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378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</a:rPr>
                  <a:t>Text here</a:t>
                </a:r>
                <a:endParaRPr lang="zh-CN" alt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îSḷîḋè">
                <a:extLst>
                  <a:ext uri="{FF2B5EF4-FFF2-40B4-BE49-F238E27FC236}">
                    <a16:creationId xmlns="" xmlns:a16="http://schemas.microsoft.com/office/drawing/2014/main" id="{4C104D34-03DB-49A0-A790-4C2EF687EBFC}"/>
                  </a:ext>
                </a:extLst>
              </p:cNvPr>
              <p:cNvSpPr/>
              <p:nvPr/>
            </p:nvSpPr>
            <p:spPr>
              <a:xfrm>
                <a:off x="1301496" y="5565061"/>
                <a:ext cx="1954776" cy="581739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 lnSpcReduction="10000"/>
              </a:bodyPr>
              <a:lstStyle/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……</a:t>
                </a:r>
              </a:p>
            </p:txBody>
          </p:sp>
        </p:grpSp>
        <p:grpSp>
          <p:nvGrpSpPr>
            <p:cNvPr id="17" name="íṧ1iḓe">
              <a:extLst>
                <a:ext uri="{FF2B5EF4-FFF2-40B4-BE49-F238E27FC236}">
                  <a16:creationId xmlns="" xmlns:a16="http://schemas.microsoft.com/office/drawing/2014/main" id="{6D435B50-7654-4D6D-A0CE-CD30CE8151C9}"/>
                </a:ext>
              </a:extLst>
            </p:cNvPr>
            <p:cNvGrpSpPr/>
            <p:nvPr/>
          </p:nvGrpSpPr>
          <p:grpSpPr>
            <a:xfrm>
              <a:off x="6969522" y="5094933"/>
              <a:ext cx="1954777" cy="1051867"/>
              <a:chOff x="6969522" y="5094933"/>
              <a:chExt cx="1954777" cy="1051867"/>
            </a:xfrm>
          </p:grpSpPr>
          <p:sp>
            <p:nvSpPr>
              <p:cNvPr id="20" name="íśļiḓe">
                <a:extLst>
                  <a:ext uri="{FF2B5EF4-FFF2-40B4-BE49-F238E27FC236}">
                    <a16:creationId xmlns="" xmlns:a16="http://schemas.microsoft.com/office/drawing/2014/main" id="{FF7024E1-2258-4176-9932-BF7A35FAC0E9}"/>
                  </a:ext>
                </a:extLst>
              </p:cNvPr>
              <p:cNvSpPr/>
              <p:nvPr/>
            </p:nvSpPr>
            <p:spPr>
              <a:xfrm>
                <a:off x="6969522" y="5094933"/>
                <a:ext cx="1954776" cy="47012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378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</a:rPr>
                  <a:t>Text here</a:t>
                </a:r>
                <a:endParaRPr lang="zh-CN" alt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i$ḻïďe">
                <a:extLst>
                  <a:ext uri="{FF2B5EF4-FFF2-40B4-BE49-F238E27FC236}">
                    <a16:creationId xmlns="" xmlns:a16="http://schemas.microsoft.com/office/drawing/2014/main" id="{4439F045-38AF-4AE9-ADB0-5775F052017A}"/>
                  </a:ext>
                </a:extLst>
              </p:cNvPr>
              <p:cNvSpPr/>
              <p:nvPr/>
            </p:nvSpPr>
            <p:spPr>
              <a:xfrm>
                <a:off x="6969523" y="5565061"/>
                <a:ext cx="1954776" cy="581739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 lnSpcReduction="10000"/>
              </a:bodyPr>
              <a:lstStyle/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……</a:t>
                </a:r>
              </a:p>
            </p:txBody>
          </p:sp>
        </p:grpSp>
        <p:sp>
          <p:nvSpPr>
            <p:cNvPr id="18" name="íSlïďé">
              <a:extLst>
                <a:ext uri="{FF2B5EF4-FFF2-40B4-BE49-F238E27FC236}">
                  <a16:creationId xmlns="" xmlns:a16="http://schemas.microsoft.com/office/drawing/2014/main" id="{1D4A9CA9-E315-4B07-816B-C2AC1C4937B8}"/>
                </a:ext>
              </a:extLst>
            </p:cNvPr>
            <p:cNvSpPr/>
            <p:nvPr/>
          </p:nvSpPr>
          <p:spPr>
            <a:xfrm>
              <a:off x="6637970" y="2833305"/>
              <a:ext cx="83128" cy="83124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7F301FBC-0C97-4465-9094-D8BEF5C399EA}"/>
                </a:ext>
              </a:extLst>
            </p:cNvPr>
            <p:cNvCxnSpPr>
              <a:stCxn id="31" idx="2"/>
              <a:endCxn id="18" idx="7"/>
            </p:cNvCxnSpPr>
            <p:nvPr/>
          </p:nvCxnSpPr>
          <p:spPr>
            <a:xfrm>
              <a:off x="6689924" y="2182166"/>
              <a:ext cx="0" cy="66331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40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69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3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330D9"/>
      </a:accent1>
      <a:accent2>
        <a:srgbClr val="0A1334"/>
      </a:accent2>
      <a:accent3>
        <a:srgbClr val="FFB041"/>
      </a:accent3>
      <a:accent4>
        <a:srgbClr val="464686"/>
      </a:accent4>
      <a:accent5>
        <a:srgbClr val="FF5151"/>
      </a:accent5>
      <a:accent6>
        <a:srgbClr val="FF793F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3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330D9"/>
      </a:accent1>
      <a:accent2>
        <a:srgbClr val="0A1334"/>
      </a:accent2>
      <a:accent3>
        <a:srgbClr val="FFB041"/>
      </a:accent3>
      <a:accent4>
        <a:srgbClr val="464686"/>
      </a:accent4>
      <a:accent5>
        <a:srgbClr val="FF5151"/>
      </a:accent5>
      <a:accent6>
        <a:srgbClr val="FF793F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4.xml><?xml version="1.0" encoding="utf-8"?>
<a:theme xmlns:a="http://schemas.openxmlformats.org/drawingml/2006/main" name="2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330D9"/>
      </a:accent1>
      <a:accent2>
        <a:srgbClr val="0A1334"/>
      </a:accent2>
      <a:accent3>
        <a:srgbClr val="FFB041"/>
      </a:accent3>
      <a:accent4>
        <a:srgbClr val="464686"/>
      </a:accent4>
      <a:accent5>
        <a:srgbClr val="FF5151"/>
      </a:accent5>
      <a:accent6>
        <a:srgbClr val="FF793F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5.xml><?xml version="1.0" encoding="utf-8"?>
<a:theme xmlns:a="http://schemas.openxmlformats.org/drawingml/2006/main" name="3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70C5A"/>
      </a:accent1>
      <a:accent2>
        <a:srgbClr val="4F5DCB"/>
      </a:accent2>
      <a:accent3>
        <a:srgbClr val="265989"/>
      </a:accent3>
      <a:accent4>
        <a:srgbClr val="41E7DF"/>
      </a:accent4>
      <a:accent5>
        <a:srgbClr val="757579"/>
      </a:accent5>
      <a:accent6>
        <a:srgbClr val="5C5E6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6.xml><?xml version="1.0" encoding="utf-8"?>
<a:theme xmlns:a="http://schemas.openxmlformats.org/drawingml/2006/main" name="4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70C5A"/>
      </a:accent1>
      <a:accent2>
        <a:srgbClr val="4F5DCB"/>
      </a:accent2>
      <a:accent3>
        <a:srgbClr val="265989"/>
      </a:accent3>
      <a:accent4>
        <a:srgbClr val="41E7DF"/>
      </a:accent4>
      <a:accent5>
        <a:srgbClr val="757579"/>
      </a:accent5>
      <a:accent6>
        <a:srgbClr val="5C5E6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330D9"/>
    </a:accent1>
    <a:accent2>
      <a:srgbClr val="0A1334"/>
    </a:accent2>
    <a:accent3>
      <a:srgbClr val="FFB041"/>
    </a:accent3>
    <a:accent4>
      <a:srgbClr val="464686"/>
    </a:accent4>
    <a:accent5>
      <a:srgbClr val="FF5151"/>
    </a:accent5>
    <a:accent6>
      <a:srgbClr val="FF793F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70C5A"/>
    </a:accent1>
    <a:accent2>
      <a:srgbClr val="4F5DCB"/>
    </a:accent2>
    <a:accent3>
      <a:srgbClr val="265989"/>
    </a:accent3>
    <a:accent4>
      <a:srgbClr val="41E7DF"/>
    </a:accent4>
    <a:accent5>
      <a:srgbClr val="757579"/>
    </a:accent5>
    <a:accent6>
      <a:srgbClr val="5C5E60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126</Words>
  <Application>Microsoft Office PowerPoint</Application>
  <PresentationFormat>宽屏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Impact</vt:lpstr>
      <vt:lpstr>Office 主题</vt:lpstr>
      <vt:lpstr>主题5</vt:lpstr>
      <vt:lpstr>1_主题5</vt:lpstr>
      <vt:lpstr>2_主题5</vt:lpstr>
      <vt:lpstr>3_主题5</vt:lpstr>
      <vt:lpstr>4_主题5</vt:lpstr>
      <vt:lpstr>with Mobile Web Specialist Certification</vt:lpstr>
      <vt:lpstr>PowerPoint 演示文稿</vt:lpstr>
      <vt:lpstr>Javascript</vt:lpstr>
      <vt:lpstr>JavaScript</vt:lpstr>
      <vt:lpstr>JavaScript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K</dc:creator>
  <cp:lastModifiedBy>D K</cp:lastModifiedBy>
  <cp:revision>7</cp:revision>
  <dcterms:created xsi:type="dcterms:W3CDTF">2019-12-04T16:33:29Z</dcterms:created>
  <dcterms:modified xsi:type="dcterms:W3CDTF">2019-12-05T18:20:20Z</dcterms:modified>
</cp:coreProperties>
</file>