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Light-bold.fntdata"/><Relationship Id="rId16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48c656c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48c656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48c656c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48c656c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48c656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548c656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48c656c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48c656c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48c656c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548c656c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48c656c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48c656c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565225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Next Word Predictor</a:t>
            </a:r>
            <a:endParaRPr sz="5400"/>
          </a:p>
        </p:txBody>
      </p:sp>
      <p:sp>
        <p:nvSpPr>
          <p:cNvPr id="96" name="Google Shape;96;p14"/>
          <p:cNvSpPr txBox="1"/>
          <p:nvPr/>
        </p:nvSpPr>
        <p:spPr>
          <a:xfrm>
            <a:off x="2508150" y="1704025"/>
            <a:ext cx="41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Nick Elliott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400" y="2429550"/>
            <a:ext cx="5263209" cy="20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Predictive text is everywhere, smartphone keyboards, google, youtube, and so 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Next-word prediction is a form of predictive text where only the next word is predicted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project aims to create a next-word prediction application using a Recurrent Neural Network, specifically one using Long-Short Term Memory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Languages: Python, HTML, CSS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Packages:</a:t>
            </a:r>
            <a:endParaRPr sz="20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Web App - Flask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Machine Learning - TensorFlow &amp; Keras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Tokenization - NLTK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Optimization - keras_tuner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Graphing - Matplotlib</a:t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Version Control: GitHub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Deployment: Heroku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During Execution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Training models that accurately predicted next-words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Finding good text </a:t>
            </a:r>
            <a:r>
              <a:rPr lang="en" sz="2000"/>
              <a:t>corpuses</a:t>
            </a:r>
            <a:r>
              <a:rPr lang="en" sz="2000"/>
              <a:t> of natural conversation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appealing CSS styling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deployment with Heroku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Improvements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Improved model trained on more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Better ANN/algorithm for text generation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Compatibility with more languages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Custom options such as number of recommendations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500" y="242175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