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Montserrat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MontserratLight-bold.fntdata"/><Relationship Id="rId16" Type="http://schemas.openxmlformats.org/officeDocument/2006/relationships/font" Target="fonts/Montserrat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Ligh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15e0dc1d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15e0dc1d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15e0dc1d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15e0dc1d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15e0dc1d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15e0dc1d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15e0dc1d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15e0dc1d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15e0dc1d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15e0dc1d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15e0dc3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15e0dc3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5" name="Google Shape;85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24" name="Google Shape;24;p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9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0" name="Google Shape;40;p6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9" name="Google Shape;49;p7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59" name="Google Shape;59;p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66" name="Google Shape;66;p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Next Word Predictor</a:t>
            </a:r>
            <a:endParaRPr sz="5400"/>
          </a:p>
        </p:txBody>
      </p:sp>
      <p:sp>
        <p:nvSpPr>
          <p:cNvPr id="92" name="Google Shape;92;p13"/>
          <p:cNvSpPr txBox="1"/>
          <p:nvPr/>
        </p:nvSpPr>
        <p:spPr>
          <a:xfrm>
            <a:off x="2508150" y="2940950"/>
            <a:ext cx="41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Nick Elliott</a:t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an application that can predict the next word following a text input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Prediction will make use of AI, specifically an Artificial Neural Network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Will feature a user-friendly user interface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Will be hosted on the cloud, and will be accessible from there</a:t>
            </a:r>
            <a:endParaRPr sz="1600"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975" y="3239675"/>
            <a:ext cx="2716050" cy="14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3717150" y="4735600"/>
            <a:ext cx="170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Android Predictive Text</a:t>
            </a:r>
            <a:endParaRPr sz="1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Problem type: Natural Language Processing (NLP)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Artificial Neural Network model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Long-Short Term Memory (LSTM):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Recurrent</a:t>
            </a:r>
            <a:r>
              <a:rPr lang="en" sz="1600"/>
              <a:t> Neural Network - Output from nodes are re-entered into the same nodes as inputs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Data: Corpus contained in .txt file</a:t>
            </a:r>
            <a:endParaRPr sz="2000"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900" y="2930675"/>
            <a:ext cx="1518925" cy="19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5743075" y="4835700"/>
            <a:ext cx="185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Recurrent Neural Network</a:t>
            </a:r>
            <a:endParaRPr sz="1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Text input from users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Multi-word suggestion (~3-5 words)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Graphical UI controlled by keyboard commands (maybe mouse clicks as well)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File to keep track of prediction accuracy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Hosted on, and accessible from the cloud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Possible additions: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Settings selection (number of suggested words, themes, etc.)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Alternate languages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Python will be used to build the application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algorithm will be created with the use of Python’s machine learning packages such as Tensorflow and Keras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application will be hosted on a web hosting platform such as Heroku or Google Cloud</a:t>
            </a:r>
            <a:endParaRPr sz="1600"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900" y="3330675"/>
            <a:ext cx="1407700" cy="14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23352" l="18617" r="19405" t="20952"/>
          <a:stretch/>
        </p:blipFill>
        <p:spPr>
          <a:xfrm>
            <a:off x="3186325" y="3203250"/>
            <a:ext cx="2622800" cy="16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 rotWithShape="1">
          <a:blip r:embed="rId5">
            <a:alphaModFix/>
          </a:blip>
          <a:srcRect b="15708" l="28487" r="28435" t="15995"/>
          <a:stretch/>
        </p:blipFill>
        <p:spPr>
          <a:xfrm>
            <a:off x="6339500" y="3223312"/>
            <a:ext cx="1949199" cy="16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 End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