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9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2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7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0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15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D9D79E-10D6-4D77-B0EE-C0577308F04A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DC4418-403E-40FB-B78E-378D77E88C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6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22C3-0056-8674-6668-00B7EE9E4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Efficient, Joint-Based Skeleton Action Recognition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B8A2-452A-425D-1859-987FA81DF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Nicolas Fleece, S# 8327287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Supervisor – Dr. Robert LAGANIÈRE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33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1C8-78CD-DF2F-4CA3-269BB47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2BDB-47DC-B6D8-A531-7B87E7A6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7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BEB-6B1B-5ED3-FE09-5F40A8CC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Action Recognition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82AA-A358-C785-FB18-CB828319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3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E51-BA2E-E228-CE40-A2D3E491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CF2B-F602-F7D4-57E5-34BFADE2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8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8EA-0E51-267B-F398-79EDD8B4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Pose-Based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6B22-B499-950B-2C06-C098F91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AFA0-8B1B-424F-2949-7F628397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BE48-1FE3-F993-B596-DC849F8E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242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2542</TotalTime>
  <Words>30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Efficient, Joint-Based Skeleton Action Recognition</vt:lpstr>
      <vt:lpstr>Motivations</vt:lpstr>
      <vt:lpstr>Previous Action Recognition Models</vt:lpstr>
      <vt:lpstr>Pose</vt:lpstr>
      <vt:lpstr>Pose-Based Models</vt:lpstr>
      <vt:lpstr>Intermediate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nebf97@gmail.com</dc:creator>
  <cp:lastModifiedBy>nebf97@gmail.com</cp:lastModifiedBy>
  <cp:revision>3</cp:revision>
  <dcterms:created xsi:type="dcterms:W3CDTF">2024-02-28T04:34:13Z</dcterms:created>
  <dcterms:modified xsi:type="dcterms:W3CDTF">2024-02-29T22:56:25Z</dcterms:modified>
</cp:coreProperties>
</file>