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3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1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5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55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92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E55-FF19-4A4B-9962-D4924099F2A2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B066-CA90-4521-848F-14797DAEF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Фреймворк </a:t>
            </a:r>
            <a:r>
              <a:rPr lang="en-US" b="1" dirty="0" err="1" smtClean="0"/>
              <a:t>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Причины возникновения и первый публичный релиз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фигуры</a:t>
            </a:r>
            <a:r>
              <a:rPr lang="en-US" dirty="0" smtClean="0"/>
              <a:t>: </a:t>
            </a:r>
            <a:r>
              <a:rPr lang="ru-RU" dirty="0" err="1" smtClean="0"/>
              <a:t>Ховард</a:t>
            </a:r>
            <a:r>
              <a:rPr lang="ru-RU" dirty="0" smtClean="0"/>
              <a:t> Нор </a:t>
            </a:r>
            <a:r>
              <a:rPr lang="ru-RU" dirty="0"/>
              <a:t>и </a:t>
            </a:r>
            <a:r>
              <a:rPr lang="ru-RU" dirty="0" err="1" smtClean="0"/>
              <a:t>Эйрик</a:t>
            </a:r>
            <a:r>
              <a:rPr lang="ru-RU" dirty="0" smtClean="0"/>
              <a:t> </a:t>
            </a:r>
            <a:r>
              <a:rPr lang="ru-RU" dirty="0" err="1" smtClean="0"/>
              <a:t>Шамбе-Энг</a:t>
            </a:r>
            <a:endParaRPr lang="ru-RU" dirty="0" smtClean="0"/>
          </a:p>
          <a:p>
            <a:r>
              <a:rPr lang="ru-RU" dirty="0" smtClean="0"/>
              <a:t>1995 год – публикация первой версии </a:t>
            </a:r>
            <a:r>
              <a:rPr lang="ru-RU" dirty="0" err="1" smtClean="0"/>
              <a:t>фреймворка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«Первый» большой клиент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90688"/>
            <a:ext cx="3810000" cy="3752850"/>
          </a:xfrm>
        </p:spPr>
      </p:pic>
    </p:spTree>
    <p:extLst>
      <p:ext uri="{BB962C8B-B14F-4D97-AF65-F5344CB8AC3E}">
        <p14:creationId xmlns:p14="http://schemas.microsoft.com/office/powerpoint/2010/main" val="424982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Компаний, которые используют </a:t>
            </a:r>
            <a:r>
              <a:rPr lang="en-US" dirty="0" err="1" smtClean="0"/>
              <a:t>Qt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2763044"/>
            <a:ext cx="4876800" cy="1485900"/>
          </a:xfrm>
        </p:spPr>
      </p:pic>
    </p:spTree>
    <p:extLst>
      <p:ext uri="{BB962C8B-B14F-4D97-AF65-F5344CB8AC3E}">
        <p14:creationId xmlns:p14="http://schemas.microsoft.com/office/powerpoint/2010/main" val="61377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43" y="1027906"/>
            <a:ext cx="6959913" cy="4351338"/>
          </a:xfrm>
        </p:spPr>
      </p:pic>
    </p:spTree>
    <p:extLst>
      <p:ext uri="{BB962C8B-B14F-4D97-AF65-F5344CB8AC3E}">
        <p14:creationId xmlns:p14="http://schemas.microsoft.com/office/powerpoint/2010/main" val="34345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KDE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7" y="1825625"/>
            <a:ext cx="7314286" cy="4114286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7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3684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7610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35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Фреймворк Qt</vt:lpstr>
      <vt:lpstr>Презентация PowerPoint</vt:lpstr>
      <vt:lpstr>Причины возникновения и первый публичный релиз</vt:lpstr>
      <vt:lpstr>«Первый» большой клиент</vt:lpstr>
      <vt:lpstr>Компаний, которые используют Qt</vt:lpstr>
      <vt:lpstr>Презентация PowerPoint</vt:lpstr>
      <vt:lpstr>KDE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 Qt</dc:title>
  <dc:creator>NIKOLAY</dc:creator>
  <cp:lastModifiedBy>NIKOLAY</cp:lastModifiedBy>
  <cp:revision>11</cp:revision>
  <dcterms:created xsi:type="dcterms:W3CDTF">2021-11-29T14:53:30Z</dcterms:created>
  <dcterms:modified xsi:type="dcterms:W3CDTF">2021-12-01T20:47:21Z</dcterms:modified>
</cp:coreProperties>
</file>