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75030" y="741680"/>
            <a:ext cx="10524490" cy="5612130"/>
          </a:xfrm>
        </p:spPr>
        <p:txBody>
          <a:bodyPr>
            <a:normAutofit lnSpcReduction="10000"/>
          </a:bodyPr>
          <a:p>
            <a:pPr algn="just"/>
            <a:endParaRPr lang="zh-CN" altLang="en-US"/>
          </a:p>
          <a:p>
            <a:pPr algn="just"/>
            <a:r>
              <a:rPr lang="zh-CN" altLang="en-US"/>
              <a:t>The </a:t>
            </a:r>
            <a:r>
              <a:rPr lang="zh-CN" altLang="en-US">
                <a:solidFill>
                  <a:srgbClr val="FF0000"/>
                </a:solidFill>
              </a:rPr>
              <a:t>GL </a:t>
            </a:r>
            <a:r>
              <a:rPr lang="zh-CN" altLang="en-US"/>
              <a:t>Library in OpenGL is the core library, </a:t>
            </a:r>
            <a:endParaRPr lang="zh-CN" altLang="en-US"/>
          </a:p>
          <a:p>
            <a:pPr algn="just"/>
            <a:endParaRPr lang="zh-CN" altLang="en-US"/>
          </a:p>
          <a:p>
            <a:pPr algn="just"/>
            <a:r>
              <a:rPr lang="zh-CN" altLang="en-US">
                <a:solidFill>
                  <a:srgbClr val="FF0000"/>
                </a:solidFill>
              </a:rPr>
              <a:t>Glu </a:t>
            </a:r>
            <a:r>
              <a:rPr lang="zh-CN" altLang="en-US"/>
              <a:t>is the OpenGL Utility Library</a:t>
            </a:r>
            <a:r>
              <a:rPr lang="en-US" altLang="zh-CN"/>
              <a:t>, </a:t>
            </a:r>
            <a:r>
              <a:rPr lang="zh-CN" altLang="en-US">
                <a:sym typeface="+mn-ea"/>
              </a:rPr>
              <a:t>part of the package for GL</a:t>
            </a:r>
            <a:r>
              <a:rPr lang="zh-CN" altLang="en-US"/>
              <a:t>. This is a set of functions to create texture mipmaps from a base image, map coordinates between screen and object space, and draw quadric surfaces and NURBS.</a:t>
            </a:r>
            <a:endParaRPr lang="zh-CN" altLang="en-US"/>
          </a:p>
          <a:p>
            <a:pPr algn="just"/>
            <a:endParaRPr lang="zh-CN" altLang="en-US"/>
          </a:p>
          <a:p>
            <a:pPr algn="just"/>
            <a:r>
              <a:rPr lang="zh-CN" altLang="en-US"/>
              <a:t>GL contains the most basic 3D functions, and Glu seems to support GL, if the arithmetic is good, The same effect can be done without the glu of the case. </a:t>
            </a:r>
            <a:endParaRPr lang="zh-CN" altLang="en-US"/>
          </a:p>
          <a:p>
            <a:pPr algn="just"/>
            <a:endParaRPr lang="zh-CN" altLang="en-US"/>
          </a:p>
          <a:p>
            <a:pPr algn="just"/>
            <a:r>
              <a:rPr lang="en-US" altLang="zh-CN">
                <a:solidFill>
                  <a:srgbClr val="FF0000"/>
                </a:solidFill>
                <a:sym typeface="+mn-ea"/>
              </a:rPr>
              <a:t>G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lut </a:t>
            </a:r>
            <a:r>
              <a:rPr lang="zh-CN" altLang="en-US">
                <a:sym typeface="+mn-ea"/>
              </a:rPr>
              <a:t>is OpenGL's cross-platform tool Library</a:t>
            </a:r>
            <a:r>
              <a:rPr lang="en-US" altLang="zh-CN">
                <a:sym typeface="+mn-ea"/>
              </a:rPr>
              <a:t>. </a:t>
            </a:r>
            <a:r>
              <a:rPr lang="zh-CN" altLang="en-US"/>
              <a:t>Glut is the basic window interface, is independent of GL and Glu</a:t>
            </a:r>
            <a:r>
              <a:rPr lang="en-US" altLang="zh-CN"/>
              <a:t>. And</a:t>
            </a:r>
            <a:r>
              <a:rPr lang="zh-CN" altLang="en-US"/>
              <a:t> glut is cross-platform, which ensures that our program is a cross-platform.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453130" y="410845"/>
            <a:ext cx="49707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Relation between GL, GLU, GLUT</a:t>
            </a:r>
            <a:endParaRPr lang="en-US" altLang="zh-CN" sz="2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642</Words>
  <Application>WPS 演示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fisher</dc:creator>
  <cp:lastModifiedBy>墨瀚林</cp:lastModifiedBy>
  <cp:revision>8</cp:revision>
  <dcterms:created xsi:type="dcterms:W3CDTF">2020-03-25T07:04:00Z</dcterms:created>
  <dcterms:modified xsi:type="dcterms:W3CDTF">2022-03-13T21:13:53Z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C9E05ACE829141C9815EB9EE54C36B92</vt:lpwstr>
  </property>
</Properties>
</file>