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6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1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7291DB-908B-4736-923F-F73B754250A6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37C3C6-874A-4B8C-AD9C-58FB7964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2CA8-E953-431E-9FE6-204DBAE65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800" y="193390"/>
            <a:ext cx="11051176" cy="157619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Salary Prediction Using Job Level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C9B21-E49B-411B-97DC-49A3F1AC1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3345781"/>
            <a:ext cx="6987645" cy="331882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By-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Joshi Samiksha(58)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Karade Sakshi (65)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Joshi Priyal (57)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Computer)</a:t>
            </a:r>
          </a:p>
        </p:txBody>
      </p:sp>
    </p:spTree>
    <p:extLst>
      <p:ext uri="{BB962C8B-B14F-4D97-AF65-F5344CB8AC3E}">
        <p14:creationId xmlns:p14="http://schemas.microsoft.com/office/powerpoint/2010/main" val="372560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4513-BC13-4896-93C7-9A5F4ABB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102660"/>
            <a:ext cx="10018713" cy="1752599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5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br>
              <a:rPr lang="en-US" sz="5400" b="0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br>
              <a:rPr lang="en-US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C456-476F-4369-AAB8-2B7230F3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89213"/>
            <a:ext cx="10018713" cy="47019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Algorithm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78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33DC-1A14-4145-B5FF-9610A433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5332-7F52-4CCE-B8FF-A0AE6CD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181" y="1707776"/>
            <a:ext cx="10018713" cy="4580965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The Salary of individuals are predicted using data mining concept.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Person with their age is used for salary prediction.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Before training, data is pre-processed and then that data is used for prediction based on past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The prediction will show what will be range of salary according to job level.</a:t>
            </a:r>
          </a:p>
        </p:txBody>
      </p:sp>
    </p:spTree>
    <p:extLst>
      <p:ext uri="{BB962C8B-B14F-4D97-AF65-F5344CB8AC3E}">
        <p14:creationId xmlns:p14="http://schemas.microsoft.com/office/powerpoint/2010/main" val="152644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0594-8015-4C4D-9C82-9FACE344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AF06-E7B7-4C87-8783-AB4E8A4A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9299"/>
            <a:ext cx="10018713" cy="3124201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7EE67-E470-5DB4-1752-9D618B6EFE6F}"/>
              </a:ext>
            </a:extLst>
          </p:cNvPr>
          <p:cNvSpPr txBox="1"/>
          <p:nvPr/>
        </p:nvSpPr>
        <p:spPr>
          <a:xfrm>
            <a:off x="2013857" y="2552292"/>
            <a:ext cx="7128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• The data and the information are gained from the learning system can be used as to determine </a:t>
            </a:r>
          </a:p>
          <a:p>
            <a:r>
              <a:rPr lang="en-US"/>
              <a:t>the average salary of an individual based on their job description.</a:t>
            </a:r>
          </a:p>
          <a:p>
            <a:r>
              <a:rPr lang="en-US"/>
              <a:t>• This system will help individual to know about salary range while applying for a job.</a:t>
            </a:r>
          </a:p>
        </p:txBody>
      </p:sp>
    </p:spTree>
    <p:extLst>
      <p:ext uri="{BB962C8B-B14F-4D97-AF65-F5344CB8AC3E}">
        <p14:creationId xmlns:p14="http://schemas.microsoft.com/office/powerpoint/2010/main" val="1797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6D3-71F4-4170-B62C-E8A34075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07A0-25F7-4586-A7C0-46E86A64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334" y="1562099"/>
            <a:ext cx="10018713" cy="3124201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Understand the Dataset &amp; clean-up.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Build classification models to predict various categories of BMI.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Also fine-tune the hyperparameters &amp; compare the evaluation metrics of various classification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5B51-ED63-4A7A-9BBE-5A60D0FA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B13F-4566-49BB-A00C-41938C82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0" y="3120571"/>
            <a:ext cx="9852024" cy="2861131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Components: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Operating System: Windows 10.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Jupyter Notebook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Matplotlib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Components: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Processer: i3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RAM: 1GB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Hard Disk: 5 GB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Monitor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0E76-806F-4326-8E5B-15324309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DD3A-CC19-4696-B99E-EB1B97BF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1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ADC5-0264-46B3-AA88-239EB03A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DCB5-31D6-42AD-844C-D81F3CC2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 the Project we evaluated several popular machine learning algorithms to 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accurately predict average salary of a person depending upon a job. This data can 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helpful to predict salaries while applying for a job.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2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E3E89A-C59D-4891-BD67-52907E2F7D7D}"/>
              </a:ext>
            </a:extLst>
          </p:cNvPr>
          <p:cNvSpPr txBox="1"/>
          <p:nvPr/>
        </p:nvSpPr>
        <p:spPr>
          <a:xfrm>
            <a:off x="4376791" y="2619910"/>
            <a:ext cx="536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821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321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Salary Prediction Using Job Level (SVM)</vt:lpstr>
      <vt:lpstr>Contents  </vt:lpstr>
      <vt:lpstr>Introduction</vt:lpstr>
      <vt:lpstr>Scope</vt:lpstr>
      <vt:lpstr>Objectives</vt:lpstr>
      <vt:lpstr>System Requirement</vt:lpstr>
      <vt:lpstr>Possible Algorithm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Purva Dekate</dc:creator>
  <cp:lastModifiedBy>samiksha joshi</cp:lastModifiedBy>
  <cp:revision>5</cp:revision>
  <dcterms:created xsi:type="dcterms:W3CDTF">2021-10-17T17:12:09Z</dcterms:created>
  <dcterms:modified xsi:type="dcterms:W3CDTF">2022-04-30T06:58:39Z</dcterms:modified>
</cp:coreProperties>
</file>