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61"/>
  </p:notesMasterIdLst>
  <p:sldIdLst>
    <p:sldId id="257" r:id="rId3"/>
    <p:sldId id="305" r:id="rId4"/>
    <p:sldId id="306" r:id="rId5"/>
    <p:sldId id="308" r:id="rId6"/>
    <p:sldId id="310" r:id="rId7"/>
    <p:sldId id="309" r:id="rId8"/>
    <p:sldId id="311" r:id="rId9"/>
    <p:sldId id="312" r:id="rId10"/>
    <p:sldId id="313" r:id="rId11"/>
    <p:sldId id="314" r:id="rId12"/>
    <p:sldId id="315" r:id="rId13"/>
    <p:sldId id="316" r:id="rId14"/>
    <p:sldId id="317" r:id="rId15"/>
    <p:sldId id="318" r:id="rId16"/>
    <p:sldId id="319" r:id="rId17"/>
    <p:sldId id="320" r:id="rId18"/>
    <p:sldId id="322" r:id="rId19"/>
    <p:sldId id="321"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1" r:id="rId38"/>
    <p:sldId id="340"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82E52F-8633-41CA-8879-B98E382520A4}">
          <p14:sldIdLst>
            <p14:sldId id="257"/>
            <p14:sldId id="305"/>
          </p14:sldIdLst>
        </p14:section>
        <p14:section name="What is Software Architecture" id="{E63089AB-ACAC-4F45-9522-1F1D873CF2A2}">
          <p14:sldIdLst>
            <p14:sldId id="306"/>
            <p14:sldId id="308"/>
            <p14:sldId id="310"/>
            <p14:sldId id="309"/>
            <p14:sldId id="311"/>
            <p14:sldId id="312"/>
            <p14:sldId id="313"/>
            <p14:sldId id="314"/>
            <p14:sldId id="315"/>
            <p14:sldId id="316"/>
            <p14:sldId id="317"/>
            <p14:sldId id="318"/>
            <p14:sldId id="319"/>
          </p14:sldIdLst>
        </p14:section>
        <p14:section name="Role of Software Architects" id="{7FDB44B7-EC33-4DC0-9A7B-BDAAA2B80FDC}">
          <p14:sldIdLst>
            <p14:sldId id="320"/>
            <p14:sldId id="322"/>
            <p14:sldId id="321"/>
            <p14:sldId id="323"/>
            <p14:sldId id="324"/>
            <p14:sldId id="325"/>
            <p14:sldId id="326"/>
            <p14:sldId id="327"/>
            <p14:sldId id="328"/>
            <p14:sldId id="329"/>
            <p14:sldId id="330"/>
            <p14:sldId id="331"/>
            <p14:sldId id="332"/>
            <p14:sldId id="333"/>
            <p14:sldId id="334"/>
            <p14:sldId id="335"/>
            <p14:sldId id="336"/>
            <p14:sldId id="337"/>
            <p14:sldId id="338"/>
            <p14:sldId id="339"/>
            <p14:sldId id="341"/>
            <p14:sldId id="340"/>
          </p14:sldIdLst>
        </p14:section>
        <p14:section name="Software Architecture Steps" id="{D8BAB581-01C9-4E63-9C8E-26A99F44E26D}">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75F"/>
    <a:srgbClr val="5FC1F9"/>
    <a:srgbClr val="D8F0FE"/>
    <a:srgbClr val="A2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169" autoAdjust="0"/>
  </p:normalViewPr>
  <p:slideViewPr>
    <p:cSldViewPr snapToGrid="0">
      <p:cViewPr varScale="1">
        <p:scale>
          <a:sx n="85" d="100"/>
          <a:sy n="85" d="100"/>
        </p:scale>
        <p:origin x="15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5952E-63C2-476B-9408-3C5B0075E119}"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1757A9A0-2A65-4D78-943C-F26BE882CE82}">
      <dgm:prSet phldrT="[Text]"/>
      <dgm:spPr/>
      <dgm:t>
        <a:bodyPr/>
        <a:lstStyle/>
        <a:p>
          <a:r>
            <a:rPr lang="en-US" dirty="0"/>
            <a:t>Requirements Gathering</a:t>
          </a:r>
        </a:p>
      </dgm:t>
    </dgm:pt>
    <dgm:pt modelId="{555B8396-D104-441B-AB1C-F0150A785A97}" type="parTrans" cxnId="{C423AAB1-01E6-41A7-B788-8D5D08F6E67C}">
      <dgm:prSet/>
      <dgm:spPr/>
      <dgm:t>
        <a:bodyPr/>
        <a:lstStyle/>
        <a:p>
          <a:endParaRPr lang="en-US"/>
        </a:p>
      </dgm:t>
    </dgm:pt>
    <dgm:pt modelId="{643C7DD3-1089-46E9-873B-4D621A0A5C20}" type="sibTrans" cxnId="{C423AAB1-01E6-41A7-B788-8D5D08F6E67C}">
      <dgm:prSet/>
      <dgm:spPr/>
      <dgm:t>
        <a:bodyPr/>
        <a:lstStyle/>
        <a:p>
          <a:endParaRPr lang="en-US"/>
        </a:p>
      </dgm:t>
    </dgm:pt>
    <dgm:pt modelId="{A4345BE3-5CB4-427A-A3F5-D04315F4ECAB}">
      <dgm:prSet/>
      <dgm:spPr/>
      <dgm:t>
        <a:bodyPr/>
        <a:lstStyle/>
        <a:p>
          <a:r>
            <a:rPr lang="en-US"/>
            <a:t>Define Goals and Objectives</a:t>
          </a:r>
          <a:endParaRPr lang="en-US" dirty="0"/>
        </a:p>
      </dgm:t>
    </dgm:pt>
    <dgm:pt modelId="{634936F8-1824-4BB7-8D93-379DD8B18B91}" type="parTrans" cxnId="{522F235A-8696-4324-A5D4-CABEC45E4394}">
      <dgm:prSet/>
      <dgm:spPr/>
      <dgm:t>
        <a:bodyPr/>
        <a:lstStyle/>
        <a:p>
          <a:endParaRPr lang="en-US"/>
        </a:p>
      </dgm:t>
    </dgm:pt>
    <dgm:pt modelId="{44C8E8AE-3379-421A-A20E-275C6C01176E}" type="sibTrans" cxnId="{522F235A-8696-4324-A5D4-CABEC45E4394}">
      <dgm:prSet/>
      <dgm:spPr/>
      <dgm:t>
        <a:bodyPr/>
        <a:lstStyle/>
        <a:p>
          <a:endParaRPr lang="en-US"/>
        </a:p>
      </dgm:t>
    </dgm:pt>
    <dgm:pt modelId="{EE5686A9-3783-4EBA-8032-C50A00E4634C}">
      <dgm:prSet/>
      <dgm:spPr/>
      <dgm:t>
        <a:bodyPr/>
        <a:lstStyle/>
        <a:p>
          <a:r>
            <a:rPr lang="en-US"/>
            <a:t>Identify Constraints</a:t>
          </a:r>
          <a:endParaRPr lang="en-US" dirty="0"/>
        </a:p>
      </dgm:t>
    </dgm:pt>
    <dgm:pt modelId="{1B058059-03D2-4DA4-A849-1B6A92405216}" type="parTrans" cxnId="{C0E538AA-B0B4-4DD8-B273-43E798A53CB6}">
      <dgm:prSet/>
      <dgm:spPr/>
      <dgm:t>
        <a:bodyPr/>
        <a:lstStyle/>
        <a:p>
          <a:endParaRPr lang="en-US"/>
        </a:p>
      </dgm:t>
    </dgm:pt>
    <dgm:pt modelId="{9FCBE794-C2F8-4FAB-952B-9BB3E2902BB8}" type="sibTrans" cxnId="{C0E538AA-B0B4-4DD8-B273-43E798A53CB6}">
      <dgm:prSet/>
      <dgm:spPr/>
      <dgm:t>
        <a:bodyPr/>
        <a:lstStyle/>
        <a:p>
          <a:endParaRPr lang="en-US"/>
        </a:p>
      </dgm:t>
    </dgm:pt>
    <dgm:pt modelId="{0E4665B3-EC6F-4E8E-AE9D-DA4716D1CC1A}">
      <dgm:prSet/>
      <dgm:spPr/>
      <dgm:t>
        <a:bodyPr/>
        <a:lstStyle/>
        <a:p>
          <a:r>
            <a:rPr lang="en-US"/>
            <a:t>Create a High-Level Design</a:t>
          </a:r>
          <a:endParaRPr lang="en-US" dirty="0"/>
        </a:p>
      </dgm:t>
    </dgm:pt>
    <dgm:pt modelId="{446A1671-8458-48EB-AD84-C26FD7B50527}" type="parTrans" cxnId="{2B51296A-DD8B-4DC4-9370-840D9001B924}">
      <dgm:prSet/>
      <dgm:spPr/>
      <dgm:t>
        <a:bodyPr/>
        <a:lstStyle/>
        <a:p>
          <a:endParaRPr lang="en-US"/>
        </a:p>
      </dgm:t>
    </dgm:pt>
    <dgm:pt modelId="{12F0AF70-E3FB-4C16-ADA3-8CC03D4AC3D7}" type="sibTrans" cxnId="{2B51296A-DD8B-4DC4-9370-840D9001B924}">
      <dgm:prSet/>
      <dgm:spPr/>
      <dgm:t>
        <a:bodyPr/>
        <a:lstStyle/>
        <a:p>
          <a:endParaRPr lang="en-US"/>
        </a:p>
      </dgm:t>
    </dgm:pt>
    <dgm:pt modelId="{CF382DBC-6F82-416E-A642-00076F688FC5}">
      <dgm:prSet/>
      <dgm:spPr/>
      <dgm:t>
        <a:bodyPr/>
        <a:lstStyle/>
        <a:p>
          <a:r>
            <a:rPr lang="en-US"/>
            <a:t>Chose the Right Architecture Style</a:t>
          </a:r>
          <a:endParaRPr lang="en-US" dirty="0"/>
        </a:p>
      </dgm:t>
    </dgm:pt>
    <dgm:pt modelId="{56DB644B-0AF6-4126-A2F4-D794F666D31F}" type="parTrans" cxnId="{B348B695-6187-427A-BE23-248D4C66CC90}">
      <dgm:prSet/>
      <dgm:spPr/>
      <dgm:t>
        <a:bodyPr/>
        <a:lstStyle/>
        <a:p>
          <a:endParaRPr lang="en-US"/>
        </a:p>
      </dgm:t>
    </dgm:pt>
    <dgm:pt modelId="{92229083-AA03-411D-A5B9-CF0FB522BE3D}" type="sibTrans" cxnId="{B348B695-6187-427A-BE23-248D4C66CC90}">
      <dgm:prSet/>
      <dgm:spPr/>
      <dgm:t>
        <a:bodyPr/>
        <a:lstStyle/>
        <a:p>
          <a:endParaRPr lang="en-US"/>
        </a:p>
      </dgm:t>
    </dgm:pt>
    <dgm:pt modelId="{902DC07F-E462-43C0-ACEE-1F0E34F0854A}">
      <dgm:prSet/>
      <dgm:spPr/>
      <dgm:t>
        <a:bodyPr/>
        <a:lstStyle/>
        <a:p>
          <a:r>
            <a:rPr lang="en-US"/>
            <a:t>Select Technologies and Tools</a:t>
          </a:r>
          <a:endParaRPr lang="en-US" dirty="0"/>
        </a:p>
      </dgm:t>
    </dgm:pt>
    <dgm:pt modelId="{8DF45A07-7580-4D18-858F-8A07DC87779D}" type="parTrans" cxnId="{AF0CE3E9-3496-47C0-BA7E-C2339EE2D764}">
      <dgm:prSet/>
      <dgm:spPr/>
      <dgm:t>
        <a:bodyPr/>
        <a:lstStyle/>
        <a:p>
          <a:endParaRPr lang="en-US"/>
        </a:p>
      </dgm:t>
    </dgm:pt>
    <dgm:pt modelId="{9B78863B-BBE3-44C6-B55D-3D3B0255F371}" type="sibTrans" cxnId="{AF0CE3E9-3496-47C0-BA7E-C2339EE2D764}">
      <dgm:prSet/>
      <dgm:spPr/>
      <dgm:t>
        <a:bodyPr/>
        <a:lstStyle/>
        <a:p>
          <a:endParaRPr lang="en-US"/>
        </a:p>
      </dgm:t>
    </dgm:pt>
    <dgm:pt modelId="{345E83BE-0287-4469-8720-3C6C58C74AA4}">
      <dgm:prSet/>
      <dgm:spPr/>
      <dgm:t>
        <a:bodyPr/>
        <a:lstStyle/>
        <a:p>
          <a:r>
            <a:rPr lang="en-US"/>
            <a:t>Decide on Data Management</a:t>
          </a:r>
          <a:endParaRPr lang="en-US" dirty="0"/>
        </a:p>
      </dgm:t>
    </dgm:pt>
    <dgm:pt modelId="{BC3E6B99-A52D-43D3-9D83-C02502420A8C}" type="parTrans" cxnId="{1320FB71-8F2C-444B-9149-4D470E1C0270}">
      <dgm:prSet/>
      <dgm:spPr/>
      <dgm:t>
        <a:bodyPr/>
        <a:lstStyle/>
        <a:p>
          <a:endParaRPr lang="en-US"/>
        </a:p>
      </dgm:t>
    </dgm:pt>
    <dgm:pt modelId="{D9E8178F-5945-4AFD-B148-8380B6FA4EC3}" type="sibTrans" cxnId="{1320FB71-8F2C-444B-9149-4D470E1C0270}">
      <dgm:prSet/>
      <dgm:spPr/>
      <dgm:t>
        <a:bodyPr/>
        <a:lstStyle/>
        <a:p>
          <a:endParaRPr lang="en-US"/>
        </a:p>
      </dgm:t>
    </dgm:pt>
    <dgm:pt modelId="{4FF14DE8-CCA9-4C08-AA84-39CB435A2317}">
      <dgm:prSet/>
      <dgm:spPr/>
      <dgm:t>
        <a:bodyPr/>
        <a:lstStyle/>
        <a:p>
          <a:r>
            <a:rPr lang="en-US"/>
            <a:t>Security Considerations</a:t>
          </a:r>
          <a:endParaRPr lang="en-US" dirty="0"/>
        </a:p>
      </dgm:t>
    </dgm:pt>
    <dgm:pt modelId="{980EE5C3-EB8D-4CC4-A54E-374003687969}" type="parTrans" cxnId="{24E87834-7745-4B44-9D31-E71953910E58}">
      <dgm:prSet/>
      <dgm:spPr/>
      <dgm:t>
        <a:bodyPr/>
        <a:lstStyle/>
        <a:p>
          <a:endParaRPr lang="en-US"/>
        </a:p>
      </dgm:t>
    </dgm:pt>
    <dgm:pt modelId="{CA5E7541-3A96-4C8E-95BA-4E6B5B10D1E1}" type="sibTrans" cxnId="{24E87834-7745-4B44-9D31-E71953910E58}">
      <dgm:prSet/>
      <dgm:spPr/>
      <dgm:t>
        <a:bodyPr/>
        <a:lstStyle/>
        <a:p>
          <a:endParaRPr lang="en-US"/>
        </a:p>
      </dgm:t>
    </dgm:pt>
    <dgm:pt modelId="{FE0776BF-A479-4F25-8759-3E835C56D22A}">
      <dgm:prSet/>
      <dgm:spPr/>
      <dgm:t>
        <a:bodyPr/>
        <a:lstStyle/>
        <a:p>
          <a:r>
            <a:rPr lang="en-US"/>
            <a:t>Scalability and Performance Planning</a:t>
          </a:r>
          <a:endParaRPr lang="en-US" dirty="0"/>
        </a:p>
      </dgm:t>
    </dgm:pt>
    <dgm:pt modelId="{D34993C5-9AA0-4F61-9F05-BD1CE3170665}" type="parTrans" cxnId="{921BD583-8755-4D07-BFBE-AEEA2DA906E3}">
      <dgm:prSet/>
      <dgm:spPr/>
      <dgm:t>
        <a:bodyPr/>
        <a:lstStyle/>
        <a:p>
          <a:endParaRPr lang="en-US"/>
        </a:p>
      </dgm:t>
    </dgm:pt>
    <dgm:pt modelId="{CA922AAE-7C5C-42E0-9F2E-F385076B5CA0}" type="sibTrans" cxnId="{921BD583-8755-4D07-BFBE-AEEA2DA906E3}">
      <dgm:prSet/>
      <dgm:spPr/>
      <dgm:t>
        <a:bodyPr/>
        <a:lstStyle/>
        <a:p>
          <a:endParaRPr lang="en-US"/>
        </a:p>
      </dgm:t>
    </dgm:pt>
    <dgm:pt modelId="{A2209261-8AFF-4C87-BE69-A7E661C6135C}">
      <dgm:prSet/>
      <dgm:spPr/>
      <dgm:t>
        <a:bodyPr/>
        <a:lstStyle/>
        <a:p>
          <a:r>
            <a:rPr lang="en-US" dirty="0"/>
            <a:t>Design Patterns and Best Practices</a:t>
          </a:r>
        </a:p>
      </dgm:t>
    </dgm:pt>
    <dgm:pt modelId="{A24FBA55-C999-4283-A2BA-64BDCEE357FC}" type="parTrans" cxnId="{45BE4F13-92C5-4FB5-B40E-72FBE2334156}">
      <dgm:prSet/>
      <dgm:spPr/>
      <dgm:t>
        <a:bodyPr/>
        <a:lstStyle/>
        <a:p>
          <a:endParaRPr lang="en-US"/>
        </a:p>
      </dgm:t>
    </dgm:pt>
    <dgm:pt modelId="{42AAA73A-A9C9-48C7-B864-90E231FDDC2F}" type="sibTrans" cxnId="{45BE4F13-92C5-4FB5-B40E-72FBE2334156}">
      <dgm:prSet/>
      <dgm:spPr/>
      <dgm:t>
        <a:bodyPr/>
        <a:lstStyle/>
        <a:p>
          <a:endParaRPr lang="en-US"/>
        </a:p>
      </dgm:t>
    </dgm:pt>
    <dgm:pt modelId="{D29DDDEB-B399-494F-965F-F7BD9270531B}">
      <dgm:prSet/>
      <dgm:spPr/>
      <dgm:t>
        <a:bodyPr/>
        <a:lstStyle/>
        <a:p>
          <a:r>
            <a:rPr lang="en-US"/>
            <a:t>Modularity and Reusability</a:t>
          </a:r>
          <a:endParaRPr lang="en-US" dirty="0"/>
        </a:p>
      </dgm:t>
    </dgm:pt>
    <dgm:pt modelId="{37EA095D-2563-440D-9141-D42C81CC605D}" type="parTrans" cxnId="{5E469E40-603F-44E0-BE28-8206C9A3E547}">
      <dgm:prSet/>
      <dgm:spPr/>
      <dgm:t>
        <a:bodyPr/>
        <a:lstStyle/>
        <a:p>
          <a:endParaRPr lang="en-US"/>
        </a:p>
      </dgm:t>
    </dgm:pt>
    <dgm:pt modelId="{48DD3579-8D34-4BF9-B89B-BC7B0FD7AD1C}" type="sibTrans" cxnId="{5E469E40-603F-44E0-BE28-8206C9A3E547}">
      <dgm:prSet/>
      <dgm:spPr/>
      <dgm:t>
        <a:bodyPr/>
        <a:lstStyle/>
        <a:p>
          <a:endParaRPr lang="en-US"/>
        </a:p>
      </dgm:t>
    </dgm:pt>
    <dgm:pt modelId="{73B187E7-6D43-4933-AD1F-8784A95E31EB}">
      <dgm:prSet/>
      <dgm:spPr/>
      <dgm:t>
        <a:bodyPr/>
        <a:lstStyle/>
        <a:p>
          <a:r>
            <a:rPr lang="en-US"/>
            <a:t>Prototyping and Proof of Concept</a:t>
          </a:r>
          <a:endParaRPr lang="en-US" dirty="0"/>
        </a:p>
      </dgm:t>
    </dgm:pt>
    <dgm:pt modelId="{E5431547-58C4-4091-8BF0-0AF5539B5C97}" type="parTrans" cxnId="{6E631BEC-4B8E-4B1B-AE2A-8DC7FA2C13E7}">
      <dgm:prSet/>
      <dgm:spPr/>
      <dgm:t>
        <a:bodyPr/>
        <a:lstStyle/>
        <a:p>
          <a:endParaRPr lang="en-US"/>
        </a:p>
      </dgm:t>
    </dgm:pt>
    <dgm:pt modelId="{1E9862B2-8833-4E89-8985-08334762D6CF}" type="sibTrans" cxnId="{6E631BEC-4B8E-4B1B-AE2A-8DC7FA2C13E7}">
      <dgm:prSet/>
      <dgm:spPr/>
      <dgm:t>
        <a:bodyPr/>
        <a:lstStyle/>
        <a:p>
          <a:endParaRPr lang="en-US"/>
        </a:p>
      </dgm:t>
    </dgm:pt>
    <dgm:pt modelId="{1839F9F8-85DA-49FF-BB84-95607DF52FD6}">
      <dgm:prSet/>
      <dgm:spPr/>
      <dgm:t>
        <a:bodyPr/>
        <a:lstStyle/>
        <a:p>
          <a:r>
            <a:rPr lang="en-US"/>
            <a:t>Documentation</a:t>
          </a:r>
          <a:endParaRPr lang="en-US" dirty="0"/>
        </a:p>
      </dgm:t>
    </dgm:pt>
    <dgm:pt modelId="{62C0B9A6-2E67-4A25-9999-54FF2A00FFD8}" type="parTrans" cxnId="{A6E6E3FC-58B3-49C0-9FD9-8145DF4CD816}">
      <dgm:prSet/>
      <dgm:spPr/>
      <dgm:t>
        <a:bodyPr/>
        <a:lstStyle/>
        <a:p>
          <a:endParaRPr lang="en-US"/>
        </a:p>
      </dgm:t>
    </dgm:pt>
    <dgm:pt modelId="{39D07A7B-82E1-4399-9E40-E9E22CB3BF50}" type="sibTrans" cxnId="{A6E6E3FC-58B3-49C0-9FD9-8145DF4CD816}">
      <dgm:prSet/>
      <dgm:spPr/>
      <dgm:t>
        <a:bodyPr/>
        <a:lstStyle/>
        <a:p>
          <a:endParaRPr lang="en-US"/>
        </a:p>
      </dgm:t>
    </dgm:pt>
    <dgm:pt modelId="{7468A6BE-6967-4A4E-9087-00B268926BAA}">
      <dgm:prSet/>
      <dgm:spPr/>
      <dgm:t>
        <a:bodyPr/>
        <a:lstStyle/>
        <a:p>
          <a:r>
            <a:rPr lang="en-US"/>
            <a:t>Review and Feedback</a:t>
          </a:r>
          <a:endParaRPr lang="en-US" dirty="0"/>
        </a:p>
      </dgm:t>
    </dgm:pt>
    <dgm:pt modelId="{A7271194-6356-4410-AD74-EC0E199AC484}" type="parTrans" cxnId="{DD736720-B154-4020-9A8B-5B0375D86B84}">
      <dgm:prSet/>
      <dgm:spPr/>
      <dgm:t>
        <a:bodyPr/>
        <a:lstStyle/>
        <a:p>
          <a:endParaRPr lang="en-US"/>
        </a:p>
      </dgm:t>
    </dgm:pt>
    <dgm:pt modelId="{2EDA23F4-9104-4BCC-8048-51CE85FA9000}" type="sibTrans" cxnId="{DD736720-B154-4020-9A8B-5B0375D86B84}">
      <dgm:prSet/>
      <dgm:spPr/>
      <dgm:t>
        <a:bodyPr/>
        <a:lstStyle/>
        <a:p>
          <a:endParaRPr lang="en-US"/>
        </a:p>
      </dgm:t>
    </dgm:pt>
    <dgm:pt modelId="{F4C61D2B-2C7E-4B72-9F7B-408E7CC5849E}">
      <dgm:prSet/>
      <dgm:spPr/>
      <dgm:t>
        <a:bodyPr/>
        <a:lstStyle/>
        <a:p>
          <a:r>
            <a:rPr lang="en-US"/>
            <a:t>Implementation Planning</a:t>
          </a:r>
          <a:endParaRPr lang="en-US" dirty="0"/>
        </a:p>
      </dgm:t>
    </dgm:pt>
    <dgm:pt modelId="{C8E442F8-0A18-42BB-99A9-613A500B594C}" type="parTrans" cxnId="{873605F8-EB7F-49EF-9153-8D9355895E4B}">
      <dgm:prSet/>
      <dgm:spPr/>
      <dgm:t>
        <a:bodyPr/>
        <a:lstStyle/>
        <a:p>
          <a:endParaRPr lang="en-US"/>
        </a:p>
      </dgm:t>
    </dgm:pt>
    <dgm:pt modelId="{ED0D2B5F-0F09-4678-A6F0-F600A8C14987}" type="sibTrans" cxnId="{873605F8-EB7F-49EF-9153-8D9355895E4B}">
      <dgm:prSet/>
      <dgm:spPr/>
      <dgm:t>
        <a:bodyPr/>
        <a:lstStyle/>
        <a:p>
          <a:endParaRPr lang="en-US"/>
        </a:p>
      </dgm:t>
    </dgm:pt>
    <dgm:pt modelId="{74899221-0A5E-40E9-B63F-9F686912ACC2}">
      <dgm:prSet/>
      <dgm:spPr/>
      <dgm:t>
        <a:bodyPr/>
        <a:lstStyle/>
        <a:p>
          <a:r>
            <a:rPr lang="en-US"/>
            <a:t>Risk Analysis</a:t>
          </a:r>
          <a:endParaRPr lang="en-US" dirty="0"/>
        </a:p>
      </dgm:t>
    </dgm:pt>
    <dgm:pt modelId="{82181A7B-4DAB-4B9B-BCDF-AED4A666AC1A}" type="parTrans" cxnId="{A3AB00DB-51D6-42E1-846B-07C42E0A615F}">
      <dgm:prSet/>
      <dgm:spPr/>
      <dgm:t>
        <a:bodyPr/>
        <a:lstStyle/>
        <a:p>
          <a:endParaRPr lang="en-US"/>
        </a:p>
      </dgm:t>
    </dgm:pt>
    <dgm:pt modelId="{8C20F6B1-F245-4FE0-A1C6-72D045184078}" type="sibTrans" cxnId="{A3AB00DB-51D6-42E1-846B-07C42E0A615F}">
      <dgm:prSet/>
      <dgm:spPr/>
      <dgm:t>
        <a:bodyPr/>
        <a:lstStyle/>
        <a:p>
          <a:endParaRPr lang="en-US"/>
        </a:p>
      </dgm:t>
    </dgm:pt>
    <dgm:pt modelId="{1A7F7B9D-F087-466D-969A-9BAA19090A44}">
      <dgm:prSet/>
      <dgm:spPr/>
      <dgm:t>
        <a:bodyPr/>
        <a:lstStyle/>
        <a:p>
          <a:r>
            <a:rPr lang="en-US"/>
            <a:t>Testing Strategy</a:t>
          </a:r>
          <a:endParaRPr lang="en-US" dirty="0"/>
        </a:p>
      </dgm:t>
    </dgm:pt>
    <dgm:pt modelId="{C7AB6656-8FFA-41BB-A95F-4BCDB75DAF74}" type="parTrans" cxnId="{E0E6C2B3-0573-488F-928B-9DFDC4455DE4}">
      <dgm:prSet/>
      <dgm:spPr/>
      <dgm:t>
        <a:bodyPr/>
        <a:lstStyle/>
        <a:p>
          <a:endParaRPr lang="en-US"/>
        </a:p>
      </dgm:t>
    </dgm:pt>
    <dgm:pt modelId="{51084396-D319-4F37-9626-309AF440E138}" type="sibTrans" cxnId="{E0E6C2B3-0573-488F-928B-9DFDC4455DE4}">
      <dgm:prSet/>
      <dgm:spPr/>
      <dgm:t>
        <a:bodyPr/>
        <a:lstStyle/>
        <a:p>
          <a:endParaRPr lang="en-US"/>
        </a:p>
      </dgm:t>
    </dgm:pt>
    <dgm:pt modelId="{5BC4FD2E-76BD-4FCB-801D-B555A078C742}">
      <dgm:prSet/>
      <dgm:spPr/>
      <dgm:t>
        <a:bodyPr/>
        <a:lstStyle/>
        <a:p>
          <a:r>
            <a:rPr lang="en-US"/>
            <a:t>Monitoring and Maintenance</a:t>
          </a:r>
          <a:endParaRPr lang="en-US" dirty="0"/>
        </a:p>
      </dgm:t>
    </dgm:pt>
    <dgm:pt modelId="{58D57AE0-F3E5-4500-A42E-19A09BC69DBE}" type="parTrans" cxnId="{4D96CF0E-21C9-4835-A0D5-5D2A195F7E4D}">
      <dgm:prSet/>
      <dgm:spPr/>
      <dgm:t>
        <a:bodyPr/>
        <a:lstStyle/>
        <a:p>
          <a:endParaRPr lang="en-US"/>
        </a:p>
      </dgm:t>
    </dgm:pt>
    <dgm:pt modelId="{011E121F-CA41-4D93-9BA8-59D3E21E3085}" type="sibTrans" cxnId="{4D96CF0E-21C9-4835-A0D5-5D2A195F7E4D}">
      <dgm:prSet/>
      <dgm:spPr/>
      <dgm:t>
        <a:bodyPr/>
        <a:lstStyle/>
        <a:p>
          <a:endParaRPr lang="en-US"/>
        </a:p>
      </dgm:t>
    </dgm:pt>
    <dgm:pt modelId="{D44C93F2-D005-48B7-BDE3-FE338797ED19}" type="pres">
      <dgm:prSet presAssocID="{E875952E-63C2-476B-9408-3C5B0075E119}" presName="cycle" presStyleCnt="0">
        <dgm:presLayoutVars>
          <dgm:dir/>
          <dgm:resizeHandles val="exact"/>
        </dgm:presLayoutVars>
      </dgm:prSet>
      <dgm:spPr/>
    </dgm:pt>
    <dgm:pt modelId="{BA9FEF8A-EF1C-45A5-BA25-6867295D22C5}" type="pres">
      <dgm:prSet presAssocID="{1757A9A0-2A65-4D78-943C-F26BE882CE82}" presName="node" presStyleLbl="node1" presStyleIdx="0" presStyleCnt="18">
        <dgm:presLayoutVars>
          <dgm:bulletEnabled val="1"/>
        </dgm:presLayoutVars>
      </dgm:prSet>
      <dgm:spPr/>
    </dgm:pt>
    <dgm:pt modelId="{9971887A-C9D7-4101-9F0B-831D340E66CB}" type="pres">
      <dgm:prSet presAssocID="{643C7DD3-1089-46E9-873B-4D621A0A5C20}" presName="sibTrans" presStyleLbl="sibTrans2D1" presStyleIdx="0" presStyleCnt="18"/>
      <dgm:spPr/>
    </dgm:pt>
    <dgm:pt modelId="{F87D52BE-87A1-4D21-9008-8E0EFD055A7C}" type="pres">
      <dgm:prSet presAssocID="{643C7DD3-1089-46E9-873B-4D621A0A5C20}" presName="connectorText" presStyleLbl="sibTrans2D1" presStyleIdx="0" presStyleCnt="18"/>
      <dgm:spPr/>
    </dgm:pt>
    <dgm:pt modelId="{AF52B6A0-D496-4A74-A835-630D5ED0FA86}" type="pres">
      <dgm:prSet presAssocID="{A4345BE3-5CB4-427A-A3F5-D04315F4ECAB}" presName="node" presStyleLbl="node1" presStyleIdx="1" presStyleCnt="18">
        <dgm:presLayoutVars>
          <dgm:bulletEnabled val="1"/>
        </dgm:presLayoutVars>
      </dgm:prSet>
      <dgm:spPr/>
    </dgm:pt>
    <dgm:pt modelId="{094CE45F-688F-45C6-A1B1-36624CE1A760}" type="pres">
      <dgm:prSet presAssocID="{44C8E8AE-3379-421A-A20E-275C6C01176E}" presName="sibTrans" presStyleLbl="sibTrans2D1" presStyleIdx="1" presStyleCnt="18"/>
      <dgm:spPr/>
    </dgm:pt>
    <dgm:pt modelId="{A5A30887-2D72-482B-98DC-5C5C3EAE8798}" type="pres">
      <dgm:prSet presAssocID="{44C8E8AE-3379-421A-A20E-275C6C01176E}" presName="connectorText" presStyleLbl="sibTrans2D1" presStyleIdx="1" presStyleCnt="18"/>
      <dgm:spPr/>
    </dgm:pt>
    <dgm:pt modelId="{0F6D8DB1-6DA5-4E62-B577-62C2BFF6FB7C}" type="pres">
      <dgm:prSet presAssocID="{EE5686A9-3783-4EBA-8032-C50A00E4634C}" presName="node" presStyleLbl="node1" presStyleIdx="2" presStyleCnt="18">
        <dgm:presLayoutVars>
          <dgm:bulletEnabled val="1"/>
        </dgm:presLayoutVars>
      </dgm:prSet>
      <dgm:spPr/>
    </dgm:pt>
    <dgm:pt modelId="{2C13123C-A3EC-491A-B6CE-D41A7FA54821}" type="pres">
      <dgm:prSet presAssocID="{9FCBE794-C2F8-4FAB-952B-9BB3E2902BB8}" presName="sibTrans" presStyleLbl="sibTrans2D1" presStyleIdx="2" presStyleCnt="18"/>
      <dgm:spPr/>
    </dgm:pt>
    <dgm:pt modelId="{B31C2DA7-CD8D-401D-BC29-B0D125991D2B}" type="pres">
      <dgm:prSet presAssocID="{9FCBE794-C2F8-4FAB-952B-9BB3E2902BB8}" presName="connectorText" presStyleLbl="sibTrans2D1" presStyleIdx="2" presStyleCnt="18"/>
      <dgm:spPr/>
    </dgm:pt>
    <dgm:pt modelId="{330134AB-B89E-4270-99FE-3210704E480E}" type="pres">
      <dgm:prSet presAssocID="{0E4665B3-EC6F-4E8E-AE9D-DA4716D1CC1A}" presName="node" presStyleLbl="node1" presStyleIdx="3" presStyleCnt="18">
        <dgm:presLayoutVars>
          <dgm:bulletEnabled val="1"/>
        </dgm:presLayoutVars>
      </dgm:prSet>
      <dgm:spPr/>
    </dgm:pt>
    <dgm:pt modelId="{B577BB6A-294F-4A4B-BD91-CF11E2E46D3E}" type="pres">
      <dgm:prSet presAssocID="{12F0AF70-E3FB-4C16-ADA3-8CC03D4AC3D7}" presName="sibTrans" presStyleLbl="sibTrans2D1" presStyleIdx="3" presStyleCnt="18"/>
      <dgm:spPr/>
    </dgm:pt>
    <dgm:pt modelId="{C485800C-AEB4-4301-A9B8-19524B9580CB}" type="pres">
      <dgm:prSet presAssocID="{12F0AF70-E3FB-4C16-ADA3-8CC03D4AC3D7}" presName="connectorText" presStyleLbl="sibTrans2D1" presStyleIdx="3" presStyleCnt="18"/>
      <dgm:spPr/>
    </dgm:pt>
    <dgm:pt modelId="{A1A66A8C-AEDF-4379-A050-A7E7268A2B33}" type="pres">
      <dgm:prSet presAssocID="{CF382DBC-6F82-416E-A642-00076F688FC5}" presName="node" presStyleLbl="node1" presStyleIdx="4" presStyleCnt="18">
        <dgm:presLayoutVars>
          <dgm:bulletEnabled val="1"/>
        </dgm:presLayoutVars>
      </dgm:prSet>
      <dgm:spPr/>
    </dgm:pt>
    <dgm:pt modelId="{B043F409-3F01-47F5-8059-166BEF039F72}" type="pres">
      <dgm:prSet presAssocID="{92229083-AA03-411D-A5B9-CF0FB522BE3D}" presName="sibTrans" presStyleLbl="sibTrans2D1" presStyleIdx="4" presStyleCnt="18"/>
      <dgm:spPr/>
    </dgm:pt>
    <dgm:pt modelId="{0355AF33-2AB8-47D4-B4B5-2795EBFF084B}" type="pres">
      <dgm:prSet presAssocID="{92229083-AA03-411D-A5B9-CF0FB522BE3D}" presName="connectorText" presStyleLbl="sibTrans2D1" presStyleIdx="4" presStyleCnt="18"/>
      <dgm:spPr/>
    </dgm:pt>
    <dgm:pt modelId="{D21B3DC8-F808-4C10-B9C4-CB7379D3341A}" type="pres">
      <dgm:prSet presAssocID="{902DC07F-E462-43C0-ACEE-1F0E34F0854A}" presName="node" presStyleLbl="node1" presStyleIdx="5" presStyleCnt="18">
        <dgm:presLayoutVars>
          <dgm:bulletEnabled val="1"/>
        </dgm:presLayoutVars>
      </dgm:prSet>
      <dgm:spPr/>
    </dgm:pt>
    <dgm:pt modelId="{6C05E0FE-8497-4A05-A425-E00017E05B98}" type="pres">
      <dgm:prSet presAssocID="{9B78863B-BBE3-44C6-B55D-3D3B0255F371}" presName="sibTrans" presStyleLbl="sibTrans2D1" presStyleIdx="5" presStyleCnt="18"/>
      <dgm:spPr/>
    </dgm:pt>
    <dgm:pt modelId="{7503CD8F-E3D6-44AE-BBA5-BF9C80086296}" type="pres">
      <dgm:prSet presAssocID="{9B78863B-BBE3-44C6-B55D-3D3B0255F371}" presName="connectorText" presStyleLbl="sibTrans2D1" presStyleIdx="5" presStyleCnt="18"/>
      <dgm:spPr/>
    </dgm:pt>
    <dgm:pt modelId="{61742CA4-CE5D-44FF-B0EA-E51637DFEEE7}" type="pres">
      <dgm:prSet presAssocID="{345E83BE-0287-4469-8720-3C6C58C74AA4}" presName="node" presStyleLbl="node1" presStyleIdx="6" presStyleCnt="18">
        <dgm:presLayoutVars>
          <dgm:bulletEnabled val="1"/>
        </dgm:presLayoutVars>
      </dgm:prSet>
      <dgm:spPr/>
    </dgm:pt>
    <dgm:pt modelId="{83D1CA99-C9C3-4031-843A-B1D64C9228BA}" type="pres">
      <dgm:prSet presAssocID="{D9E8178F-5945-4AFD-B148-8380B6FA4EC3}" presName="sibTrans" presStyleLbl="sibTrans2D1" presStyleIdx="6" presStyleCnt="18"/>
      <dgm:spPr/>
    </dgm:pt>
    <dgm:pt modelId="{969123EA-17B6-490B-887B-87A0D0917945}" type="pres">
      <dgm:prSet presAssocID="{D9E8178F-5945-4AFD-B148-8380B6FA4EC3}" presName="connectorText" presStyleLbl="sibTrans2D1" presStyleIdx="6" presStyleCnt="18"/>
      <dgm:spPr/>
    </dgm:pt>
    <dgm:pt modelId="{264861DB-8C28-4055-A294-FAA37E4CD0B3}" type="pres">
      <dgm:prSet presAssocID="{4FF14DE8-CCA9-4C08-AA84-39CB435A2317}" presName="node" presStyleLbl="node1" presStyleIdx="7" presStyleCnt="18">
        <dgm:presLayoutVars>
          <dgm:bulletEnabled val="1"/>
        </dgm:presLayoutVars>
      </dgm:prSet>
      <dgm:spPr/>
    </dgm:pt>
    <dgm:pt modelId="{A0A1A333-0AD1-48B9-9666-CE645E1BAD31}" type="pres">
      <dgm:prSet presAssocID="{CA5E7541-3A96-4C8E-95BA-4E6B5B10D1E1}" presName="sibTrans" presStyleLbl="sibTrans2D1" presStyleIdx="7" presStyleCnt="18"/>
      <dgm:spPr/>
    </dgm:pt>
    <dgm:pt modelId="{E2576ED0-F428-40A7-9EAC-D71FD244D651}" type="pres">
      <dgm:prSet presAssocID="{CA5E7541-3A96-4C8E-95BA-4E6B5B10D1E1}" presName="connectorText" presStyleLbl="sibTrans2D1" presStyleIdx="7" presStyleCnt="18"/>
      <dgm:spPr/>
    </dgm:pt>
    <dgm:pt modelId="{2AF6FF9E-490A-4325-B12B-A6F59D018737}" type="pres">
      <dgm:prSet presAssocID="{FE0776BF-A479-4F25-8759-3E835C56D22A}" presName="node" presStyleLbl="node1" presStyleIdx="8" presStyleCnt="18">
        <dgm:presLayoutVars>
          <dgm:bulletEnabled val="1"/>
        </dgm:presLayoutVars>
      </dgm:prSet>
      <dgm:spPr/>
    </dgm:pt>
    <dgm:pt modelId="{19B08E31-F4A4-4B1C-9A85-D1D68C169903}" type="pres">
      <dgm:prSet presAssocID="{CA922AAE-7C5C-42E0-9F2E-F385076B5CA0}" presName="sibTrans" presStyleLbl="sibTrans2D1" presStyleIdx="8" presStyleCnt="18"/>
      <dgm:spPr/>
    </dgm:pt>
    <dgm:pt modelId="{54E2F170-4DCB-4D81-B6FD-BDE3FFBCE780}" type="pres">
      <dgm:prSet presAssocID="{CA922AAE-7C5C-42E0-9F2E-F385076B5CA0}" presName="connectorText" presStyleLbl="sibTrans2D1" presStyleIdx="8" presStyleCnt="18"/>
      <dgm:spPr/>
    </dgm:pt>
    <dgm:pt modelId="{0DF168BF-9EC8-47F2-9C9D-A8948A3950F0}" type="pres">
      <dgm:prSet presAssocID="{A2209261-8AFF-4C87-BE69-A7E661C6135C}" presName="node" presStyleLbl="node1" presStyleIdx="9" presStyleCnt="18">
        <dgm:presLayoutVars>
          <dgm:bulletEnabled val="1"/>
        </dgm:presLayoutVars>
      </dgm:prSet>
      <dgm:spPr/>
    </dgm:pt>
    <dgm:pt modelId="{700BED8E-DCB9-427D-A3A4-62AA52B5DB40}" type="pres">
      <dgm:prSet presAssocID="{42AAA73A-A9C9-48C7-B864-90E231FDDC2F}" presName="sibTrans" presStyleLbl="sibTrans2D1" presStyleIdx="9" presStyleCnt="18"/>
      <dgm:spPr/>
    </dgm:pt>
    <dgm:pt modelId="{A281E320-4A17-4A4B-AD04-7CF352618CFB}" type="pres">
      <dgm:prSet presAssocID="{42AAA73A-A9C9-48C7-B864-90E231FDDC2F}" presName="connectorText" presStyleLbl="sibTrans2D1" presStyleIdx="9" presStyleCnt="18"/>
      <dgm:spPr/>
    </dgm:pt>
    <dgm:pt modelId="{4C1C3997-26BF-4E35-B40A-1A0DF1065915}" type="pres">
      <dgm:prSet presAssocID="{D29DDDEB-B399-494F-965F-F7BD9270531B}" presName="node" presStyleLbl="node1" presStyleIdx="10" presStyleCnt="18">
        <dgm:presLayoutVars>
          <dgm:bulletEnabled val="1"/>
        </dgm:presLayoutVars>
      </dgm:prSet>
      <dgm:spPr/>
    </dgm:pt>
    <dgm:pt modelId="{DE37912B-5BF7-4C57-AD03-F9EEC73C0469}" type="pres">
      <dgm:prSet presAssocID="{48DD3579-8D34-4BF9-B89B-BC7B0FD7AD1C}" presName="sibTrans" presStyleLbl="sibTrans2D1" presStyleIdx="10" presStyleCnt="18"/>
      <dgm:spPr/>
    </dgm:pt>
    <dgm:pt modelId="{A2FF2074-7041-4CD6-B163-C7CC29C79873}" type="pres">
      <dgm:prSet presAssocID="{48DD3579-8D34-4BF9-B89B-BC7B0FD7AD1C}" presName="connectorText" presStyleLbl="sibTrans2D1" presStyleIdx="10" presStyleCnt="18"/>
      <dgm:spPr/>
    </dgm:pt>
    <dgm:pt modelId="{1DF273B6-DE88-4A9F-B833-B593A07AFFA7}" type="pres">
      <dgm:prSet presAssocID="{73B187E7-6D43-4933-AD1F-8784A95E31EB}" presName="node" presStyleLbl="node1" presStyleIdx="11" presStyleCnt="18">
        <dgm:presLayoutVars>
          <dgm:bulletEnabled val="1"/>
        </dgm:presLayoutVars>
      </dgm:prSet>
      <dgm:spPr/>
    </dgm:pt>
    <dgm:pt modelId="{EA0198B0-46BE-4131-8D86-F16925FB14FE}" type="pres">
      <dgm:prSet presAssocID="{1E9862B2-8833-4E89-8985-08334762D6CF}" presName="sibTrans" presStyleLbl="sibTrans2D1" presStyleIdx="11" presStyleCnt="18"/>
      <dgm:spPr/>
    </dgm:pt>
    <dgm:pt modelId="{5352C8FE-D762-49A0-939A-C7DF32A86B1A}" type="pres">
      <dgm:prSet presAssocID="{1E9862B2-8833-4E89-8985-08334762D6CF}" presName="connectorText" presStyleLbl="sibTrans2D1" presStyleIdx="11" presStyleCnt="18"/>
      <dgm:spPr/>
    </dgm:pt>
    <dgm:pt modelId="{FCFBAD79-E295-4923-B59D-3FBA06718A8C}" type="pres">
      <dgm:prSet presAssocID="{1839F9F8-85DA-49FF-BB84-95607DF52FD6}" presName="node" presStyleLbl="node1" presStyleIdx="12" presStyleCnt="18">
        <dgm:presLayoutVars>
          <dgm:bulletEnabled val="1"/>
        </dgm:presLayoutVars>
      </dgm:prSet>
      <dgm:spPr/>
    </dgm:pt>
    <dgm:pt modelId="{5632FE6C-179B-49A6-9AEE-E43B04F5231C}" type="pres">
      <dgm:prSet presAssocID="{39D07A7B-82E1-4399-9E40-E9E22CB3BF50}" presName="sibTrans" presStyleLbl="sibTrans2D1" presStyleIdx="12" presStyleCnt="18"/>
      <dgm:spPr/>
    </dgm:pt>
    <dgm:pt modelId="{87D1F2C2-6C45-46FE-B996-F391C5DD1F69}" type="pres">
      <dgm:prSet presAssocID="{39D07A7B-82E1-4399-9E40-E9E22CB3BF50}" presName="connectorText" presStyleLbl="sibTrans2D1" presStyleIdx="12" presStyleCnt="18"/>
      <dgm:spPr/>
    </dgm:pt>
    <dgm:pt modelId="{59B18FA8-7EB0-4876-865F-183695588473}" type="pres">
      <dgm:prSet presAssocID="{7468A6BE-6967-4A4E-9087-00B268926BAA}" presName="node" presStyleLbl="node1" presStyleIdx="13" presStyleCnt="18">
        <dgm:presLayoutVars>
          <dgm:bulletEnabled val="1"/>
        </dgm:presLayoutVars>
      </dgm:prSet>
      <dgm:spPr/>
    </dgm:pt>
    <dgm:pt modelId="{4D4B693F-C25F-41C9-8FA0-DBB2B02785F4}" type="pres">
      <dgm:prSet presAssocID="{2EDA23F4-9104-4BCC-8048-51CE85FA9000}" presName="sibTrans" presStyleLbl="sibTrans2D1" presStyleIdx="13" presStyleCnt="18"/>
      <dgm:spPr/>
    </dgm:pt>
    <dgm:pt modelId="{F647D15A-BEBA-4EA2-A952-385563EC5FD4}" type="pres">
      <dgm:prSet presAssocID="{2EDA23F4-9104-4BCC-8048-51CE85FA9000}" presName="connectorText" presStyleLbl="sibTrans2D1" presStyleIdx="13" presStyleCnt="18"/>
      <dgm:spPr/>
    </dgm:pt>
    <dgm:pt modelId="{9E7F6BAB-A7FC-4B9B-B79E-52079744BEE4}" type="pres">
      <dgm:prSet presAssocID="{F4C61D2B-2C7E-4B72-9F7B-408E7CC5849E}" presName="node" presStyleLbl="node1" presStyleIdx="14" presStyleCnt="18">
        <dgm:presLayoutVars>
          <dgm:bulletEnabled val="1"/>
        </dgm:presLayoutVars>
      </dgm:prSet>
      <dgm:spPr/>
    </dgm:pt>
    <dgm:pt modelId="{D787013C-504A-4485-870C-ECBBC9A160E2}" type="pres">
      <dgm:prSet presAssocID="{ED0D2B5F-0F09-4678-A6F0-F600A8C14987}" presName="sibTrans" presStyleLbl="sibTrans2D1" presStyleIdx="14" presStyleCnt="18"/>
      <dgm:spPr/>
    </dgm:pt>
    <dgm:pt modelId="{A6AA931C-180E-45E7-8261-EF0AB22D829D}" type="pres">
      <dgm:prSet presAssocID="{ED0D2B5F-0F09-4678-A6F0-F600A8C14987}" presName="connectorText" presStyleLbl="sibTrans2D1" presStyleIdx="14" presStyleCnt="18"/>
      <dgm:spPr/>
    </dgm:pt>
    <dgm:pt modelId="{636FC506-0D44-45DD-BF5B-3B19897AB08A}" type="pres">
      <dgm:prSet presAssocID="{74899221-0A5E-40E9-B63F-9F686912ACC2}" presName="node" presStyleLbl="node1" presStyleIdx="15" presStyleCnt="18">
        <dgm:presLayoutVars>
          <dgm:bulletEnabled val="1"/>
        </dgm:presLayoutVars>
      </dgm:prSet>
      <dgm:spPr/>
    </dgm:pt>
    <dgm:pt modelId="{6C6CD9C4-9E89-464E-941B-A0CCA4B8BE7B}" type="pres">
      <dgm:prSet presAssocID="{8C20F6B1-F245-4FE0-A1C6-72D045184078}" presName="sibTrans" presStyleLbl="sibTrans2D1" presStyleIdx="15" presStyleCnt="18"/>
      <dgm:spPr/>
    </dgm:pt>
    <dgm:pt modelId="{8D12F6D1-5209-414B-8475-7EF285D1E7D2}" type="pres">
      <dgm:prSet presAssocID="{8C20F6B1-F245-4FE0-A1C6-72D045184078}" presName="connectorText" presStyleLbl="sibTrans2D1" presStyleIdx="15" presStyleCnt="18"/>
      <dgm:spPr/>
    </dgm:pt>
    <dgm:pt modelId="{21B49096-DEBC-41AE-9801-CE669F925296}" type="pres">
      <dgm:prSet presAssocID="{1A7F7B9D-F087-466D-969A-9BAA19090A44}" presName="node" presStyleLbl="node1" presStyleIdx="16" presStyleCnt="18">
        <dgm:presLayoutVars>
          <dgm:bulletEnabled val="1"/>
        </dgm:presLayoutVars>
      </dgm:prSet>
      <dgm:spPr/>
    </dgm:pt>
    <dgm:pt modelId="{DA061C4D-3C22-4B34-BA57-DEB172D43700}" type="pres">
      <dgm:prSet presAssocID="{51084396-D319-4F37-9626-309AF440E138}" presName="sibTrans" presStyleLbl="sibTrans2D1" presStyleIdx="16" presStyleCnt="18"/>
      <dgm:spPr/>
    </dgm:pt>
    <dgm:pt modelId="{58182ABB-64C1-4AF2-8059-949F682AE672}" type="pres">
      <dgm:prSet presAssocID="{51084396-D319-4F37-9626-309AF440E138}" presName="connectorText" presStyleLbl="sibTrans2D1" presStyleIdx="16" presStyleCnt="18"/>
      <dgm:spPr/>
    </dgm:pt>
    <dgm:pt modelId="{96ABD491-B7BA-448C-9A85-3FCF58BE3FAD}" type="pres">
      <dgm:prSet presAssocID="{5BC4FD2E-76BD-4FCB-801D-B555A078C742}" presName="node" presStyleLbl="node1" presStyleIdx="17" presStyleCnt="18">
        <dgm:presLayoutVars>
          <dgm:bulletEnabled val="1"/>
        </dgm:presLayoutVars>
      </dgm:prSet>
      <dgm:spPr/>
    </dgm:pt>
    <dgm:pt modelId="{7BCEB669-0593-4BBA-A142-20F6C79C51B0}" type="pres">
      <dgm:prSet presAssocID="{011E121F-CA41-4D93-9BA8-59D3E21E3085}" presName="sibTrans" presStyleLbl="sibTrans2D1" presStyleIdx="17" presStyleCnt="18"/>
      <dgm:spPr/>
    </dgm:pt>
    <dgm:pt modelId="{904AD2B2-2D3B-4258-9851-42546B42303D}" type="pres">
      <dgm:prSet presAssocID="{011E121F-CA41-4D93-9BA8-59D3E21E3085}" presName="connectorText" presStyleLbl="sibTrans2D1" presStyleIdx="17" presStyleCnt="18"/>
      <dgm:spPr/>
    </dgm:pt>
  </dgm:ptLst>
  <dgm:cxnLst>
    <dgm:cxn modelId="{2AA4ED02-8168-4B49-BC3B-73DE525CB39D}" type="presOf" srcId="{A4345BE3-5CB4-427A-A3F5-D04315F4ECAB}" destId="{AF52B6A0-D496-4A74-A835-630D5ED0FA86}" srcOrd="0" destOrd="0" presId="urn:microsoft.com/office/officeart/2005/8/layout/cycle2"/>
    <dgm:cxn modelId="{76584B0C-07A2-4E8F-8F0F-69B0A16162C6}" type="presOf" srcId="{CF382DBC-6F82-416E-A642-00076F688FC5}" destId="{A1A66A8C-AEDF-4379-A050-A7E7268A2B33}" srcOrd="0" destOrd="0" presId="urn:microsoft.com/office/officeart/2005/8/layout/cycle2"/>
    <dgm:cxn modelId="{4D96CF0E-21C9-4835-A0D5-5D2A195F7E4D}" srcId="{E875952E-63C2-476B-9408-3C5B0075E119}" destId="{5BC4FD2E-76BD-4FCB-801D-B555A078C742}" srcOrd="17" destOrd="0" parTransId="{58D57AE0-F3E5-4500-A42E-19A09BC69DBE}" sibTransId="{011E121F-CA41-4D93-9BA8-59D3E21E3085}"/>
    <dgm:cxn modelId="{072B460F-0C3E-4C59-B905-E053C70257A1}" type="presOf" srcId="{D9E8178F-5945-4AFD-B148-8380B6FA4EC3}" destId="{969123EA-17B6-490B-887B-87A0D0917945}" srcOrd="1" destOrd="0" presId="urn:microsoft.com/office/officeart/2005/8/layout/cycle2"/>
    <dgm:cxn modelId="{6F427212-F30C-470E-93AE-17309C8C1CBD}" type="presOf" srcId="{9FCBE794-C2F8-4FAB-952B-9BB3E2902BB8}" destId="{2C13123C-A3EC-491A-B6CE-D41A7FA54821}" srcOrd="0" destOrd="0" presId="urn:microsoft.com/office/officeart/2005/8/layout/cycle2"/>
    <dgm:cxn modelId="{45BE4F13-92C5-4FB5-B40E-72FBE2334156}" srcId="{E875952E-63C2-476B-9408-3C5B0075E119}" destId="{A2209261-8AFF-4C87-BE69-A7E661C6135C}" srcOrd="9" destOrd="0" parTransId="{A24FBA55-C999-4283-A2BA-64BDCEE357FC}" sibTransId="{42AAA73A-A9C9-48C7-B864-90E231FDDC2F}"/>
    <dgm:cxn modelId="{47621418-DA05-40F3-89F8-8034D6C4B81D}" type="presOf" srcId="{902DC07F-E462-43C0-ACEE-1F0E34F0854A}" destId="{D21B3DC8-F808-4C10-B9C4-CB7379D3341A}" srcOrd="0" destOrd="0" presId="urn:microsoft.com/office/officeart/2005/8/layout/cycle2"/>
    <dgm:cxn modelId="{AAB3BB19-D6BD-48CB-8229-A3C9CA1255BC}" type="presOf" srcId="{CA5E7541-3A96-4C8E-95BA-4E6B5B10D1E1}" destId="{E2576ED0-F428-40A7-9EAC-D71FD244D651}" srcOrd="1" destOrd="0" presId="urn:microsoft.com/office/officeart/2005/8/layout/cycle2"/>
    <dgm:cxn modelId="{B87FA31F-8C21-47D1-8176-7E5CB62939A8}" type="presOf" srcId="{42AAA73A-A9C9-48C7-B864-90E231FDDC2F}" destId="{700BED8E-DCB9-427D-A3A4-62AA52B5DB40}" srcOrd="0" destOrd="0" presId="urn:microsoft.com/office/officeart/2005/8/layout/cycle2"/>
    <dgm:cxn modelId="{DD736720-B154-4020-9A8B-5B0375D86B84}" srcId="{E875952E-63C2-476B-9408-3C5B0075E119}" destId="{7468A6BE-6967-4A4E-9087-00B268926BAA}" srcOrd="13" destOrd="0" parTransId="{A7271194-6356-4410-AD74-EC0E199AC484}" sibTransId="{2EDA23F4-9104-4BCC-8048-51CE85FA9000}"/>
    <dgm:cxn modelId="{792F3E21-EFE5-47E3-8D4B-CFB454171941}" type="presOf" srcId="{8C20F6B1-F245-4FE0-A1C6-72D045184078}" destId="{6C6CD9C4-9E89-464E-941B-A0CCA4B8BE7B}" srcOrd="0" destOrd="0" presId="urn:microsoft.com/office/officeart/2005/8/layout/cycle2"/>
    <dgm:cxn modelId="{45925523-46EF-438B-8A96-472C0D14C739}" type="presOf" srcId="{ED0D2B5F-0F09-4678-A6F0-F600A8C14987}" destId="{A6AA931C-180E-45E7-8261-EF0AB22D829D}" srcOrd="1" destOrd="0" presId="urn:microsoft.com/office/officeart/2005/8/layout/cycle2"/>
    <dgm:cxn modelId="{037DBB26-C199-4987-8269-6BA0EC100B9F}" type="presOf" srcId="{1E9862B2-8833-4E89-8985-08334762D6CF}" destId="{5352C8FE-D762-49A0-939A-C7DF32A86B1A}" srcOrd="1" destOrd="0" presId="urn:microsoft.com/office/officeart/2005/8/layout/cycle2"/>
    <dgm:cxn modelId="{8BDFE626-BFD2-4CA1-840A-315CB375793A}" type="presOf" srcId="{48DD3579-8D34-4BF9-B89B-BC7B0FD7AD1C}" destId="{A2FF2074-7041-4CD6-B163-C7CC29C79873}" srcOrd="1" destOrd="0" presId="urn:microsoft.com/office/officeart/2005/8/layout/cycle2"/>
    <dgm:cxn modelId="{09ACC32B-47D5-4F74-9A0B-DBE8C88C8679}" type="presOf" srcId="{E875952E-63C2-476B-9408-3C5B0075E119}" destId="{D44C93F2-D005-48B7-BDE3-FE338797ED19}" srcOrd="0" destOrd="0" presId="urn:microsoft.com/office/officeart/2005/8/layout/cycle2"/>
    <dgm:cxn modelId="{B2AED82C-0664-482E-B4AD-E160A1E0AE46}" type="presOf" srcId="{8C20F6B1-F245-4FE0-A1C6-72D045184078}" destId="{8D12F6D1-5209-414B-8475-7EF285D1E7D2}" srcOrd="1" destOrd="0" presId="urn:microsoft.com/office/officeart/2005/8/layout/cycle2"/>
    <dgm:cxn modelId="{90FAEA2F-DAEE-4215-8B24-04B294BB6894}" type="presOf" srcId="{4FF14DE8-CCA9-4C08-AA84-39CB435A2317}" destId="{264861DB-8C28-4055-A294-FAA37E4CD0B3}" srcOrd="0" destOrd="0" presId="urn:microsoft.com/office/officeart/2005/8/layout/cycle2"/>
    <dgm:cxn modelId="{24E87834-7745-4B44-9D31-E71953910E58}" srcId="{E875952E-63C2-476B-9408-3C5B0075E119}" destId="{4FF14DE8-CCA9-4C08-AA84-39CB435A2317}" srcOrd="7" destOrd="0" parTransId="{980EE5C3-EB8D-4CC4-A54E-374003687969}" sibTransId="{CA5E7541-3A96-4C8E-95BA-4E6B5B10D1E1}"/>
    <dgm:cxn modelId="{0A576438-C314-466D-ACAD-CBF938C54E28}" type="presOf" srcId="{F4C61D2B-2C7E-4B72-9F7B-408E7CC5849E}" destId="{9E7F6BAB-A7FC-4B9B-B79E-52079744BEE4}" srcOrd="0" destOrd="0" presId="urn:microsoft.com/office/officeart/2005/8/layout/cycle2"/>
    <dgm:cxn modelId="{0513803F-E070-4123-84F1-C98069E77537}" type="presOf" srcId="{12F0AF70-E3FB-4C16-ADA3-8CC03D4AC3D7}" destId="{C485800C-AEB4-4301-A9B8-19524B9580CB}" srcOrd="1" destOrd="0" presId="urn:microsoft.com/office/officeart/2005/8/layout/cycle2"/>
    <dgm:cxn modelId="{5E469E40-603F-44E0-BE28-8206C9A3E547}" srcId="{E875952E-63C2-476B-9408-3C5B0075E119}" destId="{D29DDDEB-B399-494F-965F-F7BD9270531B}" srcOrd="10" destOrd="0" parTransId="{37EA095D-2563-440D-9141-D42C81CC605D}" sibTransId="{48DD3579-8D34-4BF9-B89B-BC7B0FD7AD1C}"/>
    <dgm:cxn modelId="{65686E46-62D6-4462-A745-7EBF57E9D4C4}" type="presOf" srcId="{011E121F-CA41-4D93-9BA8-59D3E21E3085}" destId="{904AD2B2-2D3B-4258-9851-42546B42303D}" srcOrd="1" destOrd="0" presId="urn:microsoft.com/office/officeart/2005/8/layout/cycle2"/>
    <dgm:cxn modelId="{B008D946-E49C-47A3-9745-7D98BAF75DCE}" type="presOf" srcId="{D29DDDEB-B399-494F-965F-F7BD9270531B}" destId="{4C1C3997-26BF-4E35-B40A-1A0DF1065915}" srcOrd="0" destOrd="0" presId="urn:microsoft.com/office/officeart/2005/8/layout/cycle2"/>
    <dgm:cxn modelId="{0525C547-5038-47BF-ABF2-695F7445D43D}" type="presOf" srcId="{7468A6BE-6967-4A4E-9087-00B268926BAA}" destId="{59B18FA8-7EB0-4876-865F-183695588473}" srcOrd="0" destOrd="0" presId="urn:microsoft.com/office/officeart/2005/8/layout/cycle2"/>
    <dgm:cxn modelId="{878BEA67-81E1-4143-900E-BC7CEC784A45}" type="presOf" srcId="{92229083-AA03-411D-A5B9-CF0FB522BE3D}" destId="{B043F409-3F01-47F5-8059-166BEF039F72}" srcOrd="0" destOrd="0" presId="urn:microsoft.com/office/officeart/2005/8/layout/cycle2"/>
    <dgm:cxn modelId="{2B51296A-DD8B-4DC4-9370-840D9001B924}" srcId="{E875952E-63C2-476B-9408-3C5B0075E119}" destId="{0E4665B3-EC6F-4E8E-AE9D-DA4716D1CC1A}" srcOrd="3" destOrd="0" parTransId="{446A1671-8458-48EB-AD84-C26FD7B50527}" sibTransId="{12F0AF70-E3FB-4C16-ADA3-8CC03D4AC3D7}"/>
    <dgm:cxn modelId="{3BA3E64B-6C63-4BE1-B4AB-AA0527B6AE7D}" type="presOf" srcId="{2EDA23F4-9104-4BCC-8048-51CE85FA9000}" destId="{4D4B693F-C25F-41C9-8FA0-DBB2B02785F4}" srcOrd="0" destOrd="0" presId="urn:microsoft.com/office/officeart/2005/8/layout/cycle2"/>
    <dgm:cxn modelId="{1320FB71-8F2C-444B-9149-4D470E1C0270}" srcId="{E875952E-63C2-476B-9408-3C5B0075E119}" destId="{345E83BE-0287-4469-8720-3C6C58C74AA4}" srcOrd="6" destOrd="0" parTransId="{BC3E6B99-A52D-43D3-9D83-C02502420A8C}" sibTransId="{D9E8178F-5945-4AFD-B148-8380B6FA4EC3}"/>
    <dgm:cxn modelId="{C3618B79-DDC7-4FF6-BAD5-0CF1073CBDCC}" type="presOf" srcId="{345E83BE-0287-4469-8720-3C6C58C74AA4}" destId="{61742CA4-CE5D-44FF-B0EA-E51637DFEEE7}" srcOrd="0" destOrd="0" presId="urn:microsoft.com/office/officeart/2005/8/layout/cycle2"/>
    <dgm:cxn modelId="{522F235A-8696-4324-A5D4-CABEC45E4394}" srcId="{E875952E-63C2-476B-9408-3C5B0075E119}" destId="{A4345BE3-5CB4-427A-A3F5-D04315F4ECAB}" srcOrd="1" destOrd="0" parTransId="{634936F8-1824-4BB7-8D93-379DD8B18B91}" sibTransId="{44C8E8AE-3379-421A-A20E-275C6C01176E}"/>
    <dgm:cxn modelId="{7B5AC77C-A6AC-49FB-8042-24BC543CE567}" type="presOf" srcId="{42AAA73A-A9C9-48C7-B864-90E231FDDC2F}" destId="{A281E320-4A17-4A4B-AD04-7CF352618CFB}" srcOrd="1" destOrd="0" presId="urn:microsoft.com/office/officeart/2005/8/layout/cycle2"/>
    <dgm:cxn modelId="{85E7617E-9C22-4170-8BA2-615DEF129ED5}" type="presOf" srcId="{A2209261-8AFF-4C87-BE69-A7E661C6135C}" destId="{0DF168BF-9EC8-47F2-9C9D-A8948A3950F0}" srcOrd="0" destOrd="0" presId="urn:microsoft.com/office/officeart/2005/8/layout/cycle2"/>
    <dgm:cxn modelId="{53FC5382-28DD-478E-9179-491B853260B6}" type="presOf" srcId="{73B187E7-6D43-4933-AD1F-8784A95E31EB}" destId="{1DF273B6-DE88-4A9F-B833-B593A07AFFA7}" srcOrd="0" destOrd="0" presId="urn:microsoft.com/office/officeart/2005/8/layout/cycle2"/>
    <dgm:cxn modelId="{921BD583-8755-4D07-BFBE-AEEA2DA906E3}" srcId="{E875952E-63C2-476B-9408-3C5B0075E119}" destId="{FE0776BF-A479-4F25-8759-3E835C56D22A}" srcOrd="8" destOrd="0" parTransId="{D34993C5-9AA0-4F61-9F05-BD1CE3170665}" sibTransId="{CA922AAE-7C5C-42E0-9F2E-F385076B5CA0}"/>
    <dgm:cxn modelId="{BE302C86-5884-4E35-8CA8-DC5A35BBB015}" type="presOf" srcId="{011E121F-CA41-4D93-9BA8-59D3E21E3085}" destId="{7BCEB669-0593-4BBA-A142-20F6C79C51B0}" srcOrd="0" destOrd="0" presId="urn:microsoft.com/office/officeart/2005/8/layout/cycle2"/>
    <dgm:cxn modelId="{5624948E-BC2A-4E43-A55A-AEB9AD9ED93F}" type="presOf" srcId="{39D07A7B-82E1-4399-9E40-E9E22CB3BF50}" destId="{5632FE6C-179B-49A6-9AEE-E43B04F5231C}" srcOrd="0" destOrd="0" presId="urn:microsoft.com/office/officeart/2005/8/layout/cycle2"/>
    <dgm:cxn modelId="{0D1A5191-9C32-4DAF-88E9-6E9EF1460E79}" type="presOf" srcId="{2EDA23F4-9104-4BCC-8048-51CE85FA9000}" destId="{F647D15A-BEBA-4EA2-A952-385563EC5FD4}" srcOrd="1" destOrd="0" presId="urn:microsoft.com/office/officeart/2005/8/layout/cycle2"/>
    <dgm:cxn modelId="{B348B695-6187-427A-BE23-248D4C66CC90}" srcId="{E875952E-63C2-476B-9408-3C5B0075E119}" destId="{CF382DBC-6F82-416E-A642-00076F688FC5}" srcOrd="4" destOrd="0" parTransId="{56DB644B-0AF6-4126-A2F4-D794F666D31F}" sibTransId="{92229083-AA03-411D-A5B9-CF0FB522BE3D}"/>
    <dgm:cxn modelId="{570AAD9A-9BF7-4427-AE9D-E44E8B814CCF}" type="presOf" srcId="{EE5686A9-3783-4EBA-8032-C50A00E4634C}" destId="{0F6D8DB1-6DA5-4E62-B577-62C2BFF6FB7C}" srcOrd="0" destOrd="0" presId="urn:microsoft.com/office/officeart/2005/8/layout/cycle2"/>
    <dgm:cxn modelId="{C552459C-40FB-40B9-ADFF-1DD095154AF1}" type="presOf" srcId="{9FCBE794-C2F8-4FAB-952B-9BB3E2902BB8}" destId="{B31C2DA7-CD8D-401D-BC29-B0D125991D2B}" srcOrd="1" destOrd="0" presId="urn:microsoft.com/office/officeart/2005/8/layout/cycle2"/>
    <dgm:cxn modelId="{8C0DC69C-DB02-40A1-8010-72B5118D8207}" type="presOf" srcId="{1E9862B2-8833-4E89-8985-08334762D6CF}" destId="{EA0198B0-46BE-4131-8D86-F16925FB14FE}" srcOrd="0" destOrd="0" presId="urn:microsoft.com/office/officeart/2005/8/layout/cycle2"/>
    <dgm:cxn modelId="{127CD09C-E981-4056-A6AD-CE6F78750D67}" type="presOf" srcId="{0E4665B3-EC6F-4E8E-AE9D-DA4716D1CC1A}" destId="{330134AB-B89E-4270-99FE-3210704E480E}" srcOrd="0" destOrd="0" presId="urn:microsoft.com/office/officeart/2005/8/layout/cycle2"/>
    <dgm:cxn modelId="{647E449E-0103-4CAF-9186-DD465662EF7D}" type="presOf" srcId="{1757A9A0-2A65-4D78-943C-F26BE882CE82}" destId="{BA9FEF8A-EF1C-45A5-BA25-6867295D22C5}" srcOrd="0" destOrd="0" presId="urn:microsoft.com/office/officeart/2005/8/layout/cycle2"/>
    <dgm:cxn modelId="{AACC31A6-A010-428D-AEBE-861A794FCABF}" type="presOf" srcId="{44C8E8AE-3379-421A-A20E-275C6C01176E}" destId="{094CE45F-688F-45C6-A1B1-36624CE1A760}" srcOrd="0" destOrd="0" presId="urn:microsoft.com/office/officeart/2005/8/layout/cycle2"/>
    <dgm:cxn modelId="{C0E538AA-B0B4-4DD8-B273-43E798A53CB6}" srcId="{E875952E-63C2-476B-9408-3C5B0075E119}" destId="{EE5686A9-3783-4EBA-8032-C50A00E4634C}" srcOrd="2" destOrd="0" parTransId="{1B058059-03D2-4DA4-A849-1B6A92405216}" sibTransId="{9FCBE794-C2F8-4FAB-952B-9BB3E2902BB8}"/>
    <dgm:cxn modelId="{8F08B9AB-1EB5-4741-97EB-EDCB7A7BFDBF}" type="presOf" srcId="{51084396-D319-4F37-9626-309AF440E138}" destId="{DA061C4D-3C22-4B34-BA57-DEB172D43700}" srcOrd="0" destOrd="0" presId="urn:microsoft.com/office/officeart/2005/8/layout/cycle2"/>
    <dgm:cxn modelId="{BCE329AC-59D1-4E12-B66B-043ADDA49363}" type="presOf" srcId="{5BC4FD2E-76BD-4FCB-801D-B555A078C742}" destId="{96ABD491-B7BA-448C-9A85-3FCF58BE3FAD}" srcOrd="0" destOrd="0" presId="urn:microsoft.com/office/officeart/2005/8/layout/cycle2"/>
    <dgm:cxn modelId="{656164AF-9AD8-43AE-A38D-CDB1763BC577}" type="presOf" srcId="{44C8E8AE-3379-421A-A20E-275C6C01176E}" destId="{A5A30887-2D72-482B-98DC-5C5C3EAE8798}" srcOrd="1" destOrd="0" presId="urn:microsoft.com/office/officeart/2005/8/layout/cycle2"/>
    <dgm:cxn modelId="{C423AAB1-01E6-41A7-B788-8D5D08F6E67C}" srcId="{E875952E-63C2-476B-9408-3C5B0075E119}" destId="{1757A9A0-2A65-4D78-943C-F26BE882CE82}" srcOrd="0" destOrd="0" parTransId="{555B8396-D104-441B-AB1C-F0150A785A97}" sibTransId="{643C7DD3-1089-46E9-873B-4D621A0A5C20}"/>
    <dgm:cxn modelId="{E0E6C2B3-0573-488F-928B-9DFDC4455DE4}" srcId="{E875952E-63C2-476B-9408-3C5B0075E119}" destId="{1A7F7B9D-F087-466D-969A-9BAA19090A44}" srcOrd="16" destOrd="0" parTransId="{C7AB6656-8FFA-41BB-A95F-4BCDB75DAF74}" sibTransId="{51084396-D319-4F37-9626-309AF440E138}"/>
    <dgm:cxn modelId="{B24947C1-85B2-4748-BE51-FB6366B0A61F}" type="presOf" srcId="{51084396-D319-4F37-9626-309AF440E138}" destId="{58182ABB-64C1-4AF2-8059-949F682AE672}" srcOrd="1" destOrd="0" presId="urn:microsoft.com/office/officeart/2005/8/layout/cycle2"/>
    <dgm:cxn modelId="{C596D6C1-35D1-4743-8C6F-3E5C5647F368}" type="presOf" srcId="{9B78863B-BBE3-44C6-B55D-3D3B0255F371}" destId="{7503CD8F-E3D6-44AE-BBA5-BF9C80086296}" srcOrd="1" destOrd="0" presId="urn:microsoft.com/office/officeart/2005/8/layout/cycle2"/>
    <dgm:cxn modelId="{C75994C4-BAC6-4FF3-A8B3-13C196F57E2A}" type="presOf" srcId="{74899221-0A5E-40E9-B63F-9F686912ACC2}" destId="{636FC506-0D44-45DD-BF5B-3B19897AB08A}" srcOrd="0" destOrd="0" presId="urn:microsoft.com/office/officeart/2005/8/layout/cycle2"/>
    <dgm:cxn modelId="{86964ECA-AB4D-48A1-A33E-39B511AC4002}" type="presOf" srcId="{D9E8178F-5945-4AFD-B148-8380B6FA4EC3}" destId="{83D1CA99-C9C3-4031-843A-B1D64C9228BA}" srcOrd="0" destOrd="0" presId="urn:microsoft.com/office/officeart/2005/8/layout/cycle2"/>
    <dgm:cxn modelId="{CDBC89D5-4A41-417B-B649-29B06A9D0350}" type="presOf" srcId="{CA922AAE-7C5C-42E0-9F2E-F385076B5CA0}" destId="{19B08E31-F4A4-4B1C-9A85-D1D68C169903}" srcOrd="0" destOrd="0" presId="urn:microsoft.com/office/officeart/2005/8/layout/cycle2"/>
    <dgm:cxn modelId="{A3AB00DB-51D6-42E1-846B-07C42E0A615F}" srcId="{E875952E-63C2-476B-9408-3C5B0075E119}" destId="{74899221-0A5E-40E9-B63F-9F686912ACC2}" srcOrd="15" destOrd="0" parTransId="{82181A7B-4DAB-4B9B-BCDF-AED4A666AC1A}" sibTransId="{8C20F6B1-F245-4FE0-A1C6-72D045184078}"/>
    <dgm:cxn modelId="{719E13DE-DB05-4606-A3AE-7ED47410FDD5}" type="presOf" srcId="{643C7DD3-1089-46E9-873B-4D621A0A5C20}" destId="{9971887A-C9D7-4101-9F0B-831D340E66CB}" srcOrd="0" destOrd="0" presId="urn:microsoft.com/office/officeart/2005/8/layout/cycle2"/>
    <dgm:cxn modelId="{61D702E1-02AC-404A-931F-46141390F866}" type="presOf" srcId="{CA922AAE-7C5C-42E0-9F2E-F385076B5CA0}" destId="{54E2F170-4DCB-4D81-B6FD-BDE3FFBCE780}" srcOrd="1" destOrd="0" presId="urn:microsoft.com/office/officeart/2005/8/layout/cycle2"/>
    <dgm:cxn modelId="{477B41E1-5E09-437C-88BD-9A86830AA310}" type="presOf" srcId="{1A7F7B9D-F087-466D-969A-9BAA19090A44}" destId="{21B49096-DEBC-41AE-9801-CE669F925296}" srcOrd="0" destOrd="0" presId="urn:microsoft.com/office/officeart/2005/8/layout/cycle2"/>
    <dgm:cxn modelId="{6CE8D6E1-86F0-4480-80F9-03CBA2297355}" type="presOf" srcId="{CA5E7541-3A96-4C8E-95BA-4E6B5B10D1E1}" destId="{A0A1A333-0AD1-48B9-9666-CE645E1BAD31}" srcOrd="0" destOrd="0" presId="urn:microsoft.com/office/officeart/2005/8/layout/cycle2"/>
    <dgm:cxn modelId="{CEE0A5E7-482B-4A5C-8795-A37A13B9EAC8}" type="presOf" srcId="{48DD3579-8D34-4BF9-B89B-BC7B0FD7AD1C}" destId="{DE37912B-5BF7-4C57-AD03-F9EEC73C0469}" srcOrd="0" destOrd="0" presId="urn:microsoft.com/office/officeart/2005/8/layout/cycle2"/>
    <dgm:cxn modelId="{AF0CE3E9-3496-47C0-BA7E-C2339EE2D764}" srcId="{E875952E-63C2-476B-9408-3C5B0075E119}" destId="{902DC07F-E462-43C0-ACEE-1F0E34F0854A}" srcOrd="5" destOrd="0" parTransId="{8DF45A07-7580-4D18-858F-8A07DC87779D}" sibTransId="{9B78863B-BBE3-44C6-B55D-3D3B0255F371}"/>
    <dgm:cxn modelId="{6E631BEC-4B8E-4B1B-AE2A-8DC7FA2C13E7}" srcId="{E875952E-63C2-476B-9408-3C5B0075E119}" destId="{73B187E7-6D43-4933-AD1F-8784A95E31EB}" srcOrd="11" destOrd="0" parTransId="{E5431547-58C4-4091-8BF0-0AF5539B5C97}" sibTransId="{1E9862B2-8833-4E89-8985-08334762D6CF}"/>
    <dgm:cxn modelId="{F03BC9F2-D992-49F2-9F1C-67BAF2C36701}" type="presOf" srcId="{92229083-AA03-411D-A5B9-CF0FB522BE3D}" destId="{0355AF33-2AB8-47D4-B4B5-2795EBFF084B}" srcOrd="1" destOrd="0" presId="urn:microsoft.com/office/officeart/2005/8/layout/cycle2"/>
    <dgm:cxn modelId="{FC93B1F4-919C-4426-8F87-631E09EFBBD2}" type="presOf" srcId="{ED0D2B5F-0F09-4678-A6F0-F600A8C14987}" destId="{D787013C-504A-4485-870C-ECBBC9A160E2}" srcOrd="0" destOrd="0" presId="urn:microsoft.com/office/officeart/2005/8/layout/cycle2"/>
    <dgm:cxn modelId="{2F8116F7-4036-4537-B662-6FBF20A8A6FB}" type="presOf" srcId="{643C7DD3-1089-46E9-873B-4D621A0A5C20}" destId="{F87D52BE-87A1-4D21-9008-8E0EFD055A7C}" srcOrd="1" destOrd="0" presId="urn:microsoft.com/office/officeart/2005/8/layout/cycle2"/>
    <dgm:cxn modelId="{873605F8-EB7F-49EF-9153-8D9355895E4B}" srcId="{E875952E-63C2-476B-9408-3C5B0075E119}" destId="{F4C61D2B-2C7E-4B72-9F7B-408E7CC5849E}" srcOrd="14" destOrd="0" parTransId="{C8E442F8-0A18-42BB-99A9-613A500B594C}" sibTransId="{ED0D2B5F-0F09-4678-A6F0-F600A8C14987}"/>
    <dgm:cxn modelId="{5E6C94F9-3333-4D43-A867-7A2394FBC9B7}" type="presOf" srcId="{FE0776BF-A479-4F25-8759-3E835C56D22A}" destId="{2AF6FF9E-490A-4325-B12B-A6F59D018737}" srcOrd="0" destOrd="0" presId="urn:microsoft.com/office/officeart/2005/8/layout/cycle2"/>
    <dgm:cxn modelId="{8851EEFA-E041-42ED-82B3-E54BFBC58846}" type="presOf" srcId="{1839F9F8-85DA-49FF-BB84-95607DF52FD6}" destId="{FCFBAD79-E295-4923-B59D-3FBA06718A8C}" srcOrd="0" destOrd="0" presId="urn:microsoft.com/office/officeart/2005/8/layout/cycle2"/>
    <dgm:cxn modelId="{D7B6F0FB-14A7-4181-BC2D-C658994BE3BF}" type="presOf" srcId="{12F0AF70-E3FB-4C16-ADA3-8CC03D4AC3D7}" destId="{B577BB6A-294F-4A4B-BD91-CF11E2E46D3E}" srcOrd="0" destOrd="0" presId="urn:microsoft.com/office/officeart/2005/8/layout/cycle2"/>
    <dgm:cxn modelId="{A6E6E3FC-58B3-49C0-9FD9-8145DF4CD816}" srcId="{E875952E-63C2-476B-9408-3C5B0075E119}" destId="{1839F9F8-85DA-49FF-BB84-95607DF52FD6}" srcOrd="12" destOrd="0" parTransId="{62C0B9A6-2E67-4A25-9999-54FF2A00FFD8}" sibTransId="{39D07A7B-82E1-4399-9E40-E9E22CB3BF50}"/>
    <dgm:cxn modelId="{C781E1FE-E335-4682-91AA-1C882FFF5F68}" type="presOf" srcId="{9B78863B-BBE3-44C6-B55D-3D3B0255F371}" destId="{6C05E0FE-8497-4A05-A425-E00017E05B98}" srcOrd="0" destOrd="0" presId="urn:microsoft.com/office/officeart/2005/8/layout/cycle2"/>
    <dgm:cxn modelId="{1BE272FF-0C36-44AC-B472-1DB7A81F3688}" type="presOf" srcId="{39D07A7B-82E1-4399-9E40-E9E22CB3BF50}" destId="{87D1F2C2-6C45-46FE-B996-F391C5DD1F69}" srcOrd="1" destOrd="0" presId="urn:microsoft.com/office/officeart/2005/8/layout/cycle2"/>
    <dgm:cxn modelId="{1AE3A4C2-D4CD-4211-9E47-1642C853A523}" type="presParOf" srcId="{D44C93F2-D005-48B7-BDE3-FE338797ED19}" destId="{BA9FEF8A-EF1C-45A5-BA25-6867295D22C5}" srcOrd="0" destOrd="0" presId="urn:microsoft.com/office/officeart/2005/8/layout/cycle2"/>
    <dgm:cxn modelId="{53385031-B967-4A43-8B25-106EC43022E7}" type="presParOf" srcId="{D44C93F2-D005-48B7-BDE3-FE338797ED19}" destId="{9971887A-C9D7-4101-9F0B-831D340E66CB}" srcOrd="1" destOrd="0" presId="urn:microsoft.com/office/officeart/2005/8/layout/cycle2"/>
    <dgm:cxn modelId="{A1B34260-588A-45F3-843D-ABDECDA0AB1D}" type="presParOf" srcId="{9971887A-C9D7-4101-9F0B-831D340E66CB}" destId="{F87D52BE-87A1-4D21-9008-8E0EFD055A7C}" srcOrd="0" destOrd="0" presId="urn:microsoft.com/office/officeart/2005/8/layout/cycle2"/>
    <dgm:cxn modelId="{753419CC-7CBE-4CEC-A982-FCCEC76078B3}" type="presParOf" srcId="{D44C93F2-D005-48B7-BDE3-FE338797ED19}" destId="{AF52B6A0-D496-4A74-A835-630D5ED0FA86}" srcOrd="2" destOrd="0" presId="urn:microsoft.com/office/officeart/2005/8/layout/cycle2"/>
    <dgm:cxn modelId="{E6615EE3-CAE2-4D3B-B6DE-B47ABB63C1DF}" type="presParOf" srcId="{D44C93F2-D005-48B7-BDE3-FE338797ED19}" destId="{094CE45F-688F-45C6-A1B1-36624CE1A760}" srcOrd="3" destOrd="0" presId="urn:microsoft.com/office/officeart/2005/8/layout/cycle2"/>
    <dgm:cxn modelId="{A8D41A87-724C-4CA4-BEC9-A3F1634A036A}" type="presParOf" srcId="{094CE45F-688F-45C6-A1B1-36624CE1A760}" destId="{A5A30887-2D72-482B-98DC-5C5C3EAE8798}" srcOrd="0" destOrd="0" presId="urn:microsoft.com/office/officeart/2005/8/layout/cycle2"/>
    <dgm:cxn modelId="{B26D8195-AECB-417C-AA23-40653777FEE3}" type="presParOf" srcId="{D44C93F2-D005-48B7-BDE3-FE338797ED19}" destId="{0F6D8DB1-6DA5-4E62-B577-62C2BFF6FB7C}" srcOrd="4" destOrd="0" presId="urn:microsoft.com/office/officeart/2005/8/layout/cycle2"/>
    <dgm:cxn modelId="{AC8A9255-5C95-4FD8-B88B-CC2ADC532663}" type="presParOf" srcId="{D44C93F2-D005-48B7-BDE3-FE338797ED19}" destId="{2C13123C-A3EC-491A-B6CE-D41A7FA54821}" srcOrd="5" destOrd="0" presId="urn:microsoft.com/office/officeart/2005/8/layout/cycle2"/>
    <dgm:cxn modelId="{9978A862-DC03-4489-B426-DE980F605A9E}" type="presParOf" srcId="{2C13123C-A3EC-491A-B6CE-D41A7FA54821}" destId="{B31C2DA7-CD8D-401D-BC29-B0D125991D2B}" srcOrd="0" destOrd="0" presId="urn:microsoft.com/office/officeart/2005/8/layout/cycle2"/>
    <dgm:cxn modelId="{5BE58E86-127C-4672-97BA-563937528C37}" type="presParOf" srcId="{D44C93F2-D005-48B7-BDE3-FE338797ED19}" destId="{330134AB-B89E-4270-99FE-3210704E480E}" srcOrd="6" destOrd="0" presId="urn:microsoft.com/office/officeart/2005/8/layout/cycle2"/>
    <dgm:cxn modelId="{0FA5FA92-FE86-4C4F-B2BB-BF74E0BCFAE3}" type="presParOf" srcId="{D44C93F2-D005-48B7-BDE3-FE338797ED19}" destId="{B577BB6A-294F-4A4B-BD91-CF11E2E46D3E}" srcOrd="7" destOrd="0" presId="urn:microsoft.com/office/officeart/2005/8/layout/cycle2"/>
    <dgm:cxn modelId="{F346B8AC-818B-4473-B93F-030D6A6A6017}" type="presParOf" srcId="{B577BB6A-294F-4A4B-BD91-CF11E2E46D3E}" destId="{C485800C-AEB4-4301-A9B8-19524B9580CB}" srcOrd="0" destOrd="0" presId="urn:microsoft.com/office/officeart/2005/8/layout/cycle2"/>
    <dgm:cxn modelId="{A7701FEC-11CA-4395-ADAE-4EC3B0C35EE6}" type="presParOf" srcId="{D44C93F2-D005-48B7-BDE3-FE338797ED19}" destId="{A1A66A8C-AEDF-4379-A050-A7E7268A2B33}" srcOrd="8" destOrd="0" presId="urn:microsoft.com/office/officeart/2005/8/layout/cycle2"/>
    <dgm:cxn modelId="{4BD856FC-E067-4BBC-B4DC-224D2B9D3A00}" type="presParOf" srcId="{D44C93F2-D005-48B7-BDE3-FE338797ED19}" destId="{B043F409-3F01-47F5-8059-166BEF039F72}" srcOrd="9" destOrd="0" presId="urn:microsoft.com/office/officeart/2005/8/layout/cycle2"/>
    <dgm:cxn modelId="{77BEAFC7-28C7-4833-940D-EDDD69772104}" type="presParOf" srcId="{B043F409-3F01-47F5-8059-166BEF039F72}" destId="{0355AF33-2AB8-47D4-B4B5-2795EBFF084B}" srcOrd="0" destOrd="0" presId="urn:microsoft.com/office/officeart/2005/8/layout/cycle2"/>
    <dgm:cxn modelId="{52DC270E-BE1E-46D2-A2DA-5006FCEAF460}" type="presParOf" srcId="{D44C93F2-D005-48B7-BDE3-FE338797ED19}" destId="{D21B3DC8-F808-4C10-B9C4-CB7379D3341A}" srcOrd="10" destOrd="0" presId="urn:microsoft.com/office/officeart/2005/8/layout/cycle2"/>
    <dgm:cxn modelId="{EF87F702-76DE-4390-A58A-756DBBE583F0}" type="presParOf" srcId="{D44C93F2-D005-48B7-BDE3-FE338797ED19}" destId="{6C05E0FE-8497-4A05-A425-E00017E05B98}" srcOrd="11" destOrd="0" presId="urn:microsoft.com/office/officeart/2005/8/layout/cycle2"/>
    <dgm:cxn modelId="{28BD18EE-AB91-46CE-857B-F41A5DCF5990}" type="presParOf" srcId="{6C05E0FE-8497-4A05-A425-E00017E05B98}" destId="{7503CD8F-E3D6-44AE-BBA5-BF9C80086296}" srcOrd="0" destOrd="0" presId="urn:microsoft.com/office/officeart/2005/8/layout/cycle2"/>
    <dgm:cxn modelId="{57E1C7B5-4C1D-4B26-B8FB-79E460EE4CC5}" type="presParOf" srcId="{D44C93F2-D005-48B7-BDE3-FE338797ED19}" destId="{61742CA4-CE5D-44FF-B0EA-E51637DFEEE7}" srcOrd="12" destOrd="0" presId="urn:microsoft.com/office/officeart/2005/8/layout/cycle2"/>
    <dgm:cxn modelId="{C068B5C3-F0F8-4DBB-87D8-2F6693ED0E2C}" type="presParOf" srcId="{D44C93F2-D005-48B7-BDE3-FE338797ED19}" destId="{83D1CA99-C9C3-4031-843A-B1D64C9228BA}" srcOrd="13" destOrd="0" presId="urn:microsoft.com/office/officeart/2005/8/layout/cycle2"/>
    <dgm:cxn modelId="{9FAE309D-D714-4EBF-879D-3A5B9E4B8009}" type="presParOf" srcId="{83D1CA99-C9C3-4031-843A-B1D64C9228BA}" destId="{969123EA-17B6-490B-887B-87A0D0917945}" srcOrd="0" destOrd="0" presId="urn:microsoft.com/office/officeart/2005/8/layout/cycle2"/>
    <dgm:cxn modelId="{8301D94D-73FE-4CC6-A747-C8BE5EC49ADB}" type="presParOf" srcId="{D44C93F2-D005-48B7-BDE3-FE338797ED19}" destId="{264861DB-8C28-4055-A294-FAA37E4CD0B3}" srcOrd="14" destOrd="0" presId="urn:microsoft.com/office/officeart/2005/8/layout/cycle2"/>
    <dgm:cxn modelId="{C64D50E2-706A-44B6-B1DD-EC87F6B9EF16}" type="presParOf" srcId="{D44C93F2-D005-48B7-BDE3-FE338797ED19}" destId="{A0A1A333-0AD1-48B9-9666-CE645E1BAD31}" srcOrd="15" destOrd="0" presId="urn:microsoft.com/office/officeart/2005/8/layout/cycle2"/>
    <dgm:cxn modelId="{7E1DF90B-943A-4937-B44E-38769914761F}" type="presParOf" srcId="{A0A1A333-0AD1-48B9-9666-CE645E1BAD31}" destId="{E2576ED0-F428-40A7-9EAC-D71FD244D651}" srcOrd="0" destOrd="0" presId="urn:microsoft.com/office/officeart/2005/8/layout/cycle2"/>
    <dgm:cxn modelId="{83F38BDB-5D11-4FB5-B0C1-1DF4D84D740B}" type="presParOf" srcId="{D44C93F2-D005-48B7-BDE3-FE338797ED19}" destId="{2AF6FF9E-490A-4325-B12B-A6F59D018737}" srcOrd="16" destOrd="0" presId="urn:microsoft.com/office/officeart/2005/8/layout/cycle2"/>
    <dgm:cxn modelId="{E6705560-B759-4107-A9B4-B539FA40A097}" type="presParOf" srcId="{D44C93F2-D005-48B7-BDE3-FE338797ED19}" destId="{19B08E31-F4A4-4B1C-9A85-D1D68C169903}" srcOrd="17" destOrd="0" presId="urn:microsoft.com/office/officeart/2005/8/layout/cycle2"/>
    <dgm:cxn modelId="{B5136C79-1873-421F-AB4F-785BFD5B691C}" type="presParOf" srcId="{19B08E31-F4A4-4B1C-9A85-D1D68C169903}" destId="{54E2F170-4DCB-4D81-B6FD-BDE3FFBCE780}" srcOrd="0" destOrd="0" presId="urn:microsoft.com/office/officeart/2005/8/layout/cycle2"/>
    <dgm:cxn modelId="{96892C79-713F-4895-98A5-36335A17C307}" type="presParOf" srcId="{D44C93F2-D005-48B7-BDE3-FE338797ED19}" destId="{0DF168BF-9EC8-47F2-9C9D-A8948A3950F0}" srcOrd="18" destOrd="0" presId="urn:microsoft.com/office/officeart/2005/8/layout/cycle2"/>
    <dgm:cxn modelId="{CA99F0B9-68DC-4765-91A4-BE343DDBF625}" type="presParOf" srcId="{D44C93F2-D005-48B7-BDE3-FE338797ED19}" destId="{700BED8E-DCB9-427D-A3A4-62AA52B5DB40}" srcOrd="19" destOrd="0" presId="urn:microsoft.com/office/officeart/2005/8/layout/cycle2"/>
    <dgm:cxn modelId="{A912CD7B-6C39-420A-AE4D-BE0D20835A82}" type="presParOf" srcId="{700BED8E-DCB9-427D-A3A4-62AA52B5DB40}" destId="{A281E320-4A17-4A4B-AD04-7CF352618CFB}" srcOrd="0" destOrd="0" presId="urn:microsoft.com/office/officeart/2005/8/layout/cycle2"/>
    <dgm:cxn modelId="{1E2EA68C-A5D1-4335-99B3-348406BDEF48}" type="presParOf" srcId="{D44C93F2-D005-48B7-BDE3-FE338797ED19}" destId="{4C1C3997-26BF-4E35-B40A-1A0DF1065915}" srcOrd="20" destOrd="0" presId="urn:microsoft.com/office/officeart/2005/8/layout/cycle2"/>
    <dgm:cxn modelId="{2D426559-F2AC-4732-9645-EFD3375D234E}" type="presParOf" srcId="{D44C93F2-D005-48B7-BDE3-FE338797ED19}" destId="{DE37912B-5BF7-4C57-AD03-F9EEC73C0469}" srcOrd="21" destOrd="0" presId="urn:microsoft.com/office/officeart/2005/8/layout/cycle2"/>
    <dgm:cxn modelId="{9C8A5D59-D490-4B6F-89C1-5002D54AC121}" type="presParOf" srcId="{DE37912B-5BF7-4C57-AD03-F9EEC73C0469}" destId="{A2FF2074-7041-4CD6-B163-C7CC29C79873}" srcOrd="0" destOrd="0" presId="urn:microsoft.com/office/officeart/2005/8/layout/cycle2"/>
    <dgm:cxn modelId="{7A42A668-EF86-4AF1-8308-8424C3ABACFD}" type="presParOf" srcId="{D44C93F2-D005-48B7-BDE3-FE338797ED19}" destId="{1DF273B6-DE88-4A9F-B833-B593A07AFFA7}" srcOrd="22" destOrd="0" presId="urn:microsoft.com/office/officeart/2005/8/layout/cycle2"/>
    <dgm:cxn modelId="{1471DDE0-43B2-4305-B968-749594A6BF68}" type="presParOf" srcId="{D44C93F2-D005-48B7-BDE3-FE338797ED19}" destId="{EA0198B0-46BE-4131-8D86-F16925FB14FE}" srcOrd="23" destOrd="0" presId="urn:microsoft.com/office/officeart/2005/8/layout/cycle2"/>
    <dgm:cxn modelId="{C1FF96AA-0596-40BA-81F8-1B8D5E4EF0BD}" type="presParOf" srcId="{EA0198B0-46BE-4131-8D86-F16925FB14FE}" destId="{5352C8FE-D762-49A0-939A-C7DF32A86B1A}" srcOrd="0" destOrd="0" presId="urn:microsoft.com/office/officeart/2005/8/layout/cycle2"/>
    <dgm:cxn modelId="{2133B488-E308-4521-B9AE-1BA0734684F5}" type="presParOf" srcId="{D44C93F2-D005-48B7-BDE3-FE338797ED19}" destId="{FCFBAD79-E295-4923-B59D-3FBA06718A8C}" srcOrd="24" destOrd="0" presId="urn:microsoft.com/office/officeart/2005/8/layout/cycle2"/>
    <dgm:cxn modelId="{8E753B61-2B24-4195-88F4-07CB0D920B32}" type="presParOf" srcId="{D44C93F2-D005-48B7-BDE3-FE338797ED19}" destId="{5632FE6C-179B-49A6-9AEE-E43B04F5231C}" srcOrd="25" destOrd="0" presId="urn:microsoft.com/office/officeart/2005/8/layout/cycle2"/>
    <dgm:cxn modelId="{56BA6C72-5E36-4139-965A-939A0EDE9697}" type="presParOf" srcId="{5632FE6C-179B-49A6-9AEE-E43B04F5231C}" destId="{87D1F2C2-6C45-46FE-B996-F391C5DD1F69}" srcOrd="0" destOrd="0" presId="urn:microsoft.com/office/officeart/2005/8/layout/cycle2"/>
    <dgm:cxn modelId="{A8B29945-1A86-4789-8F69-37FBA5A7C32D}" type="presParOf" srcId="{D44C93F2-D005-48B7-BDE3-FE338797ED19}" destId="{59B18FA8-7EB0-4876-865F-183695588473}" srcOrd="26" destOrd="0" presId="urn:microsoft.com/office/officeart/2005/8/layout/cycle2"/>
    <dgm:cxn modelId="{4B059210-E8F5-4B3C-AED0-323299A99666}" type="presParOf" srcId="{D44C93F2-D005-48B7-BDE3-FE338797ED19}" destId="{4D4B693F-C25F-41C9-8FA0-DBB2B02785F4}" srcOrd="27" destOrd="0" presId="urn:microsoft.com/office/officeart/2005/8/layout/cycle2"/>
    <dgm:cxn modelId="{80FE8284-94B0-4505-892B-C32AFB01DCC0}" type="presParOf" srcId="{4D4B693F-C25F-41C9-8FA0-DBB2B02785F4}" destId="{F647D15A-BEBA-4EA2-A952-385563EC5FD4}" srcOrd="0" destOrd="0" presId="urn:microsoft.com/office/officeart/2005/8/layout/cycle2"/>
    <dgm:cxn modelId="{46D45212-1EC1-4459-80EB-331104831010}" type="presParOf" srcId="{D44C93F2-D005-48B7-BDE3-FE338797ED19}" destId="{9E7F6BAB-A7FC-4B9B-B79E-52079744BEE4}" srcOrd="28" destOrd="0" presId="urn:microsoft.com/office/officeart/2005/8/layout/cycle2"/>
    <dgm:cxn modelId="{729B2DAB-6616-4E3E-A8F0-74E45BFB706E}" type="presParOf" srcId="{D44C93F2-D005-48B7-BDE3-FE338797ED19}" destId="{D787013C-504A-4485-870C-ECBBC9A160E2}" srcOrd="29" destOrd="0" presId="urn:microsoft.com/office/officeart/2005/8/layout/cycle2"/>
    <dgm:cxn modelId="{0AD8C8FB-6F1D-4EAD-AC85-2140AF8603C7}" type="presParOf" srcId="{D787013C-504A-4485-870C-ECBBC9A160E2}" destId="{A6AA931C-180E-45E7-8261-EF0AB22D829D}" srcOrd="0" destOrd="0" presId="urn:microsoft.com/office/officeart/2005/8/layout/cycle2"/>
    <dgm:cxn modelId="{BF35CE47-165A-4304-81D2-4A60928F8BD9}" type="presParOf" srcId="{D44C93F2-D005-48B7-BDE3-FE338797ED19}" destId="{636FC506-0D44-45DD-BF5B-3B19897AB08A}" srcOrd="30" destOrd="0" presId="urn:microsoft.com/office/officeart/2005/8/layout/cycle2"/>
    <dgm:cxn modelId="{9CEDD7C1-EB0A-422E-997D-2ED3097D78A4}" type="presParOf" srcId="{D44C93F2-D005-48B7-BDE3-FE338797ED19}" destId="{6C6CD9C4-9E89-464E-941B-A0CCA4B8BE7B}" srcOrd="31" destOrd="0" presId="urn:microsoft.com/office/officeart/2005/8/layout/cycle2"/>
    <dgm:cxn modelId="{F2270E5E-7CD5-4CC8-BD54-9D9589B85F5C}" type="presParOf" srcId="{6C6CD9C4-9E89-464E-941B-A0CCA4B8BE7B}" destId="{8D12F6D1-5209-414B-8475-7EF285D1E7D2}" srcOrd="0" destOrd="0" presId="urn:microsoft.com/office/officeart/2005/8/layout/cycle2"/>
    <dgm:cxn modelId="{611A537F-A083-40E7-8559-B7BAD7F1A70D}" type="presParOf" srcId="{D44C93F2-D005-48B7-BDE3-FE338797ED19}" destId="{21B49096-DEBC-41AE-9801-CE669F925296}" srcOrd="32" destOrd="0" presId="urn:microsoft.com/office/officeart/2005/8/layout/cycle2"/>
    <dgm:cxn modelId="{65FB1D26-66BF-4A6F-A359-4415F595B056}" type="presParOf" srcId="{D44C93F2-D005-48B7-BDE3-FE338797ED19}" destId="{DA061C4D-3C22-4B34-BA57-DEB172D43700}" srcOrd="33" destOrd="0" presId="urn:microsoft.com/office/officeart/2005/8/layout/cycle2"/>
    <dgm:cxn modelId="{84697378-66E9-467D-8FAA-BE6E3E43A751}" type="presParOf" srcId="{DA061C4D-3C22-4B34-BA57-DEB172D43700}" destId="{58182ABB-64C1-4AF2-8059-949F682AE672}" srcOrd="0" destOrd="0" presId="urn:microsoft.com/office/officeart/2005/8/layout/cycle2"/>
    <dgm:cxn modelId="{C72BD469-C6E4-44C5-A56E-F70841213516}" type="presParOf" srcId="{D44C93F2-D005-48B7-BDE3-FE338797ED19}" destId="{96ABD491-B7BA-448C-9A85-3FCF58BE3FAD}" srcOrd="34" destOrd="0" presId="urn:microsoft.com/office/officeart/2005/8/layout/cycle2"/>
    <dgm:cxn modelId="{15CA71F1-5FAE-4BB9-9D70-9C5CB36103C8}" type="presParOf" srcId="{D44C93F2-D005-48B7-BDE3-FE338797ED19}" destId="{7BCEB669-0593-4BBA-A142-20F6C79C51B0}" srcOrd="35" destOrd="0" presId="urn:microsoft.com/office/officeart/2005/8/layout/cycle2"/>
    <dgm:cxn modelId="{7184711E-09E2-453C-8DE3-FA24C4AD785B}" type="presParOf" srcId="{7BCEB669-0593-4BBA-A142-20F6C79C51B0}" destId="{904AD2B2-2D3B-4258-9851-42546B42303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EF8A-EF1C-45A5-BA25-6867295D22C5}">
      <dsp:nvSpPr>
        <dsp:cNvPr id="0" name=""/>
        <dsp:cNvSpPr/>
      </dsp:nvSpPr>
      <dsp:spPr>
        <a:xfrm>
          <a:off x="5111321" y="4223"/>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Requirements Gathering</a:t>
          </a:r>
        </a:p>
      </dsp:txBody>
      <dsp:txXfrm>
        <a:off x="5183942" y="76844"/>
        <a:ext cx="350647" cy="350647"/>
      </dsp:txXfrm>
    </dsp:sp>
    <dsp:sp modelId="{9971887A-C9D7-4101-9F0B-831D340E66CB}">
      <dsp:nvSpPr>
        <dsp:cNvPr id="0" name=""/>
        <dsp:cNvSpPr/>
      </dsp:nvSpPr>
      <dsp:spPr>
        <a:xfrm rot="600000">
          <a:off x="5656276" y="232467"/>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56576" y="262509"/>
        <a:ext cx="92182" cy="100418"/>
      </dsp:txXfrm>
    </dsp:sp>
    <dsp:sp modelId="{AF52B6A0-D496-4A74-A835-630D5ED0FA86}">
      <dsp:nvSpPr>
        <dsp:cNvPr id="0" name=""/>
        <dsp:cNvSpPr/>
      </dsp:nvSpPr>
      <dsp:spPr>
        <a:xfrm>
          <a:off x="5844371" y="133479"/>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Define Goals and Objectives</a:t>
          </a:r>
          <a:endParaRPr lang="en-US" sz="500" kern="1200" dirty="0"/>
        </a:p>
      </dsp:txBody>
      <dsp:txXfrm>
        <a:off x="5916992" y="206100"/>
        <a:ext cx="350647" cy="350647"/>
      </dsp:txXfrm>
    </dsp:sp>
    <dsp:sp modelId="{094CE45F-688F-45C6-A1B1-36624CE1A760}">
      <dsp:nvSpPr>
        <dsp:cNvPr id="0" name=""/>
        <dsp:cNvSpPr/>
      </dsp:nvSpPr>
      <dsp:spPr>
        <a:xfrm rot="1800000">
          <a:off x="6345560" y="481969"/>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48206" y="505565"/>
        <a:ext cx="92182" cy="100418"/>
      </dsp:txXfrm>
    </dsp:sp>
    <dsp:sp modelId="{0F6D8DB1-6DA5-4E62-B577-62C2BFF6FB7C}">
      <dsp:nvSpPr>
        <dsp:cNvPr id="0" name=""/>
        <dsp:cNvSpPr/>
      </dsp:nvSpPr>
      <dsp:spPr>
        <a:xfrm>
          <a:off x="6489005" y="505659"/>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Identify Constraints</a:t>
          </a:r>
          <a:endParaRPr lang="en-US" sz="500" kern="1200" dirty="0"/>
        </a:p>
      </dsp:txBody>
      <dsp:txXfrm>
        <a:off x="6561626" y="578280"/>
        <a:ext cx="350647" cy="350647"/>
      </dsp:txXfrm>
    </dsp:sp>
    <dsp:sp modelId="{2C13123C-A3EC-491A-B6CE-D41A7FA54821}">
      <dsp:nvSpPr>
        <dsp:cNvPr id="0" name=""/>
        <dsp:cNvSpPr/>
      </dsp:nvSpPr>
      <dsp:spPr>
        <a:xfrm rot="3000000">
          <a:off x="6907941" y="952173"/>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914997" y="970513"/>
        <a:ext cx="92182" cy="100418"/>
      </dsp:txXfrm>
    </dsp:sp>
    <dsp:sp modelId="{330134AB-B89E-4270-99FE-3210704E480E}">
      <dsp:nvSpPr>
        <dsp:cNvPr id="0" name=""/>
        <dsp:cNvSpPr/>
      </dsp:nvSpPr>
      <dsp:spPr>
        <a:xfrm>
          <a:off x="6967469" y="1075870"/>
          <a:ext cx="495889" cy="4958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Create a High-Level Design</a:t>
          </a:r>
          <a:endParaRPr lang="en-US" sz="500" kern="1200" dirty="0"/>
        </a:p>
      </dsp:txBody>
      <dsp:txXfrm>
        <a:off x="7040090" y="1148491"/>
        <a:ext cx="350647" cy="350647"/>
      </dsp:txXfrm>
    </dsp:sp>
    <dsp:sp modelId="{B577BB6A-294F-4A4B-BD91-CF11E2E46D3E}">
      <dsp:nvSpPr>
        <dsp:cNvPr id="0" name=""/>
        <dsp:cNvSpPr/>
      </dsp:nvSpPr>
      <dsp:spPr>
        <a:xfrm rot="4200000">
          <a:off x="7275587" y="1586365"/>
          <a:ext cx="131688" cy="1673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88584" y="1601275"/>
        <a:ext cx="92182" cy="100418"/>
      </dsp:txXfrm>
    </dsp:sp>
    <dsp:sp modelId="{A1A66A8C-AEDF-4379-A050-A7E7268A2B33}">
      <dsp:nvSpPr>
        <dsp:cNvPr id="0" name=""/>
        <dsp:cNvSpPr/>
      </dsp:nvSpPr>
      <dsp:spPr>
        <a:xfrm>
          <a:off x="7222054" y="1775338"/>
          <a:ext cx="495889" cy="49588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Chose the Right Architecture Style</a:t>
          </a:r>
          <a:endParaRPr lang="en-US" sz="500" kern="1200" dirty="0"/>
        </a:p>
      </dsp:txBody>
      <dsp:txXfrm>
        <a:off x="7294675" y="1847959"/>
        <a:ext cx="350647" cy="350647"/>
      </dsp:txXfrm>
    </dsp:sp>
    <dsp:sp modelId="{B043F409-3F01-47F5-8059-166BEF039F72}">
      <dsp:nvSpPr>
        <dsp:cNvPr id="0" name=""/>
        <dsp:cNvSpPr/>
      </dsp:nvSpPr>
      <dsp:spPr>
        <a:xfrm rot="5400000">
          <a:off x="7404155" y="2308054"/>
          <a:ext cx="131688" cy="1673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423908" y="2321773"/>
        <a:ext cx="92182" cy="100418"/>
      </dsp:txXfrm>
    </dsp:sp>
    <dsp:sp modelId="{D21B3DC8-F808-4C10-B9C4-CB7379D3341A}">
      <dsp:nvSpPr>
        <dsp:cNvPr id="0" name=""/>
        <dsp:cNvSpPr/>
      </dsp:nvSpPr>
      <dsp:spPr>
        <a:xfrm>
          <a:off x="7222054" y="2519697"/>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Select Technologies and Tools</a:t>
          </a:r>
          <a:endParaRPr lang="en-US" sz="500" kern="1200" dirty="0"/>
        </a:p>
      </dsp:txBody>
      <dsp:txXfrm>
        <a:off x="7294675" y="2592318"/>
        <a:ext cx="350647" cy="350647"/>
      </dsp:txXfrm>
    </dsp:sp>
    <dsp:sp modelId="{6C05E0FE-8497-4A05-A425-E00017E05B98}">
      <dsp:nvSpPr>
        <dsp:cNvPr id="0" name=""/>
        <dsp:cNvSpPr/>
      </dsp:nvSpPr>
      <dsp:spPr>
        <a:xfrm rot="6600000">
          <a:off x="7278137" y="3030192"/>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7304646" y="3045102"/>
        <a:ext cx="92182" cy="100418"/>
      </dsp:txXfrm>
    </dsp:sp>
    <dsp:sp modelId="{61742CA4-CE5D-44FF-B0EA-E51637DFEEE7}">
      <dsp:nvSpPr>
        <dsp:cNvPr id="0" name=""/>
        <dsp:cNvSpPr/>
      </dsp:nvSpPr>
      <dsp:spPr>
        <a:xfrm>
          <a:off x="6967469" y="3219165"/>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Decide on Data Management</a:t>
          </a:r>
          <a:endParaRPr lang="en-US" sz="500" kern="1200" dirty="0"/>
        </a:p>
      </dsp:txBody>
      <dsp:txXfrm>
        <a:off x="7040090" y="3291786"/>
        <a:ext cx="350647" cy="350647"/>
      </dsp:txXfrm>
    </dsp:sp>
    <dsp:sp modelId="{83D1CA99-C9C3-4031-843A-B1D64C9228BA}">
      <dsp:nvSpPr>
        <dsp:cNvPr id="0" name=""/>
        <dsp:cNvSpPr/>
      </dsp:nvSpPr>
      <dsp:spPr>
        <a:xfrm rot="7800000">
          <a:off x="6912733" y="3665679"/>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945183" y="3684019"/>
        <a:ext cx="92182" cy="100418"/>
      </dsp:txXfrm>
    </dsp:sp>
    <dsp:sp modelId="{264861DB-8C28-4055-A294-FAA37E4CD0B3}">
      <dsp:nvSpPr>
        <dsp:cNvPr id="0" name=""/>
        <dsp:cNvSpPr/>
      </dsp:nvSpPr>
      <dsp:spPr>
        <a:xfrm>
          <a:off x="6489005" y="3789376"/>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Security Considerations</a:t>
          </a:r>
          <a:endParaRPr lang="en-US" sz="500" kern="1200" dirty="0"/>
        </a:p>
      </dsp:txBody>
      <dsp:txXfrm>
        <a:off x="6561626" y="3861997"/>
        <a:ext cx="350647" cy="350647"/>
      </dsp:txXfrm>
    </dsp:sp>
    <dsp:sp modelId="{A0A1A333-0AD1-48B9-9666-CE645E1BAD31}">
      <dsp:nvSpPr>
        <dsp:cNvPr id="0" name=""/>
        <dsp:cNvSpPr/>
      </dsp:nvSpPr>
      <dsp:spPr>
        <a:xfrm rot="9000000">
          <a:off x="6352016" y="4137866"/>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388876" y="4161462"/>
        <a:ext cx="92182" cy="100418"/>
      </dsp:txXfrm>
    </dsp:sp>
    <dsp:sp modelId="{2AF6FF9E-490A-4325-B12B-A6F59D018737}">
      <dsp:nvSpPr>
        <dsp:cNvPr id="0" name=""/>
        <dsp:cNvSpPr/>
      </dsp:nvSpPr>
      <dsp:spPr>
        <a:xfrm>
          <a:off x="5844371" y="4161555"/>
          <a:ext cx="495889" cy="4958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Scalability and Performance Planning</a:t>
          </a:r>
          <a:endParaRPr lang="en-US" sz="500" kern="1200" dirty="0"/>
        </a:p>
      </dsp:txBody>
      <dsp:txXfrm>
        <a:off x="5916992" y="4234176"/>
        <a:ext cx="350647" cy="350647"/>
      </dsp:txXfrm>
    </dsp:sp>
    <dsp:sp modelId="{19B08E31-F4A4-4B1C-9A85-D1D68C169903}">
      <dsp:nvSpPr>
        <dsp:cNvPr id="0" name=""/>
        <dsp:cNvSpPr/>
      </dsp:nvSpPr>
      <dsp:spPr>
        <a:xfrm rot="10200000">
          <a:off x="5663617" y="4389800"/>
          <a:ext cx="131688" cy="1673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5702823" y="4419842"/>
        <a:ext cx="92182" cy="100418"/>
      </dsp:txXfrm>
    </dsp:sp>
    <dsp:sp modelId="{0DF168BF-9EC8-47F2-9C9D-A8948A3950F0}">
      <dsp:nvSpPr>
        <dsp:cNvPr id="0" name=""/>
        <dsp:cNvSpPr/>
      </dsp:nvSpPr>
      <dsp:spPr>
        <a:xfrm>
          <a:off x="5111321" y="4290812"/>
          <a:ext cx="495889" cy="49588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Design Patterns and Best Practices</a:t>
          </a:r>
        </a:p>
      </dsp:txBody>
      <dsp:txXfrm>
        <a:off x="5183942" y="4363433"/>
        <a:ext cx="350647" cy="350647"/>
      </dsp:txXfrm>
    </dsp:sp>
    <dsp:sp modelId="{700BED8E-DCB9-427D-A3A4-62AA52B5DB40}">
      <dsp:nvSpPr>
        <dsp:cNvPr id="0" name=""/>
        <dsp:cNvSpPr/>
      </dsp:nvSpPr>
      <dsp:spPr>
        <a:xfrm rot="11400000">
          <a:off x="4930567" y="4391094"/>
          <a:ext cx="131688" cy="1673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4969773" y="4427996"/>
        <a:ext cx="92182" cy="100418"/>
      </dsp:txXfrm>
    </dsp:sp>
    <dsp:sp modelId="{4C1C3997-26BF-4E35-B40A-1A0DF1065915}">
      <dsp:nvSpPr>
        <dsp:cNvPr id="0" name=""/>
        <dsp:cNvSpPr/>
      </dsp:nvSpPr>
      <dsp:spPr>
        <a:xfrm>
          <a:off x="4378272" y="4161555"/>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Modularity and Reusability</a:t>
          </a:r>
          <a:endParaRPr lang="en-US" sz="500" kern="1200" dirty="0"/>
        </a:p>
      </dsp:txBody>
      <dsp:txXfrm>
        <a:off x="4450893" y="4234176"/>
        <a:ext cx="350647" cy="350647"/>
      </dsp:txXfrm>
    </dsp:sp>
    <dsp:sp modelId="{DE37912B-5BF7-4C57-AD03-F9EEC73C0469}">
      <dsp:nvSpPr>
        <dsp:cNvPr id="0" name=""/>
        <dsp:cNvSpPr/>
      </dsp:nvSpPr>
      <dsp:spPr>
        <a:xfrm rot="12600000">
          <a:off x="4241283" y="4141593"/>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4278143" y="4184942"/>
        <a:ext cx="92182" cy="100418"/>
      </dsp:txXfrm>
    </dsp:sp>
    <dsp:sp modelId="{1DF273B6-DE88-4A9F-B833-B593A07AFFA7}">
      <dsp:nvSpPr>
        <dsp:cNvPr id="0" name=""/>
        <dsp:cNvSpPr/>
      </dsp:nvSpPr>
      <dsp:spPr>
        <a:xfrm>
          <a:off x="3733638" y="3789376"/>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Prototyping and Proof of Concept</a:t>
          </a:r>
          <a:endParaRPr lang="en-US" sz="500" kern="1200" dirty="0"/>
        </a:p>
      </dsp:txBody>
      <dsp:txXfrm>
        <a:off x="3806259" y="3861997"/>
        <a:ext cx="350647" cy="350647"/>
      </dsp:txXfrm>
    </dsp:sp>
    <dsp:sp modelId="{EA0198B0-46BE-4131-8D86-F16925FB14FE}">
      <dsp:nvSpPr>
        <dsp:cNvPr id="0" name=""/>
        <dsp:cNvSpPr/>
      </dsp:nvSpPr>
      <dsp:spPr>
        <a:xfrm rot="13800000">
          <a:off x="3678902" y="3671389"/>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711352" y="3719993"/>
        <a:ext cx="92182" cy="100418"/>
      </dsp:txXfrm>
    </dsp:sp>
    <dsp:sp modelId="{FCFBAD79-E295-4923-B59D-3FBA06718A8C}">
      <dsp:nvSpPr>
        <dsp:cNvPr id="0" name=""/>
        <dsp:cNvSpPr/>
      </dsp:nvSpPr>
      <dsp:spPr>
        <a:xfrm>
          <a:off x="3255174" y="3219165"/>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Documentation</a:t>
          </a:r>
          <a:endParaRPr lang="en-US" sz="500" kern="1200" dirty="0"/>
        </a:p>
      </dsp:txBody>
      <dsp:txXfrm>
        <a:off x="3327795" y="3291786"/>
        <a:ext cx="350647" cy="350647"/>
      </dsp:txXfrm>
    </dsp:sp>
    <dsp:sp modelId="{5632FE6C-179B-49A6-9AEE-E43B04F5231C}">
      <dsp:nvSpPr>
        <dsp:cNvPr id="0" name=""/>
        <dsp:cNvSpPr/>
      </dsp:nvSpPr>
      <dsp:spPr>
        <a:xfrm rot="15000000">
          <a:off x="3311256" y="3037196"/>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337765" y="3089230"/>
        <a:ext cx="92182" cy="100418"/>
      </dsp:txXfrm>
    </dsp:sp>
    <dsp:sp modelId="{59B18FA8-7EB0-4876-865F-183695588473}">
      <dsp:nvSpPr>
        <dsp:cNvPr id="0" name=""/>
        <dsp:cNvSpPr/>
      </dsp:nvSpPr>
      <dsp:spPr>
        <a:xfrm>
          <a:off x="3000588" y="2519697"/>
          <a:ext cx="495889" cy="49588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Review and Feedback</a:t>
          </a:r>
          <a:endParaRPr lang="en-US" sz="500" kern="1200" dirty="0"/>
        </a:p>
      </dsp:txBody>
      <dsp:txXfrm>
        <a:off x="3073209" y="2592318"/>
        <a:ext cx="350647" cy="350647"/>
      </dsp:txXfrm>
    </dsp:sp>
    <dsp:sp modelId="{4D4B693F-C25F-41C9-8FA0-DBB2B02785F4}">
      <dsp:nvSpPr>
        <dsp:cNvPr id="0" name=""/>
        <dsp:cNvSpPr/>
      </dsp:nvSpPr>
      <dsp:spPr>
        <a:xfrm rot="16200000">
          <a:off x="3182689" y="2315508"/>
          <a:ext cx="131688" cy="16736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202442" y="2368733"/>
        <a:ext cx="92182" cy="100418"/>
      </dsp:txXfrm>
    </dsp:sp>
    <dsp:sp modelId="{9E7F6BAB-A7FC-4B9B-B79E-52079744BEE4}">
      <dsp:nvSpPr>
        <dsp:cNvPr id="0" name=""/>
        <dsp:cNvSpPr/>
      </dsp:nvSpPr>
      <dsp:spPr>
        <a:xfrm>
          <a:off x="3000588" y="1775338"/>
          <a:ext cx="495889" cy="49588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Implementation Planning</a:t>
          </a:r>
          <a:endParaRPr lang="en-US" sz="500" kern="1200" dirty="0"/>
        </a:p>
      </dsp:txBody>
      <dsp:txXfrm>
        <a:off x="3073209" y="1847959"/>
        <a:ext cx="350647" cy="350647"/>
      </dsp:txXfrm>
    </dsp:sp>
    <dsp:sp modelId="{D787013C-504A-4485-870C-ECBBC9A160E2}">
      <dsp:nvSpPr>
        <dsp:cNvPr id="0" name=""/>
        <dsp:cNvSpPr/>
      </dsp:nvSpPr>
      <dsp:spPr>
        <a:xfrm rot="17400000">
          <a:off x="3308707" y="1593370"/>
          <a:ext cx="131688" cy="16736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321704" y="1645404"/>
        <a:ext cx="92182" cy="100418"/>
      </dsp:txXfrm>
    </dsp:sp>
    <dsp:sp modelId="{636FC506-0D44-45DD-BF5B-3B19897AB08A}">
      <dsp:nvSpPr>
        <dsp:cNvPr id="0" name=""/>
        <dsp:cNvSpPr/>
      </dsp:nvSpPr>
      <dsp:spPr>
        <a:xfrm>
          <a:off x="3255174" y="1075870"/>
          <a:ext cx="495889" cy="4958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Risk Analysis</a:t>
          </a:r>
          <a:endParaRPr lang="en-US" sz="500" kern="1200" dirty="0"/>
        </a:p>
      </dsp:txBody>
      <dsp:txXfrm>
        <a:off x="3327795" y="1148491"/>
        <a:ext cx="350647" cy="350647"/>
      </dsp:txXfrm>
    </dsp:sp>
    <dsp:sp modelId="{6C6CD9C4-9E89-464E-941B-A0CCA4B8BE7B}">
      <dsp:nvSpPr>
        <dsp:cNvPr id="0" name=""/>
        <dsp:cNvSpPr/>
      </dsp:nvSpPr>
      <dsp:spPr>
        <a:xfrm rot="18600000">
          <a:off x="3674111" y="957883"/>
          <a:ext cx="131688" cy="1673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1167" y="1006487"/>
        <a:ext cx="92182" cy="100418"/>
      </dsp:txXfrm>
    </dsp:sp>
    <dsp:sp modelId="{21B49096-DEBC-41AE-9801-CE669F925296}">
      <dsp:nvSpPr>
        <dsp:cNvPr id="0" name=""/>
        <dsp:cNvSpPr/>
      </dsp:nvSpPr>
      <dsp:spPr>
        <a:xfrm>
          <a:off x="3733638" y="505659"/>
          <a:ext cx="495889" cy="49588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Testing Strategy</a:t>
          </a:r>
          <a:endParaRPr lang="en-US" sz="500" kern="1200" dirty="0"/>
        </a:p>
      </dsp:txBody>
      <dsp:txXfrm>
        <a:off x="3806259" y="578280"/>
        <a:ext cx="350647" cy="350647"/>
      </dsp:txXfrm>
    </dsp:sp>
    <dsp:sp modelId="{DA061C4D-3C22-4B34-BA57-DEB172D43700}">
      <dsp:nvSpPr>
        <dsp:cNvPr id="0" name=""/>
        <dsp:cNvSpPr/>
      </dsp:nvSpPr>
      <dsp:spPr>
        <a:xfrm rot="19800000">
          <a:off x="4234827" y="485696"/>
          <a:ext cx="131688" cy="1673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237473" y="529045"/>
        <a:ext cx="92182" cy="100418"/>
      </dsp:txXfrm>
    </dsp:sp>
    <dsp:sp modelId="{96ABD491-B7BA-448C-9A85-3FCF58BE3FAD}">
      <dsp:nvSpPr>
        <dsp:cNvPr id="0" name=""/>
        <dsp:cNvSpPr/>
      </dsp:nvSpPr>
      <dsp:spPr>
        <a:xfrm>
          <a:off x="4378272" y="133479"/>
          <a:ext cx="495889" cy="4958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Monitoring and Maintenance</a:t>
          </a:r>
          <a:endParaRPr lang="en-US" sz="500" kern="1200" dirty="0"/>
        </a:p>
      </dsp:txBody>
      <dsp:txXfrm>
        <a:off x="4450893" y="206100"/>
        <a:ext cx="350647" cy="350647"/>
      </dsp:txXfrm>
    </dsp:sp>
    <dsp:sp modelId="{7BCEB669-0593-4BBA-A142-20F6C79C51B0}">
      <dsp:nvSpPr>
        <dsp:cNvPr id="0" name=""/>
        <dsp:cNvSpPr/>
      </dsp:nvSpPr>
      <dsp:spPr>
        <a:xfrm rot="21000000">
          <a:off x="4923226" y="233762"/>
          <a:ext cx="131688" cy="16736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3526" y="270664"/>
        <a:ext cx="92182" cy="10041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F023-A732-4A4E-A8FB-240F3D1FABBB}"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1497-3438-4A57-A4F0-56E725182219}" type="slidenum">
              <a:rPr lang="en-US" smtClean="0"/>
              <a:t>‹#›</a:t>
            </a:fld>
            <a:endParaRPr lang="en-US"/>
          </a:p>
        </p:txBody>
      </p:sp>
    </p:spTree>
    <p:extLst>
      <p:ext uri="{BB962C8B-B14F-4D97-AF65-F5344CB8AC3E}">
        <p14:creationId xmlns:p14="http://schemas.microsoft.com/office/powerpoint/2010/main" val="28125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a:t>
            </a:fld>
            <a:endParaRPr lang="en-US"/>
          </a:p>
        </p:txBody>
      </p:sp>
    </p:spTree>
    <p:extLst>
      <p:ext uri="{BB962C8B-B14F-4D97-AF65-F5344CB8AC3E}">
        <p14:creationId xmlns:p14="http://schemas.microsoft.com/office/powerpoint/2010/main" val="218205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Patterns and Styles</a:t>
            </a:r>
            <a:r>
              <a:rPr lang="en-US" b="0" dirty="0"/>
              <a:t>: Established design patterns and architectural styles that guide the overall structure of the system.  Examples include layered architecture, microservices, and event-driven architecture.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12</a:t>
            </a:fld>
            <a:endParaRPr lang="en-US"/>
          </a:p>
        </p:txBody>
      </p:sp>
    </p:spTree>
    <p:extLst>
      <p:ext uri="{BB962C8B-B14F-4D97-AF65-F5344CB8AC3E}">
        <p14:creationId xmlns:p14="http://schemas.microsoft.com/office/powerpoint/2010/main" val="3843203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Quality Attributes</a:t>
            </a:r>
            <a:r>
              <a:rPr lang="en-US" b="0" dirty="0"/>
              <a:t>: The focus on non-functional requirements that dictate the system’s performance, security, reliability, maintainability, and other key qualities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13</a:t>
            </a:fld>
            <a:endParaRPr lang="en-US"/>
          </a:p>
        </p:txBody>
      </p:sp>
    </p:spTree>
    <p:extLst>
      <p:ext uri="{BB962C8B-B14F-4D97-AF65-F5344CB8AC3E}">
        <p14:creationId xmlns:p14="http://schemas.microsoft.com/office/powerpoint/2010/main" val="1773089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Constraints</a:t>
            </a:r>
            <a:r>
              <a:rPr lang="en-US" b="0" dirty="0"/>
              <a:t>: Consideration of limitations and constraints, such as time, budget, and technology choices.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14</a:t>
            </a:fld>
            <a:endParaRPr lang="en-US"/>
          </a:p>
        </p:txBody>
      </p:sp>
    </p:spTree>
    <p:extLst>
      <p:ext uri="{BB962C8B-B14F-4D97-AF65-F5344CB8AC3E}">
        <p14:creationId xmlns:p14="http://schemas.microsoft.com/office/powerpoint/2010/main" val="363774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Software architecture is </a:t>
            </a:r>
            <a:r>
              <a:rPr lang="en-US" b="1" i="0" dirty="0">
                <a:solidFill>
                  <a:srgbClr val="374151"/>
                </a:solidFill>
                <a:effectLst/>
                <a:latin typeface="Söhne"/>
              </a:rPr>
              <a:t>not a single diagram or document</a:t>
            </a:r>
            <a:r>
              <a:rPr lang="en-US" b="0" i="0" dirty="0">
                <a:solidFill>
                  <a:srgbClr val="374151"/>
                </a:solidFill>
                <a:effectLst/>
                <a:latin typeface="Söhne"/>
              </a:rPr>
              <a:t>; it is a </a:t>
            </a:r>
            <a:r>
              <a:rPr lang="en-US" b="1" i="0" dirty="0">
                <a:solidFill>
                  <a:srgbClr val="374151"/>
                </a:solidFill>
                <a:effectLst/>
                <a:latin typeface="Söhne"/>
              </a:rPr>
              <a:t>continuously evolving process throughout the software development lifecycle</a:t>
            </a:r>
            <a:r>
              <a:rPr lang="en-US" b="0" i="0" dirty="0">
                <a:solidFill>
                  <a:srgbClr val="374151"/>
                </a:solidFill>
                <a:effectLst/>
                <a:latin typeface="Söhne"/>
              </a:rPr>
              <a:t>. It often starts with high-level designs and gradually becomes more detailed as the development progresses.</a:t>
            </a:r>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15</a:t>
            </a:fld>
            <a:endParaRPr lang="en-US"/>
          </a:p>
        </p:txBody>
      </p:sp>
    </p:spTree>
    <p:extLst>
      <p:ext uri="{BB962C8B-B14F-4D97-AF65-F5344CB8AC3E}">
        <p14:creationId xmlns:p14="http://schemas.microsoft.com/office/powerpoint/2010/main" val="2749575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architects are critical in the development of software solutions.  The architect is responsible for marking high-level design decisions that define the structure and behavior of the entire system.  Their role goes beyond writing code and encompasses various aspects of the software development process.</a:t>
            </a:r>
          </a:p>
          <a:p>
            <a:endParaRPr lang="en-US" dirty="0"/>
          </a:p>
          <a:p>
            <a:r>
              <a:rPr lang="en-US" dirty="0"/>
              <a:t>Here are some key responsibilities of software architects.</a:t>
            </a:r>
          </a:p>
        </p:txBody>
      </p:sp>
      <p:sp>
        <p:nvSpPr>
          <p:cNvPr id="4" name="Slide Number Placeholder 3"/>
          <p:cNvSpPr>
            <a:spLocks noGrp="1"/>
          </p:cNvSpPr>
          <p:nvPr>
            <p:ph type="sldNum" sz="quarter" idx="5"/>
          </p:nvPr>
        </p:nvSpPr>
        <p:spPr/>
        <p:txBody>
          <a:bodyPr/>
          <a:lstStyle/>
          <a:p>
            <a:fld id="{A4D61497-3438-4A57-A4F0-56E725182219}" type="slidenum">
              <a:rPr lang="en-US" smtClean="0"/>
              <a:t>16</a:t>
            </a:fld>
            <a:endParaRPr lang="en-US"/>
          </a:p>
        </p:txBody>
      </p:sp>
    </p:spTree>
    <p:extLst>
      <p:ext uri="{BB962C8B-B14F-4D97-AF65-F5344CB8AC3E}">
        <p14:creationId xmlns:p14="http://schemas.microsoft.com/office/powerpoint/2010/main" val="1484536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r>
              <a:rPr lang="en-US" b="1" dirty="0"/>
              <a:t>System Design:</a:t>
            </a:r>
            <a:r>
              <a:rPr lang="en-US" b="0" dirty="0"/>
              <a:t> The architect is responsible for creating the overall system architecture.  This involves defining the major components, their interactions, and the relationship between them.  The architecture should align with the project’s requirements and constraints.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17</a:t>
            </a:fld>
            <a:endParaRPr lang="en-US"/>
          </a:p>
        </p:txBody>
      </p:sp>
    </p:spTree>
    <p:extLst>
      <p:ext uri="{BB962C8B-B14F-4D97-AF65-F5344CB8AC3E}">
        <p14:creationId xmlns:p14="http://schemas.microsoft.com/office/powerpoint/2010/main" val="1092973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Technology Selection:</a:t>
            </a:r>
            <a:r>
              <a:rPr lang="en-US" b="0" dirty="0"/>
              <a:t>  The architect chooses the appropriate technologies, frameworks, and tools that best fit the project’s needs.  They consider factors like scalability, performance, maintainability, and cost-effectiveness.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18</a:t>
            </a:fld>
            <a:endParaRPr lang="en-US"/>
          </a:p>
        </p:txBody>
      </p:sp>
    </p:spTree>
    <p:extLst>
      <p:ext uri="{BB962C8B-B14F-4D97-AF65-F5344CB8AC3E}">
        <p14:creationId xmlns:p14="http://schemas.microsoft.com/office/powerpoint/2010/main" val="1716355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Ensuring Quality Attributes:</a:t>
            </a:r>
            <a:r>
              <a:rPr lang="en-US" b="0" dirty="0"/>
              <a:t>  The architect must address important quality attributes, such as performance, security, reliability, scalability, and maintainability.  They ensure that the design meets these requirements.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19</a:t>
            </a:fld>
            <a:endParaRPr lang="en-US"/>
          </a:p>
        </p:txBody>
      </p:sp>
    </p:spTree>
    <p:extLst>
      <p:ext uri="{BB962C8B-B14F-4D97-AF65-F5344CB8AC3E}">
        <p14:creationId xmlns:p14="http://schemas.microsoft.com/office/powerpoint/2010/main" val="1087341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Code Review and Standards:</a:t>
            </a:r>
            <a:r>
              <a:rPr lang="en-US" b="0" dirty="0"/>
              <a:t>  The architect establishes coding standards and best practices to maintain consistency and quality across the development team.  They also conduct code reviews to ensure adherence to these standards.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20</a:t>
            </a:fld>
            <a:endParaRPr lang="en-US"/>
          </a:p>
        </p:txBody>
      </p:sp>
    </p:spTree>
    <p:extLst>
      <p:ext uri="{BB962C8B-B14F-4D97-AF65-F5344CB8AC3E}">
        <p14:creationId xmlns:p14="http://schemas.microsoft.com/office/powerpoint/2010/main" val="2532669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Risk Assessment and Mitigation:</a:t>
            </a:r>
            <a:r>
              <a:rPr lang="en-US" b="0" dirty="0"/>
              <a:t>  The architect identifies potential risks and challenges will integrate and interact with each other.  They ensure that the software can communicate and interoperate with external systems if required.</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21</a:t>
            </a:fld>
            <a:endParaRPr lang="en-US"/>
          </a:p>
        </p:txBody>
      </p:sp>
    </p:spTree>
    <p:extLst>
      <p:ext uri="{BB962C8B-B14F-4D97-AF65-F5344CB8AC3E}">
        <p14:creationId xmlns:p14="http://schemas.microsoft.com/office/powerpoint/2010/main" val="89477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architecture is the high-level design and structure of a software system.  It encompasses the fundamental decisions and principles that guide the organization and construction of the system.  In essence, software architecture defines the blueprint for how the different components of a software application will interact, communicate, and work together to achieve the desired functionalities and goals.</a:t>
            </a:r>
          </a:p>
        </p:txBody>
      </p:sp>
      <p:sp>
        <p:nvSpPr>
          <p:cNvPr id="4" name="Slide Number Placeholder 3"/>
          <p:cNvSpPr>
            <a:spLocks noGrp="1"/>
          </p:cNvSpPr>
          <p:nvPr>
            <p:ph type="sldNum" sz="quarter" idx="5"/>
          </p:nvPr>
        </p:nvSpPr>
        <p:spPr/>
        <p:txBody>
          <a:bodyPr/>
          <a:lstStyle/>
          <a:p>
            <a:fld id="{A4D61497-3438-4A57-A4F0-56E725182219}" type="slidenum">
              <a:rPr lang="en-US" smtClean="0"/>
              <a:t>4</a:t>
            </a:fld>
            <a:endParaRPr lang="en-US"/>
          </a:p>
        </p:txBody>
      </p:sp>
    </p:spTree>
    <p:extLst>
      <p:ext uri="{BB962C8B-B14F-4D97-AF65-F5344CB8AC3E}">
        <p14:creationId xmlns:p14="http://schemas.microsoft.com/office/powerpoint/2010/main" val="1217927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Integration and Interoperability:</a:t>
            </a:r>
            <a:r>
              <a:rPr lang="en-US" b="0" dirty="0"/>
              <a:t>  Architects plan how different system components will integrate and interact with each other.  They ensure that the software can communicate and interoperate with external systems if required.</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22</a:t>
            </a:fld>
            <a:endParaRPr lang="en-US"/>
          </a:p>
        </p:txBody>
      </p:sp>
    </p:spTree>
    <p:extLst>
      <p:ext uri="{BB962C8B-B14F-4D97-AF65-F5344CB8AC3E}">
        <p14:creationId xmlns:p14="http://schemas.microsoft.com/office/powerpoint/2010/main" val="220976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Documentation:</a:t>
            </a:r>
            <a:r>
              <a:rPr lang="en-US" b="0" dirty="0"/>
              <a:t>  The architect creates comprehensive documentation of the system’s architecture, design decisions, and rationale behind them.  This documentation helps other developers understand the system and its implementation.</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23</a:t>
            </a:fld>
            <a:endParaRPr lang="en-US"/>
          </a:p>
        </p:txBody>
      </p:sp>
    </p:spTree>
    <p:extLst>
      <p:ext uri="{BB962C8B-B14F-4D97-AF65-F5344CB8AC3E}">
        <p14:creationId xmlns:p14="http://schemas.microsoft.com/office/powerpoint/2010/main" val="2137736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Performance Optimization:</a:t>
            </a:r>
            <a:r>
              <a:rPr lang="en-US" b="0" dirty="0"/>
              <a:t>  They optimize the system’s performance by making informed decisions about data structures, algorithms, and architectural patterns.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24</a:t>
            </a:fld>
            <a:endParaRPr lang="en-US"/>
          </a:p>
        </p:txBody>
      </p:sp>
    </p:spTree>
    <p:extLst>
      <p:ext uri="{BB962C8B-B14F-4D97-AF65-F5344CB8AC3E}">
        <p14:creationId xmlns:p14="http://schemas.microsoft.com/office/powerpoint/2010/main" val="933590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Mentoring and Leadership:</a:t>
            </a:r>
            <a:r>
              <a:rPr lang="en-US" b="0" dirty="0"/>
              <a:t>  Architects often serve as technical leaders and mentors within the development team.  They guide and assist other team members in understanding the architectural vision and marking sound technical decisions.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25</a:t>
            </a:fld>
            <a:endParaRPr lang="en-US"/>
          </a:p>
        </p:txBody>
      </p:sp>
    </p:spTree>
    <p:extLst>
      <p:ext uri="{BB962C8B-B14F-4D97-AF65-F5344CB8AC3E}">
        <p14:creationId xmlns:p14="http://schemas.microsoft.com/office/powerpoint/2010/main" val="1861576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Stakeholder Communication:</a:t>
            </a:r>
            <a:r>
              <a:rPr lang="en-US" b="0" dirty="0"/>
              <a:t>  Architects collaborate with stakeholders, including clients, project managers, and business analysts, to ensure the architecture aligns with business goals and requirements.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26</a:t>
            </a:fld>
            <a:endParaRPr lang="en-US"/>
          </a:p>
        </p:txBody>
      </p:sp>
    </p:spTree>
    <p:extLst>
      <p:ext uri="{BB962C8B-B14F-4D97-AF65-F5344CB8AC3E}">
        <p14:creationId xmlns:p14="http://schemas.microsoft.com/office/powerpoint/2010/main" val="2602019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Adapting to Change:</a:t>
            </a:r>
            <a:r>
              <a:rPr lang="en-US" b="0" dirty="0"/>
              <a:t>  Architects should be adaptable to changing requirements and technological advancements.  They continuously assess the architecture and make adjustments as needed.</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27</a:t>
            </a:fld>
            <a:endParaRPr lang="en-US"/>
          </a:p>
        </p:txBody>
      </p:sp>
    </p:spTree>
    <p:extLst>
      <p:ext uri="{BB962C8B-B14F-4D97-AF65-F5344CB8AC3E}">
        <p14:creationId xmlns:p14="http://schemas.microsoft.com/office/powerpoint/2010/main" val="1143862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Reviewing and Approving Design Changes:</a:t>
            </a:r>
            <a:r>
              <a:rPr lang="en-US" b="0" dirty="0"/>
              <a:t>  During the development process, the architect reviews proposed design changes and ensures they fit into the overall architecture without compromising the system’s integrity.</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28</a:t>
            </a:fld>
            <a:endParaRPr lang="en-US"/>
          </a:p>
        </p:txBody>
      </p:sp>
    </p:spTree>
    <p:extLst>
      <p:ext uri="{BB962C8B-B14F-4D97-AF65-F5344CB8AC3E}">
        <p14:creationId xmlns:p14="http://schemas.microsoft.com/office/powerpoint/2010/main" val="2214956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Overall, the software architect plays a crucial role in shaping the technical direction of the project and ensuring that the software solution meets both functional and non-functional requirements while being scalable and maintainable in the long term.</a:t>
            </a:r>
          </a:p>
        </p:txBody>
      </p:sp>
      <p:sp>
        <p:nvSpPr>
          <p:cNvPr id="4" name="Slide Number Placeholder 3"/>
          <p:cNvSpPr>
            <a:spLocks noGrp="1"/>
          </p:cNvSpPr>
          <p:nvPr>
            <p:ph type="sldNum" sz="quarter" idx="5"/>
          </p:nvPr>
        </p:nvSpPr>
        <p:spPr/>
        <p:txBody>
          <a:bodyPr/>
          <a:lstStyle/>
          <a:p>
            <a:fld id="{A4D61497-3438-4A57-A4F0-56E725182219}" type="slidenum">
              <a:rPr lang="en-US" smtClean="0"/>
              <a:t>29</a:t>
            </a:fld>
            <a:endParaRPr lang="en-US"/>
          </a:p>
        </p:txBody>
      </p:sp>
    </p:spTree>
    <p:extLst>
      <p:ext uri="{BB962C8B-B14F-4D97-AF65-F5344CB8AC3E}">
        <p14:creationId xmlns:p14="http://schemas.microsoft.com/office/powerpoint/2010/main" val="3714548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 cloud architect means having the expertise and knowledge to design, implement, and mange cloud-based solutions for organizations.  Cloud architects focus on leveraging cloud computing technologies and services to develop scalable, flexible, and cost-effective solutions that meet business needs and requirements. </a:t>
            </a:r>
          </a:p>
          <a:p>
            <a:endParaRPr lang="en-US" dirty="0"/>
          </a:p>
          <a:p>
            <a:endParaRPr lang="en-US" dirty="0"/>
          </a:p>
          <a:p>
            <a:r>
              <a:rPr lang="en-US" dirty="0"/>
              <a:t>Here are some key aspects of what it means to be a cloud architect.</a:t>
            </a:r>
          </a:p>
        </p:txBody>
      </p:sp>
      <p:sp>
        <p:nvSpPr>
          <p:cNvPr id="4" name="Slide Number Placeholder 3"/>
          <p:cNvSpPr>
            <a:spLocks noGrp="1"/>
          </p:cNvSpPr>
          <p:nvPr>
            <p:ph type="sldNum" sz="quarter" idx="5"/>
          </p:nvPr>
        </p:nvSpPr>
        <p:spPr/>
        <p:txBody>
          <a:bodyPr/>
          <a:lstStyle/>
          <a:p>
            <a:fld id="{A4D61497-3438-4A57-A4F0-56E725182219}" type="slidenum">
              <a:rPr lang="en-US" smtClean="0"/>
              <a:t>30</a:t>
            </a:fld>
            <a:endParaRPr lang="en-US"/>
          </a:p>
        </p:txBody>
      </p:sp>
    </p:spTree>
    <p:extLst>
      <p:ext uri="{BB962C8B-B14F-4D97-AF65-F5344CB8AC3E}">
        <p14:creationId xmlns:p14="http://schemas.microsoft.com/office/powerpoint/2010/main" val="1371179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Expertise:</a:t>
            </a:r>
            <a:r>
              <a:rPr lang="en-US" b="0" dirty="0"/>
              <a:t>  Cloud architects have a deep understanding of various cloud computing platforms, such as Amazon Web Services (AWS), Microsoft Azure, Google Cloud Platform (GCP), and others.  They are well-versed in the services provided by these platforms and know how to use them to address specific business challenges.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31</a:t>
            </a:fld>
            <a:endParaRPr lang="en-US"/>
          </a:p>
        </p:txBody>
      </p:sp>
    </p:spTree>
    <p:extLst>
      <p:ext uri="{BB962C8B-B14F-4D97-AF65-F5344CB8AC3E}">
        <p14:creationId xmlns:p14="http://schemas.microsoft.com/office/powerpoint/2010/main" val="257896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software architecture is about making strategic design choices that address both functional and non-functional requirements while considering various constraints, such as</a:t>
            </a:r>
          </a:p>
        </p:txBody>
      </p:sp>
      <p:sp>
        <p:nvSpPr>
          <p:cNvPr id="4" name="Slide Number Placeholder 3"/>
          <p:cNvSpPr>
            <a:spLocks noGrp="1"/>
          </p:cNvSpPr>
          <p:nvPr>
            <p:ph type="sldNum" sz="quarter" idx="5"/>
          </p:nvPr>
        </p:nvSpPr>
        <p:spPr/>
        <p:txBody>
          <a:bodyPr/>
          <a:lstStyle/>
          <a:p>
            <a:fld id="{A4D61497-3438-4A57-A4F0-56E725182219}" type="slidenum">
              <a:rPr lang="en-US" smtClean="0"/>
              <a:t>5</a:t>
            </a:fld>
            <a:endParaRPr lang="en-US"/>
          </a:p>
        </p:txBody>
      </p:sp>
    </p:spTree>
    <p:extLst>
      <p:ext uri="{BB962C8B-B14F-4D97-AF65-F5344CB8AC3E}">
        <p14:creationId xmlns:p14="http://schemas.microsoft.com/office/powerpoint/2010/main" val="206969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Cost Optimization:</a:t>
            </a:r>
            <a:r>
              <a:rPr lang="en-US" b="0" dirty="0"/>
              <a:t>  They optimize cloud resource usage to reduce operational costs while ensuring that the system performs optimally.</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32</a:t>
            </a:fld>
            <a:endParaRPr lang="en-US"/>
          </a:p>
        </p:txBody>
      </p:sp>
    </p:spTree>
    <p:extLst>
      <p:ext uri="{BB962C8B-B14F-4D97-AF65-F5344CB8AC3E}">
        <p14:creationId xmlns:p14="http://schemas.microsoft.com/office/powerpoint/2010/main" val="55213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r>
              <a:rPr lang="en-US" b="0" dirty="0"/>
              <a:t>  Cloud architects consider security at every level of the architecture.  They implement best practices for securing data, applications, and infrastructure and ensure compliance with industry regulations.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33</a:t>
            </a:fld>
            <a:endParaRPr lang="en-US"/>
          </a:p>
        </p:txBody>
      </p:sp>
    </p:spTree>
    <p:extLst>
      <p:ext uri="{BB962C8B-B14F-4D97-AF65-F5344CB8AC3E}">
        <p14:creationId xmlns:p14="http://schemas.microsoft.com/office/powerpoint/2010/main" val="1777552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Resilience and Disaster Recovery:</a:t>
            </a:r>
            <a:r>
              <a:rPr lang="en-US" b="0" dirty="0"/>
              <a:t>  They design systems with built-in resilience, minimizing the impact of potential failures.  Disaster recovery plans are also developed to quickly recover from any unforeseen events.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34</a:t>
            </a:fld>
            <a:endParaRPr lang="en-US"/>
          </a:p>
        </p:txBody>
      </p:sp>
    </p:spTree>
    <p:extLst>
      <p:ext uri="{BB962C8B-B14F-4D97-AF65-F5344CB8AC3E}">
        <p14:creationId xmlns:p14="http://schemas.microsoft.com/office/powerpoint/2010/main" val="4139696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Infrastructure as Code (</a:t>
            </a:r>
            <a:r>
              <a:rPr lang="en-US" b="1" dirty="0" err="1"/>
              <a:t>IaC</a:t>
            </a:r>
            <a:r>
              <a:rPr lang="en-US" b="1" dirty="0"/>
              <a:t>):</a:t>
            </a:r>
            <a:r>
              <a:rPr lang="en-US" b="0" dirty="0"/>
              <a:t>  Cloud architects often use </a:t>
            </a:r>
            <a:r>
              <a:rPr lang="en-US" b="0" dirty="0" err="1"/>
              <a:t>IaC</a:t>
            </a:r>
            <a:r>
              <a:rPr lang="en-US" b="0" dirty="0"/>
              <a:t> principles to automate the provisioning and configuration of cloud resource.  Tolls like Terraform and AWS CloudFormation help in managing infrastructure through code.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35</a:t>
            </a:fld>
            <a:endParaRPr lang="en-US"/>
          </a:p>
        </p:txBody>
      </p:sp>
    </p:spTree>
    <p:extLst>
      <p:ext uri="{BB962C8B-B14F-4D97-AF65-F5344CB8AC3E}">
        <p14:creationId xmlns:p14="http://schemas.microsoft.com/office/powerpoint/2010/main" val="3174374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Governance and Strategy:</a:t>
            </a:r>
            <a:r>
              <a:rPr lang="en-US" b="0" dirty="0"/>
              <a:t>  Cloud architects may be involved in formulating the organization’s overall cloud strategy and governance policies, ensuring compliance and cost management.</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36</a:t>
            </a:fld>
            <a:endParaRPr lang="en-US"/>
          </a:p>
        </p:txBody>
      </p:sp>
    </p:spTree>
    <p:extLst>
      <p:ext uri="{BB962C8B-B14F-4D97-AF65-F5344CB8AC3E}">
        <p14:creationId xmlns:p14="http://schemas.microsoft.com/office/powerpoint/2010/main" val="4180419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 cloud architect requires a blend of technical expertise, problem-solving skills, and a deep understanding of cloud technologies.  As cloud computing continues to shape the IT landscape, the role of a cloud architect becomes increasingly important in helping organizations harness the power of the cloud for their business success.</a:t>
            </a:r>
          </a:p>
        </p:txBody>
      </p:sp>
      <p:sp>
        <p:nvSpPr>
          <p:cNvPr id="4" name="Slide Number Placeholder 3"/>
          <p:cNvSpPr>
            <a:spLocks noGrp="1"/>
          </p:cNvSpPr>
          <p:nvPr>
            <p:ph type="sldNum" sz="quarter" idx="5"/>
          </p:nvPr>
        </p:nvSpPr>
        <p:spPr/>
        <p:txBody>
          <a:bodyPr/>
          <a:lstStyle/>
          <a:p>
            <a:fld id="{A4D61497-3438-4A57-A4F0-56E725182219}" type="slidenum">
              <a:rPr lang="en-US" smtClean="0"/>
              <a:t>37</a:t>
            </a:fld>
            <a:endParaRPr lang="en-US"/>
          </a:p>
        </p:txBody>
      </p:sp>
    </p:spTree>
    <p:extLst>
      <p:ext uri="{BB962C8B-B14F-4D97-AF65-F5344CB8AC3E}">
        <p14:creationId xmlns:p14="http://schemas.microsoft.com/office/powerpoint/2010/main" val="2308144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Requirements Gathering</a:t>
            </a:r>
          </a:p>
          <a:p>
            <a:r>
              <a:rPr lang="en-US" b="0" u="none" dirty="0"/>
              <a:t>Understand</a:t>
            </a:r>
            <a:r>
              <a:rPr lang="en-US" dirty="0"/>
              <a:t> the stakeholders’ needs and requirements.  Engage with clients, end-users, and other stakeholders to gather comprehensive and clear requirements.  These requirements will serve as the bases for the architecture design.</a:t>
            </a:r>
          </a:p>
        </p:txBody>
      </p:sp>
      <p:sp>
        <p:nvSpPr>
          <p:cNvPr id="4" name="Slide Number Placeholder 3"/>
          <p:cNvSpPr>
            <a:spLocks noGrp="1"/>
          </p:cNvSpPr>
          <p:nvPr>
            <p:ph type="sldNum" sz="quarter" idx="5"/>
          </p:nvPr>
        </p:nvSpPr>
        <p:spPr/>
        <p:txBody>
          <a:bodyPr/>
          <a:lstStyle/>
          <a:p>
            <a:fld id="{A4D61497-3438-4A57-A4F0-56E725182219}" type="slidenum">
              <a:rPr lang="en-US" smtClean="0"/>
              <a:t>39</a:t>
            </a:fld>
            <a:endParaRPr lang="en-US"/>
          </a:p>
        </p:txBody>
      </p:sp>
    </p:spTree>
    <p:extLst>
      <p:ext uri="{BB962C8B-B14F-4D97-AF65-F5344CB8AC3E}">
        <p14:creationId xmlns:p14="http://schemas.microsoft.com/office/powerpoint/2010/main" val="1772172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Define Goals and Objectives</a:t>
            </a:r>
            <a:endParaRPr lang="en-US" b="0" u="none" dirty="0"/>
          </a:p>
          <a:p>
            <a:r>
              <a:rPr lang="en-US" b="0" u="none" dirty="0"/>
              <a:t>Clearly define the goals and objectives of the software solution.  Determine what the software is supposed to achieve, its key functionalities, and the overall purpose it serves.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40</a:t>
            </a:fld>
            <a:endParaRPr lang="en-US"/>
          </a:p>
        </p:txBody>
      </p:sp>
    </p:spTree>
    <p:extLst>
      <p:ext uri="{BB962C8B-B14F-4D97-AF65-F5344CB8AC3E}">
        <p14:creationId xmlns:p14="http://schemas.microsoft.com/office/powerpoint/2010/main" val="3751143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Identify Constraints</a:t>
            </a:r>
            <a:endParaRPr lang="en-US" b="0" u="none" dirty="0"/>
          </a:p>
          <a:p>
            <a:r>
              <a:rPr lang="en-US" b="0" u="none" dirty="0"/>
              <a:t>Identify any constraints, such as budget, time, technology, or existing systems, that may impact the architecture decisions.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41</a:t>
            </a:fld>
            <a:endParaRPr lang="en-US"/>
          </a:p>
        </p:txBody>
      </p:sp>
    </p:spTree>
    <p:extLst>
      <p:ext uri="{BB962C8B-B14F-4D97-AF65-F5344CB8AC3E}">
        <p14:creationId xmlns:p14="http://schemas.microsoft.com/office/powerpoint/2010/main" val="1491496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Create a High-Level Design</a:t>
            </a:r>
            <a:endParaRPr lang="en-US" b="0" u="none" dirty="0"/>
          </a:p>
          <a:p>
            <a:r>
              <a:rPr lang="en-US" b="0" u="none" dirty="0"/>
              <a:t>Develop a high-level design that outlines the major components of the system, their interactions, and the overall architecture style (e.g., monolithic, microservices, client-server).</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42</a:t>
            </a:fld>
            <a:endParaRPr lang="en-US"/>
          </a:p>
        </p:txBody>
      </p:sp>
    </p:spTree>
    <p:extLst>
      <p:ext uri="{BB962C8B-B14F-4D97-AF65-F5344CB8AC3E}">
        <p14:creationId xmlns:p14="http://schemas.microsoft.com/office/powerpoint/2010/main" val="161610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software architecture is about making strategic design choices that address both functional and non-functional requirements while considering various constraints, such as performance, scalability, maintainability, security, and cost-effectiveness.  It services as the foundation for the entire software development process, providing a clear understanding of the system’s structure, behavior, and relationships.</a:t>
            </a:r>
          </a:p>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6</a:t>
            </a:fld>
            <a:endParaRPr lang="en-US"/>
          </a:p>
        </p:txBody>
      </p:sp>
    </p:spTree>
    <p:extLst>
      <p:ext uri="{BB962C8B-B14F-4D97-AF65-F5344CB8AC3E}">
        <p14:creationId xmlns:p14="http://schemas.microsoft.com/office/powerpoint/2010/main" val="4771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Chose the Right Architecture Style</a:t>
            </a:r>
            <a:endParaRPr lang="en-US" b="0" u="none" dirty="0"/>
          </a:p>
          <a:p>
            <a:r>
              <a:rPr lang="en-US" b="0" u="none" dirty="0"/>
              <a:t>Select the appropriate architectural style that aligns with the requirements and constraints, such as layered, event-driven, or service-oriented architecture.</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43</a:t>
            </a:fld>
            <a:endParaRPr lang="en-US"/>
          </a:p>
        </p:txBody>
      </p:sp>
    </p:spTree>
    <p:extLst>
      <p:ext uri="{BB962C8B-B14F-4D97-AF65-F5344CB8AC3E}">
        <p14:creationId xmlns:p14="http://schemas.microsoft.com/office/powerpoint/2010/main" val="3609620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Select Technologies and Tools</a:t>
            </a:r>
            <a:endParaRPr lang="en-US" b="0" u="none" dirty="0"/>
          </a:p>
          <a:p>
            <a:r>
              <a:rPr lang="en-US" b="0" u="none" dirty="0"/>
              <a:t>Choose the programming languages, frameworks, libraries, and other tools that best suite the project’s needs and align with the chosen architecture.</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44</a:t>
            </a:fld>
            <a:endParaRPr lang="en-US"/>
          </a:p>
        </p:txBody>
      </p:sp>
    </p:spTree>
    <p:extLst>
      <p:ext uri="{BB962C8B-B14F-4D97-AF65-F5344CB8AC3E}">
        <p14:creationId xmlns:p14="http://schemas.microsoft.com/office/powerpoint/2010/main" val="1313206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Decide on Data Management</a:t>
            </a:r>
            <a:endParaRPr lang="en-US" b="0" u="none" dirty="0"/>
          </a:p>
          <a:p>
            <a:r>
              <a:rPr lang="en-US" b="0" u="none" dirty="0"/>
              <a:t>Determine how data will be stored, accessed, and managed within the system.  This includes choosing databases and data storage solutions.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45</a:t>
            </a:fld>
            <a:endParaRPr lang="en-US"/>
          </a:p>
        </p:txBody>
      </p:sp>
    </p:spTree>
    <p:extLst>
      <p:ext uri="{BB962C8B-B14F-4D97-AF65-F5344CB8AC3E}">
        <p14:creationId xmlns:p14="http://schemas.microsoft.com/office/powerpoint/2010/main" val="11269500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Security Considerations</a:t>
            </a:r>
            <a:endParaRPr lang="en-US" b="0" u="none" dirty="0"/>
          </a:p>
          <a:p>
            <a:r>
              <a:rPr lang="en-US" b="0" u="none" dirty="0"/>
              <a:t>Address security concerns from the beginning.  Define how data will be protected, user access control and other security measures.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46</a:t>
            </a:fld>
            <a:endParaRPr lang="en-US"/>
          </a:p>
        </p:txBody>
      </p:sp>
    </p:spTree>
    <p:extLst>
      <p:ext uri="{BB962C8B-B14F-4D97-AF65-F5344CB8AC3E}">
        <p14:creationId xmlns:p14="http://schemas.microsoft.com/office/powerpoint/2010/main" val="3374632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Scalability and Performance Planning</a:t>
            </a:r>
            <a:endParaRPr lang="en-US" b="0" u="none" dirty="0"/>
          </a:p>
          <a:p>
            <a:r>
              <a:rPr lang="en-US" b="0" u="none" dirty="0"/>
              <a:t>Consider how the system will handle increased loads and ensure it can perform efficiently under various conditions.</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47</a:t>
            </a:fld>
            <a:endParaRPr lang="en-US"/>
          </a:p>
        </p:txBody>
      </p:sp>
    </p:spTree>
    <p:extLst>
      <p:ext uri="{BB962C8B-B14F-4D97-AF65-F5344CB8AC3E}">
        <p14:creationId xmlns:p14="http://schemas.microsoft.com/office/powerpoint/2010/main" val="657593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Design Patterns and Best Practices</a:t>
            </a:r>
            <a:endParaRPr lang="en-US" b="0" u="none" dirty="0"/>
          </a:p>
          <a:p>
            <a:r>
              <a:rPr lang="en-US" b="0" u="none" dirty="0"/>
              <a:t>Apply appropriate design patterns and best practices to ensure the software solution is maintainable, extensible and adheres to industry standards.</a:t>
            </a:r>
          </a:p>
        </p:txBody>
      </p:sp>
      <p:sp>
        <p:nvSpPr>
          <p:cNvPr id="4" name="Slide Number Placeholder 3"/>
          <p:cNvSpPr>
            <a:spLocks noGrp="1"/>
          </p:cNvSpPr>
          <p:nvPr>
            <p:ph type="sldNum" sz="quarter" idx="5"/>
          </p:nvPr>
        </p:nvSpPr>
        <p:spPr/>
        <p:txBody>
          <a:bodyPr/>
          <a:lstStyle/>
          <a:p>
            <a:fld id="{A4D61497-3438-4A57-A4F0-56E725182219}" type="slidenum">
              <a:rPr lang="en-US" smtClean="0"/>
              <a:t>48</a:t>
            </a:fld>
            <a:endParaRPr lang="en-US"/>
          </a:p>
        </p:txBody>
      </p:sp>
    </p:spTree>
    <p:extLst>
      <p:ext uri="{BB962C8B-B14F-4D97-AF65-F5344CB8AC3E}">
        <p14:creationId xmlns:p14="http://schemas.microsoft.com/office/powerpoint/2010/main" val="864980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Modularity and Reusability</a:t>
            </a:r>
            <a:endParaRPr lang="en-US" b="0" u="none" dirty="0"/>
          </a:p>
          <a:p>
            <a:r>
              <a:rPr lang="en-US" b="0" u="none" dirty="0"/>
              <a:t>Design the system with modularity in mind, making it easier to maintain and reuse components in the future.</a:t>
            </a:r>
          </a:p>
        </p:txBody>
      </p:sp>
      <p:sp>
        <p:nvSpPr>
          <p:cNvPr id="4" name="Slide Number Placeholder 3"/>
          <p:cNvSpPr>
            <a:spLocks noGrp="1"/>
          </p:cNvSpPr>
          <p:nvPr>
            <p:ph type="sldNum" sz="quarter" idx="5"/>
          </p:nvPr>
        </p:nvSpPr>
        <p:spPr/>
        <p:txBody>
          <a:bodyPr/>
          <a:lstStyle/>
          <a:p>
            <a:fld id="{A4D61497-3438-4A57-A4F0-56E725182219}" type="slidenum">
              <a:rPr lang="en-US" smtClean="0"/>
              <a:t>49</a:t>
            </a:fld>
            <a:endParaRPr lang="en-US"/>
          </a:p>
        </p:txBody>
      </p:sp>
    </p:spTree>
    <p:extLst>
      <p:ext uri="{BB962C8B-B14F-4D97-AF65-F5344CB8AC3E}">
        <p14:creationId xmlns:p14="http://schemas.microsoft.com/office/powerpoint/2010/main" val="1052699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Prototyping and Proof of Concept</a:t>
            </a:r>
            <a:endParaRPr lang="en-US" b="0" u="none" dirty="0"/>
          </a:p>
          <a:p>
            <a:r>
              <a:rPr lang="en-US" b="0" u="none" dirty="0"/>
              <a:t>If necessary, create prototypes or proofs of concept to validate critical aspects of the architecture.</a:t>
            </a:r>
          </a:p>
        </p:txBody>
      </p:sp>
      <p:sp>
        <p:nvSpPr>
          <p:cNvPr id="4" name="Slide Number Placeholder 3"/>
          <p:cNvSpPr>
            <a:spLocks noGrp="1"/>
          </p:cNvSpPr>
          <p:nvPr>
            <p:ph type="sldNum" sz="quarter" idx="5"/>
          </p:nvPr>
        </p:nvSpPr>
        <p:spPr/>
        <p:txBody>
          <a:bodyPr/>
          <a:lstStyle/>
          <a:p>
            <a:fld id="{A4D61497-3438-4A57-A4F0-56E725182219}" type="slidenum">
              <a:rPr lang="en-US" smtClean="0"/>
              <a:t>50</a:t>
            </a:fld>
            <a:endParaRPr lang="en-US"/>
          </a:p>
        </p:txBody>
      </p:sp>
    </p:spTree>
    <p:extLst>
      <p:ext uri="{BB962C8B-B14F-4D97-AF65-F5344CB8AC3E}">
        <p14:creationId xmlns:p14="http://schemas.microsoft.com/office/powerpoint/2010/main" val="1226524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Documentation</a:t>
            </a:r>
            <a:endParaRPr lang="en-US" b="0" u="none" dirty="0"/>
          </a:p>
          <a:p>
            <a:r>
              <a:rPr lang="en-US" b="0" u="none" dirty="0"/>
              <a:t>Create thorough documentation of the architecture design, explaining the rationale behind decisions, interfaces, and interactions between components.</a:t>
            </a:r>
          </a:p>
        </p:txBody>
      </p:sp>
      <p:sp>
        <p:nvSpPr>
          <p:cNvPr id="4" name="Slide Number Placeholder 3"/>
          <p:cNvSpPr>
            <a:spLocks noGrp="1"/>
          </p:cNvSpPr>
          <p:nvPr>
            <p:ph type="sldNum" sz="quarter" idx="5"/>
          </p:nvPr>
        </p:nvSpPr>
        <p:spPr/>
        <p:txBody>
          <a:bodyPr/>
          <a:lstStyle/>
          <a:p>
            <a:fld id="{A4D61497-3438-4A57-A4F0-56E725182219}" type="slidenum">
              <a:rPr lang="en-US" smtClean="0"/>
              <a:t>51</a:t>
            </a:fld>
            <a:endParaRPr lang="en-US"/>
          </a:p>
        </p:txBody>
      </p:sp>
    </p:spTree>
    <p:extLst>
      <p:ext uri="{BB962C8B-B14F-4D97-AF65-F5344CB8AC3E}">
        <p14:creationId xmlns:p14="http://schemas.microsoft.com/office/powerpoint/2010/main" val="977979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Review and Feedback</a:t>
            </a:r>
            <a:endParaRPr lang="en-US" b="0" u="none" dirty="0"/>
          </a:p>
          <a:p>
            <a:r>
              <a:rPr lang="en-US" b="0" u="none" dirty="0"/>
              <a:t>Conduct architectural reviews with relevant stakeholders, incorporating their feedback and ensuring the architecture aligns with their expectations.</a:t>
            </a:r>
          </a:p>
        </p:txBody>
      </p:sp>
      <p:sp>
        <p:nvSpPr>
          <p:cNvPr id="4" name="Slide Number Placeholder 3"/>
          <p:cNvSpPr>
            <a:spLocks noGrp="1"/>
          </p:cNvSpPr>
          <p:nvPr>
            <p:ph type="sldNum" sz="quarter" idx="5"/>
          </p:nvPr>
        </p:nvSpPr>
        <p:spPr/>
        <p:txBody>
          <a:bodyPr/>
          <a:lstStyle/>
          <a:p>
            <a:fld id="{A4D61497-3438-4A57-A4F0-56E725182219}" type="slidenum">
              <a:rPr lang="en-US" smtClean="0"/>
              <a:t>52</a:t>
            </a:fld>
            <a:endParaRPr lang="en-US"/>
          </a:p>
        </p:txBody>
      </p:sp>
    </p:spTree>
    <p:extLst>
      <p:ext uri="{BB962C8B-B14F-4D97-AF65-F5344CB8AC3E}">
        <p14:creationId xmlns:p14="http://schemas.microsoft.com/office/powerpoint/2010/main" val="211499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elements of software architecture include:</a:t>
            </a:r>
          </a:p>
          <a:p>
            <a:endParaRPr lang="en-US" dirty="0"/>
          </a:p>
          <a:p>
            <a:r>
              <a:rPr lang="en-US" b="1" dirty="0"/>
              <a:t>Components</a:t>
            </a:r>
            <a:r>
              <a:rPr lang="en-US" b="0" dirty="0"/>
              <a:t>: The major building blocks of the system, each responsible for specific functionalities.  Components can be modules, libraries, services, or even entire subsystems.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7</a:t>
            </a:fld>
            <a:endParaRPr lang="en-US"/>
          </a:p>
        </p:txBody>
      </p:sp>
    </p:spTree>
    <p:extLst>
      <p:ext uri="{BB962C8B-B14F-4D97-AF65-F5344CB8AC3E}">
        <p14:creationId xmlns:p14="http://schemas.microsoft.com/office/powerpoint/2010/main" val="4066870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Implementation Planning</a:t>
            </a:r>
            <a:endParaRPr lang="en-US" b="0" u="none" dirty="0"/>
          </a:p>
          <a:p>
            <a:r>
              <a:rPr lang="en-US" b="0" u="none" dirty="0"/>
              <a:t>Plan the implementation in phases, breaking down the development into management iterations.</a:t>
            </a:r>
          </a:p>
        </p:txBody>
      </p:sp>
      <p:sp>
        <p:nvSpPr>
          <p:cNvPr id="4" name="Slide Number Placeholder 3"/>
          <p:cNvSpPr>
            <a:spLocks noGrp="1"/>
          </p:cNvSpPr>
          <p:nvPr>
            <p:ph type="sldNum" sz="quarter" idx="5"/>
          </p:nvPr>
        </p:nvSpPr>
        <p:spPr/>
        <p:txBody>
          <a:bodyPr/>
          <a:lstStyle/>
          <a:p>
            <a:fld id="{A4D61497-3438-4A57-A4F0-56E725182219}" type="slidenum">
              <a:rPr lang="en-US" smtClean="0"/>
              <a:t>53</a:t>
            </a:fld>
            <a:endParaRPr lang="en-US"/>
          </a:p>
        </p:txBody>
      </p:sp>
    </p:spTree>
    <p:extLst>
      <p:ext uri="{BB962C8B-B14F-4D97-AF65-F5344CB8AC3E}">
        <p14:creationId xmlns:p14="http://schemas.microsoft.com/office/powerpoint/2010/main" val="2186964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Risk Analysis</a:t>
            </a:r>
            <a:endParaRPr lang="en-US" b="0" u="none" dirty="0"/>
          </a:p>
          <a:p>
            <a:r>
              <a:rPr lang="en-US" b="0" u="none" dirty="0"/>
              <a:t>Identify potential risks and challenges associated with the chosen architecture and develop mitigation strategies.</a:t>
            </a:r>
          </a:p>
        </p:txBody>
      </p:sp>
      <p:sp>
        <p:nvSpPr>
          <p:cNvPr id="4" name="Slide Number Placeholder 3"/>
          <p:cNvSpPr>
            <a:spLocks noGrp="1"/>
          </p:cNvSpPr>
          <p:nvPr>
            <p:ph type="sldNum" sz="quarter" idx="5"/>
          </p:nvPr>
        </p:nvSpPr>
        <p:spPr/>
        <p:txBody>
          <a:bodyPr/>
          <a:lstStyle/>
          <a:p>
            <a:fld id="{A4D61497-3438-4A57-A4F0-56E725182219}" type="slidenum">
              <a:rPr lang="en-US" smtClean="0"/>
              <a:t>54</a:t>
            </a:fld>
            <a:endParaRPr lang="en-US"/>
          </a:p>
        </p:txBody>
      </p:sp>
    </p:spTree>
    <p:extLst>
      <p:ext uri="{BB962C8B-B14F-4D97-AF65-F5344CB8AC3E}">
        <p14:creationId xmlns:p14="http://schemas.microsoft.com/office/powerpoint/2010/main" val="22753307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Testing Strategy</a:t>
            </a:r>
            <a:endParaRPr lang="en-US" b="0" u="none" dirty="0"/>
          </a:p>
          <a:p>
            <a:r>
              <a:rPr lang="en-US" b="0" u="none" dirty="0"/>
              <a:t>Outline a comprehensive testing strategy that includes unit testing, integration testing, and system testing to ensure the software meets the specified requirements.</a:t>
            </a:r>
          </a:p>
        </p:txBody>
      </p:sp>
      <p:sp>
        <p:nvSpPr>
          <p:cNvPr id="4" name="Slide Number Placeholder 3"/>
          <p:cNvSpPr>
            <a:spLocks noGrp="1"/>
          </p:cNvSpPr>
          <p:nvPr>
            <p:ph type="sldNum" sz="quarter" idx="5"/>
          </p:nvPr>
        </p:nvSpPr>
        <p:spPr/>
        <p:txBody>
          <a:bodyPr/>
          <a:lstStyle/>
          <a:p>
            <a:fld id="{A4D61497-3438-4A57-A4F0-56E725182219}" type="slidenum">
              <a:rPr lang="en-US" smtClean="0"/>
              <a:t>55</a:t>
            </a:fld>
            <a:endParaRPr lang="en-US"/>
          </a:p>
        </p:txBody>
      </p:sp>
    </p:spTree>
    <p:extLst>
      <p:ext uri="{BB962C8B-B14F-4D97-AF65-F5344CB8AC3E}">
        <p14:creationId xmlns:p14="http://schemas.microsoft.com/office/powerpoint/2010/main" val="36001990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Monitoring and Maintenance</a:t>
            </a:r>
            <a:endParaRPr lang="en-US" b="0" u="none" dirty="0"/>
          </a:p>
          <a:p>
            <a:r>
              <a:rPr lang="en-US" b="0" u="none" dirty="0"/>
              <a:t>Plan for ongoing monitoring and maintenance of the software solution once it is deployed.</a:t>
            </a:r>
          </a:p>
        </p:txBody>
      </p:sp>
      <p:sp>
        <p:nvSpPr>
          <p:cNvPr id="4" name="Slide Number Placeholder 3"/>
          <p:cNvSpPr>
            <a:spLocks noGrp="1"/>
          </p:cNvSpPr>
          <p:nvPr>
            <p:ph type="sldNum" sz="quarter" idx="5"/>
          </p:nvPr>
        </p:nvSpPr>
        <p:spPr/>
        <p:txBody>
          <a:bodyPr/>
          <a:lstStyle/>
          <a:p>
            <a:fld id="{A4D61497-3438-4A57-A4F0-56E725182219}" type="slidenum">
              <a:rPr lang="en-US" smtClean="0"/>
              <a:t>56</a:t>
            </a:fld>
            <a:endParaRPr lang="en-US"/>
          </a:p>
        </p:txBody>
      </p:sp>
    </p:spTree>
    <p:extLst>
      <p:ext uri="{BB962C8B-B14F-4D97-AF65-F5344CB8AC3E}">
        <p14:creationId xmlns:p14="http://schemas.microsoft.com/office/powerpoint/2010/main" val="16037352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Iterate and Improve</a:t>
            </a:r>
            <a:endParaRPr lang="en-US" b="0" u="none" dirty="0"/>
          </a:p>
          <a:p>
            <a:r>
              <a:rPr lang="en-US" b="0" u="none" dirty="0"/>
              <a:t>Architecture is an iterative process.  Learn from experiences, feedback, and post-implementation evaluations to continuously improve the software solution.</a:t>
            </a:r>
          </a:p>
        </p:txBody>
      </p:sp>
      <p:sp>
        <p:nvSpPr>
          <p:cNvPr id="4" name="Slide Number Placeholder 3"/>
          <p:cNvSpPr>
            <a:spLocks noGrp="1"/>
          </p:cNvSpPr>
          <p:nvPr>
            <p:ph type="sldNum" sz="quarter" idx="5"/>
          </p:nvPr>
        </p:nvSpPr>
        <p:spPr/>
        <p:txBody>
          <a:bodyPr/>
          <a:lstStyle/>
          <a:p>
            <a:fld id="{A4D61497-3438-4A57-A4F0-56E725182219}" type="slidenum">
              <a:rPr lang="en-US" smtClean="0"/>
              <a:t>57</a:t>
            </a:fld>
            <a:endParaRPr lang="en-US"/>
          </a:p>
        </p:txBody>
      </p:sp>
    </p:spTree>
    <p:extLst>
      <p:ext uri="{BB962C8B-B14F-4D97-AF65-F5344CB8AC3E}">
        <p14:creationId xmlns:p14="http://schemas.microsoft.com/office/powerpoint/2010/main" val="3298385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Remember, the software architecture is a crucial aspect of the project and will greatly impact its success.  Therefore, investing time and effort in this process is vital to deliver a </a:t>
            </a:r>
            <a:r>
              <a:rPr lang="en-US" b="0" u="none" dirty="0" err="1"/>
              <a:t>robus</a:t>
            </a:r>
            <a:r>
              <a:rPr lang="en-US" b="0" u="none" dirty="0"/>
              <a:t> and scalable solution that meets the stakeholders’ needs.</a:t>
            </a:r>
          </a:p>
        </p:txBody>
      </p:sp>
      <p:sp>
        <p:nvSpPr>
          <p:cNvPr id="4" name="Slide Number Placeholder 3"/>
          <p:cNvSpPr>
            <a:spLocks noGrp="1"/>
          </p:cNvSpPr>
          <p:nvPr>
            <p:ph type="sldNum" sz="quarter" idx="5"/>
          </p:nvPr>
        </p:nvSpPr>
        <p:spPr/>
        <p:txBody>
          <a:bodyPr/>
          <a:lstStyle/>
          <a:p>
            <a:fld id="{A4D61497-3438-4A57-A4F0-56E725182219}" type="slidenum">
              <a:rPr lang="en-US" smtClean="0"/>
              <a:t>58</a:t>
            </a:fld>
            <a:endParaRPr lang="en-US"/>
          </a:p>
        </p:txBody>
      </p:sp>
    </p:spTree>
    <p:extLst>
      <p:ext uri="{BB962C8B-B14F-4D97-AF65-F5344CB8AC3E}">
        <p14:creationId xmlns:p14="http://schemas.microsoft.com/office/powerpoint/2010/main" val="286354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Interfaces</a:t>
            </a:r>
            <a:r>
              <a:rPr lang="en-US" b="0" dirty="0"/>
              <a:t>: The defined contracts that allow components to interact with each other.  Interfaces specify how data is exchanged and operations are performed between components.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8</a:t>
            </a:fld>
            <a:endParaRPr lang="en-US"/>
          </a:p>
        </p:txBody>
      </p:sp>
    </p:spTree>
    <p:extLst>
      <p:ext uri="{BB962C8B-B14F-4D97-AF65-F5344CB8AC3E}">
        <p14:creationId xmlns:p14="http://schemas.microsoft.com/office/powerpoint/2010/main" val="425865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Management</a:t>
            </a:r>
            <a:r>
              <a:rPr lang="en-US" b="0" dirty="0"/>
              <a:t>: The design of data storage, retrieval, and management mechanisms.  This includes database structures, data flows, and caching strategies.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9</a:t>
            </a:fld>
            <a:endParaRPr lang="en-US"/>
          </a:p>
        </p:txBody>
      </p:sp>
    </p:spTree>
    <p:extLst>
      <p:ext uri="{BB962C8B-B14F-4D97-AF65-F5344CB8AC3E}">
        <p14:creationId xmlns:p14="http://schemas.microsoft.com/office/powerpoint/2010/main" val="425111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Deployment and Infrastructure</a:t>
            </a:r>
            <a:r>
              <a:rPr lang="en-US" b="0" dirty="0"/>
              <a:t>: The decisions about the hardware, network, and cloud infrastructure needed to run the software.</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10</a:t>
            </a:fld>
            <a:endParaRPr lang="en-US"/>
          </a:p>
        </p:txBody>
      </p:sp>
    </p:spTree>
    <p:extLst>
      <p:ext uri="{BB962C8B-B14F-4D97-AF65-F5344CB8AC3E}">
        <p14:creationId xmlns:p14="http://schemas.microsoft.com/office/powerpoint/2010/main" val="1442857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Communication Protocols</a:t>
            </a:r>
            <a:r>
              <a:rPr lang="en-US" b="0" dirty="0"/>
              <a:t>: The communication patterns and protocols used for inter-component communication, such as REST, RPC, or message queues.</a:t>
            </a: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11</a:t>
            </a:fld>
            <a:endParaRPr lang="en-US"/>
          </a:p>
        </p:txBody>
      </p:sp>
    </p:spTree>
    <p:extLst>
      <p:ext uri="{BB962C8B-B14F-4D97-AF65-F5344CB8AC3E}">
        <p14:creationId xmlns:p14="http://schemas.microsoft.com/office/powerpoint/2010/main" val="365652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90FC-AF64-F5AD-27B7-BC8DF55B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F83C5-F384-6C08-6CB0-BBEDDDA5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95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30A-7CF0-B022-608F-10C1F1A11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D4FE6-9F07-12F5-1882-F1B5B7FFE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1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6AD-7BCD-AF78-74C5-6F34B02B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7" name="TextBox 6">
            <a:extLst>
              <a:ext uri="{FF2B5EF4-FFF2-40B4-BE49-F238E27FC236}">
                <a16:creationId xmlns:a16="http://schemas.microsoft.com/office/drawing/2014/main" id="{97D4490C-6ACC-FACC-FD2C-B05A07E9D38F}"/>
              </a:ext>
            </a:extLst>
          </p:cNvPr>
          <p:cNvSpPr txBox="1"/>
          <p:nvPr userDrawn="1"/>
        </p:nvSpPr>
        <p:spPr>
          <a:xfrm>
            <a:off x="831850" y="4601842"/>
            <a:ext cx="7190302" cy="369332"/>
          </a:xfrm>
          <a:prstGeom prst="rect">
            <a:avLst/>
          </a:prstGeom>
          <a:noFill/>
        </p:spPr>
        <p:txBody>
          <a:bodyPr wrap="none" rtlCol="0">
            <a:spAutoFit/>
          </a:bodyPr>
          <a:lstStyle/>
          <a:p>
            <a:r>
              <a:rPr lang="en-US" dirty="0"/>
              <a:t>Design and Develop a Serverless Event-Driven Microservice-Based Solution</a:t>
            </a:r>
          </a:p>
        </p:txBody>
      </p:sp>
    </p:spTree>
    <p:extLst>
      <p:ext uri="{BB962C8B-B14F-4D97-AF65-F5344CB8AC3E}">
        <p14:creationId xmlns:p14="http://schemas.microsoft.com/office/powerpoint/2010/main" val="65660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4A7-6099-F8FA-0D50-4AF16ACD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E7D79-0DCA-1CA5-E433-7009FD1C2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F665B-7DBB-4615-67CE-C44A561E6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4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A13C-8EA1-1E9A-FDA6-FEE7BBFF3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1F682-B496-4092-9EDC-76FC030F2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67329-E403-A65F-BE3C-0FF41E926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ED182-0FCD-9A0B-1599-51A40756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9879-E17E-51BE-2A96-72DF0FECE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8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80D-E16F-9523-42CD-31EB6C7CF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2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DB0-0BE5-96AC-CDB1-25D9562B8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5051A-A734-DA01-BC95-CABDF91FC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86830-EDB2-AA70-C591-E24A339F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01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79-64BC-11CE-87C4-66A9C2E2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C0548-5C63-42D5-BA32-CEB0EBC2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209FA-554C-6B05-DAB9-018AE61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3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ECD31-3C8E-7E97-A991-8A2CA3140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5E3BEE-30F8-AA38-2519-F25D1CFF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B602F000-033C-72BF-3A3D-1266D0BABD15}"/>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CA3B477F-5B00-4EF6-9D00-507DC0736E45}"/>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
        <p:nvSpPr>
          <p:cNvPr id="10" name="TextBox 9">
            <a:extLst>
              <a:ext uri="{FF2B5EF4-FFF2-40B4-BE49-F238E27FC236}">
                <a16:creationId xmlns:a16="http://schemas.microsoft.com/office/drawing/2014/main" id="{BD43F37B-E1F0-F80F-FE19-CEE026CC4EB4}"/>
              </a:ext>
            </a:extLst>
          </p:cNvPr>
          <p:cNvSpPr txBox="1"/>
          <p:nvPr userDrawn="1"/>
        </p:nvSpPr>
        <p:spPr>
          <a:xfrm>
            <a:off x="3672965" y="6479721"/>
            <a:ext cx="48460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A2A1A1"/>
                </a:solidFill>
              </a:rPr>
              <a:t>Design and Develop a Serverless Event-Driven Microservice-Based Solution</a:t>
            </a:r>
          </a:p>
        </p:txBody>
      </p:sp>
    </p:spTree>
    <p:extLst>
      <p:ext uri="{BB962C8B-B14F-4D97-AF65-F5344CB8AC3E}">
        <p14:creationId xmlns:p14="http://schemas.microsoft.com/office/powerpoint/2010/main" val="162385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5FC1F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9682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36DB-0C2C-527E-D43E-40B9E2AE7F47}"/>
              </a:ext>
            </a:extLst>
          </p:cNvPr>
          <p:cNvSpPr txBox="1"/>
          <p:nvPr/>
        </p:nvSpPr>
        <p:spPr>
          <a:xfrm>
            <a:off x="9772042" y="6488668"/>
            <a:ext cx="2419958" cy="369332"/>
          </a:xfrm>
          <a:prstGeom prst="rect">
            <a:avLst/>
          </a:prstGeom>
          <a:noFill/>
        </p:spPr>
        <p:txBody>
          <a:bodyPr wrap="none" rtlCol="0">
            <a:spAutoFit/>
          </a:bodyPr>
          <a:lstStyle/>
          <a:p>
            <a:r>
              <a:rPr lang="en-US" dirty="0">
                <a:solidFill>
                  <a:srgbClr val="5FC1F9"/>
                </a:solidFill>
              </a:rPr>
              <a:t>02 – Architecture Basics</a:t>
            </a:r>
          </a:p>
        </p:txBody>
      </p:sp>
    </p:spTree>
    <p:extLst>
      <p:ext uri="{BB962C8B-B14F-4D97-AF65-F5344CB8AC3E}">
        <p14:creationId xmlns:p14="http://schemas.microsoft.com/office/powerpoint/2010/main" val="2876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4" name="Rectangle: Rounded Corners 3">
            <a:extLst>
              <a:ext uri="{FF2B5EF4-FFF2-40B4-BE49-F238E27FC236}">
                <a16:creationId xmlns:a16="http://schemas.microsoft.com/office/drawing/2014/main" id="{3AF95DF2-970F-E40C-FDAA-2025BFE9AA5B}"/>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5" name="Rectangle: Rounded Corners 4">
            <a:extLst>
              <a:ext uri="{FF2B5EF4-FFF2-40B4-BE49-F238E27FC236}">
                <a16:creationId xmlns:a16="http://schemas.microsoft.com/office/drawing/2014/main" id="{1712E121-C808-6F32-2FFD-D72E92E1E724}"/>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6" name="Rectangle: Rounded Corners 5">
            <a:extLst>
              <a:ext uri="{FF2B5EF4-FFF2-40B4-BE49-F238E27FC236}">
                <a16:creationId xmlns:a16="http://schemas.microsoft.com/office/drawing/2014/main" id="{04D730B6-DF22-6D65-8523-8FD918A03574}"/>
              </a:ext>
            </a:extLst>
          </p:cNvPr>
          <p:cNvSpPr/>
          <p:nvPr/>
        </p:nvSpPr>
        <p:spPr>
          <a:xfrm>
            <a:off x="896366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Deployment and Infrastructure</a:t>
            </a:r>
          </a:p>
        </p:txBody>
      </p:sp>
      <p:sp>
        <p:nvSpPr>
          <p:cNvPr id="7" name="TextBox 6">
            <a:extLst>
              <a:ext uri="{FF2B5EF4-FFF2-40B4-BE49-F238E27FC236}">
                <a16:creationId xmlns:a16="http://schemas.microsoft.com/office/drawing/2014/main" id="{76BEA27B-2620-E374-2E96-B3D638F6331B}"/>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38282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15" name="TextBox 14">
            <a:extLst>
              <a:ext uri="{FF2B5EF4-FFF2-40B4-BE49-F238E27FC236}">
                <a16:creationId xmlns:a16="http://schemas.microsoft.com/office/drawing/2014/main" id="{F85F11DC-A0DE-288C-9772-900CB8DF7AE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64108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3" name="Rectangle: Rounded Corners 2">
            <a:extLst>
              <a:ext uri="{FF2B5EF4-FFF2-40B4-BE49-F238E27FC236}">
                <a16:creationId xmlns:a16="http://schemas.microsoft.com/office/drawing/2014/main" id="{E2DBF53F-FAC9-4D6B-0462-94BD52B2CAAC}"/>
              </a:ext>
            </a:extLst>
          </p:cNvPr>
          <p:cNvSpPr/>
          <p:nvPr/>
        </p:nvSpPr>
        <p:spPr>
          <a:xfrm>
            <a:off x="346710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Patterns and Styles</a:t>
            </a:r>
          </a:p>
        </p:txBody>
      </p:sp>
      <p:sp>
        <p:nvSpPr>
          <p:cNvPr id="4" name="TextBox 3">
            <a:extLst>
              <a:ext uri="{FF2B5EF4-FFF2-40B4-BE49-F238E27FC236}">
                <a16:creationId xmlns:a16="http://schemas.microsoft.com/office/drawing/2014/main" id="{A76B5A1D-6B84-C5AE-7F2D-3A4657D164D3}"/>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55309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3" name="Rectangle: Rounded Corners 2">
            <a:extLst>
              <a:ext uri="{FF2B5EF4-FFF2-40B4-BE49-F238E27FC236}">
                <a16:creationId xmlns:a16="http://schemas.microsoft.com/office/drawing/2014/main" id="{E2DBF53F-FAC9-4D6B-0462-94BD52B2CAAC}"/>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Patterns and Styles</a:t>
            </a:r>
          </a:p>
        </p:txBody>
      </p:sp>
      <p:sp>
        <p:nvSpPr>
          <p:cNvPr id="4" name="Rectangle: Rounded Corners 3">
            <a:extLst>
              <a:ext uri="{FF2B5EF4-FFF2-40B4-BE49-F238E27FC236}">
                <a16:creationId xmlns:a16="http://schemas.microsoft.com/office/drawing/2014/main" id="{9711534E-85A3-6A8F-0224-F5D835080B98}"/>
              </a:ext>
            </a:extLst>
          </p:cNvPr>
          <p:cNvSpPr/>
          <p:nvPr/>
        </p:nvSpPr>
        <p:spPr>
          <a:xfrm>
            <a:off x="621538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Quality Attributes</a:t>
            </a:r>
          </a:p>
        </p:txBody>
      </p:sp>
      <p:sp>
        <p:nvSpPr>
          <p:cNvPr id="5" name="TextBox 4">
            <a:extLst>
              <a:ext uri="{FF2B5EF4-FFF2-40B4-BE49-F238E27FC236}">
                <a16:creationId xmlns:a16="http://schemas.microsoft.com/office/drawing/2014/main" id="{62D1E164-35B6-0A05-F54B-92618DBF96C4}"/>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122331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9" name="Rectangle: Rounded Corners 8">
            <a:extLst>
              <a:ext uri="{FF2B5EF4-FFF2-40B4-BE49-F238E27FC236}">
                <a16:creationId xmlns:a16="http://schemas.microsoft.com/office/drawing/2014/main" id="{13FCB4D2-6E41-D9F5-F7E2-394BC2AD4303}"/>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Communication Protocols</a:t>
            </a:r>
          </a:p>
        </p:txBody>
      </p:sp>
      <p:sp>
        <p:nvSpPr>
          <p:cNvPr id="7" name="Rectangle: Rounded Corners 6">
            <a:extLst>
              <a:ext uri="{FF2B5EF4-FFF2-40B4-BE49-F238E27FC236}">
                <a16:creationId xmlns:a16="http://schemas.microsoft.com/office/drawing/2014/main" id="{40A1D6D4-98C3-E4CD-ACD7-718A032196BD}"/>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8" name="Rectangle: Rounded Corners 7">
            <a:extLst>
              <a:ext uri="{FF2B5EF4-FFF2-40B4-BE49-F238E27FC236}">
                <a16:creationId xmlns:a16="http://schemas.microsoft.com/office/drawing/2014/main" id="{E4AE0948-111D-E38E-B505-4E59268CA36E}"/>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13" name="Rectangle: Rounded Corners 12">
            <a:extLst>
              <a:ext uri="{FF2B5EF4-FFF2-40B4-BE49-F238E27FC236}">
                <a16:creationId xmlns:a16="http://schemas.microsoft.com/office/drawing/2014/main" id="{9A8BFAFE-300D-C8E4-EDDB-264B64C627BE}"/>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Management</a:t>
            </a:r>
          </a:p>
        </p:txBody>
      </p:sp>
      <p:sp>
        <p:nvSpPr>
          <p:cNvPr id="14" name="Rectangle: Rounded Corners 13">
            <a:extLst>
              <a:ext uri="{FF2B5EF4-FFF2-40B4-BE49-F238E27FC236}">
                <a16:creationId xmlns:a16="http://schemas.microsoft.com/office/drawing/2014/main" id="{D2B219DB-C213-4F13-2A02-26B9756E728C}"/>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Deployment and Infrastructure</a:t>
            </a:r>
          </a:p>
        </p:txBody>
      </p:sp>
      <p:sp>
        <p:nvSpPr>
          <p:cNvPr id="3" name="Rectangle: Rounded Corners 2">
            <a:extLst>
              <a:ext uri="{FF2B5EF4-FFF2-40B4-BE49-F238E27FC236}">
                <a16:creationId xmlns:a16="http://schemas.microsoft.com/office/drawing/2014/main" id="{E2DBF53F-FAC9-4D6B-0462-94BD52B2CAAC}"/>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Patterns and Styles</a:t>
            </a:r>
          </a:p>
        </p:txBody>
      </p:sp>
      <p:sp>
        <p:nvSpPr>
          <p:cNvPr id="4" name="Rectangle: Rounded Corners 3">
            <a:extLst>
              <a:ext uri="{FF2B5EF4-FFF2-40B4-BE49-F238E27FC236}">
                <a16:creationId xmlns:a16="http://schemas.microsoft.com/office/drawing/2014/main" id="{9711534E-85A3-6A8F-0224-F5D835080B98}"/>
              </a:ext>
            </a:extLst>
          </p:cNvPr>
          <p:cNvSpPr/>
          <p:nvPr/>
        </p:nvSpPr>
        <p:spPr>
          <a:xfrm>
            <a:off x="621538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Quality Attributes</a:t>
            </a:r>
          </a:p>
        </p:txBody>
      </p:sp>
      <p:sp>
        <p:nvSpPr>
          <p:cNvPr id="5" name="Rectangle: Rounded Corners 4">
            <a:extLst>
              <a:ext uri="{FF2B5EF4-FFF2-40B4-BE49-F238E27FC236}">
                <a16:creationId xmlns:a16="http://schemas.microsoft.com/office/drawing/2014/main" id="{486DD297-B467-D5F8-A7FD-F0304E2918F3}"/>
              </a:ext>
            </a:extLst>
          </p:cNvPr>
          <p:cNvSpPr/>
          <p:nvPr/>
        </p:nvSpPr>
        <p:spPr>
          <a:xfrm>
            <a:off x="896366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Constraints</a:t>
            </a:r>
          </a:p>
        </p:txBody>
      </p:sp>
      <p:sp>
        <p:nvSpPr>
          <p:cNvPr id="6" name="TextBox 5">
            <a:extLst>
              <a:ext uri="{FF2B5EF4-FFF2-40B4-BE49-F238E27FC236}">
                <a16:creationId xmlns:a16="http://schemas.microsoft.com/office/drawing/2014/main" id="{B0194F94-5416-5220-ED3B-60EA23719E0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631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C1E1-C4BD-C7C8-75CE-9147E3D0BACC}"/>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D3E6CA29-C94B-8D09-667C-3683F290C358}"/>
              </a:ext>
            </a:extLst>
          </p:cNvPr>
          <p:cNvSpPr txBox="1"/>
          <p:nvPr/>
        </p:nvSpPr>
        <p:spPr>
          <a:xfrm>
            <a:off x="2489200" y="2380010"/>
            <a:ext cx="7213600" cy="584775"/>
          </a:xfrm>
          <a:prstGeom prst="rect">
            <a:avLst/>
          </a:prstGeom>
          <a:noFill/>
        </p:spPr>
        <p:txBody>
          <a:bodyPr wrap="square" rtlCol="0">
            <a:spAutoFit/>
          </a:bodyPr>
          <a:lstStyle/>
          <a:p>
            <a:pPr algn="ctr"/>
            <a:r>
              <a:rPr lang="en-US" sz="3200" b="1" dirty="0">
                <a:solidFill>
                  <a:srgbClr val="F9975F"/>
                </a:solidFill>
              </a:rPr>
              <a:t>not a single diagram or document</a:t>
            </a:r>
          </a:p>
        </p:txBody>
      </p:sp>
      <p:sp>
        <p:nvSpPr>
          <p:cNvPr id="4" name="TextBox 3">
            <a:extLst>
              <a:ext uri="{FF2B5EF4-FFF2-40B4-BE49-F238E27FC236}">
                <a16:creationId xmlns:a16="http://schemas.microsoft.com/office/drawing/2014/main" id="{07186494-70F4-DFCD-8FBD-79DB64F22511}"/>
              </a:ext>
            </a:extLst>
          </p:cNvPr>
          <p:cNvSpPr txBox="1"/>
          <p:nvPr/>
        </p:nvSpPr>
        <p:spPr>
          <a:xfrm>
            <a:off x="546100" y="2964785"/>
            <a:ext cx="11099800" cy="584775"/>
          </a:xfrm>
          <a:prstGeom prst="rect">
            <a:avLst/>
          </a:prstGeom>
          <a:noFill/>
        </p:spPr>
        <p:txBody>
          <a:bodyPr wrap="square" rtlCol="0">
            <a:spAutoFit/>
          </a:bodyPr>
          <a:lstStyle/>
          <a:p>
            <a:pPr algn="ctr"/>
            <a:r>
              <a:rPr lang="en-US" sz="3200" b="1" dirty="0">
                <a:solidFill>
                  <a:srgbClr val="F9975F"/>
                </a:solidFill>
              </a:rPr>
              <a:t>continuously evolving process throughout development lifecycle</a:t>
            </a:r>
          </a:p>
        </p:txBody>
      </p:sp>
    </p:spTree>
    <p:extLst>
      <p:ext uri="{BB962C8B-B14F-4D97-AF65-F5344CB8AC3E}">
        <p14:creationId xmlns:p14="http://schemas.microsoft.com/office/powerpoint/2010/main" val="238391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6B8-809E-E6E6-9499-911817EFE2C1}"/>
              </a:ext>
            </a:extLst>
          </p:cNvPr>
          <p:cNvSpPr>
            <a:spLocks noGrp="1"/>
          </p:cNvSpPr>
          <p:nvPr>
            <p:ph type="title"/>
          </p:nvPr>
        </p:nvSpPr>
        <p:spPr/>
        <p:txBody>
          <a:bodyPr/>
          <a:lstStyle/>
          <a:p>
            <a:r>
              <a:rPr lang="en-US" dirty="0"/>
              <a:t>Role of Software Architects</a:t>
            </a:r>
          </a:p>
        </p:txBody>
      </p:sp>
    </p:spTree>
    <p:extLst>
      <p:ext uri="{BB962C8B-B14F-4D97-AF65-F5344CB8AC3E}">
        <p14:creationId xmlns:p14="http://schemas.microsoft.com/office/powerpoint/2010/main" val="127737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System Design</a:t>
            </a:r>
          </a:p>
        </p:txBody>
      </p:sp>
    </p:spTree>
    <p:extLst>
      <p:ext uri="{BB962C8B-B14F-4D97-AF65-F5344CB8AC3E}">
        <p14:creationId xmlns:p14="http://schemas.microsoft.com/office/powerpoint/2010/main" val="404160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Technology Selection</a:t>
            </a:r>
          </a:p>
        </p:txBody>
      </p:sp>
    </p:spTree>
    <p:extLst>
      <p:ext uri="{BB962C8B-B14F-4D97-AF65-F5344CB8AC3E}">
        <p14:creationId xmlns:p14="http://schemas.microsoft.com/office/powerpoint/2010/main" val="68534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Ensuring Quality Attributes</a:t>
            </a:r>
          </a:p>
        </p:txBody>
      </p:sp>
    </p:spTree>
    <p:extLst>
      <p:ext uri="{BB962C8B-B14F-4D97-AF65-F5344CB8AC3E}">
        <p14:creationId xmlns:p14="http://schemas.microsoft.com/office/powerpoint/2010/main" val="279343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E4EF-6C17-5A2D-0E96-2A7DDF015999}"/>
              </a:ext>
            </a:extLst>
          </p:cNvPr>
          <p:cNvSpPr>
            <a:spLocks noGrp="1"/>
          </p:cNvSpPr>
          <p:nvPr>
            <p:ph type="ctrTitle"/>
          </p:nvPr>
        </p:nvSpPr>
        <p:spPr/>
        <p:txBody>
          <a:bodyPr/>
          <a:lstStyle/>
          <a:p>
            <a:r>
              <a:rPr lang="en-US" dirty="0"/>
              <a:t>Architecture Basics</a:t>
            </a:r>
          </a:p>
        </p:txBody>
      </p:sp>
      <p:sp>
        <p:nvSpPr>
          <p:cNvPr id="3" name="Subtitle 2">
            <a:extLst>
              <a:ext uri="{FF2B5EF4-FFF2-40B4-BE49-F238E27FC236}">
                <a16:creationId xmlns:a16="http://schemas.microsoft.com/office/drawing/2014/main" id="{A25B027C-0980-991C-5EE5-B15ACE72C582}"/>
              </a:ext>
            </a:extLst>
          </p:cNvPr>
          <p:cNvSpPr>
            <a:spLocks noGrp="1"/>
          </p:cNvSpPr>
          <p:nvPr>
            <p:ph type="subTitle" idx="1"/>
          </p:nvPr>
        </p:nvSpPr>
        <p:spPr/>
        <p:txBody>
          <a:bodyPr/>
          <a:lstStyle/>
          <a:p>
            <a:r>
              <a:rPr lang="en-US" dirty="0"/>
              <a:t>Design and Develop a Serverless Event-Driven Microservice-Based Solution</a:t>
            </a:r>
          </a:p>
        </p:txBody>
      </p:sp>
    </p:spTree>
    <p:extLst>
      <p:ext uri="{BB962C8B-B14F-4D97-AF65-F5344CB8AC3E}">
        <p14:creationId xmlns:p14="http://schemas.microsoft.com/office/powerpoint/2010/main" val="134211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Code Review and Standards</a:t>
            </a:r>
          </a:p>
        </p:txBody>
      </p:sp>
    </p:spTree>
    <p:extLst>
      <p:ext uri="{BB962C8B-B14F-4D97-AF65-F5344CB8AC3E}">
        <p14:creationId xmlns:p14="http://schemas.microsoft.com/office/powerpoint/2010/main" val="260953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Tree>
    <p:extLst>
      <p:ext uri="{BB962C8B-B14F-4D97-AF65-F5344CB8AC3E}">
        <p14:creationId xmlns:p14="http://schemas.microsoft.com/office/powerpoint/2010/main" val="52671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Integration and Interoperability</a:t>
            </a:r>
          </a:p>
        </p:txBody>
      </p:sp>
    </p:spTree>
    <p:extLst>
      <p:ext uri="{BB962C8B-B14F-4D97-AF65-F5344CB8AC3E}">
        <p14:creationId xmlns:p14="http://schemas.microsoft.com/office/powerpoint/2010/main" val="6351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Documentation</a:t>
            </a:r>
          </a:p>
        </p:txBody>
      </p:sp>
    </p:spTree>
    <p:extLst>
      <p:ext uri="{BB962C8B-B14F-4D97-AF65-F5344CB8AC3E}">
        <p14:creationId xmlns:p14="http://schemas.microsoft.com/office/powerpoint/2010/main" val="1220105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Performance Optimization</a:t>
            </a:r>
          </a:p>
        </p:txBody>
      </p:sp>
    </p:spTree>
    <p:extLst>
      <p:ext uri="{BB962C8B-B14F-4D97-AF65-F5344CB8AC3E}">
        <p14:creationId xmlns:p14="http://schemas.microsoft.com/office/powerpoint/2010/main" val="2040363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Mentoring and Leadership</a:t>
            </a:r>
          </a:p>
        </p:txBody>
      </p:sp>
    </p:spTree>
    <p:extLst>
      <p:ext uri="{BB962C8B-B14F-4D97-AF65-F5344CB8AC3E}">
        <p14:creationId xmlns:p14="http://schemas.microsoft.com/office/powerpoint/2010/main" val="1156416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Stakeholder Communication</a:t>
            </a:r>
          </a:p>
        </p:txBody>
      </p:sp>
    </p:spTree>
    <p:extLst>
      <p:ext uri="{BB962C8B-B14F-4D97-AF65-F5344CB8AC3E}">
        <p14:creationId xmlns:p14="http://schemas.microsoft.com/office/powerpoint/2010/main" val="400971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Communication</a:t>
            </a:r>
          </a:p>
        </p:txBody>
      </p:sp>
      <p:sp>
        <p:nvSpPr>
          <p:cNvPr id="13" name="Rectangle: Rounded Corners 12">
            <a:extLst>
              <a:ext uri="{FF2B5EF4-FFF2-40B4-BE49-F238E27FC236}">
                <a16:creationId xmlns:a16="http://schemas.microsoft.com/office/drawing/2014/main" id="{2E99E77F-EBBD-4B0B-9715-396ADA8EBE3F}"/>
              </a:ext>
            </a:extLst>
          </p:cNvPr>
          <p:cNvSpPr/>
          <p:nvPr/>
        </p:nvSpPr>
        <p:spPr>
          <a:xfrm>
            <a:off x="621538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Adapting to Change</a:t>
            </a:r>
          </a:p>
        </p:txBody>
      </p:sp>
    </p:spTree>
    <p:extLst>
      <p:ext uri="{BB962C8B-B14F-4D97-AF65-F5344CB8AC3E}">
        <p14:creationId xmlns:p14="http://schemas.microsoft.com/office/powerpoint/2010/main" val="270914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Communication</a:t>
            </a:r>
          </a:p>
        </p:txBody>
      </p:sp>
      <p:sp>
        <p:nvSpPr>
          <p:cNvPr id="13" name="Rectangle: Rounded Corners 12">
            <a:extLst>
              <a:ext uri="{FF2B5EF4-FFF2-40B4-BE49-F238E27FC236}">
                <a16:creationId xmlns:a16="http://schemas.microsoft.com/office/drawing/2014/main" id="{2E99E77F-EBBD-4B0B-9715-396ADA8EBE3F}"/>
              </a:ext>
            </a:extLst>
          </p:cNvPr>
          <p:cNvSpPr/>
          <p:nvPr/>
        </p:nvSpPr>
        <p:spPr>
          <a:xfrm>
            <a:off x="621538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Adapting to Change</a:t>
            </a:r>
          </a:p>
        </p:txBody>
      </p:sp>
      <p:sp>
        <p:nvSpPr>
          <p:cNvPr id="14" name="Rectangle: Rounded Corners 13">
            <a:extLst>
              <a:ext uri="{FF2B5EF4-FFF2-40B4-BE49-F238E27FC236}">
                <a16:creationId xmlns:a16="http://schemas.microsoft.com/office/drawing/2014/main" id="{6FF102CE-B9F2-6885-4EEC-AD681E2F5FC0}"/>
              </a:ext>
            </a:extLst>
          </p:cNvPr>
          <p:cNvSpPr/>
          <p:nvPr/>
        </p:nvSpPr>
        <p:spPr>
          <a:xfrm>
            <a:off x="8963660" y="4824728"/>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Reviewing/ Approving Design Changes</a:t>
            </a:r>
          </a:p>
        </p:txBody>
      </p:sp>
    </p:spTree>
    <p:extLst>
      <p:ext uri="{BB962C8B-B14F-4D97-AF65-F5344CB8AC3E}">
        <p14:creationId xmlns:p14="http://schemas.microsoft.com/office/powerpoint/2010/main" val="3893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CA1-A116-A74D-0317-36ACB88B7693}"/>
              </a:ext>
            </a:extLst>
          </p:cNvPr>
          <p:cNvSpPr>
            <a:spLocks noGrp="1"/>
          </p:cNvSpPr>
          <p:nvPr>
            <p:ph type="title"/>
          </p:nvPr>
        </p:nvSpPr>
        <p:spPr/>
        <p:txBody>
          <a:bodyPr/>
          <a:lstStyle/>
          <a:p>
            <a:r>
              <a:rPr lang="en-US" dirty="0"/>
              <a:t>Role of Software Architects</a:t>
            </a:r>
          </a:p>
        </p:txBody>
      </p:sp>
      <p:sp>
        <p:nvSpPr>
          <p:cNvPr id="3" name="Rectangle: Rounded Corners 2">
            <a:extLst>
              <a:ext uri="{FF2B5EF4-FFF2-40B4-BE49-F238E27FC236}">
                <a16:creationId xmlns:a16="http://schemas.microsoft.com/office/drawing/2014/main" id="{06C2AC2B-CC19-E053-0FDA-BA4FE3B62E87}"/>
              </a:ext>
            </a:extLst>
          </p:cNvPr>
          <p:cNvSpPr/>
          <p:nvPr/>
        </p:nvSpPr>
        <p:spPr>
          <a:xfrm>
            <a:off x="71882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Risk Assessment and Mitigation</a:t>
            </a:r>
          </a:p>
        </p:txBody>
      </p:sp>
      <p:sp>
        <p:nvSpPr>
          <p:cNvPr id="4" name="Rectangle: Rounded Corners 3">
            <a:extLst>
              <a:ext uri="{FF2B5EF4-FFF2-40B4-BE49-F238E27FC236}">
                <a16:creationId xmlns:a16="http://schemas.microsoft.com/office/drawing/2014/main" id="{CFF733E5-B800-7D7F-0431-BBA91782E435}"/>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System Design</a:t>
            </a:r>
          </a:p>
        </p:txBody>
      </p:sp>
      <p:sp>
        <p:nvSpPr>
          <p:cNvPr id="5" name="Rectangle: Rounded Corners 4">
            <a:extLst>
              <a:ext uri="{FF2B5EF4-FFF2-40B4-BE49-F238E27FC236}">
                <a16:creationId xmlns:a16="http://schemas.microsoft.com/office/drawing/2014/main" id="{E3347F30-6C0D-E4EB-1F42-236B7C292262}"/>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Technology Selection</a:t>
            </a:r>
          </a:p>
        </p:txBody>
      </p:sp>
      <p:sp>
        <p:nvSpPr>
          <p:cNvPr id="6" name="Rectangle: Rounded Corners 5">
            <a:extLst>
              <a:ext uri="{FF2B5EF4-FFF2-40B4-BE49-F238E27FC236}">
                <a16:creationId xmlns:a16="http://schemas.microsoft.com/office/drawing/2014/main" id="{4BCE06CF-78F0-F4CC-F4E4-B715FC308E73}"/>
              </a:ext>
            </a:extLst>
          </p:cNvPr>
          <p:cNvSpPr/>
          <p:nvPr/>
        </p:nvSpPr>
        <p:spPr>
          <a:xfrm>
            <a:off x="621538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Ensuring Quality Attributes</a:t>
            </a:r>
          </a:p>
        </p:txBody>
      </p:sp>
      <p:sp>
        <p:nvSpPr>
          <p:cNvPr id="7" name="Rectangle: Rounded Corners 6">
            <a:extLst>
              <a:ext uri="{FF2B5EF4-FFF2-40B4-BE49-F238E27FC236}">
                <a16:creationId xmlns:a16="http://schemas.microsoft.com/office/drawing/2014/main" id="{937DD16B-FC7B-4509-800B-461CE5B37860}"/>
              </a:ext>
            </a:extLst>
          </p:cNvPr>
          <p:cNvSpPr/>
          <p:nvPr/>
        </p:nvSpPr>
        <p:spPr>
          <a:xfrm>
            <a:off x="896366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Code Review and Standards</a:t>
            </a:r>
          </a:p>
        </p:txBody>
      </p:sp>
      <p:sp>
        <p:nvSpPr>
          <p:cNvPr id="8" name="Rectangle: Rounded Corners 7">
            <a:extLst>
              <a:ext uri="{FF2B5EF4-FFF2-40B4-BE49-F238E27FC236}">
                <a16:creationId xmlns:a16="http://schemas.microsoft.com/office/drawing/2014/main" id="{0BCF19AB-2B55-A415-C951-0CA9F1B71C99}"/>
              </a:ext>
            </a:extLst>
          </p:cNvPr>
          <p:cNvSpPr/>
          <p:nvPr/>
        </p:nvSpPr>
        <p:spPr>
          <a:xfrm>
            <a:off x="346710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Integration and Interoperability</a:t>
            </a:r>
          </a:p>
        </p:txBody>
      </p:sp>
      <p:sp>
        <p:nvSpPr>
          <p:cNvPr id="9" name="Rectangle: Rounded Corners 8">
            <a:extLst>
              <a:ext uri="{FF2B5EF4-FFF2-40B4-BE49-F238E27FC236}">
                <a16:creationId xmlns:a16="http://schemas.microsoft.com/office/drawing/2014/main" id="{3AB1AB4F-C53A-5081-F380-6FE7C2B42068}"/>
              </a:ext>
            </a:extLst>
          </p:cNvPr>
          <p:cNvSpPr/>
          <p:nvPr/>
        </p:nvSpPr>
        <p:spPr>
          <a:xfrm>
            <a:off x="6215380" y="342900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Documentation</a:t>
            </a:r>
          </a:p>
        </p:txBody>
      </p:sp>
      <p:sp>
        <p:nvSpPr>
          <p:cNvPr id="10" name="Rectangle: Rounded Corners 9">
            <a:extLst>
              <a:ext uri="{FF2B5EF4-FFF2-40B4-BE49-F238E27FC236}">
                <a16:creationId xmlns:a16="http://schemas.microsoft.com/office/drawing/2014/main" id="{9306B41C-4977-74BC-A3A4-DE66C66A9779}"/>
              </a:ext>
            </a:extLst>
          </p:cNvPr>
          <p:cNvSpPr/>
          <p:nvPr/>
        </p:nvSpPr>
        <p:spPr>
          <a:xfrm>
            <a:off x="8963660" y="3435984"/>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Performance Optimization</a:t>
            </a:r>
          </a:p>
        </p:txBody>
      </p:sp>
      <p:sp>
        <p:nvSpPr>
          <p:cNvPr id="11" name="Rectangle: Rounded Corners 10">
            <a:extLst>
              <a:ext uri="{FF2B5EF4-FFF2-40B4-BE49-F238E27FC236}">
                <a16:creationId xmlns:a16="http://schemas.microsoft.com/office/drawing/2014/main" id="{3B840E8E-990B-CD6F-69BB-02AFC35EDB98}"/>
              </a:ext>
            </a:extLst>
          </p:cNvPr>
          <p:cNvSpPr/>
          <p:nvPr/>
        </p:nvSpPr>
        <p:spPr>
          <a:xfrm>
            <a:off x="71882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Mentoring and Leadership</a:t>
            </a:r>
          </a:p>
        </p:txBody>
      </p:sp>
      <p:sp>
        <p:nvSpPr>
          <p:cNvPr id="12" name="Rectangle: Rounded Corners 11">
            <a:extLst>
              <a:ext uri="{FF2B5EF4-FFF2-40B4-BE49-F238E27FC236}">
                <a16:creationId xmlns:a16="http://schemas.microsoft.com/office/drawing/2014/main" id="{4419C93E-711E-DC2E-AB7F-4451DB658AB9}"/>
              </a:ext>
            </a:extLst>
          </p:cNvPr>
          <p:cNvSpPr/>
          <p:nvPr/>
        </p:nvSpPr>
        <p:spPr>
          <a:xfrm>
            <a:off x="346710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Communication</a:t>
            </a:r>
          </a:p>
        </p:txBody>
      </p:sp>
      <p:sp>
        <p:nvSpPr>
          <p:cNvPr id="13" name="Rectangle: Rounded Corners 12">
            <a:extLst>
              <a:ext uri="{FF2B5EF4-FFF2-40B4-BE49-F238E27FC236}">
                <a16:creationId xmlns:a16="http://schemas.microsoft.com/office/drawing/2014/main" id="{2E99E77F-EBBD-4B0B-9715-396ADA8EBE3F}"/>
              </a:ext>
            </a:extLst>
          </p:cNvPr>
          <p:cNvSpPr/>
          <p:nvPr/>
        </p:nvSpPr>
        <p:spPr>
          <a:xfrm>
            <a:off x="621538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Adapting to Change</a:t>
            </a:r>
          </a:p>
        </p:txBody>
      </p:sp>
      <p:sp>
        <p:nvSpPr>
          <p:cNvPr id="14" name="Rectangle: Rounded Corners 13">
            <a:extLst>
              <a:ext uri="{FF2B5EF4-FFF2-40B4-BE49-F238E27FC236}">
                <a16:creationId xmlns:a16="http://schemas.microsoft.com/office/drawing/2014/main" id="{6FF102CE-B9F2-6885-4EEC-AD681E2F5FC0}"/>
              </a:ext>
            </a:extLst>
          </p:cNvPr>
          <p:cNvSpPr/>
          <p:nvPr/>
        </p:nvSpPr>
        <p:spPr>
          <a:xfrm>
            <a:off x="8963660" y="4824728"/>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Reviewing/ Approving Design Changes</a:t>
            </a:r>
          </a:p>
        </p:txBody>
      </p:sp>
    </p:spTree>
    <p:extLst>
      <p:ext uri="{BB962C8B-B14F-4D97-AF65-F5344CB8AC3E}">
        <p14:creationId xmlns:p14="http://schemas.microsoft.com/office/powerpoint/2010/main" val="301963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FB65-992F-24CB-E261-F742560EA0D1}"/>
              </a:ext>
            </a:extLst>
          </p:cNvPr>
          <p:cNvSpPr>
            <a:spLocks noGrp="1"/>
          </p:cNvSpPr>
          <p:nvPr>
            <p:ph type="title"/>
          </p:nvPr>
        </p:nvSpPr>
        <p:spPr/>
        <p:txBody>
          <a:bodyPr/>
          <a:lstStyle/>
          <a:p>
            <a:r>
              <a:rPr lang="en-US" dirty="0"/>
              <a:t>What is Software Architecture</a:t>
            </a:r>
          </a:p>
        </p:txBody>
      </p:sp>
    </p:spTree>
    <p:extLst>
      <p:ext uri="{BB962C8B-B14F-4D97-AF65-F5344CB8AC3E}">
        <p14:creationId xmlns:p14="http://schemas.microsoft.com/office/powerpoint/2010/main" val="160314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E697-BC68-ECB4-E5F9-F50B3132CD23}"/>
              </a:ext>
            </a:extLst>
          </p:cNvPr>
          <p:cNvSpPr>
            <a:spLocks noGrp="1"/>
          </p:cNvSpPr>
          <p:nvPr>
            <p:ph type="title"/>
          </p:nvPr>
        </p:nvSpPr>
        <p:spPr/>
        <p:txBody>
          <a:bodyPr/>
          <a:lstStyle/>
          <a:p>
            <a:r>
              <a:rPr lang="en-US" dirty="0"/>
              <a:t>What does it mean to be a cloud architect?</a:t>
            </a:r>
          </a:p>
        </p:txBody>
      </p:sp>
    </p:spTree>
    <p:extLst>
      <p:ext uri="{BB962C8B-B14F-4D97-AF65-F5344CB8AC3E}">
        <p14:creationId xmlns:p14="http://schemas.microsoft.com/office/powerpoint/2010/main" val="1420178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Cloud Expertise</a:t>
            </a:r>
          </a:p>
        </p:txBody>
      </p:sp>
    </p:spTree>
    <p:extLst>
      <p:ext uri="{BB962C8B-B14F-4D97-AF65-F5344CB8AC3E}">
        <p14:creationId xmlns:p14="http://schemas.microsoft.com/office/powerpoint/2010/main" val="979517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Cost Optimization</a:t>
            </a:r>
          </a:p>
        </p:txBody>
      </p:sp>
    </p:spTree>
    <p:extLst>
      <p:ext uri="{BB962C8B-B14F-4D97-AF65-F5344CB8AC3E}">
        <p14:creationId xmlns:p14="http://schemas.microsoft.com/office/powerpoint/2010/main" val="340976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Tree>
    <p:extLst>
      <p:ext uri="{BB962C8B-B14F-4D97-AF65-F5344CB8AC3E}">
        <p14:creationId xmlns:p14="http://schemas.microsoft.com/office/powerpoint/2010/main" val="632797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Resilience and Disaster Recovery</a:t>
            </a:r>
          </a:p>
        </p:txBody>
      </p:sp>
    </p:spTree>
    <p:extLst>
      <p:ext uri="{BB962C8B-B14F-4D97-AF65-F5344CB8AC3E}">
        <p14:creationId xmlns:p14="http://schemas.microsoft.com/office/powerpoint/2010/main" val="1694619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Resilience and Disaster Recovery</a:t>
            </a:r>
          </a:p>
        </p:txBody>
      </p:sp>
      <p:sp>
        <p:nvSpPr>
          <p:cNvPr id="7" name="Rectangle: Rounded Corners 6">
            <a:extLst>
              <a:ext uri="{FF2B5EF4-FFF2-40B4-BE49-F238E27FC236}">
                <a16:creationId xmlns:a16="http://schemas.microsoft.com/office/drawing/2014/main" id="{4CD89AE6-0B88-F6B6-EDDB-56AC8523E1C0}"/>
              </a:ext>
            </a:extLst>
          </p:cNvPr>
          <p:cNvSpPr/>
          <p:nvPr/>
        </p:nvSpPr>
        <p:spPr>
          <a:xfrm>
            <a:off x="4312920" y="381412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Infrastructure as Code (</a:t>
            </a:r>
            <a:r>
              <a:rPr lang="en-US" sz="3200" b="1" dirty="0" err="1"/>
              <a:t>IaC</a:t>
            </a:r>
            <a:r>
              <a:rPr lang="en-US" sz="3200" b="1" dirty="0"/>
              <a:t>)</a:t>
            </a:r>
          </a:p>
        </p:txBody>
      </p:sp>
    </p:spTree>
    <p:extLst>
      <p:ext uri="{BB962C8B-B14F-4D97-AF65-F5344CB8AC3E}">
        <p14:creationId xmlns:p14="http://schemas.microsoft.com/office/powerpoint/2010/main" val="82544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Resilience and Disaster Recovery</a:t>
            </a:r>
          </a:p>
        </p:txBody>
      </p:sp>
      <p:sp>
        <p:nvSpPr>
          <p:cNvPr id="7" name="Rectangle: Rounded Corners 6">
            <a:extLst>
              <a:ext uri="{FF2B5EF4-FFF2-40B4-BE49-F238E27FC236}">
                <a16:creationId xmlns:a16="http://schemas.microsoft.com/office/drawing/2014/main" id="{4CD89AE6-0B88-F6B6-EDDB-56AC8523E1C0}"/>
              </a:ext>
            </a:extLst>
          </p:cNvPr>
          <p:cNvSpPr/>
          <p:nvPr/>
        </p:nvSpPr>
        <p:spPr>
          <a:xfrm>
            <a:off x="431292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Infrastructure as Code (</a:t>
            </a:r>
            <a:r>
              <a:rPr lang="en-US" sz="3200" dirty="0" err="1"/>
              <a:t>IaC</a:t>
            </a:r>
            <a:r>
              <a:rPr lang="en-US" sz="3200" dirty="0"/>
              <a:t>)</a:t>
            </a:r>
          </a:p>
        </p:txBody>
      </p:sp>
      <p:sp>
        <p:nvSpPr>
          <p:cNvPr id="8" name="Rectangle: Rounded Corners 7">
            <a:extLst>
              <a:ext uri="{FF2B5EF4-FFF2-40B4-BE49-F238E27FC236}">
                <a16:creationId xmlns:a16="http://schemas.microsoft.com/office/drawing/2014/main" id="{BD4F89FE-D274-745B-5294-77754B220698}"/>
              </a:ext>
            </a:extLst>
          </p:cNvPr>
          <p:cNvSpPr/>
          <p:nvPr/>
        </p:nvSpPr>
        <p:spPr>
          <a:xfrm>
            <a:off x="8361680" y="3814128"/>
            <a:ext cx="3566160" cy="1408112"/>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Cloud Governance and Strategy</a:t>
            </a:r>
          </a:p>
        </p:txBody>
      </p:sp>
    </p:spTree>
    <p:extLst>
      <p:ext uri="{BB962C8B-B14F-4D97-AF65-F5344CB8AC3E}">
        <p14:creationId xmlns:p14="http://schemas.microsoft.com/office/powerpoint/2010/main" val="4217973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02B-0DEC-A709-D684-AA9DAC4E2A61}"/>
              </a:ext>
            </a:extLst>
          </p:cNvPr>
          <p:cNvSpPr>
            <a:spLocks noGrp="1"/>
          </p:cNvSpPr>
          <p:nvPr>
            <p:ph type="title"/>
          </p:nvPr>
        </p:nvSpPr>
        <p:spPr/>
        <p:txBody>
          <a:bodyPr>
            <a:normAutofit/>
          </a:bodyPr>
          <a:lstStyle/>
          <a:p>
            <a:r>
              <a:rPr lang="en-US" sz="3600" dirty="0"/>
              <a:t>What does it mean to be a cloud architect?</a:t>
            </a:r>
          </a:p>
        </p:txBody>
      </p:sp>
      <p:sp>
        <p:nvSpPr>
          <p:cNvPr id="3" name="Rectangle: Rounded Corners 2">
            <a:extLst>
              <a:ext uri="{FF2B5EF4-FFF2-40B4-BE49-F238E27FC236}">
                <a16:creationId xmlns:a16="http://schemas.microsoft.com/office/drawing/2014/main" id="{8381B01F-BACB-4F2D-6D8F-BDF3ED2A0322}"/>
              </a:ext>
            </a:extLst>
          </p:cNvPr>
          <p:cNvSpPr/>
          <p:nvPr/>
        </p:nvSpPr>
        <p:spPr>
          <a:xfrm>
            <a:off x="26416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Expertise</a:t>
            </a:r>
          </a:p>
        </p:txBody>
      </p:sp>
      <p:sp>
        <p:nvSpPr>
          <p:cNvPr id="4" name="Rectangle: Rounded Corners 3">
            <a:extLst>
              <a:ext uri="{FF2B5EF4-FFF2-40B4-BE49-F238E27FC236}">
                <a16:creationId xmlns:a16="http://schemas.microsoft.com/office/drawing/2014/main" id="{CC993501-ECA7-236F-F8C9-EA41342D677A}"/>
              </a:ext>
            </a:extLst>
          </p:cNvPr>
          <p:cNvSpPr/>
          <p:nvPr/>
        </p:nvSpPr>
        <p:spPr>
          <a:xfrm>
            <a:off x="836168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Security and Compliance</a:t>
            </a:r>
          </a:p>
        </p:txBody>
      </p:sp>
      <p:sp>
        <p:nvSpPr>
          <p:cNvPr id="5" name="Rectangle: Rounded Corners 4">
            <a:extLst>
              <a:ext uri="{FF2B5EF4-FFF2-40B4-BE49-F238E27FC236}">
                <a16:creationId xmlns:a16="http://schemas.microsoft.com/office/drawing/2014/main" id="{E50C6958-D5EA-BA51-D580-4C1BF53F6193}"/>
              </a:ext>
            </a:extLst>
          </p:cNvPr>
          <p:cNvSpPr/>
          <p:nvPr/>
        </p:nvSpPr>
        <p:spPr>
          <a:xfrm>
            <a:off x="4312920" y="186340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Cost Optimization</a:t>
            </a:r>
          </a:p>
        </p:txBody>
      </p:sp>
      <p:sp>
        <p:nvSpPr>
          <p:cNvPr id="6" name="Rectangle: Rounded Corners 5">
            <a:extLst>
              <a:ext uri="{FF2B5EF4-FFF2-40B4-BE49-F238E27FC236}">
                <a16:creationId xmlns:a16="http://schemas.microsoft.com/office/drawing/2014/main" id="{76838331-7F91-7B4C-83F0-A6DD03F38A0B}"/>
              </a:ext>
            </a:extLst>
          </p:cNvPr>
          <p:cNvSpPr/>
          <p:nvPr/>
        </p:nvSpPr>
        <p:spPr>
          <a:xfrm>
            <a:off x="26416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Resilience and Disaster Recovery</a:t>
            </a:r>
          </a:p>
        </p:txBody>
      </p:sp>
      <p:sp>
        <p:nvSpPr>
          <p:cNvPr id="7" name="Rectangle: Rounded Corners 6">
            <a:extLst>
              <a:ext uri="{FF2B5EF4-FFF2-40B4-BE49-F238E27FC236}">
                <a16:creationId xmlns:a16="http://schemas.microsoft.com/office/drawing/2014/main" id="{4CD89AE6-0B88-F6B6-EDDB-56AC8523E1C0}"/>
              </a:ext>
            </a:extLst>
          </p:cNvPr>
          <p:cNvSpPr/>
          <p:nvPr/>
        </p:nvSpPr>
        <p:spPr>
          <a:xfrm>
            <a:off x="431292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Infrastructure as Code (</a:t>
            </a:r>
            <a:r>
              <a:rPr lang="en-US" sz="3200" dirty="0" err="1"/>
              <a:t>IaC</a:t>
            </a:r>
            <a:r>
              <a:rPr lang="en-US" sz="3200" dirty="0"/>
              <a:t>)</a:t>
            </a:r>
          </a:p>
        </p:txBody>
      </p:sp>
      <p:sp>
        <p:nvSpPr>
          <p:cNvPr id="8" name="Rectangle: Rounded Corners 7">
            <a:extLst>
              <a:ext uri="{FF2B5EF4-FFF2-40B4-BE49-F238E27FC236}">
                <a16:creationId xmlns:a16="http://schemas.microsoft.com/office/drawing/2014/main" id="{BD4F89FE-D274-745B-5294-77754B220698}"/>
              </a:ext>
            </a:extLst>
          </p:cNvPr>
          <p:cNvSpPr/>
          <p:nvPr/>
        </p:nvSpPr>
        <p:spPr>
          <a:xfrm>
            <a:off x="8361680" y="3814128"/>
            <a:ext cx="3566160" cy="1408112"/>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Cloud Governance and Strategy</a:t>
            </a:r>
          </a:p>
        </p:txBody>
      </p:sp>
    </p:spTree>
    <p:extLst>
      <p:ext uri="{BB962C8B-B14F-4D97-AF65-F5344CB8AC3E}">
        <p14:creationId xmlns:p14="http://schemas.microsoft.com/office/powerpoint/2010/main" val="76064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9EA7-20C5-52C6-FC3B-CC014B4DA794}"/>
              </a:ext>
            </a:extLst>
          </p:cNvPr>
          <p:cNvSpPr>
            <a:spLocks noGrp="1"/>
          </p:cNvSpPr>
          <p:nvPr>
            <p:ph type="title"/>
          </p:nvPr>
        </p:nvSpPr>
        <p:spPr/>
        <p:txBody>
          <a:bodyPr/>
          <a:lstStyle/>
          <a:p>
            <a:r>
              <a:rPr lang="en-US" dirty="0"/>
              <a:t>Software Architecture Steps</a:t>
            </a:r>
          </a:p>
        </p:txBody>
      </p:sp>
    </p:spTree>
    <p:extLst>
      <p:ext uri="{BB962C8B-B14F-4D97-AF65-F5344CB8AC3E}">
        <p14:creationId xmlns:p14="http://schemas.microsoft.com/office/powerpoint/2010/main" val="845603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36192E2C-2584-A810-1983-5294393D2242}"/>
              </a:ext>
            </a:extLst>
          </p:cNvPr>
          <p:cNvSpPr txBox="1"/>
          <p:nvPr/>
        </p:nvSpPr>
        <p:spPr>
          <a:xfrm>
            <a:off x="2879478" y="3013501"/>
            <a:ext cx="6433043" cy="830997"/>
          </a:xfrm>
          <a:prstGeom prst="rect">
            <a:avLst/>
          </a:prstGeom>
          <a:noFill/>
        </p:spPr>
        <p:txBody>
          <a:bodyPr wrap="none" rtlCol="0">
            <a:spAutoFit/>
          </a:bodyPr>
          <a:lstStyle/>
          <a:p>
            <a:r>
              <a:rPr lang="en-US" sz="4800" b="1" dirty="0">
                <a:solidFill>
                  <a:srgbClr val="F9975F"/>
                </a:solidFill>
              </a:rPr>
              <a:t>Requirements Gathering</a:t>
            </a:r>
          </a:p>
        </p:txBody>
      </p:sp>
    </p:spTree>
    <p:extLst>
      <p:ext uri="{BB962C8B-B14F-4D97-AF65-F5344CB8AC3E}">
        <p14:creationId xmlns:p14="http://schemas.microsoft.com/office/powerpoint/2010/main" val="250831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9FA-A7F7-3198-3767-C98368EDBEE5}"/>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8C3D2BA4-6D85-3EA2-6DBF-8591CA0472D4}"/>
              </a:ext>
            </a:extLst>
          </p:cNvPr>
          <p:cNvSpPr txBox="1"/>
          <p:nvPr/>
        </p:nvSpPr>
        <p:spPr>
          <a:xfrm>
            <a:off x="2489200" y="2644170"/>
            <a:ext cx="7213600" cy="1569660"/>
          </a:xfrm>
          <a:prstGeom prst="rect">
            <a:avLst/>
          </a:prstGeom>
          <a:noFill/>
        </p:spPr>
        <p:txBody>
          <a:bodyPr wrap="square" rtlCol="0">
            <a:spAutoFit/>
          </a:bodyPr>
          <a:lstStyle/>
          <a:p>
            <a:pPr algn="ctr"/>
            <a:r>
              <a:rPr lang="en-US" sz="3200" b="1" dirty="0">
                <a:solidFill>
                  <a:srgbClr val="F9975F"/>
                </a:solidFill>
              </a:rPr>
              <a:t>how different components of a software application will interact, communicate, and work together</a:t>
            </a:r>
          </a:p>
        </p:txBody>
      </p:sp>
    </p:spTree>
    <p:extLst>
      <p:ext uri="{BB962C8B-B14F-4D97-AF65-F5344CB8AC3E}">
        <p14:creationId xmlns:p14="http://schemas.microsoft.com/office/powerpoint/2010/main" val="268548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6E1FA5CA-BAB2-FA94-EDBF-BC9C3DB10D80}"/>
              </a:ext>
            </a:extLst>
          </p:cNvPr>
          <p:cNvSpPr txBox="1"/>
          <p:nvPr/>
        </p:nvSpPr>
        <p:spPr>
          <a:xfrm>
            <a:off x="2422847" y="3013501"/>
            <a:ext cx="7346306" cy="830997"/>
          </a:xfrm>
          <a:prstGeom prst="rect">
            <a:avLst/>
          </a:prstGeom>
          <a:noFill/>
        </p:spPr>
        <p:txBody>
          <a:bodyPr wrap="none" rtlCol="0">
            <a:spAutoFit/>
          </a:bodyPr>
          <a:lstStyle/>
          <a:p>
            <a:r>
              <a:rPr lang="en-US" sz="4800" b="1" dirty="0">
                <a:solidFill>
                  <a:srgbClr val="F9975F"/>
                </a:solidFill>
              </a:rPr>
              <a:t>Define Goals and Objectives</a:t>
            </a:r>
          </a:p>
        </p:txBody>
      </p:sp>
    </p:spTree>
    <p:extLst>
      <p:ext uri="{BB962C8B-B14F-4D97-AF65-F5344CB8AC3E}">
        <p14:creationId xmlns:p14="http://schemas.microsoft.com/office/powerpoint/2010/main" val="2222852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A6574AD-C1B5-9AD6-3672-D8FE6555882F}"/>
              </a:ext>
            </a:extLst>
          </p:cNvPr>
          <p:cNvSpPr txBox="1"/>
          <p:nvPr/>
        </p:nvSpPr>
        <p:spPr>
          <a:xfrm>
            <a:off x="3502180" y="3013501"/>
            <a:ext cx="5187639" cy="830997"/>
          </a:xfrm>
          <a:prstGeom prst="rect">
            <a:avLst/>
          </a:prstGeom>
          <a:noFill/>
        </p:spPr>
        <p:txBody>
          <a:bodyPr wrap="none" rtlCol="0">
            <a:spAutoFit/>
          </a:bodyPr>
          <a:lstStyle/>
          <a:p>
            <a:r>
              <a:rPr lang="en-US" sz="4800" b="1" dirty="0">
                <a:solidFill>
                  <a:srgbClr val="F9975F"/>
                </a:solidFill>
              </a:rPr>
              <a:t>Identify Constraints</a:t>
            </a:r>
          </a:p>
        </p:txBody>
      </p:sp>
    </p:spTree>
    <p:extLst>
      <p:ext uri="{BB962C8B-B14F-4D97-AF65-F5344CB8AC3E}">
        <p14:creationId xmlns:p14="http://schemas.microsoft.com/office/powerpoint/2010/main" val="2947993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00FBCF2F-3919-C292-483A-847999842512}"/>
              </a:ext>
            </a:extLst>
          </p:cNvPr>
          <p:cNvSpPr txBox="1"/>
          <p:nvPr/>
        </p:nvSpPr>
        <p:spPr>
          <a:xfrm>
            <a:off x="2622934" y="3013501"/>
            <a:ext cx="6946132" cy="830997"/>
          </a:xfrm>
          <a:prstGeom prst="rect">
            <a:avLst/>
          </a:prstGeom>
          <a:noFill/>
        </p:spPr>
        <p:txBody>
          <a:bodyPr wrap="none" rtlCol="0">
            <a:spAutoFit/>
          </a:bodyPr>
          <a:lstStyle/>
          <a:p>
            <a:r>
              <a:rPr lang="en-US" sz="4800" b="1" dirty="0">
                <a:solidFill>
                  <a:srgbClr val="F9975F"/>
                </a:solidFill>
              </a:rPr>
              <a:t>Create a High-Level Design</a:t>
            </a:r>
          </a:p>
        </p:txBody>
      </p:sp>
    </p:spTree>
    <p:extLst>
      <p:ext uri="{BB962C8B-B14F-4D97-AF65-F5344CB8AC3E}">
        <p14:creationId xmlns:p14="http://schemas.microsoft.com/office/powerpoint/2010/main" val="4175162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2F05A947-B37F-8E00-FBA9-A8D3D414E52A}"/>
              </a:ext>
            </a:extLst>
          </p:cNvPr>
          <p:cNvSpPr txBox="1"/>
          <p:nvPr/>
        </p:nvSpPr>
        <p:spPr>
          <a:xfrm>
            <a:off x="1655521" y="3013501"/>
            <a:ext cx="8880957" cy="830997"/>
          </a:xfrm>
          <a:prstGeom prst="rect">
            <a:avLst/>
          </a:prstGeom>
          <a:noFill/>
        </p:spPr>
        <p:txBody>
          <a:bodyPr wrap="none" rtlCol="0">
            <a:spAutoFit/>
          </a:bodyPr>
          <a:lstStyle/>
          <a:p>
            <a:r>
              <a:rPr lang="en-US" sz="4800" b="1" dirty="0">
                <a:solidFill>
                  <a:srgbClr val="F9975F"/>
                </a:solidFill>
              </a:rPr>
              <a:t>Chose the Right Architecture Style</a:t>
            </a:r>
          </a:p>
        </p:txBody>
      </p:sp>
    </p:spTree>
    <p:extLst>
      <p:ext uri="{BB962C8B-B14F-4D97-AF65-F5344CB8AC3E}">
        <p14:creationId xmlns:p14="http://schemas.microsoft.com/office/powerpoint/2010/main" val="3589254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FAFBBFF-5FD0-1BDC-584E-61C2C6386F8D}"/>
              </a:ext>
            </a:extLst>
          </p:cNvPr>
          <p:cNvSpPr txBox="1"/>
          <p:nvPr/>
        </p:nvSpPr>
        <p:spPr>
          <a:xfrm>
            <a:off x="2248152" y="3013501"/>
            <a:ext cx="7695696" cy="830997"/>
          </a:xfrm>
          <a:prstGeom prst="rect">
            <a:avLst/>
          </a:prstGeom>
          <a:noFill/>
        </p:spPr>
        <p:txBody>
          <a:bodyPr wrap="none" rtlCol="0">
            <a:spAutoFit/>
          </a:bodyPr>
          <a:lstStyle/>
          <a:p>
            <a:r>
              <a:rPr lang="en-US" sz="4800" b="1" dirty="0">
                <a:solidFill>
                  <a:srgbClr val="F9975F"/>
                </a:solidFill>
              </a:rPr>
              <a:t>Select Technologies and Tools</a:t>
            </a:r>
          </a:p>
        </p:txBody>
      </p:sp>
    </p:spTree>
    <p:extLst>
      <p:ext uri="{BB962C8B-B14F-4D97-AF65-F5344CB8AC3E}">
        <p14:creationId xmlns:p14="http://schemas.microsoft.com/office/powerpoint/2010/main" val="3020923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5D6E970A-FE90-9DF5-85E2-9F18DCA1CE36}"/>
              </a:ext>
            </a:extLst>
          </p:cNvPr>
          <p:cNvSpPr txBox="1"/>
          <p:nvPr/>
        </p:nvSpPr>
        <p:spPr>
          <a:xfrm>
            <a:off x="2282295" y="3013501"/>
            <a:ext cx="7627409" cy="830997"/>
          </a:xfrm>
          <a:prstGeom prst="rect">
            <a:avLst/>
          </a:prstGeom>
          <a:noFill/>
        </p:spPr>
        <p:txBody>
          <a:bodyPr wrap="none" rtlCol="0">
            <a:spAutoFit/>
          </a:bodyPr>
          <a:lstStyle/>
          <a:p>
            <a:r>
              <a:rPr lang="en-US" sz="4800" b="1" dirty="0">
                <a:solidFill>
                  <a:srgbClr val="F9975F"/>
                </a:solidFill>
              </a:rPr>
              <a:t>Decide on Data Management</a:t>
            </a:r>
          </a:p>
        </p:txBody>
      </p:sp>
    </p:spTree>
    <p:extLst>
      <p:ext uri="{BB962C8B-B14F-4D97-AF65-F5344CB8AC3E}">
        <p14:creationId xmlns:p14="http://schemas.microsoft.com/office/powerpoint/2010/main" val="1822643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B24954E0-046C-8A6C-A226-B08AC994E33F}"/>
              </a:ext>
            </a:extLst>
          </p:cNvPr>
          <p:cNvSpPr txBox="1"/>
          <p:nvPr/>
        </p:nvSpPr>
        <p:spPr>
          <a:xfrm>
            <a:off x="2892879" y="3013501"/>
            <a:ext cx="6406241" cy="830997"/>
          </a:xfrm>
          <a:prstGeom prst="rect">
            <a:avLst/>
          </a:prstGeom>
          <a:noFill/>
        </p:spPr>
        <p:txBody>
          <a:bodyPr wrap="none" rtlCol="0">
            <a:spAutoFit/>
          </a:bodyPr>
          <a:lstStyle/>
          <a:p>
            <a:r>
              <a:rPr lang="en-US" sz="4800" b="1" dirty="0">
                <a:solidFill>
                  <a:srgbClr val="F9975F"/>
                </a:solidFill>
              </a:rPr>
              <a:t>Security Considerations</a:t>
            </a:r>
          </a:p>
        </p:txBody>
      </p:sp>
    </p:spTree>
    <p:extLst>
      <p:ext uri="{BB962C8B-B14F-4D97-AF65-F5344CB8AC3E}">
        <p14:creationId xmlns:p14="http://schemas.microsoft.com/office/powerpoint/2010/main" val="1255289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28E5B653-EC88-CB7F-FDEF-13101EDB6AA2}"/>
              </a:ext>
            </a:extLst>
          </p:cNvPr>
          <p:cNvSpPr txBox="1"/>
          <p:nvPr/>
        </p:nvSpPr>
        <p:spPr>
          <a:xfrm>
            <a:off x="1265382" y="3013501"/>
            <a:ext cx="9661235" cy="830997"/>
          </a:xfrm>
          <a:prstGeom prst="rect">
            <a:avLst/>
          </a:prstGeom>
          <a:noFill/>
        </p:spPr>
        <p:txBody>
          <a:bodyPr wrap="none" rtlCol="0">
            <a:spAutoFit/>
          </a:bodyPr>
          <a:lstStyle/>
          <a:p>
            <a:r>
              <a:rPr lang="en-US" sz="4800" b="1" dirty="0">
                <a:solidFill>
                  <a:srgbClr val="F9975F"/>
                </a:solidFill>
              </a:rPr>
              <a:t>Scalability and Performance Planning</a:t>
            </a:r>
          </a:p>
        </p:txBody>
      </p:sp>
    </p:spTree>
    <p:extLst>
      <p:ext uri="{BB962C8B-B14F-4D97-AF65-F5344CB8AC3E}">
        <p14:creationId xmlns:p14="http://schemas.microsoft.com/office/powerpoint/2010/main" val="3602074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F7EC34AC-46FA-DADC-5EC6-2888524929CD}"/>
              </a:ext>
            </a:extLst>
          </p:cNvPr>
          <p:cNvSpPr txBox="1"/>
          <p:nvPr/>
        </p:nvSpPr>
        <p:spPr>
          <a:xfrm>
            <a:off x="1630707" y="3013501"/>
            <a:ext cx="8930586" cy="830997"/>
          </a:xfrm>
          <a:prstGeom prst="rect">
            <a:avLst/>
          </a:prstGeom>
          <a:noFill/>
        </p:spPr>
        <p:txBody>
          <a:bodyPr wrap="none" rtlCol="0">
            <a:spAutoFit/>
          </a:bodyPr>
          <a:lstStyle/>
          <a:p>
            <a:r>
              <a:rPr lang="en-US" sz="4800" b="1" dirty="0">
                <a:solidFill>
                  <a:srgbClr val="F9975F"/>
                </a:solidFill>
              </a:rPr>
              <a:t>Design Patterns and Best Practices</a:t>
            </a:r>
          </a:p>
        </p:txBody>
      </p:sp>
    </p:spTree>
    <p:extLst>
      <p:ext uri="{BB962C8B-B14F-4D97-AF65-F5344CB8AC3E}">
        <p14:creationId xmlns:p14="http://schemas.microsoft.com/office/powerpoint/2010/main" val="3746035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4E9D39D-B621-CB13-850E-1A749A4CD0EC}"/>
              </a:ext>
            </a:extLst>
          </p:cNvPr>
          <p:cNvSpPr txBox="1"/>
          <p:nvPr/>
        </p:nvSpPr>
        <p:spPr>
          <a:xfrm>
            <a:off x="2544899" y="3013501"/>
            <a:ext cx="7102201" cy="830997"/>
          </a:xfrm>
          <a:prstGeom prst="rect">
            <a:avLst/>
          </a:prstGeom>
          <a:noFill/>
        </p:spPr>
        <p:txBody>
          <a:bodyPr wrap="none" rtlCol="0">
            <a:spAutoFit/>
          </a:bodyPr>
          <a:lstStyle/>
          <a:p>
            <a:r>
              <a:rPr lang="en-US" sz="4800" b="1" dirty="0">
                <a:solidFill>
                  <a:srgbClr val="F9975F"/>
                </a:solidFill>
              </a:rPr>
              <a:t>Modularity and Reusability</a:t>
            </a:r>
          </a:p>
        </p:txBody>
      </p:sp>
    </p:spTree>
    <p:extLst>
      <p:ext uri="{BB962C8B-B14F-4D97-AF65-F5344CB8AC3E}">
        <p14:creationId xmlns:p14="http://schemas.microsoft.com/office/powerpoint/2010/main" val="337453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9FA-A7F7-3198-3767-C98368EDBEE5}"/>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8C3D2BA4-6D85-3EA2-6DBF-8591CA0472D4}"/>
              </a:ext>
            </a:extLst>
          </p:cNvPr>
          <p:cNvSpPr txBox="1"/>
          <p:nvPr/>
        </p:nvSpPr>
        <p:spPr>
          <a:xfrm>
            <a:off x="2489200" y="2644170"/>
            <a:ext cx="7213600" cy="1077218"/>
          </a:xfrm>
          <a:prstGeom prst="rect">
            <a:avLst/>
          </a:prstGeom>
          <a:noFill/>
        </p:spPr>
        <p:txBody>
          <a:bodyPr wrap="square" rtlCol="0">
            <a:spAutoFit/>
          </a:bodyPr>
          <a:lstStyle/>
          <a:p>
            <a:pPr algn="ctr"/>
            <a:r>
              <a:rPr lang="en-US" sz="3200" b="1" dirty="0">
                <a:solidFill>
                  <a:srgbClr val="F9975F"/>
                </a:solidFill>
              </a:rPr>
              <a:t>Address functional and non-functional requirements</a:t>
            </a:r>
          </a:p>
        </p:txBody>
      </p:sp>
    </p:spTree>
    <p:extLst>
      <p:ext uri="{BB962C8B-B14F-4D97-AF65-F5344CB8AC3E}">
        <p14:creationId xmlns:p14="http://schemas.microsoft.com/office/powerpoint/2010/main" val="378026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89E8EA86-D35C-7F2B-A3D0-A19B9AD9B0AE}"/>
              </a:ext>
            </a:extLst>
          </p:cNvPr>
          <p:cNvSpPr txBox="1"/>
          <p:nvPr/>
        </p:nvSpPr>
        <p:spPr>
          <a:xfrm>
            <a:off x="1727368" y="3013501"/>
            <a:ext cx="8737264" cy="830997"/>
          </a:xfrm>
          <a:prstGeom prst="rect">
            <a:avLst/>
          </a:prstGeom>
          <a:noFill/>
        </p:spPr>
        <p:txBody>
          <a:bodyPr wrap="none" rtlCol="0">
            <a:spAutoFit/>
          </a:bodyPr>
          <a:lstStyle/>
          <a:p>
            <a:r>
              <a:rPr lang="en-US" sz="4800" b="1" dirty="0">
                <a:solidFill>
                  <a:srgbClr val="F9975F"/>
                </a:solidFill>
              </a:rPr>
              <a:t>Prototyping and Proof of Concept</a:t>
            </a:r>
          </a:p>
        </p:txBody>
      </p:sp>
    </p:spTree>
    <p:extLst>
      <p:ext uri="{BB962C8B-B14F-4D97-AF65-F5344CB8AC3E}">
        <p14:creationId xmlns:p14="http://schemas.microsoft.com/office/powerpoint/2010/main" val="1827635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7" name="TextBox 6">
            <a:extLst>
              <a:ext uri="{FF2B5EF4-FFF2-40B4-BE49-F238E27FC236}">
                <a16:creationId xmlns:a16="http://schemas.microsoft.com/office/drawing/2014/main" id="{B9769237-6D2C-88CA-2779-C10165EA109A}"/>
              </a:ext>
            </a:extLst>
          </p:cNvPr>
          <p:cNvSpPr txBox="1"/>
          <p:nvPr/>
        </p:nvSpPr>
        <p:spPr>
          <a:xfrm>
            <a:off x="4018251" y="3013501"/>
            <a:ext cx="4155497" cy="830997"/>
          </a:xfrm>
          <a:prstGeom prst="rect">
            <a:avLst/>
          </a:prstGeom>
          <a:noFill/>
        </p:spPr>
        <p:txBody>
          <a:bodyPr wrap="none" rtlCol="0">
            <a:spAutoFit/>
          </a:bodyPr>
          <a:lstStyle/>
          <a:p>
            <a:r>
              <a:rPr lang="en-US" sz="4800" b="1" dirty="0">
                <a:solidFill>
                  <a:srgbClr val="F9975F"/>
                </a:solidFill>
              </a:rPr>
              <a:t>Documentation</a:t>
            </a:r>
          </a:p>
        </p:txBody>
      </p:sp>
    </p:spTree>
    <p:extLst>
      <p:ext uri="{BB962C8B-B14F-4D97-AF65-F5344CB8AC3E}">
        <p14:creationId xmlns:p14="http://schemas.microsoft.com/office/powerpoint/2010/main" val="7345885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050A6BE1-5036-CEF4-B7BB-6CC520AD3B91}"/>
              </a:ext>
            </a:extLst>
          </p:cNvPr>
          <p:cNvSpPr txBox="1"/>
          <p:nvPr/>
        </p:nvSpPr>
        <p:spPr>
          <a:xfrm>
            <a:off x="3251343" y="3013501"/>
            <a:ext cx="5689314" cy="830997"/>
          </a:xfrm>
          <a:prstGeom prst="rect">
            <a:avLst/>
          </a:prstGeom>
          <a:noFill/>
        </p:spPr>
        <p:txBody>
          <a:bodyPr wrap="none" rtlCol="0">
            <a:spAutoFit/>
          </a:bodyPr>
          <a:lstStyle/>
          <a:p>
            <a:r>
              <a:rPr lang="en-US" sz="4800" b="1" dirty="0">
                <a:solidFill>
                  <a:srgbClr val="F9975F"/>
                </a:solidFill>
              </a:rPr>
              <a:t>Review and Feedback</a:t>
            </a:r>
          </a:p>
        </p:txBody>
      </p:sp>
    </p:spTree>
    <p:extLst>
      <p:ext uri="{BB962C8B-B14F-4D97-AF65-F5344CB8AC3E}">
        <p14:creationId xmlns:p14="http://schemas.microsoft.com/office/powerpoint/2010/main" val="2016240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DF095C3C-F497-5A5A-F4B7-130F97C5CB3C}"/>
              </a:ext>
            </a:extLst>
          </p:cNvPr>
          <p:cNvSpPr txBox="1"/>
          <p:nvPr/>
        </p:nvSpPr>
        <p:spPr>
          <a:xfrm>
            <a:off x="2767107" y="3013501"/>
            <a:ext cx="6657785" cy="830997"/>
          </a:xfrm>
          <a:prstGeom prst="rect">
            <a:avLst/>
          </a:prstGeom>
          <a:noFill/>
        </p:spPr>
        <p:txBody>
          <a:bodyPr wrap="none" rtlCol="0">
            <a:spAutoFit/>
          </a:bodyPr>
          <a:lstStyle/>
          <a:p>
            <a:r>
              <a:rPr lang="en-US" sz="4800" b="1" dirty="0">
                <a:solidFill>
                  <a:srgbClr val="F9975F"/>
                </a:solidFill>
              </a:rPr>
              <a:t>Implementation Planning</a:t>
            </a:r>
          </a:p>
        </p:txBody>
      </p:sp>
    </p:spTree>
    <p:extLst>
      <p:ext uri="{BB962C8B-B14F-4D97-AF65-F5344CB8AC3E}">
        <p14:creationId xmlns:p14="http://schemas.microsoft.com/office/powerpoint/2010/main" val="852087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2B7579F1-56E9-9AEA-125D-11BCF76F812F}"/>
              </a:ext>
            </a:extLst>
          </p:cNvPr>
          <p:cNvSpPr txBox="1"/>
          <p:nvPr/>
        </p:nvSpPr>
        <p:spPr>
          <a:xfrm>
            <a:off x="4371361" y="3013501"/>
            <a:ext cx="3449278" cy="830997"/>
          </a:xfrm>
          <a:prstGeom prst="rect">
            <a:avLst/>
          </a:prstGeom>
          <a:noFill/>
        </p:spPr>
        <p:txBody>
          <a:bodyPr wrap="none" rtlCol="0">
            <a:spAutoFit/>
          </a:bodyPr>
          <a:lstStyle/>
          <a:p>
            <a:r>
              <a:rPr lang="en-US" sz="4800" b="1" dirty="0">
                <a:solidFill>
                  <a:srgbClr val="F9975F"/>
                </a:solidFill>
              </a:rPr>
              <a:t>Risk Analysis</a:t>
            </a:r>
          </a:p>
        </p:txBody>
      </p:sp>
    </p:spTree>
    <p:extLst>
      <p:ext uri="{BB962C8B-B14F-4D97-AF65-F5344CB8AC3E}">
        <p14:creationId xmlns:p14="http://schemas.microsoft.com/office/powerpoint/2010/main" val="859793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4F0F8AA0-551E-1D3B-EF63-E9F195232088}"/>
              </a:ext>
            </a:extLst>
          </p:cNvPr>
          <p:cNvSpPr txBox="1"/>
          <p:nvPr/>
        </p:nvSpPr>
        <p:spPr>
          <a:xfrm>
            <a:off x="3987249" y="3013501"/>
            <a:ext cx="4217501" cy="830997"/>
          </a:xfrm>
          <a:prstGeom prst="rect">
            <a:avLst/>
          </a:prstGeom>
          <a:noFill/>
        </p:spPr>
        <p:txBody>
          <a:bodyPr wrap="none" rtlCol="0">
            <a:spAutoFit/>
          </a:bodyPr>
          <a:lstStyle/>
          <a:p>
            <a:r>
              <a:rPr lang="en-US" sz="4800" b="1" dirty="0">
                <a:solidFill>
                  <a:srgbClr val="F9975F"/>
                </a:solidFill>
              </a:rPr>
              <a:t>Testing Strategy</a:t>
            </a:r>
          </a:p>
        </p:txBody>
      </p:sp>
    </p:spTree>
    <p:extLst>
      <p:ext uri="{BB962C8B-B14F-4D97-AF65-F5344CB8AC3E}">
        <p14:creationId xmlns:p14="http://schemas.microsoft.com/office/powerpoint/2010/main" val="1472330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3590FEAB-9193-48C0-0847-68B54C9C05A8}"/>
              </a:ext>
            </a:extLst>
          </p:cNvPr>
          <p:cNvSpPr txBox="1"/>
          <p:nvPr/>
        </p:nvSpPr>
        <p:spPr>
          <a:xfrm>
            <a:off x="2259052" y="3013501"/>
            <a:ext cx="7673896" cy="830997"/>
          </a:xfrm>
          <a:prstGeom prst="rect">
            <a:avLst/>
          </a:prstGeom>
          <a:noFill/>
        </p:spPr>
        <p:txBody>
          <a:bodyPr wrap="none" rtlCol="0">
            <a:spAutoFit/>
          </a:bodyPr>
          <a:lstStyle/>
          <a:p>
            <a:r>
              <a:rPr lang="en-US" sz="4800" b="1" dirty="0">
                <a:solidFill>
                  <a:srgbClr val="F9975F"/>
                </a:solidFill>
              </a:rPr>
              <a:t>Monitoring and Maintenance</a:t>
            </a:r>
          </a:p>
        </p:txBody>
      </p:sp>
    </p:spTree>
    <p:extLst>
      <p:ext uri="{BB962C8B-B14F-4D97-AF65-F5344CB8AC3E}">
        <p14:creationId xmlns:p14="http://schemas.microsoft.com/office/powerpoint/2010/main" val="1541236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78ED0BD6-7538-A350-B243-FA70A665B8C0}"/>
              </a:ext>
            </a:extLst>
          </p:cNvPr>
          <p:cNvGraphicFramePr>
            <a:graphicFrameLocks noGrp="1"/>
          </p:cNvGraphicFramePr>
          <p:nvPr>
            <p:ph idx="1"/>
            <p:extLst>
              <p:ext uri="{D42A27DB-BD31-4B8C-83A1-F6EECF244321}">
                <p14:modId xmlns:p14="http://schemas.microsoft.com/office/powerpoint/2010/main" val="1848618580"/>
              </p:ext>
            </p:extLst>
          </p:nvPr>
        </p:nvGraphicFramePr>
        <p:xfrm>
          <a:off x="635266" y="1386037"/>
          <a:ext cx="10718533" cy="479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6" name="TextBox 5">
            <a:extLst>
              <a:ext uri="{FF2B5EF4-FFF2-40B4-BE49-F238E27FC236}">
                <a16:creationId xmlns:a16="http://schemas.microsoft.com/office/drawing/2014/main" id="{CB2CD890-769C-75EC-C4E0-47B7C4A1B4B4}"/>
              </a:ext>
            </a:extLst>
          </p:cNvPr>
          <p:cNvSpPr txBox="1"/>
          <p:nvPr/>
        </p:nvSpPr>
        <p:spPr>
          <a:xfrm>
            <a:off x="4100966" y="3458333"/>
            <a:ext cx="3990067" cy="646331"/>
          </a:xfrm>
          <a:prstGeom prst="rect">
            <a:avLst/>
          </a:prstGeom>
          <a:noFill/>
        </p:spPr>
        <p:txBody>
          <a:bodyPr wrap="none" rtlCol="0">
            <a:spAutoFit/>
          </a:bodyPr>
          <a:lstStyle/>
          <a:p>
            <a:r>
              <a:rPr lang="en-US" sz="3500" b="1" dirty="0">
                <a:solidFill>
                  <a:srgbClr val="F9975F"/>
                </a:solidFill>
              </a:rPr>
              <a:t>Iterate and Improve</a:t>
            </a:r>
          </a:p>
        </p:txBody>
      </p:sp>
    </p:spTree>
    <p:extLst>
      <p:ext uri="{BB962C8B-B14F-4D97-AF65-F5344CB8AC3E}">
        <p14:creationId xmlns:p14="http://schemas.microsoft.com/office/powerpoint/2010/main" val="104381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BA9FEF8A-EF1C-45A5-BA25-6867295D22C5}"/>
                                            </p:graphicEl>
                                          </p:spTgt>
                                        </p:tgtEl>
                                        <p:attrNameLst>
                                          <p:attrName>style.visibility</p:attrName>
                                        </p:attrNameLst>
                                      </p:cBhvr>
                                      <p:to>
                                        <p:strVal val="visible"/>
                                      </p:to>
                                    </p:set>
                                    <p:animEffect transition="in" filter="fade">
                                      <p:cBhvr>
                                        <p:cTn id="7" dur="500"/>
                                        <p:tgtEl>
                                          <p:spTgt spid="7">
                                            <p:graphicEl>
                                              <a:dgm id="{BA9FEF8A-EF1C-45A5-BA25-6867295D22C5}"/>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graphicEl>
                                              <a:dgm id="{9971887A-C9D7-4101-9F0B-831D340E66CB}"/>
                                            </p:graphicEl>
                                          </p:spTgt>
                                        </p:tgtEl>
                                        <p:attrNameLst>
                                          <p:attrName>style.visibility</p:attrName>
                                        </p:attrNameLst>
                                      </p:cBhvr>
                                      <p:to>
                                        <p:strVal val="visible"/>
                                      </p:to>
                                    </p:set>
                                    <p:animEffect transition="in" filter="fade">
                                      <p:cBhvr>
                                        <p:cTn id="11" dur="500"/>
                                        <p:tgtEl>
                                          <p:spTgt spid="7">
                                            <p:graphicEl>
                                              <a:dgm id="{9971887A-C9D7-4101-9F0B-831D340E66CB}"/>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graphicEl>
                                              <a:dgm id="{AF52B6A0-D496-4A74-A835-630D5ED0FA86}"/>
                                            </p:graphicEl>
                                          </p:spTgt>
                                        </p:tgtEl>
                                        <p:attrNameLst>
                                          <p:attrName>style.visibility</p:attrName>
                                        </p:attrNameLst>
                                      </p:cBhvr>
                                      <p:to>
                                        <p:strVal val="visible"/>
                                      </p:to>
                                    </p:set>
                                    <p:animEffect transition="in" filter="fade">
                                      <p:cBhvr>
                                        <p:cTn id="14" dur="500"/>
                                        <p:tgtEl>
                                          <p:spTgt spid="7">
                                            <p:graphicEl>
                                              <a:dgm id="{AF52B6A0-D496-4A74-A835-630D5ED0FA86}"/>
                                            </p:graphic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graphicEl>
                                              <a:dgm id="{094CE45F-688F-45C6-A1B1-36624CE1A760}"/>
                                            </p:graphicEl>
                                          </p:spTgt>
                                        </p:tgtEl>
                                        <p:attrNameLst>
                                          <p:attrName>style.visibility</p:attrName>
                                        </p:attrNameLst>
                                      </p:cBhvr>
                                      <p:to>
                                        <p:strVal val="visible"/>
                                      </p:to>
                                    </p:set>
                                    <p:animEffect transition="in" filter="fade">
                                      <p:cBhvr>
                                        <p:cTn id="18" dur="500"/>
                                        <p:tgtEl>
                                          <p:spTgt spid="7">
                                            <p:graphicEl>
                                              <a:dgm id="{094CE45F-688F-45C6-A1B1-36624CE1A76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graphicEl>
                                              <a:dgm id="{0F6D8DB1-6DA5-4E62-B577-62C2BFF6FB7C}"/>
                                            </p:graphicEl>
                                          </p:spTgt>
                                        </p:tgtEl>
                                        <p:attrNameLst>
                                          <p:attrName>style.visibility</p:attrName>
                                        </p:attrNameLst>
                                      </p:cBhvr>
                                      <p:to>
                                        <p:strVal val="visible"/>
                                      </p:to>
                                    </p:set>
                                    <p:animEffect transition="in" filter="fade">
                                      <p:cBhvr>
                                        <p:cTn id="21" dur="500"/>
                                        <p:tgtEl>
                                          <p:spTgt spid="7">
                                            <p:graphicEl>
                                              <a:dgm id="{0F6D8DB1-6DA5-4E62-B577-62C2BFF6FB7C}"/>
                                            </p:graphic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graphicEl>
                                              <a:dgm id="{2C13123C-A3EC-491A-B6CE-D41A7FA54821}"/>
                                            </p:graphicEl>
                                          </p:spTgt>
                                        </p:tgtEl>
                                        <p:attrNameLst>
                                          <p:attrName>style.visibility</p:attrName>
                                        </p:attrNameLst>
                                      </p:cBhvr>
                                      <p:to>
                                        <p:strVal val="visible"/>
                                      </p:to>
                                    </p:set>
                                    <p:animEffect transition="in" filter="fade">
                                      <p:cBhvr>
                                        <p:cTn id="25" dur="500"/>
                                        <p:tgtEl>
                                          <p:spTgt spid="7">
                                            <p:graphicEl>
                                              <a:dgm id="{2C13123C-A3EC-491A-B6CE-D41A7FA54821}"/>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graphicEl>
                                              <a:dgm id="{330134AB-B89E-4270-99FE-3210704E480E}"/>
                                            </p:graphicEl>
                                          </p:spTgt>
                                        </p:tgtEl>
                                        <p:attrNameLst>
                                          <p:attrName>style.visibility</p:attrName>
                                        </p:attrNameLst>
                                      </p:cBhvr>
                                      <p:to>
                                        <p:strVal val="visible"/>
                                      </p:to>
                                    </p:set>
                                    <p:animEffect transition="in" filter="fade">
                                      <p:cBhvr>
                                        <p:cTn id="28" dur="500"/>
                                        <p:tgtEl>
                                          <p:spTgt spid="7">
                                            <p:graphicEl>
                                              <a:dgm id="{330134AB-B89E-4270-99FE-3210704E480E}"/>
                                            </p:graphic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7">
                                            <p:graphicEl>
                                              <a:dgm id="{B577BB6A-294F-4A4B-BD91-CF11E2E46D3E}"/>
                                            </p:graphicEl>
                                          </p:spTgt>
                                        </p:tgtEl>
                                        <p:attrNameLst>
                                          <p:attrName>style.visibility</p:attrName>
                                        </p:attrNameLst>
                                      </p:cBhvr>
                                      <p:to>
                                        <p:strVal val="visible"/>
                                      </p:to>
                                    </p:set>
                                    <p:animEffect transition="in" filter="fade">
                                      <p:cBhvr>
                                        <p:cTn id="32" dur="500"/>
                                        <p:tgtEl>
                                          <p:spTgt spid="7">
                                            <p:graphicEl>
                                              <a:dgm id="{B577BB6A-294F-4A4B-BD91-CF11E2E46D3E}"/>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graphicEl>
                                              <a:dgm id="{A1A66A8C-AEDF-4379-A050-A7E7268A2B33}"/>
                                            </p:graphicEl>
                                          </p:spTgt>
                                        </p:tgtEl>
                                        <p:attrNameLst>
                                          <p:attrName>style.visibility</p:attrName>
                                        </p:attrNameLst>
                                      </p:cBhvr>
                                      <p:to>
                                        <p:strVal val="visible"/>
                                      </p:to>
                                    </p:set>
                                    <p:animEffect transition="in" filter="fade">
                                      <p:cBhvr>
                                        <p:cTn id="35" dur="500"/>
                                        <p:tgtEl>
                                          <p:spTgt spid="7">
                                            <p:graphicEl>
                                              <a:dgm id="{A1A66A8C-AEDF-4379-A050-A7E7268A2B33}"/>
                                            </p:graphicEl>
                                          </p:spTgt>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7">
                                            <p:graphicEl>
                                              <a:dgm id="{B043F409-3F01-47F5-8059-166BEF039F72}"/>
                                            </p:graphicEl>
                                          </p:spTgt>
                                        </p:tgtEl>
                                        <p:attrNameLst>
                                          <p:attrName>style.visibility</p:attrName>
                                        </p:attrNameLst>
                                      </p:cBhvr>
                                      <p:to>
                                        <p:strVal val="visible"/>
                                      </p:to>
                                    </p:set>
                                    <p:animEffect transition="in" filter="fade">
                                      <p:cBhvr>
                                        <p:cTn id="39" dur="500"/>
                                        <p:tgtEl>
                                          <p:spTgt spid="7">
                                            <p:graphicEl>
                                              <a:dgm id="{B043F409-3F01-47F5-8059-166BEF039F7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D21B3DC8-F808-4C10-B9C4-CB7379D3341A}"/>
                                            </p:graphicEl>
                                          </p:spTgt>
                                        </p:tgtEl>
                                        <p:attrNameLst>
                                          <p:attrName>style.visibility</p:attrName>
                                        </p:attrNameLst>
                                      </p:cBhvr>
                                      <p:to>
                                        <p:strVal val="visible"/>
                                      </p:to>
                                    </p:set>
                                    <p:animEffect transition="in" filter="fade">
                                      <p:cBhvr>
                                        <p:cTn id="42" dur="500"/>
                                        <p:tgtEl>
                                          <p:spTgt spid="7">
                                            <p:graphicEl>
                                              <a:dgm id="{D21B3DC8-F808-4C10-B9C4-CB7379D3341A}"/>
                                            </p:graphicEl>
                                          </p:spTgt>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7">
                                            <p:graphicEl>
                                              <a:dgm id="{6C05E0FE-8497-4A05-A425-E00017E05B98}"/>
                                            </p:graphicEl>
                                          </p:spTgt>
                                        </p:tgtEl>
                                        <p:attrNameLst>
                                          <p:attrName>style.visibility</p:attrName>
                                        </p:attrNameLst>
                                      </p:cBhvr>
                                      <p:to>
                                        <p:strVal val="visible"/>
                                      </p:to>
                                    </p:set>
                                    <p:animEffect transition="in" filter="fade">
                                      <p:cBhvr>
                                        <p:cTn id="46" dur="500"/>
                                        <p:tgtEl>
                                          <p:spTgt spid="7">
                                            <p:graphicEl>
                                              <a:dgm id="{6C05E0FE-8497-4A05-A425-E00017E05B98}"/>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graphicEl>
                                              <a:dgm id="{61742CA4-CE5D-44FF-B0EA-E51637DFEEE7}"/>
                                            </p:graphicEl>
                                          </p:spTgt>
                                        </p:tgtEl>
                                        <p:attrNameLst>
                                          <p:attrName>style.visibility</p:attrName>
                                        </p:attrNameLst>
                                      </p:cBhvr>
                                      <p:to>
                                        <p:strVal val="visible"/>
                                      </p:to>
                                    </p:set>
                                    <p:animEffect transition="in" filter="fade">
                                      <p:cBhvr>
                                        <p:cTn id="49" dur="500"/>
                                        <p:tgtEl>
                                          <p:spTgt spid="7">
                                            <p:graphicEl>
                                              <a:dgm id="{61742CA4-CE5D-44FF-B0EA-E51637DFEEE7}"/>
                                            </p:graphicEl>
                                          </p:spTgt>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
                                            <p:graphicEl>
                                              <a:dgm id="{83D1CA99-C9C3-4031-843A-B1D64C9228BA}"/>
                                            </p:graphicEl>
                                          </p:spTgt>
                                        </p:tgtEl>
                                        <p:attrNameLst>
                                          <p:attrName>style.visibility</p:attrName>
                                        </p:attrNameLst>
                                      </p:cBhvr>
                                      <p:to>
                                        <p:strVal val="visible"/>
                                      </p:to>
                                    </p:set>
                                    <p:animEffect transition="in" filter="fade">
                                      <p:cBhvr>
                                        <p:cTn id="53" dur="500"/>
                                        <p:tgtEl>
                                          <p:spTgt spid="7">
                                            <p:graphicEl>
                                              <a:dgm id="{83D1CA99-C9C3-4031-843A-B1D64C9228BA}"/>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graphicEl>
                                              <a:dgm id="{264861DB-8C28-4055-A294-FAA37E4CD0B3}"/>
                                            </p:graphicEl>
                                          </p:spTgt>
                                        </p:tgtEl>
                                        <p:attrNameLst>
                                          <p:attrName>style.visibility</p:attrName>
                                        </p:attrNameLst>
                                      </p:cBhvr>
                                      <p:to>
                                        <p:strVal val="visible"/>
                                      </p:to>
                                    </p:set>
                                    <p:animEffect transition="in" filter="fade">
                                      <p:cBhvr>
                                        <p:cTn id="56" dur="500"/>
                                        <p:tgtEl>
                                          <p:spTgt spid="7">
                                            <p:graphicEl>
                                              <a:dgm id="{264861DB-8C28-4055-A294-FAA37E4CD0B3}"/>
                                            </p:graphic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7">
                                            <p:graphicEl>
                                              <a:dgm id="{A0A1A333-0AD1-48B9-9666-CE645E1BAD31}"/>
                                            </p:graphicEl>
                                          </p:spTgt>
                                        </p:tgtEl>
                                        <p:attrNameLst>
                                          <p:attrName>style.visibility</p:attrName>
                                        </p:attrNameLst>
                                      </p:cBhvr>
                                      <p:to>
                                        <p:strVal val="visible"/>
                                      </p:to>
                                    </p:set>
                                    <p:animEffect transition="in" filter="fade">
                                      <p:cBhvr>
                                        <p:cTn id="60" dur="500"/>
                                        <p:tgtEl>
                                          <p:spTgt spid="7">
                                            <p:graphicEl>
                                              <a:dgm id="{A0A1A333-0AD1-48B9-9666-CE645E1BAD31}"/>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
                                            <p:graphicEl>
                                              <a:dgm id="{2AF6FF9E-490A-4325-B12B-A6F59D018737}"/>
                                            </p:graphicEl>
                                          </p:spTgt>
                                        </p:tgtEl>
                                        <p:attrNameLst>
                                          <p:attrName>style.visibility</p:attrName>
                                        </p:attrNameLst>
                                      </p:cBhvr>
                                      <p:to>
                                        <p:strVal val="visible"/>
                                      </p:to>
                                    </p:set>
                                    <p:animEffect transition="in" filter="fade">
                                      <p:cBhvr>
                                        <p:cTn id="63" dur="500"/>
                                        <p:tgtEl>
                                          <p:spTgt spid="7">
                                            <p:graphicEl>
                                              <a:dgm id="{2AF6FF9E-490A-4325-B12B-A6F59D018737}"/>
                                            </p:graphicEl>
                                          </p:spTgt>
                                        </p:tgtEl>
                                      </p:cBhvr>
                                    </p:animEffect>
                                  </p:childTnLst>
                                </p:cTn>
                              </p:par>
                            </p:childTnLst>
                          </p:cTn>
                        </p:par>
                        <p:par>
                          <p:cTn id="64" fill="hold">
                            <p:stCondLst>
                              <p:cond delay="4500"/>
                            </p:stCondLst>
                            <p:childTnLst>
                              <p:par>
                                <p:cTn id="65" presetID="10" presetClass="entr" presetSubtype="0" fill="hold" grpId="0" nodeType="afterEffect">
                                  <p:stCondLst>
                                    <p:cond delay="0"/>
                                  </p:stCondLst>
                                  <p:childTnLst>
                                    <p:set>
                                      <p:cBhvr>
                                        <p:cTn id="66" dur="1" fill="hold">
                                          <p:stCondLst>
                                            <p:cond delay="0"/>
                                          </p:stCondLst>
                                        </p:cTn>
                                        <p:tgtEl>
                                          <p:spTgt spid="7">
                                            <p:graphicEl>
                                              <a:dgm id="{19B08E31-F4A4-4B1C-9A85-D1D68C169903}"/>
                                            </p:graphicEl>
                                          </p:spTgt>
                                        </p:tgtEl>
                                        <p:attrNameLst>
                                          <p:attrName>style.visibility</p:attrName>
                                        </p:attrNameLst>
                                      </p:cBhvr>
                                      <p:to>
                                        <p:strVal val="visible"/>
                                      </p:to>
                                    </p:set>
                                    <p:animEffect transition="in" filter="fade">
                                      <p:cBhvr>
                                        <p:cTn id="67" dur="500"/>
                                        <p:tgtEl>
                                          <p:spTgt spid="7">
                                            <p:graphicEl>
                                              <a:dgm id="{19B08E31-F4A4-4B1C-9A85-D1D68C169903}"/>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
                                            <p:graphicEl>
                                              <a:dgm id="{0DF168BF-9EC8-47F2-9C9D-A8948A3950F0}"/>
                                            </p:graphicEl>
                                          </p:spTgt>
                                        </p:tgtEl>
                                        <p:attrNameLst>
                                          <p:attrName>style.visibility</p:attrName>
                                        </p:attrNameLst>
                                      </p:cBhvr>
                                      <p:to>
                                        <p:strVal val="visible"/>
                                      </p:to>
                                    </p:set>
                                    <p:animEffect transition="in" filter="fade">
                                      <p:cBhvr>
                                        <p:cTn id="70" dur="500"/>
                                        <p:tgtEl>
                                          <p:spTgt spid="7">
                                            <p:graphicEl>
                                              <a:dgm id="{0DF168BF-9EC8-47F2-9C9D-A8948A3950F0}"/>
                                            </p:graphicEl>
                                          </p:spTgt>
                                        </p:tgtEl>
                                      </p:cBhvr>
                                    </p:animEffect>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7">
                                            <p:graphicEl>
                                              <a:dgm id="{700BED8E-DCB9-427D-A3A4-62AA52B5DB40}"/>
                                            </p:graphicEl>
                                          </p:spTgt>
                                        </p:tgtEl>
                                        <p:attrNameLst>
                                          <p:attrName>style.visibility</p:attrName>
                                        </p:attrNameLst>
                                      </p:cBhvr>
                                      <p:to>
                                        <p:strVal val="visible"/>
                                      </p:to>
                                    </p:set>
                                    <p:animEffect transition="in" filter="fade">
                                      <p:cBhvr>
                                        <p:cTn id="74" dur="500"/>
                                        <p:tgtEl>
                                          <p:spTgt spid="7">
                                            <p:graphicEl>
                                              <a:dgm id="{700BED8E-DCB9-427D-A3A4-62AA52B5DB40}"/>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
                                            <p:graphicEl>
                                              <a:dgm id="{4C1C3997-26BF-4E35-B40A-1A0DF1065915}"/>
                                            </p:graphicEl>
                                          </p:spTgt>
                                        </p:tgtEl>
                                        <p:attrNameLst>
                                          <p:attrName>style.visibility</p:attrName>
                                        </p:attrNameLst>
                                      </p:cBhvr>
                                      <p:to>
                                        <p:strVal val="visible"/>
                                      </p:to>
                                    </p:set>
                                    <p:animEffect transition="in" filter="fade">
                                      <p:cBhvr>
                                        <p:cTn id="77" dur="500"/>
                                        <p:tgtEl>
                                          <p:spTgt spid="7">
                                            <p:graphicEl>
                                              <a:dgm id="{4C1C3997-26BF-4E35-B40A-1A0DF1065915}"/>
                                            </p:graphicEl>
                                          </p:spTgt>
                                        </p:tgtEl>
                                      </p:cBhvr>
                                    </p:animEffect>
                                  </p:childTnLst>
                                </p:cTn>
                              </p:par>
                            </p:childTnLst>
                          </p:cTn>
                        </p:par>
                        <p:par>
                          <p:cTn id="78" fill="hold">
                            <p:stCondLst>
                              <p:cond delay="5500"/>
                            </p:stCondLst>
                            <p:childTnLst>
                              <p:par>
                                <p:cTn id="79" presetID="10" presetClass="entr" presetSubtype="0" fill="hold" grpId="0" nodeType="afterEffect">
                                  <p:stCondLst>
                                    <p:cond delay="0"/>
                                  </p:stCondLst>
                                  <p:childTnLst>
                                    <p:set>
                                      <p:cBhvr>
                                        <p:cTn id="80" dur="1" fill="hold">
                                          <p:stCondLst>
                                            <p:cond delay="0"/>
                                          </p:stCondLst>
                                        </p:cTn>
                                        <p:tgtEl>
                                          <p:spTgt spid="7">
                                            <p:graphicEl>
                                              <a:dgm id="{DE37912B-5BF7-4C57-AD03-F9EEC73C0469}"/>
                                            </p:graphicEl>
                                          </p:spTgt>
                                        </p:tgtEl>
                                        <p:attrNameLst>
                                          <p:attrName>style.visibility</p:attrName>
                                        </p:attrNameLst>
                                      </p:cBhvr>
                                      <p:to>
                                        <p:strVal val="visible"/>
                                      </p:to>
                                    </p:set>
                                    <p:animEffect transition="in" filter="fade">
                                      <p:cBhvr>
                                        <p:cTn id="81" dur="500"/>
                                        <p:tgtEl>
                                          <p:spTgt spid="7">
                                            <p:graphicEl>
                                              <a:dgm id="{DE37912B-5BF7-4C57-AD03-F9EEC73C0469}"/>
                                            </p:graphic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
                                            <p:graphicEl>
                                              <a:dgm id="{1DF273B6-DE88-4A9F-B833-B593A07AFFA7}"/>
                                            </p:graphicEl>
                                          </p:spTgt>
                                        </p:tgtEl>
                                        <p:attrNameLst>
                                          <p:attrName>style.visibility</p:attrName>
                                        </p:attrNameLst>
                                      </p:cBhvr>
                                      <p:to>
                                        <p:strVal val="visible"/>
                                      </p:to>
                                    </p:set>
                                    <p:animEffect transition="in" filter="fade">
                                      <p:cBhvr>
                                        <p:cTn id="84" dur="500"/>
                                        <p:tgtEl>
                                          <p:spTgt spid="7">
                                            <p:graphicEl>
                                              <a:dgm id="{1DF273B6-DE88-4A9F-B833-B593A07AFFA7}"/>
                                            </p:graphicEl>
                                          </p:spTgt>
                                        </p:tgtEl>
                                      </p:cBhvr>
                                    </p:animEffect>
                                  </p:childTnLst>
                                </p:cTn>
                              </p:par>
                            </p:childTnLst>
                          </p:cTn>
                        </p:par>
                        <p:par>
                          <p:cTn id="85" fill="hold">
                            <p:stCondLst>
                              <p:cond delay="6000"/>
                            </p:stCondLst>
                            <p:childTnLst>
                              <p:par>
                                <p:cTn id="86" presetID="10" presetClass="entr" presetSubtype="0" fill="hold" grpId="0" nodeType="afterEffect">
                                  <p:stCondLst>
                                    <p:cond delay="0"/>
                                  </p:stCondLst>
                                  <p:childTnLst>
                                    <p:set>
                                      <p:cBhvr>
                                        <p:cTn id="87" dur="1" fill="hold">
                                          <p:stCondLst>
                                            <p:cond delay="0"/>
                                          </p:stCondLst>
                                        </p:cTn>
                                        <p:tgtEl>
                                          <p:spTgt spid="7">
                                            <p:graphicEl>
                                              <a:dgm id="{EA0198B0-46BE-4131-8D86-F16925FB14FE}"/>
                                            </p:graphicEl>
                                          </p:spTgt>
                                        </p:tgtEl>
                                        <p:attrNameLst>
                                          <p:attrName>style.visibility</p:attrName>
                                        </p:attrNameLst>
                                      </p:cBhvr>
                                      <p:to>
                                        <p:strVal val="visible"/>
                                      </p:to>
                                    </p:set>
                                    <p:animEffect transition="in" filter="fade">
                                      <p:cBhvr>
                                        <p:cTn id="88" dur="500"/>
                                        <p:tgtEl>
                                          <p:spTgt spid="7">
                                            <p:graphicEl>
                                              <a:dgm id="{EA0198B0-46BE-4131-8D86-F16925FB14FE}"/>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
                                            <p:graphicEl>
                                              <a:dgm id="{FCFBAD79-E295-4923-B59D-3FBA06718A8C}"/>
                                            </p:graphicEl>
                                          </p:spTgt>
                                        </p:tgtEl>
                                        <p:attrNameLst>
                                          <p:attrName>style.visibility</p:attrName>
                                        </p:attrNameLst>
                                      </p:cBhvr>
                                      <p:to>
                                        <p:strVal val="visible"/>
                                      </p:to>
                                    </p:set>
                                    <p:animEffect transition="in" filter="fade">
                                      <p:cBhvr>
                                        <p:cTn id="91" dur="500"/>
                                        <p:tgtEl>
                                          <p:spTgt spid="7">
                                            <p:graphicEl>
                                              <a:dgm id="{FCFBAD79-E295-4923-B59D-3FBA06718A8C}"/>
                                            </p:graphicEl>
                                          </p:spTgt>
                                        </p:tgtEl>
                                      </p:cBhvr>
                                    </p:animEffect>
                                  </p:childTnLst>
                                </p:cTn>
                              </p:par>
                            </p:childTnLst>
                          </p:cTn>
                        </p:par>
                        <p:par>
                          <p:cTn id="92" fill="hold">
                            <p:stCondLst>
                              <p:cond delay="6500"/>
                            </p:stCondLst>
                            <p:childTnLst>
                              <p:par>
                                <p:cTn id="93" presetID="10" presetClass="entr" presetSubtype="0" fill="hold" grpId="0" nodeType="afterEffect">
                                  <p:stCondLst>
                                    <p:cond delay="0"/>
                                  </p:stCondLst>
                                  <p:childTnLst>
                                    <p:set>
                                      <p:cBhvr>
                                        <p:cTn id="94" dur="1" fill="hold">
                                          <p:stCondLst>
                                            <p:cond delay="0"/>
                                          </p:stCondLst>
                                        </p:cTn>
                                        <p:tgtEl>
                                          <p:spTgt spid="7">
                                            <p:graphicEl>
                                              <a:dgm id="{5632FE6C-179B-49A6-9AEE-E43B04F5231C}"/>
                                            </p:graphicEl>
                                          </p:spTgt>
                                        </p:tgtEl>
                                        <p:attrNameLst>
                                          <p:attrName>style.visibility</p:attrName>
                                        </p:attrNameLst>
                                      </p:cBhvr>
                                      <p:to>
                                        <p:strVal val="visible"/>
                                      </p:to>
                                    </p:set>
                                    <p:animEffect transition="in" filter="fade">
                                      <p:cBhvr>
                                        <p:cTn id="95" dur="500"/>
                                        <p:tgtEl>
                                          <p:spTgt spid="7">
                                            <p:graphicEl>
                                              <a:dgm id="{5632FE6C-179B-49A6-9AEE-E43B04F5231C}"/>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
                                            <p:graphicEl>
                                              <a:dgm id="{59B18FA8-7EB0-4876-865F-183695588473}"/>
                                            </p:graphicEl>
                                          </p:spTgt>
                                        </p:tgtEl>
                                        <p:attrNameLst>
                                          <p:attrName>style.visibility</p:attrName>
                                        </p:attrNameLst>
                                      </p:cBhvr>
                                      <p:to>
                                        <p:strVal val="visible"/>
                                      </p:to>
                                    </p:set>
                                    <p:animEffect transition="in" filter="fade">
                                      <p:cBhvr>
                                        <p:cTn id="98" dur="500"/>
                                        <p:tgtEl>
                                          <p:spTgt spid="7">
                                            <p:graphicEl>
                                              <a:dgm id="{59B18FA8-7EB0-4876-865F-183695588473}"/>
                                            </p:graphicEl>
                                          </p:spTgt>
                                        </p:tgtEl>
                                      </p:cBhvr>
                                    </p:animEffect>
                                  </p:childTnLst>
                                </p:cTn>
                              </p:par>
                            </p:childTnLst>
                          </p:cTn>
                        </p:par>
                        <p:par>
                          <p:cTn id="99" fill="hold">
                            <p:stCondLst>
                              <p:cond delay="7000"/>
                            </p:stCondLst>
                            <p:childTnLst>
                              <p:par>
                                <p:cTn id="100" presetID="10" presetClass="entr" presetSubtype="0" fill="hold" grpId="0" nodeType="afterEffect">
                                  <p:stCondLst>
                                    <p:cond delay="0"/>
                                  </p:stCondLst>
                                  <p:childTnLst>
                                    <p:set>
                                      <p:cBhvr>
                                        <p:cTn id="101" dur="1" fill="hold">
                                          <p:stCondLst>
                                            <p:cond delay="0"/>
                                          </p:stCondLst>
                                        </p:cTn>
                                        <p:tgtEl>
                                          <p:spTgt spid="7">
                                            <p:graphicEl>
                                              <a:dgm id="{4D4B693F-C25F-41C9-8FA0-DBB2B02785F4}"/>
                                            </p:graphicEl>
                                          </p:spTgt>
                                        </p:tgtEl>
                                        <p:attrNameLst>
                                          <p:attrName>style.visibility</p:attrName>
                                        </p:attrNameLst>
                                      </p:cBhvr>
                                      <p:to>
                                        <p:strVal val="visible"/>
                                      </p:to>
                                    </p:set>
                                    <p:animEffect transition="in" filter="fade">
                                      <p:cBhvr>
                                        <p:cTn id="102" dur="500"/>
                                        <p:tgtEl>
                                          <p:spTgt spid="7">
                                            <p:graphicEl>
                                              <a:dgm id="{4D4B693F-C25F-41C9-8FA0-DBB2B02785F4}"/>
                                            </p:graphic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
                                            <p:graphicEl>
                                              <a:dgm id="{9E7F6BAB-A7FC-4B9B-B79E-52079744BEE4}"/>
                                            </p:graphicEl>
                                          </p:spTgt>
                                        </p:tgtEl>
                                        <p:attrNameLst>
                                          <p:attrName>style.visibility</p:attrName>
                                        </p:attrNameLst>
                                      </p:cBhvr>
                                      <p:to>
                                        <p:strVal val="visible"/>
                                      </p:to>
                                    </p:set>
                                    <p:animEffect transition="in" filter="fade">
                                      <p:cBhvr>
                                        <p:cTn id="105" dur="500"/>
                                        <p:tgtEl>
                                          <p:spTgt spid="7">
                                            <p:graphicEl>
                                              <a:dgm id="{9E7F6BAB-A7FC-4B9B-B79E-52079744BEE4}"/>
                                            </p:graphicEl>
                                          </p:spTgt>
                                        </p:tgtEl>
                                      </p:cBhvr>
                                    </p:animEffec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7">
                                            <p:graphicEl>
                                              <a:dgm id="{D787013C-504A-4485-870C-ECBBC9A160E2}"/>
                                            </p:graphicEl>
                                          </p:spTgt>
                                        </p:tgtEl>
                                        <p:attrNameLst>
                                          <p:attrName>style.visibility</p:attrName>
                                        </p:attrNameLst>
                                      </p:cBhvr>
                                      <p:to>
                                        <p:strVal val="visible"/>
                                      </p:to>
                                    </p:set>
                                    <p:animEffect transition="in" filter="fade">
                                      <p:cBhvr>
                                        <p:cTn id="109" dur="500"/>
                                        <p:tgtEl>
                                          <p:spTgt spid="7">
                                            <p:graphicEl>
                                              <a:dgm id="{D787013C-504A-4485-870C-ECBBC9A160E2}"/>
                                            </p:graphic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
                                            <p:graphicEl>
                                              <a:dgm id="{636FC506-0D44-45DD-BF5B-3B19897AB08A}"/>
                                            </p:graphicEl>
                                          </p:spTgt>
                                        </p:tgtEl>
                                        <p:attrNameLst>
                                          <p:attrName>style.visibility</p:attrName>
                                        </p:attrNameLst>
                                      </p:cBhvr>
                                      <p:to>
                                        <p:strVal val="visible"/>
                                      </p:to>
                                    </p:set>
                                    <p:animEffect transition="in" filter="fade">
                                      <p:cBhvr>
                                        <p:cTn id="112" dur="500"/>
                                        <p:tgtEl>
                                          <p:spTgt spid="7">
                                            <p:graphicEl>
                                              <a:dgm id="{636FC506-0D44-45DD-BF5B-3B19897AB08A}"/>
                                            </p:graphicEl>
                                          </p:spTgt>
                                        </p:tgtEl>
                                      </p:cBhvr>
                                    </p:animEffect>
                                  </p:childTnLst>
                                </p:cTn>
                              </p:par>
                            </p:childTnLst>
                          </p:cTn>
                        </p:par>
                        <p:par>
                          <p:cTn id="113" fill="hold">
                            <p:stCondLst>
                              <p:cond delay="8000"/>
                            </p:stCondLst>
                            <p:childTnLst>
                              <p:par>
                                <p:cTn id="114" presetID="10" presetClass="entr" presetSubtype="0" fill="hold" grpId="0" nodeType="afterEffect">
                                  <p:stCondLst>
                                    <p:cond delay="0"/>
                                  </p:stCondLst>
                                  <p:childTnLst>
                                    <p:set>
                                      <p:cBhvr>
                                        <p:cTn id="115" dur="1" fill="hold">
                                          <p:stCondLst>
                                            <p:cond delay="0"/>
                                          </p:stCondLst>
                                        </p:cTn>
                                        <p:tgtEl>
                                          <p:spTgt spid="7">
                                            <p:graphicEl>
                                              <a:dgm id="{6C6CD9C4-9E89-464E-941B-A0CCA4B8BE7B}"/>
                                            </p:graphicEl>
                                          </p:spTgt>
                                        </p:tgtEl>
                                        <p:attrNameLst>
                                          <p:attrName>style.visibility</p:attrName>
                                        </p:attrNameLst>
                                      </p:cBhvr>
                                      <p:to>
                                        <p:strVal val="visible"/>
                                      </p:to>
                                    </p:set>
                                    <p:animEffect transition="in" filter="fade">
                                      <p:cBhvr>
                                        <p:cTn id="116" dur="500"/>
                                        <p:tgtEl>
                                          <p:spTgt spid="7">
                                            <p:graphicEl>
                                              <a:dgm id="{6C6CD9C4-9E89-464E-941B-A0CCA4B8BE7B}"/>
                                            </p:graphic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
                                            <p:graphicEl>
                                              <a:dgm id="{21B49096-DEBC-41AE-9801-CE669F925296}"/>
                                            </p:graphicEl>
                                          </p:spTgt>
                                        </p:tgtEl>
                                        <p:attrNameLst>
                                          <p:attrName>style.visibility</p:attrName>
                                        </p:attrNameLst>
                                      </p:cBhvr>
                                      <p:to>
                                        <p:strVal val="visible"/>
                                      </p:to>
                                    </p:set>
                                    <p:animEffect transition="in" filter="fade">
                                      <p:cBhvr>
                                        <p:cTn id="119" dur="500"/>
                                        <p:tgtEl>
                                          <p:spTgt spid="7">
                                            <p:graphicEl>
                                              <a:dgm id="{21B49096-DEBC-41AE-9801-CE669F925296}"/>
                                            </p:graphicEl>
                                          </p:spTgt>
                                        </p:tgtEl>
                                      </p:cBhvr>
                                    </p:animEffect>
                                  </p:childTnLst>
                                </p:cTn>
                              </p:par>
                            </p:childTnLst>
                          </p:cTn>
                        </p:par>
                        <p:par>
                          <p:cTn id="120" fill="hold">
                            <p:stCondLst>
                              <p:cond delay="8500"/>
                            </p:stCondLst>
                            <p:childTnLst>
                              <p:par>
                                <p:cTn id="121" presetID="10" presetClass="entr" presetSubtype="0" fill="hold" grpId="0" nodeType="afterEffect">
                                  <p:stCondLst>
                                    <p:cond delay="0"/>
                                  </p:stCondLst>
                                  <p:childTnLst>
                                    <p:set>
                                      <p:cBhvr>
                                        <p:cTn id="122" dur="1" fill="hold">
                                          <p:stCondLst>
                                            <p:cond delay="0"/>
                                          </p:stCondLst>
                                        </p:cTn>
                                        <p:tgtEl>
                                          <p:spTgt spid="7">
                                            <p:graphicEl>
                                              <a:dgm id="{DA061C4D-3C22-4B34-BA57-DEB172D43700}"/>
                                            </p:graphicEl>
                                          </p:spTgt>
                                        </p:tgtEl>
                                        <p:attrNameLst>
                                          <p:attrName>style.visibility</p:attrName>
                                        </p:attrNameLst>
                                      </p:cBhvr>
                                      <p:to>
                                        <p:strVal val="visible"/>
                                      </p:to>
                                    </p:set>
                                    <p:animEffect transition="in" filter="fade">
                                      <p:cBhvr>
                                        <p:cTn id="123" dur="500"/>
                                        <p:tgtEl>
                                          <p:spTgt spid="7">
                                            <p:graphicEl>
                                              <a:dgm id="{DA061C4D-3C22-4B34-BA57-DEB172D43700}"/>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
                                            <p:graphicEl>
                                              <a:dgm id="{96ABD491-B7BA-448C-9A85-3FCF58BE3FAD}"/>
                                            </p:graphicEl>
                                          </p:spTgt>
                                        </p:tgtEl>
                                        <p:attrNameLst>
                                          <p:attrName>style.visibility</p:attrName>
                                        </p:attrNameLst>
                                      </p:cBhvr>
                                      <p:to>
                                        <p:strVal val="visible"/>
                                      </p:to>
                                    </p:set>
                                    <p:animEffect transition="in" filter="fade">
                                      <p:cBhvr>
                                        <p:cTn id="126" dur="500"/>
                                        <p:tgtEl>
                                          <p:spTgt spid="7">
                                            <p:graphicEl>
                                              <a:dgm id="{96ABD491-B7BA-448C-9A85-3FCF58BE3FAD}"/>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
                                            <p:graphicEl>
                                              <a:dgm id="{7BCEB669-0593-4BBA-A142-20F6C79C51B0}"/>
                                            </p:graphicEl>
                                          </p:spTgt>
                                        </p:tgtEl>
                                        <p:attrNameLst>
                                          <p:attrName>style.visibility</p:attrName>
                                        </p:attrNameLst>
                                      </p:cBhvr>
                                      <p:to>
                                        <p:strVal val="visible"/>
                                      </p:to>
                                    </p:set>
                                    <p:animEffect transition="in" filter="fade">
                                      <p:cBhvr>
                                        <p:cTn id="129" dur="500"/>
                                        <p:tgtEl>
                                          <p:spTgt spid="7">
                                            <p:graphicEl>
                                              <a:dgm id="{7BCEB669-0593-4BBA-A142-20F6C79C51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6E4-1F32-D73E-DBA6-821115D09E01}"/>
              </a:ext>
            </a:extLst>
          </p:cNvPr>
          <p:cNvSpPr>
            <a:spLocks noGrp="1"/>
          </p:cNvSpPr>
          <p:nvPr>
            <p:ph type="title"/>
          </p:nvPr>
        </p:nvSpPr>
        <p:spPr/>
        <p:txBody>
          <a:bodyPr/>
          <a:lstStyle/>
          <a:p>
            <a:r>
              <a:rPr lang="en-US" dirty="0"/>
              <a:t>Software Architecture Steps</a:t>
            </a:r>
          </a:p>
        </p:txBody>
      </p:sp>
      <p:sp>
        <p:nvSpPr>
          <p:cNvPr id="3" name="Content Placeholder 2">
            <a:extLst>
              <a:ext uri="{FF2B5EF4-FFF2-40B4-BE49-F238E27FC236}">
                <a16:creationId xmlns:a16="http://schemas.microsoft.com/office/drawing/2014/main" id="{45A0C933-05EE-81EF-A67E-91984DFBF773}"/>
              </a:ext>
            </a:extLst>
          </p:cNvPr>
          <p:cNvSpPr>
            <a:spLocks noGrp="1"/>
          </p:cNvSpPr>
          <p:nvPr>
            <p:ph idx="1"/>
          </p:nvPr>
        </p:nvSpPr>
        <p:spPr/>
        <p:txBody>
          <a:bodyPr numCol="2">
            <a:normAutofit fontScale="92500" lnSpcReduction="20000"/>
          </a:bodyPr>
          <a:lstStyle/>
          <a:p>
            <a:r>
              <a:rPr lang="en-US" dirty="0"/>
              <a:t>Requirements Gathering</a:t>
            </a:r>
          </a:p>
          <a:p>
            <a:r>
              <a:rPr lang="en-US" dirty="0"/>
              <a:t>Define Goals and Objectives</a:t>
            </a:r>
          </a:p>
          <a:p>
            <a:r>
              <a:rPr lang="en-US" dirty="0"/>
              <a:t>Identify Constraints</a:t>
            </a:r>
          </a:p>
          <a:p>
            <a:r>
              <a:rPr lang="en-US" dirty="0"/>
              <a:t>Create a High-Level Design</a:t>
            </a:r>
          </a:p>
          <a:p>
            <a:r>
              <a:rPr lang="en-US" dirty="0"/>
              <a:t>Chose the Right Architecture Style</a:t>
            </a:r>
          </a:p>
          <a:p>
            <a:r>
              <a:rPr lang="en-US" dirty="0"/>
              <a:t>Select Technologies and Tools</a:t>
            </a:r>
          </a:p>
          <a:p>
            <a:r>
              <a:rPr lang="en-US" dirty="0"/>
              <a:t>Decide on Data Management</a:t>
            </a:r>
          </a:p>
          <a:p>
            <a:r>
              <a:rPr lang="en-US" dirty="0"/>
              <a:t>Security Considerations</a:t>
            </a:r>
          </a:p>
          <a:p>
            <a:r>
              <a:rPr lang="en-US" dirty="0"/>
              <a:t>Scalability and Performance Planning</a:t>
            </a:r>
          </a:p>
          <a:p>
            <a:r>
              <a:rPr lang="en-US" dirty="0"/>
              <a:t>Design Patterns and Best Practices</a:t>
            </a:r>
          </a:p>
          <a:p>
            <a:r>
              <a:rPr lang="en-US" dirty="0"/>
              <a:t>Modularity and Reusability</a:t>
            </a:r>
          </a:p>
          <a:p>
            <a:r>
              <a:rPr lang="en-US" dirty="0"/>
              <a:t>Prototyping and Proof of Concept</a:t>
            </a:r>
          </a:p>
          <a:p>
            <a:r>
              <a:rPr lang="en-US" dirty="0"/>
              <a:t>Documentation</a:t>
            </a:r>
          </a:p>
          <a:p>
            <a:r>
              <a:rPr lang="en-US" dirty="0"/>
              <a:t>Review and Feedback</a:t>
            </a:r>
          </a:p>
          <a:p>
            <a:r>
              <a:rPr lang="en-US" dirty="0"/>
              <a:t>Implementation Planning</a:t>
            </a:r>
          </a:p>
          <a:p>
            <a:r>
              <a:rPr lang="en-US" dirty="0"/>
              <a:t>Risk Analysis</a:t>
            </a:r>
          </a:p>
          <a:p>
            <a:r>
              <a:rPr lang="en-US" dirty="0"/>
              <a:t>Testing Strategy</a:t>
            </a:r>
          </a:p>
          <a:p>
            <a:r>
              <a:rPr lang="en-US" dirty="0"/>
              <a:t>Monitoring and Maintenance</a:t>
            </a:r>
          </a:p>
          <a:p>
            <a:r>
              <a:rPr lang="en-US" dirty="0"/>
              <a:t>Iterate and Improve</a:t>
            </a:r>
          </a:p>
        </p:txBody>
      </p:sp>
    </p:spTree>
    <p:extLst>
      <p:ext uri="{BB962C8B-B14F-4D97-AF65-F5344CB8AC3E}">
        <p14:creationId xmlns:p14="http://schemas.microsoft.com/office/powerpoint/2010/main" val="282057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9FA-A7F7-3198-3767-C98368EDBEE5}"/>
              </a:ext>
            </a:extLst>
          </p:cNvPr>
          <p:cNvSpPr>
            <a:spLocks noGrp="1"/>
          </p:cNvSpPr>
          <p:nvPr>
            <p:ph type="title"/>
          </p:nvPr>
        </p:nvSpPr>
        <p:spPr/>
        <p:txBody>
          <a:bodyPr/>
          <a:lstStyle/>
          <a:p>
            <a:r>
              <a:rPr lang="en-US" dirty="0"/>
              <a:t>What is Software Architecture</a:t>
            </a:r>
          </a:p>
        </p:txBody>
      </p:sp>
      <p:sp>
        <p:nvSpPr>
          <p:cNvPr id="3" name="TextBox 2">
            <a:extLst>
              <a:ext uri="{FF2B5EF4-FFF2-40B4-BE49-F238E27FC236}">
                <a16:creationId xmlns:a16="http://schemas.microsoft.com/office/drawing/2014/main" id="{8C3D2BA4-6D85-3EA2-6DBF-8591CA0472D4}"/>
              </a:ext>
            </a:extLst>
          </p:cNvPr>
          <p:cNvSpPr txBox="1"/>
          <p:nvPr/>
        </p:nvSpPr>
        <p:spPr>
          <a:xfrm>
            <a:off x="2489200" y="2380010"/>
            <a:ext cx="7213600" cy="584775"/>
          </a:xfrm>
          <a:prstGeom prst="rect">
            <a:avLst/>
          </a:prstGeom>
          <a:noFill/>
        </p:spPr>
        <p:txBody>
          <a:bodyPr wrap="square" rtlCol="0">
            <a:spAutoFit/>
          </a:bodyPr>
          <a:lstStyle/>
          <a:p>
            <a:pPr algn="ctr"/>
            <a:r>
              <a:rPr lang="en-US" sz="3200" b="1" dirty="0">
                <a:solidFill>
                  <a:srgbClr val="F9975F"/>
                </a:solidFill>
              </a:rPr>
              <a:t>performance</a:t>
            </a:r>
          </a:p>
        </p:txBody>
      </p:sp>
      <p:sp>
        <p:nvSpPr>
          <p:cNvPr id="4" name="TextBox 3">
            <a:extLst>
              <a:ext uri="{FF2B5EF4-FFF2-40B4-BE49-F238E27FC236}">
                <a16:creationId xmlns:a16="http://schemas.microsoft.com/office/drawing/2014/main" id="{2D279929-408C-9538-DE83-319A5311A9A7}"/>
              </a:ext>
            </a:extLst>
          </p:cNvPr>
          <p:cNvSpPr txBox="1"/>
          <p:nvPr/>
        </p:nvSpPr>
        <p:spPr>
          <a:xfrm>
            <a:off x="2489200" y="2964785"/>
            <a:ext cx="7213600" cy="584775"/>
          </a:xfrm>
          <a:prstGeom prst="rect">
            <a:avLst/>
          </a:prstGeom>
          <a:noFill/>
        </p:spPr>
        <p:txBody>
          <a:bodyPr wrap="square" rtlCol="0">
            <a:spAutoFit/>
          </a:bodyPr>
          <a:lstStyle/>
          <a:p>
            <a:pPr algn="ctr"/>
            <a:r>
              <a:rPr lang="en-US" sz="3200" b="1" dirty="0">
                <a:solidFill>
                  <a:srgbClr val="F9975F"/>
                </a:solidFill>
              </a:rPr>
              <a:t>scalability</a:t>
            </a:r>
          </a:p>
        </p:txBody>
      </p:sp>
      <p:sp>
        <p:nvSpPr>
          <p:cNvPr id="5" name="TextBox 4">
            <a:extLst>
              <a:ext uri="{FF2B5EF4-FFF2-40B4-BE49-F238E27FC236}">
                <a16:creationId xmlns:a16="http://schemas.microsoft.com/office/drawing/2014/main" id="{BEDC962B-EF9B-A5AA-DAA5-A8AB45BC4F0C}"/>
              </a:ext>
            </a:extLst>
          </p:cNvPr>
          <p:cNvSpPr txBox="1"/>
          <p:nvPr/>
        </p:nvSpPr>
        <p:spPr>
          <a:xfrm>
            <a:off x="2489200" y="3549560"/>
            <a:ext cx="7213600" cy="584775"/>
          </a:xfrm>
          <a:prstGeom prst="rect">
            <a:avLst/>
          </a:prstGeom>
          <a:noFill/>
        </p:spPr>
        <p:txBody>
          <a:bodyPr wrap="square" rtlCol="0">
            <a:spAutoFit/>
          </a:bodyPr>
          <a:lstStyle/>
          <a:p>
            <a:pPr algn="ctr"/>
            <a:r>
              <a:rPr lang="en-US" sz="3200" b="1" dirty="0">
                <a:solidFill>
                  <a:srgbClr val="F9975F"/>
                </a:solidFill>
              </a:rPr>
              <a:t>maintainability</a:t>
            </a:r>
          </a:p>
        </p:txBody>
      </p:sp>
      <p:sp>
        <p:nvSpPr>
          <p:cNvPr id="6" name="TextBox 5">
            <a:extLst>
              <a:ext uri="{FF2B5EF4-FFF2-40B4-BE49-F238E27FC236}">
                <a16:creationId xmlns:a16="http://schemas.microsoft.com/office/drawing/2014/main" id="{65BF132C-0974-90A1-18D5-05F7F1D02BE6}"/>
              </a:ext>
            </a:extLst>
          </p:cNvPr>
          <p:cNvSpPr txBox="1"/>
          <p:nvPr/>
        </p:nvSpPr>
        <p:spPr>
          <a:xfrm>
            <a:off x="2489200" y="4134335"/>
            <a:ext cx="7213600" cy="584775"/>
          </a:xfrm>
          <a:prstGeom prst="rect">
            <a:avLst/>
          </a:prstGeom>
          <a:noFill/>
        </p:spPr>
        <p:txBody>
          <a:bodyPr wrap="square" rtlCol="0">
            <a:spAutoFit/>
          </a:bodyPr>
          <a:lstStyle/>
          <a:p>
            <a:pPr algn="ctr"/>
            <a:r>
              <a:rPr lang="en-US" sz="3200" b="1" dirty="0">
                <a:solidFill>
                  <a:srgbClr val="F9975F"/>
                </a:solidFill>
              </a:rPr>
              <a:t>security</a:t>
            </a:r>
          </a:p>
        </p:txBody>
      </p:sp>
      <p:sp>
        <p:nvSpPr>
          <p:cNvPr id="7" name="TextBox 6">
            <a:extLst>
              <a:ext uri="{FF2B5EF4-FFF2-40B4-BE49-F238E27FC236}">
                <a16:creationId xmlns:a16="http://schemas.microsoft.com/office/drawing/2014/main" id="{4FE81117-8E59-AC86-FE07-BE0B5E8EF5D1}"/>
              </a:ext>
            </a:extLst>
          </p:cNvPr>
          <p:cNvSpPr txBox="1"/>
          <p:nvPr/>
        </p:nvSpPr>
        <p:spPr>
          <a:xfrm>
            <a:off x="2489200" y="4719110"/>
            <a:ext cx="7213600" cy="584775"/>
          </a:xfrm>
          <a:prstGeom prst="rect">
            <a:avLst/>
          </a:prstGeom>
          <a:noFill/>
        </p:spPr>
        <p:txBody>
          <a:bodyPr wrap="square" rtlCol="0">
            <a:spAutoFit/>
          </a:bodyPr>
          <a:lstStyle/>
          <a:p>
            <a:pPr algn="ctr"/>
            <a:r>
              <a:rPr lang="en-US" sz="3200" b="1" dirty="0">
                <a:solidFill>
                  <a:srgbClr val="F9975F"/>
                </a:solidFill>
              </a:rPr>
              <a:t>cost-effectiveness</a:t>
            </a:r>
          </a:p>
        </p:txBody>
      </p:sp>
    </p:spTree>
    <p:extLst>
      <p:ext uri="{BB962C8B-B14F-4D97-AF65-F5344CB8AC3E}">
        <p14:creationId xmlns:p14="http://schemas.microsoft.com/office/powerpoint/2010/main" val="200673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Components</a:t>
            </a:r>
          </a:p>
        </p:txBody>
      </p:sp>
      <p:sp>
        <p:nvSpPr>
          <p:cNvPr id="13" name="TextBox 12">
            <a:extLst>
              <a:ext uri="{FF2B5EF4-FFF2-40B4-BE49-F238E27FC236}">
                <a16:creationId xmlns:a16="http://schemas.microsoft.com/office/drawing/2014/main" id="{F4A84A00-E38D-635C-82B2-10195C8E87A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4223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4" name="Rectangle: Rounded Corners 3">
            <a:extLst>
              <a:ext uri="{FF2B5EF4-FFF2-40B4-BE49-F238E27FC236}">
                <a16:creationId xmlns:a16="http://schemas.microsoft.com/office/drawing/2014/main" id="{3AF95DF2-970F-E40C-FDAA-2025BFE9AA5B}"/>
              </a:ext>
            </a:extLst>
          </p:cNvPr>
          <p:cNvSpPr/>
          <p:nvPr/>
        </p:nvSpPr>
        <p:spPr>
          <a:xfrm>
            <a:off x="346710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Interfaces</a:t>
            </a:r>
          </a:p>
        </p:txBody>
      </p:sp>
      <p:sp>
        <p:nvSpPr>
          <p:cNvPr id="7" name="TextBox 6">
            <a:extLst>
              <a:ext uri="{FF2B5EF4-FFF2-40B4-BE49-F238E27FC236}">
                <a16:creationId xmlns:a16="http://schemas.microsoft.com/office/drawing/2014/main" id="{8C160766-EDE3-565C-9D87-74AE7148F81D}"/>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70196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51E2-EA48-F01F-45FF-81F54EB5DB25}"/>
              </a:ext>
            </a:extLst>
          </p:cNvPr>
          <p:cNvSpPr>
            <a:spLocks noGrp="1"/>
          </p:cNvSpPr>
          <p:nvPr>
            <p:ph type="title"/>
          </p:nvPr>
        </p:nvSpPr>
        <p:spPr/>
        <p:txBody>
          <a:bodyPr/>
          <a:lstStyle/>
          <a:p>
            <a:r>
              <a:rPr lang="en-US" dirty="0"/>
              <a:t>Key Elements</a:t>
            </a:r>
          </a:p>
        </p:txBody>
      </p:sp>
      <p:sp>
        <p:nvSpPr>
          <p:cNvPr id="3" name="Rectangle: Rounded Corners 2">
            <a:extLst>
              <a:ext uri="{FF2B5EF4-FFF2-40B4-BE49-F238E27FC236}">
                <a16:creationId xmlns:a16="http://schemas.microsoft.com/office/drawing/2014/main" id="{1E59F3A2-FD25-D4E4-F0F2-A5EAC25E5AAE}"/>
              </a:ext>
            </a:extLst>
          </p:cNvPr>
          <p:cNvSpPr/>
          <p:nvPr/>
        </p:nvSpPr>
        <p:spPr>
          <a:xfrm>
            <a:off x="71882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Components</a:t>
            </a:r>
          </a:p>
        </p:txBody>
      </p:sp>
      <p:sp>
        <p:nvSpPr>
          <p:cNvPr id="4" name="Rectangle: Rounded Corners 3">
            <a:extLst>
              <a:ext uri="{FF2B5EF4-FFF2-40B4-BE49-F238E27FC236}">
                <a16:creationId xmlns:a16="http://schemas.microsoft.com/office/drawing/2014/main" id="{3AF95DF2-970F-E40C-FDAA-2025BFE9AA5B}"/>
              </a:ext>
            </a:extLst>
          </p:cNvPr>
          <p:cNvSpPr/>
          <p:nvPr/>
        </p:nvSpPr>
        <p:spPr>
          <a:xfrm>
            <a:off x="3467100" y="2047240"/>
            <a:ext cx="2509520" cy="965200"/>
          </a:xfrm>
          <a:prstGeom prst="roundRect">
            <a:avLst/>
          </a:prstGeom>
          <a:solidFill>
            <a:srgbClr val="5FC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Interfaces</a:t>
            </a:r>
          </a:p>
        </p:txBody>
      </p:sp>
      <p:sp>
        <p:nvSpPr>
          <p:cNvPr id="5" name="Rectangle: Rounded Corners 4">
            <a:extLst>
              <a:ext uri="{FF2B5EF4-FFF2-40B4-BE49-F238E27FC236}">
                <a16:creationId xmlns:a16="http://schemas.microsoft.com/office/drawing/2014/main" id="{1712E121-C808-6F32-2FFD-D72E92E1E724}"/>
              </a:ext>
            </a:extLst>
          </p:cNvPr>
          <p:cNvSpPr/>
          <p:nvPr/>
        </p:nvSpPr>
        <p:spPr>
          <a:xfrm>
            <a:off x="6215380" y="2047240"/>
            <a:ext cx="2509520" cy="965200"/>
          </a:xfrm>
          <a:prstGeom prst="roundRect">
            <a:avLst/>
          </a:prstGeom>
          <a:solidFill>
            <a:srgbClr val="F99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Data Management</a:t>
            </a:r>
          </a:p>
        </p:txBody>
      </p:sp>
      <p:sp>
        <p:nvSpPr>
          <p:cNvPr id="7" name="TextBox 6">
            <a:extLst>
              <a:ext uri="{FF2B5EF4-FFF2-40B4-BE49-F238E27FC236}">
                <a16:creationId xmlns:a16="http://schemas.microsoft.com/office/drawing/2014/main" id="{9F9DB8A4-46F6-44AE-9519-E6DF82A08F42}"/>
              </a:ext>
            </a:extLst>
          </p:cNvPr>
          <p:cNvSpPr txBox="1"/>
          <p:nvPr/>
        </p:nvSpPr>
        <p:spPr>
          <a:xfrm>
            <a:off x="838200" y="1314966"/>
            <a:ext cx="3750194" cy="369332"/>
          </a:xfrm>
          <a:prstGeom prst="rect">
            <a:avLst/>
          </a:prstGeom>
          <a:noFill/>
        </p:spPr>
        <p:txBody>
          <a:bodyPr wrap="none" rtlCol="0">
            <a:spAutoFit/>
          </a:bodyPr>
          <a:lstStyle/>
          <a:p>
            <a:r>
              <a:rPr lang="en-US" dirty="0">
                <a:solidFill>
                  <a:srgbClr val="5FC1F9"/>
                </a:solidFill>
                <a:latin typeface="Kamerik205 8" panose="020B0803030600020004" pitchFamily="34" charset="0"/>
              </a:rPr>
              <a:t>What is Software Architecture</a:t>
            </a:r>
          </a:p>
        </p:txBody>
      </p:sp>
    </p:spTree>
    <p:extLst>
      <p:ext uri="{BB962C8B-B14F-4D97-AF65-F5344CB8AC3E}">
        <p14:creationId xmlns:p14="http://schemas.microsoft.com/office/powerpoint/2010/main" val="243016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2672</Words>
  <Application>Microsoft Office PowerPoint</Application>
  <PresentationFormat>Widescreen</PresentationFormat>
  <Paragraphs>421</Paragraphs>
  <Slides>58</Slides>
  <Notes>55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Arial</vt:lpstr>
      <vt:lpstr>Calibri</vt:lpstr>
      <vt:lpstr>Kamerik205 8</vt:lpstr>
      <vt:lpstr>Söhne</vt:lpstr>
      <vt:lpstr>Office Theme</vt:lpstr>
      <vt:lpstr>Custom Design</vt:lpstr>
      <vt:lpstr>PowerPoint Presentation</vt:lpstr>
      <vt:lpstr>Architecture Basics</vt:lpstr>
      <vt:lpstr>What is Software Architecture</vt:lpstr>
      <vt:lpstr>What is Software Architecture</vt:lpstr>
      <vt:lpstr>What is Software Architecture</vt:lpstr>
      <vt:lpstr>What is Software Architecture</vt:lpstr>
      <vt:lpstr>Key Elements</vt:lpstr>
      <vt:lpstr>Key Elements</vt:lpstr>
      <vt:lpstr>Key Elements</vt:lpstr>
      <vt:lpstr>Key Elements</vt:lpstr>
      <vt:lpstr>Key Elements</vt:lpstr>
      <vt:lpstr>Key Elements</vt:lpstr>
      <vt:lpstr>Key Elements</vt:lpstr>
      <vt:lpstr>Key Elements</vt:lpstr>
      <vt:lpstr>What is Software Architecture</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Role of Software Architects</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What does it mean to be a cloud architect?</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lpstr>Software Architecture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16</cp:revision>
  <dcterms:created xsi:type="dcterms:W3CDTF">2023-07-22T00:59:59Z</dcterms:created>
  <dcterms:modified xsi:type="dcterms:W3CDTF">2023-08-04T10:59:49Z</dcterms:modified>
</cp:coreProperties>
</file>