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1A1"/>
    <a:srgbClr val="5FC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90FC-AF64-F5AD-27B7-BC8DF55B5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F83C5-F384-6C08-6CB0-BBEDDDA5C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951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50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130A-7CF0-B022-608F-10C1F1A1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4FE6-9F07-12F5-1882-F1B5B7FFE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314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A6AD-7BCD-AF78-74C5-6F34B02B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4490C-6ACC-FACC-FD2C-B05A07E9D38F}"/>
              </a:ext>
            </a:extLst>
          </p:cNvPr>
          <p:cNvSpPr txBox="1"/>
          <p:nvPr userDrawn="1"/>
        </p:nvSpPr>
        <p:spPr>
          <a:xfrm>
            <a:off x="831850" y="4601842"/>
            <a:ext cx="719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and Develop a Serverless Event-Driven Microservice-Based Solution</a:t>
            </a:r>
          </a:p>
        </p:txBody>
      </p:sp>
    </p:spTree>
    <p:extLst>
      <p:ext uri="{BB962C8B-B14F-4D97-AF65-F5344CB8AC3E}">
        <p14:creationId xmlns:p14="http://schemas.microsoft.com/office/powerpoint/2010/main" val="65660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94A7-6099-F8FA-0D50-4AF16ACD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7D79-0DCA-1CA5-E433-7009FD1C2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F665B-7DBB-4615-67CE-C44A561E6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842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A13C-8EA1-1E9A-FDA6-FEE7BBFF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1F682-B496-4092-9EDC-76FC030F2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67329-E403-A65F-BE3C-0FF41E926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ED182-0FCD-9A0B-1599-51A40756F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09879-E17E-51BE-2A96-72DF0FECE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80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880D-E16F-9523-42CD-31EB6C7C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224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9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5DB0-0BE5-96AC-CDB1-25D9562B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051A-A734-DA01-BC95-CABDF91FC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86830-EDB2-AA70-C591-E24A339F2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17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F979-64BC-11CE-87C4-66A9C2E2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C0548-5C63-42D5-BA32-CEB0EBC28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209FA-554C-6B05-DAB9-018AE61DB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32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ECD31-3C8E-7E97-A991-8A2CA314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E3BEE-30F8-AA38-2519-F25D1CFF9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02F000-033C-72BF-3A3D-1266D0BABD1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6501793"/>
            <a:ext cx="970684" cy="254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3B477F-5B00-4EF6-9D00-507DC0736E4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910" y="6484405"/>
            <a:ext cx="1103096" cy="2897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43F37B-E1F0-F80F-FE19-CEE026CC4EB4}"/>
              </a:ext>
            </a:extLst>
          </p:cNvPr>
          <p:cNvSpPr txBox="1"/>
          <p:nvPr userDrawn="1"/>
        </p:nvSpPr>
        <p:spPr>
          <a:xfrm>
            <a:off x="3672965" y="6479721"/>
            <a:ext cx="4846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A2A1A1"/>
                </a:solidFill>
              </a:rPr>
              <a:t>Design and Develop a Serverless Event-Driven Microservice-Based Solution</a:t>
            </a:r>
          </a:p>
        </p:txBody>
      </p:sp>
    </p:spTree>
    <p:extLst>
      <p:ext uri="{BB962C8B-B14F-4D97-AF65-F5344CB8AC3E}">
        <p14:creationId xmlns:p14="http://schemas.microsoft.com/office/powerpoint/2010/main" val="162385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FC1F9"/>
          </a:solidFill>
          <a:latin typeface="Kamerik205 8" panose="020B08030306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659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CA84-9DAF-BBE1-5D72-A486635E3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B42FC-1B90-0CA0-3C59-B4B098E51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6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Kamerik205 8</vt:lpstr>
      <vt:lpstr>Office Theme</vt:lpstr>
      <vt:lpstr>Custom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Green</dc:creator>
  <cp:lastModifiedBy>Chad Green</cp:lastModifiedBy>
  <cp:revision>1</cp:revision>
  <dcterms:created xsi:type="dcterms:W3CDTF">2023-07-22T00:59:59Z</dcterms:created>
  <dcterms:modified xsi:type="dcterms:W3CDTF">2023-07-22T01:00:24Z</dcterms:modified>
</cp:coreProperties>
</file>