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322" r:id="rId5"/>
    <p:sldId id="321" r:id="rId6"/>
    <p:sldId id="323" r:id="rId7"/>
    <p:sldId id="318" r:id="rId8"/>
    <p:sldId id="325" r:id="rId9"/>
    <p:sldId id="320" r:id="rId10"/>
    <p:sldId id="324" r:id="rId11"/>
    <p:sldId id="328" r:id="rId12"/>
    <p:sldId id="329" r:id="rId13"/>
    <p:sldId id="330" r:id="rId14"/>
    <p:sldId id="327" r:id="rId15"/>
    <p:sldId id="333" r:id="rId16"/>
    <p:sldId id="334" r:id="rId17"/>
    <p:sldId id="336" r:id="rId18"/>
    <p:sldId id="335" r:id="rId19"/>
    <p:sldId id="326" r:id="rId20"/>
    <p:sldId id="337" r:id="rId21"/>
    <p:sldId id="339" r:id="rId22"/>
    <p:sldId id="338" r:id="rId23"/>
    <p:sldId id="340" r:id="rId24"/>
    <p:sldId id="332" r:id="rId25"/>
    <p:sldId id="31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0" autoAdjust="0"/>
    <p:restoredTop sz="90960" autoAdjust="0"/>
  </p:normalViewPr>
  <p:slideViewPr>
    <p:cSldViewPr snapToGrid="0">
      <p:cViewPr varScale="1">
        <p:scale>
          <a:sx n="87" d="100"/>
          <a:sy n="87" d="100"/>
        </p:scale>
        <p:origin x="298" y="62"/>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Grener" userId="45b4ad1d8326097f" providerId="LiveId" clId="{4E145372-1CC7-4BAB-9563-8EFDBEF1C505}"/>
    <pc:docChg chg="undo custSel modSld">
      <pc:chgData name="Nicholas Grener" userId="45b4ad1d8326097f" providerId="LiveId" clId="{4E145372-1CC7-4BAB-9563-8EFDBEF1C505}" dt="2025-02-18T13:09:30.387" v="297" actId="1076"/>
      <pc:docMkLst>
        <pc:docMk/>
      </pc:docMkLst>
      <pc:sldChg chg="modSp mod modNotesTx">
        <pc:chgData name="Nicholas Grener" userId="45b4ad1d8326097f" providerId="LiveId" clId="{4E145372-1CC7-4BAB-9563-8EFDBEF1C505}" dt="2025-02-18T13:09:05.099" v="296" actId="255"/>
        <pc:sldMkLst>
          <pc:docMk/>
          <pc:sldMk cId="2574176864" sldId="323"/>
        </pc:sldMkLst>
        <pc:spChg chg="mod">
          <ac:chgData name="Nicholas Grener" userId="45b4ad1d8326097f" providerId="LiveId" clId="{4E145372-1CC7-4BAB-9563-8EFDBEF1C505}" dt="2025-02-18T13:09:05.099" v="296" actId="255"/>
          <ac:spMkLst>
            <pc:docMk/>
            <pc:sldMk cId="2574176864" sldId="323"/>
            <ac:spMk id="3" creationId="{D8051A37-C19B-D3D7-4E7D-13A56319EABB}"/>
          </ac:spMkLst>
        </pc:spChg>
      </pc:sldChg>
      <pc:sldChg chg="modSp mod">
        <pc:chgData name="Nicholas Grener" userId="45b4ad1d8326097f" providerId="LiveId" clId="{4E145372-1CC7-4BAB-9563-8EFDBEF1C505}" dt="2025-02-18T12:57:20.276" v="18" actId="1076"/>
        <pc:sldMkLst>
          <pc:docMk/>
          <pc:sldMk cId="1729289126" sldId="324"/>
        </pc:sldMkLst>
        <pc:spChg chg="mod">
          <ac:chgData name="Nicholas Grener" userId="45b4ad1d8326097f" providerId="LiveId" clId="{4E145372-1CC7-4BAB-9563-8EFDBEF1C505}" dt="2025-02-18T12:57:16.565" v="17" actId="1076"/>
          <ac:spMkLst>
            <pc:docMk/>
            <pc:sldMk cId="1729289126" sldId="324"/>
            <ac:spMk id="3" creationId="{B2B43B00-00CE-E59C-B2F7-7B50E65546CE}"/>
          </ac:spMkLst>
        </pc:spChg>
        <pc:picChg chg="mod">
          <ac:chgData name="Nicholas Grener" userId="45b4ad1d8326097f" providerId="LiveId" clId="{4E145372-1CC7-4BAB-9563-8EFDBEF1C505}" dt="2025-02-18T12:57:20.276" v="18" actId="1076"/>
          <ac:picMkLst>
            <pc:docMk/>
            <pc:sldMk cId="1729289126" sldId="324"/>
            <ac:picMk id="6" creationId="{1F568A9D-A890-1B76-B4E6-0521DBBC597E}"/>
          </ac:picMkLst>
        </pc:picChg>
      </pc:sldChg>
      <pc:sldChg chg="modSp mod">
        <pc:chgData name="Nicholas Grener" userId="45b4ad1d8326097f" providerId="LiveId" clId="{4E145372-1CC7-4BAB-9563-8EFDBEF1C505}" dt="2025-02-18T13:02:40.979" v="256" actId="20577"/>
        <pc:sldMkLst>
          <pc:docMk/>
          <pc:sldMk cId="3807553778" sldId="325"/>
        </pc:sldMkLst>
        <pc:spChg chg="mod">
          <ac:chgData name="Nicholas Grener" userId="45b4ad1d8326097f" providerId="LiveId" clId="{4E145372-1CC7-4BAB-9563-8EFDBEF1C505}" dt="2025-02-18T13:02:40.979" v="256" actId="20577"/>
          <ac:spMkLst>
            <pc:docMk/>
            <pc:sldMk cId="3807553778" sldId="325"/>
            <ac:spMk id="3" creationId="{AFF91ADF-02E1-9F21-3B3F-D4E39D9A7AF8}"/>
          </ac:spMkLst>
        </pc:spChg>
      </pc:sldChg>
      <pc:sldChg chg="modSp mod modNotesTx">
        <pc:chgData name="Nicholas Grener" userId="45b4ad1d8326097f" providerId="LiveId" clId="{4E145372-1CC7-4BAB-9563-8EFDBEF1C505}" dt="2025-02-18T13:07:42.091" v="291" actId="1076"/>
        <pc:sldMkLst>
          <pc:docMk/>
          <pc:sldMk cId="1432203823" sldId="326"/>
        </pc:sldMkLst>
        <pc:spChg chg="mod">
          <ac:chgData name="Nicholas Grener" userId="45b4ad1d8326097f" providerId="LiveId" clId="{4E145372-1CC7-4BAB-9563-8EFDBEF1C505}" dt="2025-02-18T13:07:39.865" v="290" actId="255"/>
          <ac:spMkLst>
            <pc:docMk/>
            <pc:sldMk cId="1432203823" sldId="326"/>
            <ac:spMk id="3" creationId="{261655BB-98CF-9FB6-966E-BC0295DEA151}"/>
          </ac:spMkLst>
        </pc:spChg>
        <pc:picChg chg="mod">
          <ac:chgData name="Nicholas Grener" userId="45b4ad1d8326097f" providerId="LiveId" clId="{4E145372-1CC7-4BAB-9563-8EFDBEF1C505}" dt="2025-02-18T13:07:42.091" v="291" actId="1076"/>
          <ac:picMkLst>
            <pc:docMk/>
            <pc:sldMk cId="1432203823" sldId="326"/>
            <ac:picMk id="6" creationId="{9FD1ACD1-8983-1A5D-81C9-EDCEB019EC4C}"/>
          </ac:picMkLst>
        </pc:picChg>
      </pc:sldChg>
      <pc:sldChg chg="modSp mod modNotesTx">
        <pc:chgData name="Nicholas Grener" userId="45b4ad1d8326097f" providerId="LiveId" clId="{4E145372-1CC7-4BAB-9563-8EFDBEF1C505}" dt="2025-02-18T13:05:48.322" v="273" actId="1076"/>
        <pc:sldMkLst>
          <pc:docMk/>
          <pc:sldMk cId="764895734" sldId="327"/>
        </pc:sldMkLst>
        <pc:spChg chg="mod">
          <ac:chgData name="Nicholas Grener" userId="45b4ad1d8326097f" providerId="LiveId" clId="{4E145372-1CC7-4BAB-9563-8EFDBEF1C505}" dt="2025-02-18T13:05:46.909" v="272" actId="1076"/>
          <ac:spMkLst>
            <pc:docMk/>
            <pc:sldMk cId="764895734" sldId="327"/>
            <ac:spMk id="8" creationId="{877E0D5B-47FA-1DE6-ABE4-648FD3774DA3}"/>
          </ac:spMkLst>
        </pc:spChg>
        <pc:picChg chg="mod">
          <ac:chgData name="Nicholas Grener" userId="45b4ad1d8326097f" providerId="LiveId" clId="{4E145372-1CC7-4BAB-9563-8EFDBEF1C505}" dt="2025-02-18T13:05:48.322" v="273" actId="1076"/>
          <ac:picMkLst>
            <pc:docMk/>
            <pc:sldMk cId="764895734" sldId="327"/>
            <ac:picMk id="6" creationId="{416BF44A-2CDC-1CCA-B753-D5FA348E5E3E}"/>
          </ac:picMkLst>
        </pc:picChg>
      </pc:sldChg>
      <pc:sldChg chg="modSp mod">
        <pc:chgData name="Nicholas Grener" userId="45b4ad1d8326097f" providerId="LiveId" clId="{4E145372-1CC7-4BAB-9563-8EFDBEF1C505}" dt="2025-02-18T13:03:14.905" v="260" actId="20577"/>
        <pc:sldMkLst>
          <pc:docMk/>
          <pc:sldMk cId="768987586" sldId="329"/>
        </pc:sldMkLst>
        <pc:spChg chg="mod">
          <ac:chgData name="Nicholas Grener" userId="45b4ad1d8326097f" providerId="LiveId" clId="{4E145372-1CC7-4BAB-9563-8EFDBEF1C505}" dt="2025-02-18T13:03:14.905" v="260" actId="20577"/>
          <ac:spMkLst>
            <pc:docMk/>
            <pc:sldMk cId="768987586" sldId="329"/>
            <ac:spMk id="5" creationId="{9C83EF08-AEEF-8222-E14B-7B30ADD3175A}"/>
          </ac:spMkLst>
        </pc:spChg>
        <pc:picChg chg="mod">
          <ac:chgData name="Nicholas Grener" userId="45b4ad1d8326097f" providerId="LiveId" clId="{4E145372-1CC7-4BAB-9563-8EFDBEF1C505}" dt="2025-02-18T12:58:36.362" v="184" actId="1076"/>
          <ac:picMkLst>
            <pc:docMk/>
            <pc:sldMk cId="768987586" sldId="329"/>
            <ac:picMk id="7" creationId="{00EA2D2D-D3D5-569B-A67B-CF61A6C3E3F2}"/>
          </ac:picMkLst>
        </pc:picChg>
      </pc:sldChg>
      <pc:sldChg chg="modSp mod">
        <pc:chgData name="Nicholas Grener" userId="45b4ad1d8326097f" providerId="LiveId" clId="{4E145372-1CC7-4BAB-9563-8EFDBEF1C505}" dt="2025-02-18T13:09:30.387" v="297" actId="1076"/>
        <pc:sldMkLst>
          <pc:docMk/>
          <pc:sldMk cId="3620513971" sldId="332"/>
        </pc:sldMkLst>
        <pc:spChg chg="mod">
          <ac:chgData name="Nicholas Grener" userId="45b4ad1d8326097f" providerId="LiveId" clId="{4E145372-1CC7-4BAB-9563-8EFDBEF1C505}" dt="2025-02-18T13:09:30.387" v="297" actId="1076"/>
          <ac:spMkLst>
            <pc:docMk/>
            <pc:sldMk cId="3620513971" sldId="332"/>
            <ac:spMk id="3" creationId="{277D9992-5B82-FE5C-9059-5A5F80D4CD5B}"/>
          </ac:spMkLst>
        </pc:spChg>
      </pc:sldChg>
      <pc:sldChg chg="modSp mod modNotesTx">
        <pc:chgData name="Nicholas Grener" userId="45b4ad1d8326097f" providerId="LiveId" clId="{4E145372-1CC7-4BAB-9563-8EFDBEF1C505}" dt="2025-02-18T13:06:31.930" v="280" actId="1076"/>
        <pc:sldMkLst>
          <pc:docMk/>
          <pc:sldMk cId="3428480305" sldId="333"/>
        </pc:sldMkLst>
        <pc:spChg chg="mod">
          <ac:chgData name="Nicholas Grener" userId="45b4ad1d8326097f" providerId="LiveId" clId="{4E145372-1CC7-4BAB-9563-8EFDBEF1C505}" dt="2025-02-18T13:06:30.385" v="279" actId="1076"/>
          <ac:spMkLst>
            <pc:docMk/>
            <pc:sldMk cId="3428480305" sldId="333"/>
            <ac:spMk id="5" creationId="{6E0E6711-6289-C060-D600-14DA6BC05A88}"/>
          </ac:spMkLst>
        </pc:spChg>
        <pc:picChg chg="mod">
          <ac:chgData name="Nicholas Grener" userId="45b4ad1d8326097f" providerId="LiveId" clId="{4E145372-1CC7-4BAB-9563-8EFDBEF1C505}" dt="2025-02-18T13:06:31.930" v="280" actId="1076"/>
          <ac:picMkLst>
            <pc:docMk/>
            <pc:sldMk cId="3428480305" sldId="333"/>
            <ac:picMk id="9" creationId="{D39E6EE2-476A-C83F-8B6E-A944B87A5112}"/>
          </ac:picMkLst>
        </pc:picChg>
      </pc:sldChg>
      <pc:sldChg chg="modSp mod modNotesTx">
        <pc:chgData name="Nicholas Grener" userId="45b4ad1d8326097f" providerId="LiveId" clId="{4E145372-1CC7-4BAB-9563-8EFDBEF1C505}" dt="2025-02-18T13:06:52.557" v="282"/>
        <pc:sldMkLst>
          <pc:docMk/>
          <pc:sldMk cId="2329024104" sldId="334"/>
        </pc:sldMkLst>
        <pc:spChg chg="mod">
          <ac:chgData name="Nicholas Grener" userId="45b4ad1d8326097f" providerId="LiveId" clId="{4E145372-1CC7-4BAB-9563-8EFDBEF1C505}" dt="2025-02-18T13:06:51.394" v="281" actId="21"/>
          <ac:spMkLst>
            <pc:docMk/>
            <pc:sldMk cId="2329024104" sldId="334"/>
            <ac:spMk id="5" creationId="{33CDA898-400C-4692-1AC1-8BA7708337C6}"/>
          </ac:spMkLst>
        </pc:spChg>
      </pc:sldChg>
      <pc:sldChg chg="modSp mod modNotesTx">
        <pc:chgData name="Nicholas Grener" userId="45b4ad1d8326097f" providerId="LiveId" clId="{4E145372-1CC7-4BAB-9563-8EFDBEF1C505}" dt="2025-02-18T13:07:09.226" v="285" actId="20577"/>
        <pc:sldMkLst>
          <pc:docMk/>
          <pc:sldMk cId="3749931610" sldId="335"/>
        </pc:sldMkLst>
        <pc:spChg chg="mod">
          <ac:chgData name="Nicholas Grener" userId="45b4ad1d8326097f" providerId="LiveId" clId="{4E145372-1CC7-4BAB-9563-8EFDBEF1C505}" dt="2025-02-18T13:07:03.588" v="283" actId="21"/>
          <ac:spMkLst>
            <pc:docMk/>
            <pc:sldMk cId="3749931610" sldId="335"/>
            <ac:spMk id="5" creationId="{48081836-75B4-59FC-8D80-A0E85DFFABC9}"/>
          </ac:spMkLst>
        </pc:spChg>
      </pc:sldChg>
      <pc:sldChg chg="modSp mod modNotesTx">
        <pc:chgData name="Nicholas Grener" userId="45b4ad1d8326097f" providerId="LiveId" clId="{4E145372-1CC7-4BAB-9563-8EFDBEF1C505}" dt="2025-02-18T13:08:05.435" v="295" actId="1076"/>
        <pc:sldMkLst>
          <pc:docMk/>
          <pc:sldMk cId="854263515" sldId="339"/>
        </pc:sldMkLst>
        <pc:spChg chg="mod">
          <ac:chgData name="Nicholas Grener" userId="45b4ad1d8326097f" providerId="LiveId" clId="{4E145372-1CC7-4BAB-9563-8EFDBEF1C505}" dt="2025-02-18T13:08:05.435" v="295" actId="1076"/>
          <ac:spMkLst>
            <pc:docMk/>
            <pc:sldMk cId="854263515" sldId="339"/>
            <ac:spMk id="8" creationId="{514CF757-E0C6-CE43-5675-2AB1BC84B36C}"/>
          </ac:spMkLst>
        </pc:spChg>
      </pc:sldChg>
    </pc:docChg>
  </pc:docChgLst>
  <pc:docChgLst>
    <pc:chgData name="Nicholas Grener" userId="45b4ad1d8326097f" providerId="LiveId" clId="{D9E071FA-E541-4351-AE77-DA8375A1ADFF}"/>
    <pc:docChg chg="undo custSel addSld delSld modSld sldOrd">
      <pc:chgData name="Nicholas Grener" userId="45b4ad1d8326097f" providerId="LiveId" clId="{D9E071FA-E541-4351-AE77-DA8375A1ADFF}" dt="2025-01-19T22:55:38.981" v="2496" actId="20577"/>
      <pc:docMkLst>
        <pc:docMk/>
      </pc:docMkLst>
      <pc:sldChg chg="delSp modSp mod">
        <pc:chgData name="Nicholas Grener" userId="45b4ad1d8326097f" providerId="LiveId" clId="{D9E071FA-E541-4351-AE77-DA8375A1ADFF}" dt="2025-01-19T22:53:54.255" v="2492" actId="20577"/>
        <pc:sldMkLst>
          <pc:docMk/>
          <pc:sldMk cId="704370842" sldId="310"/>
        </pc:sldMkLst>
        <pc:spChg chg="mod">
          <ac:chgData name="Nicholas Grener" userId="45b4ad1d8326097f" providerId="LiveId" clId="{D9E071FA-E541-4351-AE77-DA8375A1ADFF}" dt="2025-01-19T22:53:54.255" v="2492" actId="20577"/>
          <ac:spMkLst>
            <pc:docMk/>
            <pc:sldMk cId="704370842" sldId="310"/>
            <ac:spMk id="3" creationId="{F101732C-7338-DBA0-BD19-1FA88304749F}"/>
          </ac:spMkLst>
        </pc:spChg>
      </pc:sldChg>
      <pc:sldChg chg="del">
        <pc:chgData name="Nicholas Grener" userId="45b4ad1d8326097f" providerId="LiveId" clId="{D9E071FA-E541-4351-AE77-DA8375A1ADFF}" dt="2025-01-19T20:25:43.002" v="99" actId="47"/>
        <pc:sldMkLst>
          <pc:docMk/>
          <pc:sldMk cId="1669023770" sldId="311"/>
        </pc:sldMkLst>
      </pc:sldChg>
      <pc:sldChg chg="del">
        <pc:chgData name="Nicholas Grener" userId="45b4ad1d8326097f" providerId="LiveId" clId="{D9E071FA-E541-4351-AE77-DA8375A1ADFF}" dt="2025-01-19T20:25:43.002" v="99" actId="47"/>
        <pc:sldMkLst>
          <pc:docMk/>
          <pc:sldMk cId="952135350" sldId="312"/>
        </pc:sldMkLst>
      </pc:sldChg>
      <pc:sldChg chg="del">
        <pc:chgData name="Nicholas Grener" userId="45b4ad1d8326097f" providerId="LiveId" clId="{D9E071FA-E541-4351-AE77-DA8375A1ADFF}" dt="2025-01-19T20:25:43.002" v="99" actId="47"/>
        <pc:sldMkLst>
          <pc:docMk/>
          <pc:sldMk cId="2224546682" sldId="313"/>
        </pc:sldMkLst>
      </pc:sldChg>
      <pc:sldChg chg="del">
        <pc:chgData name="Nicholas Grener" userId="45b4ad1d8326097f" providerId="LiveId" clId="{D9E071FA-E541-4351-AE77-DA8375A1ADFF}" dt="2025-01-19T20:25:43.002" v="99" actId="47"/>
        <pc:sldMkLst>
          <pc:docMk/>
          <pc:sldMk cId="82250651" sldId="314"/>
        </pc:sldMkLst>
      </pc:sldChg>
      <pc:sldChg chg="del">
        <pc:chgData name="Nicholas Grener" userId="45b4ad1d8326097f" providerId="LiveId" clId="{D9E071FA-E541-4351-AE77-DA8375A1ADFF}" dt="2025-01-19T20:25:43.002" v="99" actId="47"/>
        <pc:sldMkLst>
          <pc:docMk/>
          <pc:sldMk cId="2302010161" sldId="315"/>
        </pc:sldMkLst>
      </pc:sldChg>
      <pc:sldChg chg="del">
        <pc:chgData name="Nicholas Grener" userId="45b4ad1d8326097f" providerId="LiveId" clId="{D9E071FA-E541-4351-AE77-DA8375A1ADFF}" dt="2025-01-19T20:25:43.002" v="99" actId="47"/>
        <pc:sldMkLst>
          <pc:docMk/>
          <pc:sldMk cId="554382460" sldId="316"/>
        </pc:sldMkLst>
      </pc:sldChg>
      <pc:sldChg chg="del">
        <pc:chgData name="Nicholas Grener" userId="45b4ad1d8326097f" providerId="LiveId" clId="{D9E071FA-E541-4351-AE77-DA8375A1ADFF}" dt="2025-01-19T20:25:43.002" v="99" actId="47"/>
        <pc:sldMkLst>
          <pc:docMk/>
          <pc:sldMk cId="4011334062" sldId="317"/>
        </pc:sldMkLst>
      </pc:sldChg>
      <pc:sldChg chg="addSp delSp modSp mod ord">
        <pc:chgData name="Nicholas Grener" userId="45b4ad1d8326097f" providerId="LiveId" clId="{D9E071FA-E541-4351-AE77-DA8375A1ADFF}" dt="2025-01-19T21:24:51.520" v="441" actId="478"/>
        <pc:sldMkLst>
          <pc:docMk/>
          <pc:sldMk cId="2906152353" sldId="318"/>
        </pc:sldMkLst>
        <pc:spChg chg="mod">
          <ac:chgData name="Nicholas Grener" userId="45b4ad1d8326097f" providerId="LiveId" clId="{D9E071FA-E541-4351-AE77-DA8375A1ADFF}" dt="2025-01-19T20:30:36.204" v="197" actId="20577"/>
          <ac:spMkLst>
            <pc:docMk/>
            <pc:sldMk cId="2906152353" sldId="318"/>
            <ac:spMk id="2" creationId="{CFDEBC60-AA38-5DEF-3160-0CAA68F3D28C}"/>
          </ac:spMkLst>
        </pc:spChg>
        <pc:spChg chg="mod">
          <ac:chgData name="Nicholas Grener" userId="45b4ad1d8326097f" providerId="LiveId" clId="{D9E071FA-E541-4351-AE77-DA8375A1ADFF}" dt="2025-01-19T21:24:41.792" v="437" actId="20577"/>
          <ac:spMkLst>
            <pc:docMk/>
            <pc:sldMk cId="2906152353" sldId="318"/>
            <ac:spMk id="3" creationId="{1EBEE570-1B5E-FFD1-485D-D77E4E6FE7C0}"/>
          </ac:spMkLst>
        </pc:spChg>
      </pc:sldChg>
      <pc:sldChg chg="del">
        <pc:chgData name="Nicholas Grener" userId="45b4ad1d8326097f" providerId="LiveId" clId="{D9E071FA-E541-4351-AE77-DA8375A1ADFF}" dt="2025-01-19T22:42:25.438" v="2045" actId="2696"/>
        <pc:sldMkLst>
          <pc:docMk/>
          <pc:sldMk cId="3421680658" sldId="319"/>
        </pc:sldMkLst>
      </pc:sldChg>
      <pc:sldChg chg="addSp delSp modSp mod modClrScheme chgLayout">
        <pc:chgData name="Nicholas Grener" userId="45b4ad1d8326097f" providerId="LiveId" clId="{D9E071FA-E541-4351-AE77-DA8375A1ADFF}" dt="2025-01-19T20:24:50.571" v="98" actId="20577"/>
        <pc:sldMkLst>
          <pc:docMk/>
          <pc:sldMk cId="3752118431" sldId="320"/>
        </pc:sldMkLst>
        <pc:spChg chg="add mod">
          <ac:chgData name="Nicholas Grener" userId="45b4ad1d8326097f" providerId="LiveId" clId="{D9E071FA-E541-4351-AE77-DA8375A1ADFF}" dt="2025-01-19T20:24:50.571" v="98" actId="20577"/>
          <ac:spMkLst>
            <pc:docMk/>
            <pc:sldMk cId="3752118431" sldId="320"/>
            <ac:spMk id="8" creationId="{FFFDE956-0E84-135F-0E7D-34080ED06CA2}"/>
          </ac:spMkLst>
        </pc:spChg>
        <pc:picChg chg="add mod">
          <ac:chgData name="Nicholas Grener" userId="45b4ad1d8326097f" providerId="LiveId" clId="{D9E071FA-E541-4351-AE77-DA8375A1ADFF}" dt="2025-01-19T20:23:46.566" v="89" actId="1076"/>
          <ac:picMkLst>
            <pc:docMk/>
            <pc:sldMk cId="3752118431" sldId="320"/>
            <ac:picMk id="7" creationId="{4CCF43AE-3BC4-E3BE-AB50-62EEC5218F0C}"/>
          </ac:picMkLst>
        </pc:picChg>
      </pc:sldChg>
      <pc:sldChg chg="modSp mod">
        <pc:chgData name="Nicholas Grener" userId="45b4ad1d8326097f" providerId="LiveId" clId="{D9E071FA-E541-4351-AE77-DA8375A1ADFF}" dt="2025-01-19T20:27:11.943" v="142" actId="20577"/>
        <pc:sldMkLst>
          <pc:docMk/>
          <pc:sldMk cId="1607455252" sldId="321"/>
        </pc:sldMkLst>
        <pc:spChg chg="mod">
          <ac:chgData name="Nicholas Grener" userId="45b4ad1d8326097f" providerId="LiveId" clId="{D9E071FA-E541-4351-AE77-DA8375A1ADFF}" dt="2025-01-19T20:19:31.627" v="46" actId="20577"/>
          <ac:spMkLst>
            <pc:docMk/>
            <pc:sldMk cId="1607455252" sldId="321"/>
            <ac:spMk id="2" creationId="{2CD97761-0B88-A5E8-0B78-C39173D05F4D}"/>
          </ac:spMkLst>
        </pc:spChg>
        <pc:spChg chg="mod">
          <ac:chgData name="Nicholas Grener" userId="45b4ad1d8326097f" providerId="LiveId" clId="{D9E071FA-E541-4351-AE77-DA8375A1ADFF}" dt="2025-01-19T20:27:11.943" v="142" actId="20577"/>
          <ac:spMkLst>
            <pc:docMk/>
            <pc:sldMk cId="1607455252" sldId="321"/>
            <ac:spMk id="3" creationId="{02BA04E6-CD61-B962-4287-DEC1993C32D6}"/>
          </ac:spMkLst>
        </pc:spChg>
      </pc:sldChg>
      <pc:sldChg chg="modSp mod">
        <pc:chgData name="Nicholas Grener" userId="45b4ad1d8326097f" providerId="LiveId" clId="{D9E071FA-E541-4351-AE77-DA8375A1ADFF}" dt="2025-01-19T20:19:04.840" v="39" actId="20577"/>
        <pc:sldMkLst>
          <pc:docMk/>
          <pc:sldMk cId="3378822495" sldId="322"/>
        </pc:sldMkLst>
        <pc:spChg chg="mod">
          <ac:chgData name="Nicholas Grener" userId="45b4ad1d8326097f" providerId="LiveId" clId="{D9E071FA-E541-4351-AE77-DA8375A1ADFF}" dt="2025-01-19T20:19:04.840" v="39" actId="20577"/>
          <ac:spMkLst>
            <pc:docMk/>
            <pc:sldMk cId="3378822495" sldId="322"/>
            <ac:spMk id="2" creationId="{75454C9E-20FB-B999-9303-C71D1334BAD7}"/>
          </ac:spMkLst>
        </pc:spChg>
      </pc:sldChg>
      <pc:sldChg chg="modSp add mod ord">
        <pc:chgData name="Nicholas Grener" userId="45b4ad1d8326097f" providerId="LiveId" clId="{D9E071FA-E541-4351-AE77-DA8375A1ADFF}" dt="2025-01-19T20:31:09.125" v="241" actId="114"/>
        <pc:sldMkLst>
          <pc:docMk/>
          <pc:sldMk cId="2574176864" sldId="323"/>
        </pc:sldMkLst>
        <pc:spChg chg="mod">
          <ac:chgData name="Nicholas Grener" userId="45b4ad1d8326097f" providerId="LiveId" clId="{D9E071FA-E541-4351-AE77-DA8375A1ADFF}" dt="2025-01-19T20:26:54.535" v="115" actId="1076"/>
          <ac:spMkLst>
            <pc:docMk/>
            <pc:sldMk cId="2574176864" sldId="323"/>
            <ac:spMk id="2" creationId="{AA0DC89D-97DE-0D13-1B10-39E56D22E5AD}"/>
          </ac:spMkLst>
        </pc:spChg>
        <pc:spChg chg="mod">
          <ac:chgData name="Nicholas Grener" userId="45b4ad1d8326097f" providerId="LiveId" clId="{D9E071FA-E541-4351-AE77-DA8375A1ADFF}" dt="2025-01-19T20:31:09.125" v="241" actId="114"/>
          <ac:spMkLst>
            <pc:docMk/>
            <pc:sldMk cId="2574176864" sldId="323"/>
            <ac:spMk id="3" creationId="{D8051A37-C19B-D3D7-4E7D-13A56319EABB}"/>
          </ac:spMkLst>
        </pc:spChg>
      </pc:sldChg>
      <pc:sldChg chg="addSp modSp add mod ord">
        <pc:chgData name="Nicholas Grener" userId="45b4ad1d8326097f" providerId="LiveId" clId="{D9E071FA-E541-4351-AE77-DA8375A1ADFF}" dt="2025-01-19T21:37:50.096" v="628" actId="1076"/>
        <pc:sldMkLst>
          <pc:docMk/>
          <pc:sldMk cId="1729289126" sldId="324"/>
        </pc:sldMkLst>
        <pc:spChg chg="mod">
          <ac:chgData name="Nicholas Grener" userId="45b4ad1d8326097f" providerId="LiveId" clId="{D9E071FA-E541-4351-AE77-DA8375A1ADFF}" dt="2025-01-19T21:33:19.930" v="480" actId="20577"/>
          <ac:spMkLst>
            <pc:docMk/>
            <pc:sldMk cId="1729289126" sldId="324"/>
            <ac:spMk id="2" creationId="{F71F033C-A7EE-59C5-B94A-29B51B2E528B}"/>
          </ac:spMkLst>
        </pc:spChg>
        <pc:spChg chg="mod">
          <ac:chgData name="Nicholas Grener" userId="45b4ad1d8326097f" providerId="LiveId" clId="{D9E071FA-E541-4351-AE77-DA8375A1ADFF}" dt="2025-01-19T21:37:47.015" v="627" actId="255"/>
          <ac:spMkLst>
            <pc:docMk/>
            <pc:sldMk cId="1729289126" sldId="324"/>
            <ac:spMk id="3" creationId="{B2B43B00-00CE-E59C-B2F7-7B50E65546CE}"/>
          </ac:spMkLst>
        </pc:spChg>
        <pc:picChg chg="add mod">
          <ac:chgData name="Nicholas Grener" userId="45b4ad1d8326097f" providerId="LiveId" clId="{D9E071FA-E541-4351-AE77-DA8375A1ADFF}" dt="2025-01-19T21:37:50.096" v="628" actId="1076"/>
          <ac:picMkLst>
            <pc:docMk/>
            <pc:sldMk cId="1729289126" sldId="324"/>
            <ac:picMk id="6" creationId="{1F568A9D-A890-1B76-B4E6-0521DBBC597E}"/>
          </ac:picMkLst>
        </pc:picChg>
      </pc:sldChg>
      <pc:sldChg chg="modSp add mod">
        <pc:chgData name="Nicholas Grener" userId="45b4ad1d8326097f" providerId="LiveId" clId="{D9E071FA-E541-4351-AE77-DA8375A1ADFF}" dt="2025-01-19T20:35:17.166" v="415" actId="20577"/>
        <pc:sldMkLst>
          <pc:docMk/>
          <pc:sldMk cId="3807553778" sldId="325"/>
        </pc:sldMkLst>
        <pc:spChg chg="mod">
          <ac:chgData name="Nicholas Grener" userId="45b4ad1d8326097f" providerId="LiveId" clId="{D9E071FA-E541-4351-AE77-DA8375A1ADFF}" dt="2025-01-19T20:33:05.641" v="299" actId="20577"/>
          <ac:spMkLst>
            <pc:docMk/>
            <pc:sldMk cId="3807553778" sldId="325"/>
            <ac:spMk id="2" creationId="{5016A770-3CD3-9189-9A99-18027CCAE4BD}"/>
          </ac:spMkLst>
        </pc:spChg>
        <pc:spChg chg="mod">
          <ac:chgData name="Nicholas Grener" userId="45b4ad1d8326097f" providerId="LiveId" clId="{D9E071FA-E541-4351-AE77-DA8375A1ADFF}" dt="2025-01-19T20:35:17.166" v="415" actId="20577"/>
          <ac:spMkLst>
            <pc:docMk/>
            <pc:sldMk cId="3807553778" sldId="325"/>
            <ac:spMk id="3" creationId="{AFF91ADF-02E1-9F21-3B3F-D4E39D9A7AF8}"/>
          </ac:spMkLst>
        </pc:spChg>
      </pc:sldChg>
      <pc:sldChg chg="addSp modSp add mod ord">
        <pc:chgData name="Nicholas Grener" userId="45b4ad1d8326097f" providerId="LiveId" clId="{D9E071FA-E541-4351-AE77-DA8375A1ADFF}" dt="2025-01-19T22:38:51.232" v="1970" actId="20577"/>
        <pc:sldMkLst>
          <pc:docMk/>
          <pc:sldMk cId="1432203823" sldId="326"/>
        </pc:sldMkLst>
        <pc:spChg chg="mod">
          <ac:chgData name="Nicholas Grener" userId="45b4ad1d8326097f" providerId="LiveId" clId="{D9E071FA-E541-4351-AE77-DA8375A1ADFF}" dt="2025-01-19T22:38:51.232" v="1970" actId="20577"/>
          <ac:spMkLst>
            <pc:docMk/>
            <pc:sldMk cId="1432203823" sldId="326"/>
            <ac:spMk id="2" creationId="{08C8278F-0294-34F2-2DEB-24750E8B7E80}"/>
          </ac:spMkLst>
        </pc:spChg>
        <pc:spChg chg="mod">
          <ac:chgData name="Nicholas Grener" userId="45b4ad1d8326097f" providerId="LiveId" clId="{D9E071FA-E541-4351-AE77-DA8375A1ADFF}" dt="2025-01-19T22:36:52.551" v="1945" actId="5793"/>
          <ac:spMkLst>
            <pc:docMk/>
            <pc:sldMk cId="1432203823" sldId="326"/>
            <ac:spMk id="3" creationId="{261655BB-98CF-9FB6-966E-BC0295DEA151}"/>
          </ac:spMkLst>
        </pc:spChg>
        <pc:picChg chg="add mod">
          <ac:chgData name="Nicholas Grener" userId="45b4ad1d8326097f" providerId="LiveId" clId="{D9E071FA-E541-4351-AE77-DA8375A1ADFF}" dt="2025-01-19T22:37:12.460" v="1948" actId="14100"/>
          <ac:picMkLst>
            <pc:docMk/>
            <pc:sldMk cId="1432203823" sldId="326"/>
            <ac:picMk id="6" creationId="{9FD1ACD1-8983-1A5D-81C9-EDCEB019EC4C}"/>
          </ac:picMkLst>
        </pc:picChg>
      </pc:sldChg>
      <pc:sldChg chg="addSp delSp modSp add mod ord">
        <pc:chgData name="Nicholas Grener" userId="45b4ad1d8326097f" providerId="LiveId" clId="{D9E071FA-E541-4351-AE77-DA8375A1ADFF}" dt="2025-01-19T21:56:08.052" v="980" actId="255"/>
        <pc:sldMkLst>
          <pc:docMk/>
          <pc:sldMk cId="764895734" sldId="327"/>
        </pc:sldMkLst>
        <pc:spChg chg="mod">
          <ac:chgData name="Nicholas Grener" userId="45b4ad1d8326097f" providerId="LiveId" clId="{D9E071FA-E541-4351-AE77-DA8375A1ADFF}" dt="2025-01-19T21:51:38.336" v="920" actId="20577"/>
          <ac:spMkLst>
            <pc:docMk/>
            <pc:sldMk cId="764895734" sldId="327"/>
            <ac:spMk id="2" creationId="{19ADF6E7-BD34-0C04-3EB4-109472106BCA}"/>
          </ac:spMkLst>
        </pc:spChg>
        <pc:spChg chg="add mod">
          <ac:chgData name="Nicholas Grener" userId="45b4ad1d8326097f" providerId="LiveId" clId="{D9E071FA-E541-4351-AE77-DA8375A1ADFF}" dt="2025-01-19T21:56:08.052" v="980" actId="255"/>
          <ac:spMkLst>
            <pc:docMk/>
            <pc:sldMk cId="764895734" sldId="327"/>
            <ac:spMk id="8" creationId="{877E0D5B-47FA-1DE6-ABE4-648FD3774DA3}"/>
          </ac:spMkLst>
        </pc:spChg>
        <pc:picChg chg="add mod ord">
          <ac:chgData name="Nicholas Grener" userId="45b4ad1d8326097f" providerId="LiveId" clId="{D9E071FA-E541-4351-AE77-DA8375A1ADFF}" dt="2025-01-19T21:53:01.500" v="931" actId="1076"/>
          <ac:picMkLst>
            <pc:docMk/>
            <pc:sldMk cId="764895734" sldId="327"/>
            <ac:picMk id="6" creationId="{416BF44A-2CDC-1CCA-B753-D5FA348E5E3E}"/>
          </ac:picMkLst>
        </pc:picChg>
      </pc:sldChg>
      <pc:sldChg chg="addSp delSp modSp add mod">
        <pc:chgData name="Nicholas Grener" userId="45b4ad1d8326097f" providerId="LiveId" clId="{D9E071FA-E541-4351-AE77-DA8375A1ADFF}" dt="2025-01-19T21:39:38.600" v="670" actId="20577"/>
        <pc:sldMkLst>
          <pc:docMk/>
          <pc:sldMk cId="3896874680" sldId="328"/>
        </pc:sldMkLst>
        <pc:spChg chg="mod">
          <ac:chgData name="Nicholas Grener" userId="45b4ad1d8326097f" providerId="LiveId" clId="{D9E071FA-E541-4351-AE77-DA8375A1ADFF}" dt="2025-01-19T21:38:11.089" v="630" actId="20577"/>
          <ac:spMkLst>
            <pc:docMk/>
            <pc:sldMk cId="3896874680" sldId="328"/>
            <ac:spMk id="3" creationId="{DC08A20E-716D-8B74-724B-C152E6ED3F67}"/>
          </ac:spMkLst>
        </pc:spChg>
        <pc:spChg chg="add mod">
          <ac:chgData name="Nicholas Grener" userId="45b4ad1d8326097f" providerId="LiveId" clId="{D9E071FA-E541-4351-AE77-DA8375A1ADFF}" dt="2025-01-19T21:39:38.600" v="670" actId="20577"/>
          <ac:spMkLst>
            <pc:docMk/>
            <pc:sldMk cId="3896874680" sldId="328"/>
            <ac:spMk id="5" creationId="{62AE67B1-3AD0-33EE-023C-7EB21D3868C8}"/>
          </ac:spMkLst>
        </pc:spChg>
      </pc:sldChg>
      <pc:sldChg chg="addSp modSp add mod">
        <pc:chgData name="Nicholas Grener" userId="45b4ad1d8326097f" providerId="LiveId" clId="{D9E071FA-E541-4351-AE77-DA8375A1ADFF}" dt="2025-01-19T21:44:01.703" v="705" actId="5793"/>
        <pc:sldMkLst>
          <pc:docMk/>
          <pc:sldMk cId="768987586" sldId="329"/>
        </pc:sldMkLst>
        <pc:spChg chg="mod">
          <ac:chgData name="Nicholas Grener" userId="45b4ad1d8326097f" providerId="LiveId" clId="{D9E071FA-E541-4351-AE77-DA8375A1ADFF}" dt="2025-01-19T21:42:24.545" v="686" actId="20577"/>
          <ac:spMkLst>
            <pc:docMk/>
            <pc:sldMk cId="768987586" sldId="329"/>
            <ac:spMk id="2" creationId="{25F43CDA-38D3-217E-1D06-CFB582A68B5D}"/>
          </ac:spMkLst>
        </pc:spChg>
        <pc:spChg chg="mod">
          <ac:chgData name="Nicholas Grener" userId="45b4ad1d8326097f" providerId="LiveId" clId="{D9E071FA-E541-4351-AE77-DA8375A1ADFF}" dt="2025-01-19T21:44:01.703" v="705" actId="5793"/>
          <ac:spMkLst>
            <pc:docMk/>
            <pc:sldMk cId="768987586" sldId="329"/>
            <ac:spMk id="5" creationId="{9C83EF08-AEEF-8222-E14B-7B30ADD3175A}"/>
          </ac:spMkLst>
        </pc:spChg>
        <pc:picChg chg="add mod">
          <ac:chgData name="Nicholas Grener" userId="45b4ad1d8326097f" providerId="LiveId" clId="{D9E071FA-E541-4351-AE77-DA8375A1ADFF}" dt="2025-01-19T21:43:46.258" v="702" actId="1076"/>
          <ac:picMkLst>
            <pc:docMk/>
            <pc:sldMk cId="768987586" sldId="329"/>
            <ac:picMk id="7" creationId="{00EA2D2D-D3D5-569B-A67B-CF61A6C3E3F2}"/>
          </ac:picMkLst>
        </pc:picChg>
      </pc:sldChg>
      <pc:sldChg chg="addSp delSp modSp add mod">
        <pc:chgData name="Nicholas Grener" userId="45b4ad1d8326097f" providerId="LiveId" clId="{D9E071FA-E541-4351-AE77-DA8375A1ADFF}" dt="2025-01-19T21:48:49.911" v="841" actId="1076"/>
        <pc:sldMkLst>
          <pc:docMk/>
          <pc:sldMk cId="3500513692" sldId="330"/>
        </pc:sldMkLst>
        <pc:spChg chg="mod">
          <ac:chgData name="Nicholas Grener" userId="45b4ad1d8326097f" providerId="LiveId" clId="{D9E071FA-E541-4351-AE77-DA8375A1ADFF}" dt="2025-01-19T21:48:40.397" v="839" actId="20577"/>
          <ac:spMkLst>
            <pc:docMk/>
            <pc:sldMk cId="3500513692" sldId="330"/>
            <ac:spMk id="5" creationId="{3696A6E5-867F-B51B-DF1E-69B9954B620D}"/>
          </ac:spMkLst>
        </pc:spChg>
        <pc:spChg chg="add mod">
          <ac:chgData name="Nicholas Grener" userId="45b4ad1d8326097f" providerId="LiveId" clId="{D9E071FA-E541-4351-AE77-DA8375A1ADFF}" dt="2025-01-19T21:48:46.678" v="840" actId="1076"/>
          <ac:spMkLst>
            <pc:docMk/>
            <pc:sldMk cId="3500513692" sldId="330"/>
            <ac:spMk id="6" creationId="{3A23B23E-6C05-CBAA-716E-179F46EBDB89}"/>
          </ac:spMkLst>
        </pc:spChg>
        <pc:spChg chg="add mod">
          <ac:chgData name="Nicholas Grener" userId="45b4ad1d8326097f" providerId="LiveId" clId="{D9E071FA-E541-4351-AE77-DA8375A1ADFF}" dt="2025-01-19T21:48:49.911" v="841" actId="1076"/>
          <ac:spMkLst>
            <pc:docMk/>
            <pc:sldMk cId="3500513692" sldId="330"/>
            <ac:spMk id="8" creationId="{F713B389-9FF8-B02A-1271-92EEF8B8C213}"/>
          </ac:spMkLst>
        </pc:spChg>
      </pc:sldChg>
      <pc:sldChg chg="modSp add del mod">
        <pc:chgData name="Nicholas Grener" userId="45b4ad1d8326097f" providerId="LiveId" clId="{D9E071FA-E541-4351-AE77-DA8375A1ADFF}" dt="2025-01-19T22:52:48.266" v="2391" actId="2696"/>
        <pc:sldMkLst>
          <pc:docMk/>
          <pc:sldMk cId="839222227" sldId="331"/>
        </pc:sldMkLst>
      </pc:sldChg>
      <pc:sldChg chg="modSp add mod">
        <pc:chgData name="Nicholas Grener" userId="45b4ad1d8326097f" providerId="LiveId" clId="{D9E071FA-E541-4351-AE77-DA8375A1ADFF}" dt="2025-01-19T22:52:03.953" v="2390" actId="255"/>
        <pc:sldMkLst>
          <pc:docMk/>
          <pc:sldMk cId="3620513971" sldId="332"/>
        </pc:sldMkLst>
        <pc:spChg chg="mod">
          <ac:chgData name="Nicholas Grener" userId="45b4ad1d8326097f" providerId="LiveId" clId="{D9E071FA-E541-4351-AE77-DA8375A1ADFF}" dt="2025-01-19T22:44:41.064" v="2120" actId="20577"/>
          <ac:spMkLst>
            <pc:docMk/>
            <pc:sldMk cId="3620513971" sldId="332"/>
            <ac:spMk id="2" creationId="{16258B8D-5B30-417F-2F6F-326CCFC27126}"/>
          </ac:spMkLst>
        </pc:spChg>
        <pc:spChg chg="mod">
          <ac:chgData name="Nicholas Grener" userId="45b4ad1d8326097f" providerId="LiveId" clId="{D9E071FA-E541-4351-AE77-DA8375A1ADFF}" dt="2025-01-19T22:52:03.953" v="2390" actId="255"/>
          <ac:spMkLst>
            <pc:docMk/>
            <pc:sldMk cId="3620513971" sldId="332"/>
            <ac:spMk id="3" creationId="{277D9992-5B82-FE5C-9059-5A5F80D4CD5B}"/>
          </ac:spMkLst>
        </pc:spChg>
      </pc:sldChg>
      <pc:sldChg chg="addSp delSp modSp add mod">
        <pc:chgData name="Nicholas Grener" userId="45b4ad1d8326097f" providerId="LiveId" clId="{D9E071FA-E541-4351-AE77-DA8375A1ADFF}" dt="2025-01-19T22:55:38.981" v="2496" actId="20577"/>
        <pc:sldMkLst>
          <pc:docMk/>
          <pc:sldMk cId="3428480305" sldId="333"/>
        </pc:sldMkLst>
        <pc:spChg chg="add mod">
          <ac:chgData name="Nicholas Grener" userId="45b4ad1d8326097f" providerId="LiveId" clId="{D9E071FA-E541-4351-AE77-DA8375A1ADFF}" dt="2025-01-19T22:55:38.981" v="2496" actId="20577"/>
          <ac:spMkLst>
            <pc:docMk/>
            <pc:sldMk cId="3428480305" sldId="333"/>
            <ac:spMk id="5" creationId="{6E0E6711-6289-C060-D600-14DA6BC05A88}"/>
          </ac:spMkLst>
        </pc:spChg>
        <pc:picChg chg="add mod">
          <ac:chgData name="Nicholas Grener" userId="45b4ad1d8326097f" providerId="LiveId" clId="{D9E071FA-E541-4351-AE77-DA8375A1ADFF}" dt="2025-01-19T22:07:12.912" v="1104" actId="14100"/>
          <ac:picMkLst>
            <pc:docMk/>
            <pc:sldMk cId="3428480305" sldId="333"/>
            <ac:picMk id="9" creationId="{D39E6EE2-476A-C83F-8B6E-A944B87A5112}"/>
          </ac:picMkLst>
        </pc:picChg>
      </pc:sldChg>
      <pc:sldChg chg="addSp delSp modSp add mod">
        <pc:chgData name="Nicholas Grener" userId="45b4ad1d8326097f" providerId="LiveId" clId="{D9E071FA-E541-4351-AE77-DA8375A1ADFF}" dt="2025-01-19T22:28:59.624" v="1681" actId="20577"/>
        <pc:sldMkLst>
          <pc:docMk/>
          <pc:sldMk cId="2329024104" sldId="334"/>
        </pc:sldMkLst>
        <pc:spChg chg="mod">
          <ac:chgData name="Nicholas Grener" userId="45b4ad1d8326097f" providerId="LiveId" clId="{D9E071FA-E541-4351-AE77-DA8375A1ADFF}" dt="2025-01-19T22:14:47.532" v="1242" actId="20577"/>
          <ac:spMkLst>
            <pc:docMk/>
            <pc:sldMk cId="2329024104" sldId="334"/>
            <ac:spMk id="2" creationId="{C9BF15CA-EADB-0E2D-04D2-D893DF59A5A6}"/>
          </ac:spMkLst>
        </pc:spChg>
        <pc:spChg chg="mod">
          <ac:chgData name="Nicholas Grener" userId="45b4ad1d8326097f" providerId="LiveId" clId="{D9E071FA-E541-4351-AE77-DA8375A1ADFF}" dt="2025-01-19T22:28:59.624" v="1681" actId="20577"/>
          <ac:spMkLst>
            <pc:docMk/>
            <pc:sldMk cId="2329024104" sldId="334"/>
            <ac:spMk id="5" creationId="{33CDA898-400C-4692-1AC1-8BA7708337C6}"/>
          </ac:spMkLst>
        </pc:spChg>
        <pc:picChg chg="add mod">
          <ac:chgData name="Nicholas Grener" userId="45b4ad1d8326097f" providerId="LiveId" clId="{D9E071FA-E541-4351-AE77-DA8375A1ADFF}" dt="2025-01-19T22:21:48.481" v="1409" actId="14100"/>
          <ac:picMkLst>
            <pc:docMk/>
            <pc:sldMk cId="2329024104" sldId="334"/>
            <ac:picMk id="6" creationId="{EC942DD3-D871-4573-47FA-B78A936D2676}"/>
          </ac:picMkLst>
        </pc:picChg>
        <pc:picChg chg="add mod">
          <ac:chgData name="Nicholas Grener" userId="45b4ad1d8326097f" providerId="LiveId" clId="{D9E071FA-E541-4351-AE77-DA8375A1ADFF}" dt="2025-01-19T22:27:36.844" v="1589" actId="1076"/>
          <ac:picMkLst>
            <pc:docMk/>
            <pc:sldMk cId="2329024104" sldId="334"/>
            <ac:picMk id="8" creationId="{EFCA47E6-9754-448E-2803-C52A408535AA}"/>
          </ac:picMkLst>
        </pc:picChg>
      </pc:sldChg>
      <pc:sldChg chg="modSp add mod">
        <pc:chgData name="Nicholas Grener" userId="45b4ad1d8326097f" providerId="LiveId" clId="{D9E071FA-E541-4351-AE77-DA8375A1ADFF}" dt="2025-01-19T22:24:44.069" v="1495" actId="20577"/>
        <pc:sldMkLst>
          <pc:docMk/>
          <pc:sldMk cId="3749931610" sldId="335"/>
        </pc:sldMkLst>
        <pc:spChg chg="mod">
          <ac:chgData name="Nicholas Grener" userId="45b4ad1d8326097f" providerId="LiveId" clId="{D9E071FA-E541-4351-AE77-DA8375A1ADFF}" dt="2025-01-19T22:24:44.069" v="1495" actId="20577"/>
          <ac:spMkLst>
            <pc:docMk/>
            <pc:sldMk cId="3749931610" sldId="335"/>
            <ac:spMk id="5" creationId="{48081836-75B4-59FC-8D80-A0E85DFFABC9}"/>
          </ac:spMkLst>
        </pc:spChg>
      </pc:sldChg>
      <pc:sldChg chg="delSp modSp add del mod">
        <pc:chgData name="Nicholas Grener" userId="45b4ad1d8326097f" providerId="LiveId" clId="{D9E071FA-E541-4351-AE77-DA8375A1ADFF}" dt="2025-01-19T22:26:35.070" v="1518" actId="2696"/>
        <pc:sldMkLst>
          <pc:docMk/>
          <pc:sldMk cId="824577555" sldId="336"/>
        </pc:sldMkLst>
      </pc:sldChg>
      <pc:sldChg chg="new del">
        <pc:chgData name="Nicholas Grener" userId="45b4ad1d8326097f" providerId="LiveId" clId="{D9E071FA-E541-4351-AE77-DA8375A1ADFF}" dt="2025-01-19T22:25:27.369" v="1496" actId="47"/>
        <pc:sldMkLst>
          <pc:docMk/>
          <pc:sldMk cId="1981779376" sldId="336"/>
        </pc:sldMkLst>
      </pc:sldChg>
      <pc:sldChg chg="addSp delSp modSp add mod">
        <pc:chgData name="Nicholas Grener" userId="45b4ad1d8326097f" providerId="LiveId" clId="{D9E071FA-E541-4351-AE77-DA8375A1ADFF}" dt="2025-01-19T22:31:34.556" v="1869" actId="20577"/>
        <pc:sldMkLst>
          <pc:docMk/>
          <pc:sldMk cId="3374441699" sldId="336"/>
        </pc:sldMkLst>
        <pc:spChg chg="mod">
          <ac:chgData name="Nicholas Grener" userId="45b4ad1d8326097f" providerId="LiveId" clId="{D9E071FA-E541-4351-AE77-DA8375A1ADFF}" dt="2025-01-19T22:31:34.556" v="1869" actId="20577"/>
          <ac:spMkLst>
            <pc:docMk/>
            <pc:sldMk cId="3374441699" sldId="336"/>
            <ac:spMk id="5" creationId="{0B8A4DC8-A2C5-B646-9C02-9C77E42A08B5}"/>
          </ac:spMkLst>
        </pc:spChg>
        <pc:picChg chg="add mod">
          <ac:chgData name="Nicholas Grener" userId="45b4ad1d8326097f" providerId="LiveId" clId="{D9E071FA-E541-4351-AE77-DA8375A1ADFF}" dt="2025-01-19T22:31:01.621" v="1815" actId="14100"/>
          <ac:picMkLst>
            <pc:docMk/>
            <pc:sldMk cId="3374441699" sldId="336"/>
            <ac:picMk id="7" creationId="{A18094BC-3A18-D9EB-F055-CCD63F142318}"/>
          </ac:picMkLst>
        </pc:picChg>
      </pc:sldChg>
      <pc:sldChg chg="addSp delSp modSp add mod">
        <pc:chgData name="Nicholas Grener" userId="45b4ad1d8326097f" providerId="LiveId" clId="{D9E071FA-E541-4351-AE77-DA8375A1ADFF}" dt="2025-01-19T22:38:46.384" v="1963" actId="20577"/>
        <pc:sldMkLst>
          <pc:docMk/>
          <pc:sldMk cId="715637386" sldId="337"/>
        </pc:sldMkLst>
        <pc:spChg chg="mod">
          <ac:chgData name="Nicholas Grener" userId="45b4ad1d8326097f" providerId="LiveId" clId="{D9E071FA-E541-4351-AE77-DA8375A1ADFF}" dt="2025-01-19T22:38:46.384" v="1963" actId="20577"/>
          <ac:spMkLst>
            <pc:docMk/>
            <pc:sldMk cId="715637386" sldId="337"/>
            <ac:spMk id="2" creationId="{8EC4F762-1CB9-E431-89B1-EC8868938B75}"/>
          </ac:spMkLst>
        </pc:spChg>
        <pc:spChg chg="mod ord">
          <ac:chgData name="Nicholas Grener" userId="45b4ad1d8326097f" providerId="LiveId" clId="{D9E071FA-E541-4351-AE77-DA8375A1ADFF}" dt="2025-01-19T22:38:19.164" v="1956" actId="26606"/>
          <ac:spMkLst>
            <pc:docMk/>
            <pc:sldMk cId="715637386" sldId="337"/>
            <ac:spMk id="4" creationId="{F3EAF4AB-92EF-8172-D826-8EF3F8BEB1A7}"/>
          </ac:spMkLst>
        </pc:spChg>
        <pc:picChg chg="add mod ord">
          <ac:chgData name="Nicholas Grener" userId="45b4ad1d8326097f" providerId="LiveId" clId="{D9E071FA-E541-4351-AE77-DA8375A1ADFF}" dt="2025-01-19T22:38:25.829" v="1958" actId="1076"/>
          <ac:picMkLst>
            <pc:docMk/>
            <pc:sldMk cId="715637386" sldId="337"/>
            <ac:picMk id="11" creationId="{89B1ABC3-BE72-0003-8C65-FCEFF6E4617D}"/>
          </ac:picMkLst>
        </pc:picChg>
      </pc:sldChg>
      <pc:sldChg chg="addSp delSp modSp add mod modClrScheme chgLayout">
        <pc:chgData name="Nicholas Grener" userId="45b4ad1d8326097f" providerId="LiveId" clId="{D9E071FA-E541-4351-AE77-DA8375A1ADFF}" dt="2025-01-19T22:41:49.323" v="2044" actId="1076"/>
        <pc:sldMkLst>
          <pc:docMk/>
          <pc:sldMk cId="298920563" sldId="338"/>
        </pc:sldMkLst>
        <pc:spChg chg="mod">
          <ac:chgData name="Nicholas Grener" userId="45b4ad1d8326097f" providerId="LiveId" clId="{D9E071FA-E541-4351-AE77-DA8375A1ADFF}" dt="2025-01-19T22:41:43.024" v="2042" actId="26606"/>
          <ac:spMkLst>
            <pc:docMk/>
            <pc:sldMk cId="298920563" sldId="338"/>
            <ac:spMk id="2" creationId="{5A4D2275-B6B9-DA04-FD3B-1EE3C54C8CF2}"/>
          </ac:spMkLst>
        </pc:spChg>
        <pc:spChg chg="mod ord">
          <ac:chgData name="Nicholas Grener" userId="45b4ad1d8326097f" providerId="LiveId" clId="{D9E071FA-E541-4351-AE77-DA8375A1ADFF}" dt="2025-01-19T22:41:43.024" v="2042" actId="26606"/>
          <ac:spMkLst>
            <pc:docMk/>
            <pc:sldMk cId="298920563" sldId="338"/>
            <ac:spMk id="4" creationId="{A0FDAD1E-8983-69C2-60AD-8F43425D8250}"/>
          </ac:spMkLst>
        </pc:spChg>
        <pc:spChg chg="add mod ord">
          <ac:chgData name="Nicholas Grener" userId="45b4ad1d8326097f" providerId="LiveId" clId="{D9E071FA-E541-4351-AE77-DA8375A1ADFF}" dt="2025-01-19T22:41:43.024" v="2042" actId="26606"/>
          <ac:spMkLst>
            <pc:docMk/>
            <pc:sldMk cId="298920563" sldId="338"/>
            <ac:spMk id="5" creationId="{48591E36-6FC0-C022-C20A-30D6458AC4A3}"/>
          </ac:spMkLst>
        </pc:spChg>
        <pc:picChg chg="add mod">
          <ac:chgData name="Nicholas Grener" userId="45b4ad1d8326097f" providerId="LiveId" clId="{D9E071FA-E541-4351-AE77-DA8375A1ADFF}" dt="2025-01-19T22:41:49.323" v="2044" actId="1076"/>
          <ac:picMkLst>
            <pc:docMk/>
            <pc:sldMk cId="298920563" sldId="338"/>
            <ac:picMk id="7" creationId="{B59132BF-3724-F366-468A-70ED89E4CCED}"/>
          </ac:picMkLst>
        </pc:picChg>
      </pc:sldChg>
      <pc:sldChg chg="addSp delSp modSp add mod ord">
        <pc:chgData name="Nicholas Grener" userId="45b4ad1d8326097f" providerId="LiveId" clId="{D9E071FA-E541-4351-AE77-DA8375A1ADFF}" dt="2025-01-19T22:48:14.386" v="2347" actId="1076"/>
        <pc:sldMkLst>
          <pc:docMk/>
          <pc:sldMk cId="854263515" sldId="339"/>
        </pc:sldMkLst>
        <pc:spChg chg="mod">
          <ac:chgData name="Nicholas Grener" userId="45b4ad1d8326097f" providerId="LiveId" clId="{D9E071FA-E541-4351-AE77-DA8375A1ADFF}" dt="2025-01-19T22:43:12.970" v="2095" actId="14100"/>
          <ac:spMkLst>
            <pc:docMk/>
            <pc:sldMk cId="854263515" sldId="339"/>
            <ac:spMk id="2" creationId="{58B6AA5B-FBDC-8FB7-3566-B8B0E8B6BA0A}"/>
          </ac:spMkLst>
        </pc:spChg>
        <pc:spChg chg="add mod">
          <ac:chgData name="Nicholas Grener" userId="45b4ad1d8326097f" providerId="LiveId" clId="{D9E071FA-E541-4351-AE77-DA8375A1ADFF}" dt="2025-01-19T22:48:14.386" v="2347" actId="1076"/>
          <ac:spMkLst>
            <pc:docMk/>
            <pc:sldMk cId="854263515" sldId="339"/>
            <ac:spMk id="8" creationId="{514CF757-E0C6-CE43-5675-2AB1BC84B36C}"/>
          </ac:spMkLst>
        </pc:spChg>
        <pc:picChg chg="add mod">
          <ac:chgData name="Nicholas Grener" userId="45b4ad1d8326097f" providerId="LiveId" clId="{D9E071FA-E541-4351-AE77-DA8375A1ADFF}" dt="2025-01-19T22:43:54.835" v="2104" actId="962"/>
          <ac:picMkLst>
            <pc:docMk/>
            <pc:sldMk cId="854263515" sldId="339"/>
            <ac:picMk id="7" creationId="{925EA292-22A5-0E49-3F06-26DDB32E6FE9}"/>
          </ac:picMkLst>
        </pc:picChg>
      </pc:sldChg>
      <pc:sldChg chg="addSp delSp modSp add mod ord">
        <pc:chgData name="Nicholas Grener" userId="45b4ad1d8326097f" providerId="LiveId" clId="{D9E071FA-E541-4351-AE77-DA8375A1ADFF}" dt="2025-01-19T22:49:08.763" v="2361" actId="20577"/>
        <pc:sldMkLst>
          <pc:docMk/>
          <pc:sldMk cId="2733650897" sldId="340"/>
        </pc:sldMkLst>
        <pc:spChg chg="mod">
          <ac:chgData name="Nicholas Grener" userId="45b4ad1d8326097f" providerId="LiveId" clId="{D9E071FA-E541-4351-AE77-DA8375A1ADFF}" dt="2025-01-19T22:43:07.422" v="2094" actId="20577"/>
          <ac:spMkLst>
            <pc:docMk/>
            <pc:sldMk cId="2733650897" sldId="340"/>
            <ac:spMk id="2" creationId="{B3084EC8-E5D2-32C5-458E-CC515A8DD3D5}"/>
          </ac:spMkLst>
        </pc:spChg>
        <pc:spChg chg="add mod">
          <ac:chgData name="Nicholas Grener" userId="45b4ad1d8326097f" providerId="LiveId" clId="{D9E071FA-E541-4351-AE77-DA8375A1ADFF}" dt="2025-01-19T22:49:08.763" v="2361" actId="20577"/>
          <ac:spMkLst>
            <pc:docMk/>
            <pc:sldMk cId="2733650897" sldId="340"/>
            <ac:spMk id="8" creationId="{927A80B6-149C-6C52-893D-47CBF9848DAF}"/>
          </ac:spMkLst>
        </pc:spChg>
        <pc:picChg chg="add mod">
          <ac:chgData name="Nicholas Grener" userId="45b4ad1d8326097f" providerId="LiveId" clId="{D9E071FA-E541-4351-AE77-DA8375A1ADFF}" dt="2025-01-19T22:44:18.858" v="2109" actId="1076"/>
          <ac:picMkLst>
            <pc:docMk/>
            <pc:sldMk cId="2733650897" sldId="340"/>
            <ac:picMk id="7" creationId="{0DD9D2C9-B0C4-5477-5740-6EA741F62DA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2/18/2025</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2/18/2025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wanted to investigate this phenomenon at the level of local school districts. This project provided me with an opportunity to learn about several important concepts that I had not previously encountered in my coursework.</a:t>
            </a:r>
          </a:p>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3</a:t>
            </a:fld>
            <a:endParaRPr lang="en-US" dirty="0"/>
          </a:p>
        </p:txBody>
      </p:sp>
    </p:spTree>
    <p:extLst>
      <p:ext uri="{BB962C8B-B14F-4D97-AF65-F5344CB8AC3E}">
        <p14:creationId xmlns:p14="http://schemas.microsoft.com/office/powerpoint/2010/main" val="3168822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the context of the present study, this </a:t>
            </a:r>
            <a:r>
              <a:rPr lang="en-US" sz="1200" b="1" dirty="0"/>
              <a:t>γ</a:t>
            </a:r>
            <a:r>
              <a:rPr lang="en-US" sz="1200" dirty="0"/>
              <a:t> term can be viewed as an attempt to account for one or more unmeasured spatially varying covariates that are relevant to the change in homeschool rates across Ohio.</a:t>
            </a:r>
          </a:p>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11</a:t>
            </a:fld>
            <a:endParaRPr lang="en-US" dirty="0"/>
          </a:p>
        </p:txBody>
      </p:sp>
    </p:spTree>
    <p:extLst>
      <p:ext uri="{BB962C8B-B14F-4D97-AF65-F5344CB8AC3E}">
        <p14:creationId xmlns:p14="http://schemas.microsoft.com/office/powerpoint/2010/main" val="2254135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appeal of the ICAR approach is identified by Ver </a:t>
            </a:r>
            <a:r>
              <a:rPr lang="en-US" sz="1200" dirty="0" err="1"/>
              <a:t>Hoef</a:t>
            </a:r>
            <a:r>
              <a:rPr lang="en-US" sz="1200" dirty="0"/>
              <a:t> et al. as such: despite the reduction in the number of parameters to estimate in the model (by fixing</a:t>
            </a:r>
            <a:r>
              <a:rPr lang="en-US" sz="1200" b="1" dirty="0"/>
              <a:t> ρ</a:t>
            </a:r>
            <a:r>
              <a:rPr lang="en-US" sz="1200" dirty="0"/>
              <a:t>), there still exists sufficient flexibility in the surface for fitting the data, and the sum-to-zero constraint keeps the spatial random error estimates under control and anchored near zero.</a:t>
            </a:r>
          </a:p>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12</a:t>
            </a:fld>
            <a:endParaRPr lang="en-US" dirty="0"/>
          </a:p>
        </p:txBody>
      </p:sp>
    </p:spTree>
    <p:extLst>
      <p:ext uri="{BB962C8B-B14F-4D97-AF65-F5344CB8AC3E}">
        <p14:creationId xmlns:p14="http://schemas.microsoft.com/office/powerpoint/2010/main" val="7910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Therefore, at each step of the Markov Chain, imputing values for missing responses was achieved via sampling from a Normal distribution with the appropriate “most current” parameters</a:t>
            </a:r>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13</a:t>
            </a:fld>
            <a:endParaRPr lang="en-US" dirty="0"/>
          </a:p>
        </p:txBody>
      </p:sp>
    </p:spTree>
    <p:extLst>
      <p:ext uri="{BB962C8B-B14F-4D97-AF65-F5344CB8AC3E}">
        <p14:creationId xmlns:p14="http://schemas.microsoft.com/office/powerpoint/2010/main" val="76706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Gibbs sampler was discarded due to the demonstrably high correlation between the values of these 3 parameters)</a:t>
            </a:r>
            <a:endParaRPr lang="en-US" sz="1200" b="1" dirty="0"/>
          </a:p>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15</a:t>
            </a:fld>
            <a:endParaRPr lang="en-US" dirty="0"/>
          </a:p>
        </p:txBody>
      </p:sp>
    </p:spTree>
    <p:extLst>
      <p:ext uri="{BB962C8B-B14F-4D97-AF65-F5344CB8AC3E}">
        <p14:creationId xmlns:p14="http://schemas.microsoft.com/office/powerpoint/2010/main" val="3468478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censored data, the goodness-of-fit term was recorded as zero for predictions that fell within the range of plausible response values and was calculated as the squared difference from the nearest endpoint of the range of plausible responses otherwise.</a:t>
            </a:r>
          </a:p>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16</a:t>
            </a:fld>
            <a:endParaRPr lang="en-US" dirty="0"/>
          </a:p>
        </p:txBody>
      </p:sp>
    </p:spTree>
    <p:extLst>
      <p:ext uri="{BB962C8B-B14F-4D97-AF65-F5344CB8AC3E}">
        <p14:creationId xmlns:p14="http://schemas.microsoft.com/office/powerpoint/2010/main" val="297412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a:p>
            <a:r>
              <a:rPr lang="en-US" sz="1200" dirty="0"/>
              <a:t>A Moran’s I test for spatial dependence in the residuals was used to confirm that the CAR specification accurately captured most of the spatial dependency in the residuals from the original model.</a:t>
            </a:r>
          </a:p>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18</a:t>
            </a:fld>
            <a:endParaRPr lang="en-US" dirty="0"/>
          </a:p>
        </p:txBody>
      </p:sp>
    </p:spTree>
    <p:extLst>
      <p:ext uri="{BB962C8B-B14F-4D97-AF65-F5344CB8AC3E}">
        <p14:creationId xmlns:p14="http://schemas.microsoft.com/office/powerpoint/2010/main" val="290432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a:t>Click icon to add table</a:t>
            </a:r>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a:t>Click icon to add table</a:t>
            </a:r>
            <a:endParaRPr lang="en-US" dirty="0"/>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a:t>Click icon to add picture</a:t>
            </a:r>
            <a:endParaRPr lang="en-US" dirty="0"/>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980731" y="678480"/>
            <a:ext cx="10713964" cy="5253089"/>
          </a:xfrm>
        </p:spPr>
        <p:txBody>
          <a:bodyPr anchor="ctr">
            <a:normAutofit/>
          </a:bodyPr>
          <a:lstStyle/>
          <a:p>
            <a:r>
              <a:rPr lang="en-US" dirty="0"/>
              <a:t>A Spatial Model of Home School Enrollment Trends with Missing and Censored Data </a:t>
            </a:r>
            <a:br>
              <a:rPr lang="en-US" dirty="0"/>
            </a:br>
            <a:br>
              <a:rPr lang="en-US" dirty="0"/>
            </a:br>
            <a:r>
              <a:rPr lang="en-US" dirty="0"/>
              <a:t>Nick Grener</a:t>
            </a:r>
            <a:br>
              <a:rPr lang="en-US" dirty="0"/>
            </a:br>
            <a:r>
              <a:rPr lang="en-US" dirty="0"/>
              <a:t>6990 Creative Component</a:t>
            </a:r>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51228-BC9B-FB70-3783-A15E55438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DBB80-42E6-F84F-B873-FC39549C175F}"/>
              </a:ext>
            </a:extLst>
          </p:cNvPr>
          <p:cNvSpPr>
            <a:spLocks noGrp="1"/>
          </p:cNvSpPr>
          <p:nvPr>
            <p:ph type="title"/>
          </p:nvPr>
        </p:nvSpPr>
        <p:spPr>
          <a:xfrm>
            <a:off x="1150947" y="109570"/>
            <a:ext cx="9150675" cy="779663"/>
          </a:xfrm>
        </p:spPr>
        <p:txBody>
          <a:bodyPr/>
          <a:lstStyle/>
          <a:p>
            <a:r>
              <a:rPr lang="en-US" dirty="0"/>
              <a:t>Model Building: MCMC sampler</a:t>
            </a:r>
            <a:endParaRPr lang="en-ZA" dirty="0"/>
          </a:p>
        </p:txBody>
      </p:sp>
      <p:sp>
        <p:nvSpPr>
          <p:cNvPr id="3" name="Content Placeholder 2">
            <a:extLst>
              <a:ext uri="{FF2B5EF4-FFF2-40B4-BE49-F238E27FC236}">
                <a16:creationId xmlns:a16="http://schemas.microsoft.com/office/drawing/2014/main" id="{69F3CCBA-CD24-BC9A-12D3-44666F4E2D88}"/>
              </a:ext>
            </a:extLst>
          </p:cNvPr>
          <p:cNvSpPr>
            <a:spLocks noGrp="1"/>
          </p:cNvSpPr>
          <p:nvPr>
            <p:ph sz="quarter" idx="12"/>
          </p:nvPr>
        </p:nvSpPr>
        <p:spPr>
          <a:xfrm>
            <a:off x="1150947" y="800039"/>
            <a:ext cx="9890106" cy="5709818"/>
          </a:xfrm>
        </p:spPr>
        <p:txBody>
          <a:bodyPr/>
          <a:lstStyle/>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27026DB5-48E6-DC29-96F4-457484EDB01B}"/>
              </a:ext>
            </a:extLst>
          </p:cNvPr>
          <p:cNvSpPr>
            <a:spLocks noGrp="1"/>
          </p:cNvSpPr>
          <p:nvPr>
            <p:ph type="sldNum" sz="quarter" idx="15"/>
          </p:nvPr>
        </p:nvSpPr>
        <p:spPr/>
        <p:txBody>
          <a:bodyPr/>
          <a:lstStyle/>
          <a:p>
            <a:fld id="{18D65601-5AE2-46FC-B138-694DDD2B510D}" type="slidenum">
              <a:rPr lang="en-US" smtClean="0"/>
              <a:pPr/>
              <a:t>10</a:t>
            </a:fld>
            <a:endParaRPr lang="en-US" dirty="0"/>
          </a:p>
        </p:txBody>
      </p:sp>
      <p:sp>
        <p:nvSpPr>
          <p:cNvPr id="5" name="TextBox 4">
            <a:extLst>
              <a:ext uri="{FF2B5EF4-FFF2-40B4-BE49-F238E27FC236}">
                <a16:creationId xmlns:a16="http://schemas.microsoft.com/office/drawing/2014/main" id="{3696A6E5-867F-B51B-DF1E-69B9954B620D}"/>
              </a:ext>
            </a:extLst>
          </p:cNvPr>
          <p:cNvSpPr txBox="1"/>
          <p:nvPr/>
        </p:nvSpPr>
        <p:spPr>
          <a:xfrm>
            <a:off x="1150947" y="1031846"/>
            <a:ext cx="10115468" cy="3970318"/>
          </a:xfrm>
          <a:prstGeom prst="rect">
            <a:avLst/>
          </a:prstGeom>
          <a:noFill/>
        </p:spPr>
        <p:txBody>
          <a:bodyPr wrap="square" rtlCol="0">
            <a:spAutoFit/>
          </a:bodyPr>
          <a:lstStyle/>
          <a:p>
            <a:r>
              <a:rPr lang="en-US" sz="2800" dirty="0"/>
              <a:t>Residuals suggested strong evidence of spatial dependence</a:t>
            </a:r>
          </a:p>
          <a:p>
            <a:endParaRPr lang="en-US" sz="2800" dirty="0"/>
          </a:p>
          <a:p>
            <a:r>
              <a:rPr lang="en-US" sz="2800" dirty="0"/>
              <a:t>		need to incorporate the rest of the districts into 		the linear regression model using a process of 		stochastic data augmentation </a:t>
            </a:r>
          </a:p>
          <a:p>
            <a:r>
              <a:rPr lang="en-US" sz="2800" dirty="0"/>
              <a:t>		</a:t>
            </a:r>
          </a:p>
          <a:p>
            <a:r>
              <a:rPr lang="en-US" sz="2800" dirty="0"/>
              <a:t>		need a spatial random effect to account for spatial 		autocorrelation and allow for improved inference of 		model parameters </a:t>
            </a:r>
          </a:p>
        </p:txBody>
      </p:sp>
      <p:sp>
        <p:nvSpPr>
          <p:cNvPr id="6" name="Arrow: Right 5">
            <a:extLst>
              <a:ext uri="{FF2B5EF4-FFF2-40B4-BE49-F238E27FC236}">
                <a16:creationId xmlns:a16="http://schemas.microsoft.com/office/drawing/2014/main" id="{3A23B23E-6C05-CBAA-716E-179F46EBDB89}"/>
              </a:ext>
            </a:extLst>
          </p:cNvPr>
          <p:cNvSpPr/>
          <p:nvPr/>
        </p:nvSpPr>
        <p:spPr>
          <a:xfrm>
            <a:off x="1644242" y="2070900"/>
            <a:ext cx="1182848" cy="1869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F713B389-9FF8-B02A-1271-92EEF8B8C213}"/>
              </a:ext>
            </a:extLst>
          </p:cNvPr>
          <p:cNvSpPr/>
          <p:nvPr/>
        </p:nvSpPr>
        <p:spPr>
          <a:xfrm>
            <a:off x="1644242" y="3792513"/>
            <a:ext cx="1182848" cy="1869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0513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C0634-F4F8-60FB-0589-23CDA57F8A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ADF6E7-BD34-0C04-3EB4-109472106BCA}"/>
              </a:ext>
            </a:extLst>
          </p:cNvPr>
          <p:cNvSpPr>
            <a:spLocks noGrp="1"/>
          </p:cNvSpPr>
          <p:nvPr>
            <p:ph type="title"/>
          </p:nvPr>
        </p:nvSpPr>
        <p:spPr>
          <a:xfrm>
            <a:off x="1057754" y="185072"/>
            <a:ext cx="9150675" cy="762886"/>
          </a:xfrm>
        </p:spPr>
        <p:txBody>
          <a:bodyPr/>
          <a:lstStyle/>
          <a:p>
            <a:r>
              <a:rPr lang="en-US" dirty="0"/>
              <a:t>Model Building: CAR model w/ spatial RE</a:t>
            </a:r>
            <a:endParaRPr lang="en-ZA" dirty="0"/>
          </a:p>
        </p:txBody>
      </p:sp>
      <p:pic>
        <p:nvPicPr>
          <p:cNvPr id="6" name="Content Placeholder 5">
            <a:extLst>
              <a:ext uri="{FF2B5EF4-FFF2-40B4-BE49-F238E27FC236}">
                <a16:creationId xmlns:a16="http://schemas.microsoft.com/office/drawing/2014/main" id="{416BF44A-2CDC-1CCA-B753-D5FA348E5E3E}"/>
              </a:ext>
            </a:extLst>
          </p:cNvPr>
          <p:cNvPicPr>
            <a:picLocks noGrp="1" noChangeAspect="1"/>
          </p:cNvPicPr>
          <p:nvPr>
            <p:ph sz="quarter" idx="12"/>
          </p:nvPr>
        </p:nvPicPr>
        <p:blipFill>
          <a:blip r:embed="rId3"/>
          <a:stretch>
            <a:fillRect/>
          </a:stretch>
        </p:blipFill>
        <p:spPr>
          <a:xfrm>
            <a:off x="3540573" y="1019584"/>
            <a:ext cx="4535704" cy="762886"/>
          </a:xfrm>
        </p:spPr>
      </p:pic>
      <p:sp>
        <p:nvSpPr>
          <p:cNvPr id="4" name="Slide Number Placeholder 3">
            <a:extLst>
              <a:ext uri="{FF2B5EF4-FFF2-40B4-BE49-F238E27FC236}">
                <a16:creationId xmlns:a16="http://schemas.microsoft.com/office/drawing/2014/main" id="{AF63D741-0B80-1650-A2D6-0C78CB8D77AF}"/>
              </a:ext>
            </a:extLst>
          </p:cNvPr>
          <p:cNvSpPr>
            <a:spLocks noGrp="1"/>
          </p:cNvSpPr>
          <p:nvPr>
            <p:ph type="sldNum" sz="quarter" idx="15"/>
          </p:nvPr>
        </p:nvSpPr>
        <p:spPr/>
        <p:txBody>
          <a:bodyPr/>
          <a:lstStyle/>
          <a:p>
            <a:fld id="{18D65601-5AE2-46FC-B138-694DDD2B510D}" type="slidenum">
              <a:rPr lang="en-US" smtClean="0"/>
              <a:pPr/>
              <a:t>11</a:t>
            </a:fld>
            <a:endParaRPr lang="en-US" dirty="0"/>
          </a:p>
        </p:txBody>
      </p:sp>
      <p:sp>
        <p:nvSpPr>
          <p:cNvPr id="8" name="TextBox 7">
            <a:extLst>
              <a:ext uri="{FF2B5EF4-FFF2-40B4-BE49-F238E27FC236}">
                <a16:creationId xmlns:a16="http://schemas.microsoft.com/office/drawing/2014/main" id="{877E0D5B-47FA-1DE6-ABE4-648FD3774DA3}"/>
              </a:ext>
            </a:extLst>
          </p:cNvPr>
          <p:cNvSpPr txBox="1"/>
          <p:nvPr/>
        </p:nvSpPr>
        <p:spPr>
          <a:xfrm>
            <a:off x="1150098" y="1991209"/>
            <a:ext cx="9697673" cy="3847207"/>
          </a:xfrm>
          <a:prstGeom prst="rect">
            <a:avLst/>
          </a:prstGeom>
          <a:noFill/>
        </p:spPr>
        <p:txBody>
          <a:bodyPr wrap="square">
            <a:spAutoFit/>
          </a:bodyPr>
          <a:lstStyle/>
          <a:p>
            <a:r>
              <a:rPr lang="en-US" sz="3600" dirty="0"/>
              <a:t>The </a:t>
            </a:r>
            <a:r>
              <a:rPr lang="en-US" sz="3600" b="1" dirty="0"/>
              <a:t>γ</a:t>
            </a:r>
            <a:r>
              <a:rPr lang="en-US" sz="3600" dirty="0"/>
              <a:t> term denotes a zero-mean spatial random effect on the areal units governed by a covariance matrix parameterized by spatial dependence parameter</a:t>
            </a:r>
            <a:r>
              <a:rPr lang="en-US" sz="3600" b="1" dirty="0"/>
              <a:t> </a:t>
            </a:r>
            <a:r>
              <a:rPr lang="el-GR" sz="3600" b="1" dirty="0"/>
              <a:t>ρ</a:t>
            </a:r>
            <a:r>
              <a:rPr lang="en-US" sz="3600" b="1" dirty="0"/>
              <a:t> </a:t>
            </a:r>
            <a:r>
              <a:rPr lang="en-US" sz="3600" dirty="0"/>
              <a:t>and random effect marginal variance parameter </a:t>
            </a:r>
            <a:r>
              <a:rPr lang="el-GR" sz="3600" b="1" dirty="0"/>
              <a:t>τ</a:t>
            </a:r>
            <a:r>
              <a:rPr lang="en-US" sz="3600" b="1" baseline="30000" dirty="0"/>
              <a:t>2</a:t>
            </a:r>
            <a:r>
              <a:rPr lang="en-US" sz="3600" dirty="0"/>
              <a:t>, while </a:t>
            </a:r>
            <a:r>
              <a:rPr lang="en-US" sz="3600" b="1" dirty="0"/>
              <a:t>σ</a:t>
            </a:r>
            <a:r>
              <a:rPr lang="en-US" sz="3600" b="1" baseline="30000" dirty="0"/>
              <a:t>2</a:t>
            </a:r>
            <a:r>
              <a:rPr lang="en-US" sz="3600" dirty="0"/>
              <a:t> accounts for measurement error. </a:t>
            </a:r>
          </a:p>
          <a:p>
            <a:endParaRPr lang="en-US" sz="2800" dirty="0"/>
          </a:p>
        </p:txBody>
      </p:sp>
    </p:spTree>
    <p:extLst>
      <p:ext uri="{BB962C8B-B14F-4D97-AF65-F5344CB8AC3E}">
        <p14:creationId xmlns:p14="http://schemas.microsoft.com/office/powerpoint/2010/main" val="764895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A528D-1F99-72F1-81A5-27CC2B561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F728E5-49A2-10F7-E40E-D7449A7851E5}"/>
              </a:ext>
            </a:extLst>
          </p:cNvPr>
          <p:cNvSpPr>
            <a:spLocks noGrp="1"/>
          </p:cNvSpPr>
          <p:nvPr>
            <p:ph type="title"/>
          </p:nvPr>
        </p:nvSpPr>
        <p:spPr>
          <a:xfrm>
            <a:off x="1057754" y="185072"/>
            <a:ext cx="9150675" cy="762886"/>
          </a:xfrm>
        </p:spPr>
        <p:txBody>
          <a:bodyPr/>
          <a:lstStyle/>
          <a:p>
            <a:r>
              <a:rPr lang="en-US" dirty="0"/>
              <a:t>Model Building: CAR model w/ spatial RE</a:t>
            </a:r>
            <a:endParaRPr lang="en-ZA" dirty="0"/>
          </a:p>
        </p:txBody>
      </p:sp>
      <p:sp>
        <p:nvSpPr>
          <p:cNvPr id="4" name="Slide Number Placeholder 3">
            <a:extLst>
              <a:ext uri="{FF2B5EF4-FFF2-40B4-BE49-F238E27FC236}">
                <a16:creationId xmlns:a16="http://schemas.microsoft.com/office/drawing/2014/main" id="{9E31D1AB-3042-3E90-2EA2-3FE64A383FE7}"/>
              </a:ext>
            </a:extLst>
          </p:cNvPr>
          <p:cNvSpPr>
            <a:spLocks noGrp="1"/>
          </p:cNvSpPr>
          <p:nvPr>
            <p:ph type="sldNum" sz="quarter" idx="15"/>
          </p:nvPr>
        </p:nvSpPr>
        <p:spPr/>
        <p:txBody>
          <a:bodyPr/>
          <a:lstStyle/>
          <a:p>
            <a:fld id="{18D65601-5AE2-46FC-B138-694DDD2B510D}" type="slidenum">
              <a:rPr lang="en-US" smtClean="0"/>
              <a:pPr/>
              <a:t>12</a:t>
            </a:fld>
            <a:endParaRPr lang="en-US" dirty="0"/>
          </a:p>
        </p:txBody>
      </p:sp>
      <p:sp>
        <p:nvSpPr>
          <p:cNvPr id="5" name="Content Placeholder 4">
            <a:extLst>
              <a:ext uri="{FF2B5EF4-FFF2-40B4-BE49-F238E27FC236}">
                <a16:creationId xmlns:a16="http://schemas.microsoft.com/office/drawing/2014/main" id="{6E0E6711-6289-C060-D600-14DA6BC05A88}"/>
              </a:ext>
            </a:extLst>
          </p:cNvPr>
          <p:cNvSpPr>
            <a:spLocks noGrp="1"/>
          </p:cNvSpPr>
          <p:nvPr>
            <p:ph sz="quarter" idx="12"/>
          </p:nvPr>
        </p:nvSpPr>
        <p:spPr>
          <a:xfrm>
            <a:off x="1130566" y="1036697"/>
            <a:ext cx="10076320" cy="5558816"/>
          </a:xfrm>
        </p:spPr>
        <p:txBody>
          <a:bodyPr>
            <a:normAutofit/>
          </a:bodyPr>
          <a:lstStyle/>
          <a:p>
            <a:pPr marL="0" indent="0">
              <a:buNone/>
            </a:pPr>
            <a:r>
              <a:rPr lang="en-US" sz="3200" dirty="0"/>
              <a:t>For the CAR setting, the covariance matrix for the random effect will be defined in terms of a neighbor-weights matrix </a:t>
            </a:r>
            <a:r>
              <a:rPr lang="en-US" sz="3200" b="1" dirty="0"/>
              <a:t>W </a:t>
            </a:r>
            <a:r>
              <a:rPr lang="en-US" sz="3200" dirty="0"/>
              <a:t>via</a:t>
            </a:r>
          </a:p>
          <a:p>
            <a:pPr marL="0" indent="0">
              <a:buNone/>
            </a:pPr>
            <a:endParaRPr lang="en-US" sz="3200" dirty="0"/>
          </a:p>
          <a:p>
            <a:pPr marL="0" indent="0">
              <a:buNone/>
            </a:pPr>
            <a:r>
              <a:rPr lang="en-US" sz="3200" dirty="0"/>
              <a:t>I also considered a subclass of the CAR model which is known as an intrinsic conditional autoregressive (ICAR) model. In ICAR, the spatial dependence parameter is not estimated but is rather fixed in advance at  </a:t>
            </a:r>
            <a:r>
              <a:rPr lang="en-US" sz="3200" b="1" dirty="0"/>
              <a:t>ρ</a:t>
            </a:r>
            <a:r>
              <a:rPr lang="en-US" sz="3200" dirty="0"/>
              <a:t> = 1, which requires the row-standardization of </a:t>
            </a:r>
            <a:r>
              <a:rPr lang="en-US" sz="3200" b="1" dirty="0"/>
              <a:t>W</a:t>
            </a:r>
            <a:r>
              <a:rPr lang="en-US" sz="3200" dirty="0"/>
              <a:t> and a sum-to-zero constraint on the spatial effect parameters.</a:t>
            </a:r>
          </a:p>
        </p:txBody>
      </p:sp>
      <p:pic>
        <p:nvPicPr>
          <p:cNvPr id="9" name="Picture 8">
            <a:extLst>
              <a:ext uri="{FF2B5EF4-FFF2-40B4-BE49-F238E27FC236}">
                <a16:creationId xmlns:a16="http://schemas.microsoft.com/office/drawing/2014/main" id="{D39E6EE2-476A-C83F-8B6E-A944B87A5112}"/>
              </a:ext>
            </a:extLst>
          </p:cNvPr>
          <p:cNvPicPr>
            <a:picLocks noChangeAspect="1"/>
          </p:cNvPicPr>
          <p:nvPr/>
        </p:nvPicPr>
        <p:blipFill>
          <a:blip r:embed="rId3"/>
          <a:stretch>
            <a:fillRect/>
          </a:stretch>
        </p:blipFill>
        <p:spPr>
          <a:xfrm>
            <a:off x="5320080" y="2210374"/>
            <a:ext cx="5297002" cy="673502"/>
          </a:xfrm>
          <a:prstGeom prst="rect">
            <a:avLst/>
          </a:prstGeom>
        </p:spPr>
      </p:pic>
    </p:spTree>
    <p:extLst>
      <p:ext uri="{BB962C8B-B14F-4D97-AF65-F5344CB8AC3E}">
        <p14:creationId xmlns:p14="http://schemas.microsoft.com/office/powerpoint/2010/main" val="342848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1D75F-E145-A32F-85CA-415669525C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F15CA-EADB-0E2D-04D2-D893DF59A5A6}"/>
              </a:ext>
            </a:extLst>
          </p:cNvPr>
          <p:cNvSpPr>
            <a:spLocks noGrp="1"/>
          </p:cNvSpPr>
          <p:nvPr>
            <p:ph type="title"/>
          </p:nvPr>
        </p:nvSpPr>
        <p:spPr>
          <a:xfrm>
            <a:off x="1057754" y="185072"/>
            <a:ext cx="9986096" cy="762886"/>
          </a:xfrm>
        </p:spPr>
        <p:txBody>
          <a:bodyPr>
            <a:normAutofit/>
          </a:bodyPr>
          <a:lstStyle/>
          <a:p>
            <a:r>
              <a:rPr lang="en-US" dirty="0"/>
              <a:t>Model Building:  MCMC in the CAR setting</a:t>
            </a:r>
            <a:endParaRPr lang="en-ZA" dirty="0"/>
          </a:p>
        </p:txBody>
      </p:sp>
      <p:sp>
        <p:nvSpPr>
          <p:cNvPr id="4" name="Slide Number Placeholder 3">
            <a:extLst>
              <a:ext uri="{FF2B5EF4-FFF2-40B4-BE49-F238E27FC236}">
                <a16:creationId xmlns:a16="http://schemas.microsoft.com/office/drawing/2014/main" id="{84FF6962-4273-1F31-84A0-C971E0BCF4DC}"/>
              </a:ext>
            </a:extLst>
          </p:cNvPr>
          <p:cNvSpPr>
            <a:spLocks noGrp="1"/>
          </p:cNvSpPr>
          <p:nvPr>
            <p:ph type="sldNum" sz="quarter" idx="15"/>
          </p:nvPr>
        </p:nvSpPr>
        <p:spPr/>
        <p:txBody>
          <a:bodyPr/>
          <a:lstStyle/>
          <a:p>
            <a:fld id="{18D65601-5AE2-46FC-B138-694DDD2B510D}" type="slidenum">
              <a:rPr lang="en-US" smtClean="0"/>
              <a:pPr/>
              <a:t>13</a:t>
            </a:fld>
            <a:endParaRPr lang="en-US" dirty="0"/>
          </a:p>
        </p:txBody>
      </p:sp>
      <p:sp>
        <p:nvSpPr>
          <p:cNvPr id="5" name="Content Placeholder 4">
            <a:extLst>
              <a:ext uri="{FF2B5EF4-FFF2-40B4-BE49-F238E27FC236}">
                <a16:creationId xmlns:a16="http://schemas.microsoft.com/office/drawing/2014/main" id="{33CDA898-400C-4692-1AC1-8BA7708337C6}"/>
              </a:ext>
            </a:extLst>
          </p:cNvPr>
          <p:cNvSpPr>
            <a:spLocks noGrp="1"/>
          </p:cNvSpPr>
          <p:nvPr>
            <p:ph sz="quarter" idx="12"/>
          </p:nvPr>
        </p:nvSpPr>
        <p:spPr>
          <a:xfrm>
            <a:off x="1156539" y="1036697"/>
            <a:ext cx="10076320" cy="5558816"/>
          </a:xfrm>
        </p:spPr>
        <p:txBody>
          <a:bodyPr>
            <a:normAutofit/>
          </a:bodyPr>
          <a:lstStyle/>
          <a:p>
            <a:pPr marL="457200" indent="-457200">
              <a:buAutoNum type="arabicPeriod"/>
            </a:pPr>
            <a:r>
              <a:rPr lang="en-US" sz="2400" dirty="0"/>
              <a:t>IMPUTATION STEP</a:t>
            </a:r>
          </a:p>
          <a:p>
            <a:pPr marL="0" indent="0">
              <a:buNone/>
            </a:pPr>
            <a:r>
              <a:rPr lang="en-US" sz="2400" dirty="0"/>
              <a:t>We can split out the conditional distribution of </a:t>
            </a:r>
            <a:r>
              <a:rPr lang="en-US" sz="2400" b="1" dirty="0"/>
              <a:t>z</a:t>
            </a:r>
            <a:r>
              <a:rPr lang="en-US" sz="2400" dirty="0"/>
              <a:t> into sub-vectors of the missing data and the rest of the observations yielding:</a:t>
            </a:r>
          </a:p>
          <a:p>
            <a:pPr marL="0" indent="0">
              <a:buNone/>
            </a:pPr>
            <a:endParaRPr lang="en-US" sz="2400" dirty="0"/>
          </a:p>
          <a:p>
            <a:pPr marL="0" indent="0">
              <a:buNone/>
            </a:pPr>
            <a:endParaRPr lang="en-US" sz="2400" dirty="0"/>
          </a:p>
          <a:p>
            <a:pPr marL="0" indent="0">
              <a:buNone/>
            </a:pPr>
            <a:r>
              <a:rPr lang="en-US" sz="2400" dirty="0"/>
              <a:t>This implies that the distribution of the missing data conditioned on the rest can be written as a product of its conditionally independent marginal distributions:</a:t>
            </a:r>
            <a:br>
              <a:rPr lang="en-US" sz="2400" dirty="0"/>
            </a:br>
            <a:endParaRPr lang="en-US" sz="2400" dirty="0"/>
          </a:p>
          <a:p>
            <a:pPr marL="0" indent="0">
              <a:buNone/>
            </a:pPr>
            <a:br>
              <a:rPr lang="en-US" sz="2400" dirty="0"/>
            </a:br>
            <a:endParaRPr lang="en-US" sz="2400" dirty="0"/>
          </a:p>
        </p:txBody>
      </p:sp>
      <p:pic>
        <p:nvPicPr>
          <p:cNvPr id="6" name="Picture 5">
            <a:extLst>
              <a:ext uri="{FF2B5EF4-FFF2-40B4-BE49-F238E27FC236}">
                <a16:creationId xmlns:a16="http://schemas.microsoft.com/office/drawing/2014/main" id="{EC942DD3-D871-4573-47FA-B78A936D2676}"/>
              </a:ext>
            </a:extLst>
          </p:cNvPr>
          <p:cNvPicPr>
            <a:picLocks noChangeAspect="1"/>
          </p:cNvPicPr>
          <p:nvPr/>
        </p:nvPicPr>
        <p:blipFill>
          <a:blip r:embed="rId3"/>
          <a:stretch>
            <a:fillRect/>
          </a:stretch>
        </p:blipFill>
        <p:spPr>
          <a:xfrm>
            <a:off x="3449448" y="2349929"/>
            <a:ext cx="4211546" cy="989460"/>
          </a:xfrm>
          <a:prstGeom prst="rect">
            <a:avLst/>
          </a:prstGeom>
        </p:spPr>
      </p:pic>
      <p:pic>
        <p:nvPicPr>
          <p:cNvPr id="8" name="Picture 7">
            <a:extLst>
              <a:ext uri="{FF2B5EF4-FFF2-40B4-BE49-F238E27FC236}">
                <a16:creationId xmlns:a16="http://schemas.microsoft.com/office/drawing/2014/main" id="{EFCA47E6-9754-448E-2803-C52A408535AA}"/>
              </a:ext>
            </a:extLst>
          </p:cNvPr>
          <p:cNvPicPr>
            <a:picLocks noChangeAspect="1"/>
          </p:cNvPicPr>
          <p:nvPr/>
        </p:nvPicPr>
        <p:blipFill>
          <a:blip r:embed="rId4"/>
          <a:stretch>
            <a:fillRect/>
          </a:stretch>
        </p:blipFill>
        <p:spPr>
          <a:xfrm>
            <a:off x="3449448" y="4299314"/>
            <a:ext cx="3940824" cy="1040280"/>
          </a:xfrm>
          <a:prstGeom prst="rect">
            <a:avLst/>
          </a:prstGeom>
        </p:spPr>
      </p:pic>
    </p:spTree>
    <p:extLst>
      <p:ext uri="{BB962C8B-B14F-4D97-AF65-F5344CB8AC3E}">
        <p14:creationId xmlns:p14="http://schemas.microsoft.com/office/powerpoint/2010/main" val="2329024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0B997-362E-84B5-8448-4607A13DC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7D9D73-FBB9-9749-96F4-6D7ADD15D88E}"/>
              </a:ext>
            </a:extLst>
          </p:cNvPr>
          <p:cNvSpPr>
            <a:spLocks noGrp="1"/>
          </p:cNvSpPr>
          <p:nvPr>
            <p:ph type="title"/>
          </p:nvPr>
        </p:nvSpPr>
        <p:spPr>
          <a:xfrm>
            <a:off x="1057754" y="185072"/>
            <a:ext cx="9986096" cy="762886"/>
          </a:xfrm>
        </p:spPr>
        <p:txBody>
          <a:bodyPr>
            <a:normAutofit/>
          </a:bodyPr>
          <a:lstStyle/>
          <a:p>
            <a:r>
              <a:rPr lang="en-US" dirty="0"/>
              <a:t>Model Building:  MCMC in the CAR setting</a:t>
            </a:r>
            <a:endParaRPr lang="en-ZA" dirty="0"/>
          </a:p>
        </p:txBody>
      </p:sp>
      <p:sp>
        <p:nvSpPr>
          <p:cNvPr id="4" name="Slide Number Placeholder 3">
            <a:extLst>
              <a:ext uri="{FF2B5EF4-FFF2-40B4-BE49-F238E27FC236}">
                <a16:creationId xmlns:a16="http://schemas.microsoft.com/office/drawing/2014/main" id="{33C88C03-1B58-ACAA-DEAB-CA65DFFA8BCB}"/>
              </a:ext>
            </a:extLst>
          </p:cNvPr>
          <p:cNvSpPr>
            <a:spLocks noGrp="1"/>
          </p:cNvSpPr>
          <p:nvPr>
            <p:ph type="sldNum" sz="quarter" idx="15"/>
          </p:nvPr>
        </p:nvSpPr>
        <p:spPr/>
        <p:txBody>
          <a:bodyPr/>
          <a:lstStyle/>
          <a:p>
            <a:fld id="{18D65601-5AE2-46FC-B138-694DDD2B510D}" type="slidenum">
              <a:rPr lang="en-US" smtClean="0"/>
              <a:pPr/>
              <a:t>14</a:t>
            </a:fld>
            <a:endParaRPr lang="en-US" dirty="0"/>
          </a:p>
        </p:txBody>
      </p:sp>
      <p:sp>
        <p:nvSpPr>
          <p:cNvPr id="5" name="Content Placeholder 4">
            <a:extLst>
              <a:ext uri="{FF2B5EF4-FFF2-40B4-BE49-F238E27FC236}">
                <a16:creationId xmlns:a16="http://schemas.microsoft.com/office/drawing/2014/main" id="{0B8A4DC8-A2C5-B646-9C02-9C77E42A08B5}"/>
              </a:ext>
            </a:extLst>
          </p:cNvPr>
          <p:cNvSpPr>
            <a:spLocks noGrp="1"/>
          </p:cNvSpPr>
          <p:nvPr>
            <p:ph sz="quarter" idx="12"/>
          </p:nvPr>
        </p:nvSpPr>
        <p:spPr>
          <a:xfrm>
            <a:off x="1156539" y="1036697"/>
            <a:ext cx="10076320" cy="5558816"/>
          </a:xfrm>
        </p:spPr>
        <p:txBody>
          <a:bodyPr>
            <a:normAutofit/>
          </a:bodyPr>
          <a:lstStyle/>
          <a:p>
            <a:pPr marL="457200" indent="-457200">
              <a:buAutoNum type="arabicPeriod"/>
            </a:pPr>
            <a:r>
              <a:rPr lang="en-US" sz="2400" dirty="0"/>
              <a:t>IMPUTATION STEP</a:t>
            </a:r>
          </a:p>
          <a:p>
            <a:pPr marL="0" indent="0">
              <a:buNone/>
            </a:pPr>
            <a:r>
              <a:rPr lang="en-US" sz="2400" dirty="0"/>
              <a:t>With respect to the censored data, the result is only slightly more complicated. Sampling for the censored data at each iteration amounts to sampling from a truncated multivariate normal distribution derived from:</a:t>
            </a:r>
          </a:p>
          <a:p>
            <a:pPr marL="0" indent="0">
              <a:buNone/>
            </a:pPr>
            <a:endParaRPr lang="en-US" sz="2400" dirty="0"/>
          </a:p>
          <a:p>
            <a:pPr marL="0" indent="0">
              <a:buNone/>
            </a:pPr>
            <a:endParaRPr lang="en-US" sz="2400" dirty="0"/>
          </a:p>
          <a:p>
            <a:pPr marL="0" indent="0">
              <a:buNone/>
            </a:pPr>
            <a:r>
              <a:rPr lang="en-US" sz="2400" dirty="0"/>
              <a:t>In the context of this analysis, since single-digit values of the number of home schoolers were the censored values, the lower bound and upper bound for censored responses were derived by substituting the value 9 or 0 into the appropriate places.</a:t>
            </a:r>
          </a:p>
        </p:txBody>
      </p:sp>
      <p:pic>
        <p:nvPicPr>
          <p:cNvPr id="7" name="Picture 6">
            <a:extLst>
              <a:ext uri="{FF2B5EF4-FFF2-40B4-BE49-F238E27FC236}">
                <a16:creationId xmlns:a16="http://schemas.microsoft.com/office/drawing/2014/main" id="{A18094BC-3A18-D9EB-F055-CCD63F142318}"/>
              </a:ext>
            </a:extLst>
          </p:cNvPr>
          <p:cNvPicPr>
            <a:picLocks noChangeAspect="1"/>
          </p:cNvPicPr>
          <p:nvPr/>
        </p:nvPicPr>
        <p:blipFill>
          <a:blip r:embed="rId2"/>
          <a:stretch>
            <a:fillRect/>
          </a:stretch>
        </p:blipFill>
        <p:spPr>
          <a:xfrm>
            <a:off x="3561606" y="2666649"/>
            <a:ext cx="5088406" cy="932227"/>
          </a:xfrm>
          <a:prstGeom prst="rect">
            <a:avLst/>
          </a:prstGeom>
        </p:spPr>
      </p:pic>
    </p:spTree>
    <p:extLst>
      <p:ext uri="{BB962C8B-B14F-4D97-AF65-F5344CB8AC3E}">
        <p14:creationId xmlns:p14="http://schemas.microsoft.com/office/powerpoint/2010/main" val="337444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92599-5816-F81D-DE49-4D14E82B7C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91FC13-B717-487D-DC09-949759654BC2}"/>
              </a:ext>
            </a:extLst>
          </p:cNvPr>
          <p:cNvSpPr>
            <a:spLocks noGrp="1"/>
          </p:cNvSpPr>
          <p:nvPr>
            <p:ph type="title"/>
          </p:nvPr>
        </p:nvSpPr>
        <p:spPr>
          <a:xfrm>
            <a:off x="1057754" y="185072"/>
            <a:ext cx="9986096" cy="762886"/>
          </a:xfrm>
        </p:spPr>
        <p:txBody>
          <a:bodyPr>
            <a:normAutofit/>
          </a:bodyPr>
          <a:lstStyle/>
          <a:p>
            <a:r>
              <a:rPr lang="en-US" dirty="0"/>
              <a:t>Model Building:  MCMC in the CAR setting</a:t>
            </a:r>
            <a:endParaRPr lang="en-ZA" dirty="0"/>
          </a:p>
        </p:txBody>
      </p:sp>
      <p:sp>
        <p:nvSpPr>
          <p:cNvPr id="4" name="Slide Number Placeholder 3">
            <a:extLst>
              <a:ext uri="{FF2B5EF4-FFF2-40B4-BE49-F238E27FC236}">
                <a16:creationId xmlns:a16="http://schemas.microsoft.com/office/drawing/2014/main" id="{AE0643B3-D4C5-2DDB-F3B9-52CEDAF991C0}"/>
              </a:ext>
            </a:extLst>
          </p:cNvPr>
          <p:cNvSpPr>
            <a:spLocks noGrp="1"/>
          </p:cNvSpPr>
          <p:nvPr>
            <p:ph type="sldNum" sz="quarter" idx="15"/>
          </p:nvPr>
        </p:nvSpPr>
        <p:spPr/>
        <p:txBody>
          <a:bodyPr/>
          <a:lstStyle/>
          <a:p>
            <a:fld id="{18D65601-5AE2-46FC-B138-694DDD2B510D}" type="slidenum">
              <a:rPr lang="en-US" smtClean="0"/>
              <a:pPr/>
              <a:t>15</a:t>
            </a:fld>
            <a:endParaRPr lang="en-US" dirty="0"/>
          </a:p>
        </p:txBody>
      </p:sp>
      <p:sp>
        <p:nvSpPr>
          <p:cNvPr id="5" name="Content Placeholder 4">
            <a:extLst>
              <a:ext uri="{FF2B5EF4-FFF2-40B4-BE49-F238E27FC236}">
                <a16:creationId xmlns:a16="http://schemas.microsoft.com/office/drawing/2014/main" id="{48081836-75B4-59FC-8D80-A0E85DFFABC9}"/>
              </a:ext>
            </a:extLst>
          </p:cNvPr>
          <p:cNvSpPr>
            <a:spLocks noGrp="1"/>
          </p:cNvSpPr>
          <p:nvPr>
            <p:ph sz="quarter" idx="12"/>
          </p:nvPr>
        </p:nvSpPr>
        <p:spPr>
          <a:xfrm>
            <a:off x="1139761" y="1299184"/>
            <a:ext cx="10076320" cy="5558816"/>
          </a:xfrm>
        </p:spPr>
        <p:txBody>
          <a:bodyPr>
            <a:normAutofit/>
          </a:bodyPr>
          <a:lstStyle/>
          <a:p>
            <a:pPr marL="0" indent="0">
              <a:buNone/>
            </a:pPr>
            <a:r>
              <a:rPr lang="en-US" sz="2400" dirty="0"/>
              <a:t>2. POSTERIOR STEP</a:t>
            </a:r>
          </a:p>
          <a:p>
            <a:pPr marL="0" indent="0">
              <a:buNone/>
            </a:pPr>
            <a:r>
              <a:rPr lang="en-US" sz="2400" dirty="0"/>
              <a:t>With tentative imputed values for our censored and missing response values, samples were generated from </a:t>
            </a:r>
            <a:r>
              <a:rPr lang="en-US" sz="2400" b="1" dirty="0"/>
              <a:t>f(</a:t>
            </a:r>
            <a:r>
              <a:rPr lang="en-US" sz="2400" b="1" dirty="0" err="1"/>
              <a:t>θ|z</a:t>
            </a:r>
            <a:r>
              <a:rPr lang="en-US" sz="2400" b="1" dirty="0"/>
              <a:t>) </a:t>
            </a:r>
            <a:r>
              <a:rPr lang="en-US" sz="2400" dirty="0"/>
              <a:t>in the following manner:</a:t>
            </a:r>
          </a:p>
          <a:p>
            <a:pPr marL="0" indent="0">
              <a:buNone/>
            </a:pPr>
            <a:r>
              <a:rPr lang="en-US" sz="2400" dirty="0"/>
              <a:t>• Direct posterior sample of </a:t>
            </a:r>
            <a:r>
              <a:rPr lang="en-US" sz="2400" b="1" dirty="0"/>
              <a:t>β</a:t>
            </a:r>
            <a:r>
              <a:rPr lang="en-US" sz="2400" dirty="0"/>
              <a:t> </a:t>
            </a:r>
          </a:p>
          <a:p>
            <a:pPr marL="0" indent="0">
              <a:buNone/>
            </a:pPr>
            <a:r>
              <a:rPr lang="en-US" sz="2400" dirty="0"/>
              <a:t>• Probabilistic Gibbs sample of </a:t>
            </a:r>
            <a:r>
              <a:rPr lang="en-US" sz="2400" b="1" dirty="0"/>
              <a:t>σ</a:t>
            </a:r>
            <a:r>
              <a:rPr lang="en-US" sz="2400" b="1" baseline="30000" dirty="0"/>
              <a:t>2</a:t>
            </a:r>
            <a:r>
              <a:rPr lang="en-US" sz="2400" b="1" dirty="0"/>
              <a:t> </a:t>
            </a:r>
          </a:p>
          <a:p>
            <a:pPr marL="0" indent="0">
              <a:buNone/>
            </a:pPr>
            <a:r>
              <a:rPr lang="en-US" sz="2400" dirty="0"/>
              <a:t>• Probabilistic block Metropolis sample of the spatial random effect 	parameters: </a:t>
            </a:r>
            <a:r>
              <a:rPr lang="en-US" sz="2400" b="1" dirty="0"/>
              <a:t>τ</a:t>
            </a:r>
            <a:r>
              <a:rPr lang="en-US" sz="2400" b="1" baseline="30000" dirty="0"/>
              <a:t>2</a:t>
            </a:r>
            <a:r>
              <a:rPr lang="en-US" sz="2400" dirty="0"/>
              <a:t>,</a:t>
            </a:r>
            <a:r>
              <a:rPr lang="en-US" sz="2400" b="1" dirty="0"/>
              <a:t>ρ</a:t>
            </a:r>
            <a:r>
              <a:rPr lang="en-US" sz="2400" dirty="0"/>
              <a:t>, and (conditioned on these first two)</a:t>
            </a:r>
            <a:r>
              <a:rPr lang="en-US" sz="2400" b="1" dirty="0"/>
              <a:t> </a:t>
            </a:r>
            <a:r>
              <a:rPr lang="el-GR" sz="2400" b="1" dirty="0"/>
              <a:t>γ</a:t>
            </a:r>
            <a:endParaRPr lang="en-US" sz="2400" b="1" dirty="0"/>
          </a:p>
          <a:p>
            <a:pPr marL="0" indent="0">
              <a:buNone/>
            </a:pPr>
            <a:r>
              <a:rPr lang="en-US" sz="2400" b="1" dirty="0"/>
              <a:t>	</a:t>
            </a:r>
          </a:p>
          <a:p>
            <a:pPr marL="0" indent="0">
              <a:buNone/>
            </a:pPr>
            <a:endParaRPr lang="en-US" sz="2400" b="1" dirty="0"/>
          </a:p>
        </p:txBody>
      </p:sp>
    </p:spTree>
    <p:extLst>
      <p:ext uri="{BB962C8B-B14F-4D97-AF65-F5344CB8AC3E}">
        <p14:creationId xmlns:p14="http://schemas.microsoft.com/office/powerpoint/2010/main" val="3749931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9B63C-4EDC-4FA8-7AC1-20184918B6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8278F-0294-34F2-2DEB-24750E8B7E80}"/>
              </a:ext>
            </a:extLst>
          </p:cNvPr>
          <p:cNvSpPr>
            <a:spLocks noGrp="1"/>
          </p:cNvSpPr>
          <p:nvPr>
            <p:ph type="title"/>
          </p:nvPr>
        </p:nvSpPr>
        <p:spPr>
          <a:xfrm>
            <a:off x="1468815" y="503853"/>
            <a:ext cx="9150675" cy="695774"/>
          </a:xfrm>
        </p:spPr>
        <p:txBody>
          <a:bodyPr/>
          <a:lstStyle/>
          <a:p>
            <a:r>
              <a:rPr lang="en-US" dirty="0"/>
              <a:t>Results: Model Comparison</a:t>
            </a:r>
            <a:endParaRPr lang="en-ZA" dirty="0"/>
          </a:p>
        </p:txBody>
      </p:sp>
      <p:sp>
        <p:nvSpPr>
          <p:cNvPr id="3" name="Content Placeholder 2">
            <a:extLst>
              <a:ext uri="{FF2B5EF4-FFF2-40B4-BE49-F238E27FC236}">
                <a16:creationId xmlns:a16="http://schemas.microsoft.com/office/drawing/2014/main" id="{261655BB-98CF-9FB6-966E-BC0295DEA151}"/>
              </a:ext>
            </a:extLst>
          </p:cNvPr>
          <p:cNvSpPr>
            <a:spLocks noGrp="1"/>
          </p:cNvSpPr>
          <p:nvPr>
            <p:ph sz="quarter" idx="12"/>
          </p:nvPr>
        </p:nvSpPr>
        <p:spPr>
          <a:xfrm>
            <a:off x="1232039" y="1199627"/>
            <a:ext cx="10478992" cy="5395886"/>
          </a:xfrm>
        </p:spPr>
        <p:txBody>
          <a:bodyPr>
            <a:normAutofit/>
          </a:bodyPr>
          <a:lstStyle/>
          <a:p>
            <a:r>
              <a:rPr lang="en-US" sz="2800" dirty="0"/>
              <a:t>Three model structures were selected for comparison: a linear (LIN) model with no spatial random effect, a conditional autoregressive (CAR) model, and an intrinsic conditional autoregressive (ICAR) model.</a:t>
            </a:r>
          </a:p>
          <a:p>
            <a:r>
              <a:rPr lang="en-US" sz="2800" dirty="0"/>
              <a:t>Hobbs and Hooten recommend using the posterior predictive loss function for model selection when comparing spatial hierarchical models, which uses a familiar format of a penalty term plus a goodness-of-fit term:</a:t>
            </a:r>
          </a:p>
          <a:p>
            <a:endParaRPr lang="en-US" sz="2400" dirty="0"/>
          </a:p>
          <a:p>
            <a:pPr marL="0" indent="0">
              <a:buNone/>
            </a:pPr>
            <a:endParaRPr lang="en-US" sz="2400" dirty="0"/>
          </a:p>
        </p:txBody>
      </p:sp>
      <p:sp>
        <p:nvSpPr>
          <p:cNvPr id="4" name="Slide Number Placeholder 3">
            <a:extLst>
              <a:ext uri="{FF2B5EF4-FFF2-40B4-BE49-F238E27FC236}">
                <a16:creationId xmlns:a16="http://schemas.microsoft.com/office/drawing/2014/main" id="{03701899-90C6-4B34-7DC2-9E4ED20ACF3F}"/>
              </a:ext>
            </a:extLst>
          </p:cNvPr>
          <p:cNvSpPr>
            <a:spLocks noGrp="1"/>
          </p:cNvSpPr>
          <p:nvPr>
            <p:ph type="sldNum" sz="quarter" idx="15"/>
          </p:nvPr>
        </p:nvSpPr>
        <p:spPr/>
        <p:txBody>
          <a:bodyPr/>
          <a:lstStyle/>
          <a:p>
            <a:fld id="{18D65601-5AE2-46FC-B138-694DDD2B510D}" type="slidenum">
              <a:rPr lang="en-US" smtClean="0"/>
              <a:pPr/>
              <a:t>16</a:t>
            </a:fld>
            <a:endParaRPr lang="en-US" dirty="0"/>
          </a:p>
        </p:txBody>
      </p:sp>
      <p:pic>
        <p:nvPicPr>
          <p:cNvPr id="6" name="Picture 5">
            <a:extLst>
              <a:ext uri="{FF2B5EF4-FFF2-40B4-BE49-F238E27FC236}">
                <a16:creationId xmlns:a16="http://schemas.microsoft.com/office/drawing/2014/main" id="{9FD1ACD1-8983-1A5D-81C9-EDCEB019EC4C}"/>
              </a:ext>
            </a:extLst>
          </p:cNvPr>
          <p:cNvPicPr>
            <a:picLocks noChangeAspect="1"/>
          </p:cNvPicPr>
          <p:nvPr/>
        </p:nvPicPr>
        <p:blipFill>
          <a:blip r:embed="rId3"/>
          <a:stretch>
            <a:fillRect/>
          </a:stretch>
        </p:blipFill>
        <p:spPr>
          <a:xfrm>
            <a:off x="4373243" y="4891834"/>
            <a:ext cx="5604408" cy="902297"/>
          </a:xfrm>
          <a:prstGeom prst="rect">
            <a:avLst/>
          </a:prstGeom>
        </p:spPr>
      </p:pic>
    </p:spTree>
    <p:extLst>
      <p:ext uri="{BB962C8B-B14F-4D97-AF65-F5344CB8AC3E}">
        <p14:creationId xmlns:p14="http://schemas.microsoft.com/office/powerpoint/2010/main" val="143220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4DA14-8926-84FD-0D8F-892DE38EA3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C4F762-1CB9-E431-89B1-EC8868938B75}"/>
              </a:ext>
            </a:extLst>
          </p:cNvPr>
          <p:cNvSpPr>
            <a:spLocks noGrp="1"/>
          </p:cNvSpPr>
          <p:nvPr>
            <p:ph type="title"/>
          </p:nvPr>
        </p:nvSpPr>
        <p:spPr>
          <a:xfrm>
            <a:off x="1468815" y="503852"/>
            <a:ext cx="9150675" cy="1427585"/>
          </a:xfrm>
        </p:spPr>
        <p:txBody>
          <a:bodyPr anchor="ctr">
            <a:normAutofit/>
          </a:bodyPr>
          <a:lstStyle/>
          <a:p>
            <a:r>
              <a:rPr lang="en-US" dirty="0"/>
              <a:t>Results: Model Comparison</a:t>
            </a:r>
            <a:endParaRPr lang="en-ZA" dirty="0"/>
          </a:p>
        </p:txBody>
      </p:sp>
      <p:pic>
        <p:nvPicPr>
          <p:cNvPr id="11" name="Content Placeholder 10" descr="A close-up of a text&#10;&#10;Description automatically generated">
            <a:extLst>
              <a:ext uri="{FF2B5EF4-FFF2-40B4-BE49-F238E27FC236}">
                <a16:creationId xmlns:a16="http://schemas.microsoft.com/office/drawing/2014/main" id="{89B1ABC3-BE72-0003-8C65-FCEFF6E4617D}"/>
              </a:ext>
            </a:extLst>
          </p:cNvPr>
          <p:cNvPicPr>
            <a:picLocks noGrp="1" noChangeAspect="1"/>
          </p:cNvPicPr>
          <p:nvPr>
            <p:ph sz="quarter" idx="12"/>
          </p:nvPr>
        </p:nvPicPr>
        <p:blipFill>
          <a:blip r:embed="rId2"/>
          <a:stretch>
            <a:fillRect/>
          </a:stretch>
        </p:blipFill>
        <p:spPr>
          <a:xfrm>
            <a:off x="1381119" y="2050648"/>
            <a:ext cx="8552264" cy="2373254"/>
          </a:xfrm>
          <a:noFill/>
        </p:spPr>
      </p:pic>
      <p:sp>
        <p:nvSpPr>
          <p:cNvPr id="4" name="Slide Number Placeholder 3">
            <a:extLst>
              <a:ext uri="{FF2B5EF4-FFF2-40B4-BE49-F238E27FC236}">
                <a16:creationId xmlns:a16="http://schemas.microsoft.com/office/drawing/2014/main" id="{F3EAF4AB-92EF-8172-D826-8EF3F8BEB1A7}"/>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17</a:t>
            </a:fld>
            <a:endParaRPr lang="en-US"/>
          </a:p>
        </p:txBody>
      </p:sp>
    </p:spTree>
    <p:extLst>
      <p:ext uri="{BB962C8B-B14F-4D97-AF65-F5344CB8AC3E}">
        <p14:creationId xmlns:p14="http://schemas.microsoft.com/office/powerpoint/2010/main" val="715637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6BB51-F088-EA67-592F-D51EADD981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B6AA5B-FBDC-8FB7-3566-B8B0E8B6BA0A}"/>
              </a:ext>
            </a:extLst>
          </p:cNvPr>
          <p:cNvSpPr>
            <a:spLocks noGrp="1"/>
          </p:cNvSpPr>
          <p:nvPr>
            <p:ph type="title"/>
          </p:nvPr>
        </p:nvSpPr>
        <p:spPr>
          <a:xfrm>
            <a:off x="1468815" y="503853"/>
            <a:ext cx="9150675" cy="746108"/>
          </a:xfrm>
        </p:spPr>
        <p:txBody>
          <a:bodyPr anchor="ctr">
            <a:normAutofit/>
          </a:bodyPr>
          <a:lstStyle/>
          <a:p>
            <a:r>
              <a:rPr lang="en-US" dirty="0"/>
              <a:t>Results: Model Comparison</a:t>
            </a:r>
            <a:endParaRPr lang="en-ZA" dirty="0"/>
          </a:p>
        </p:txBody>
      </p:sp>
      <p:sp>
        <p:nvSpPr>
          <p:cNvPr id="4" name="Slide Number Placeholder 3">
            <a:extLst>
              <a:ext uri="{FF2B5EF4-FFF2-40B4-BE49-F238E27FC236}">
                <a16:creationId xmlns:a16="http://schemas.microsoft.com/office/drawing/2014/main" id="{14F7B875-3977-EF12-45F1-FA01317B8C79}"/>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18</a:t>
            </a:fld>
            <a:endParaRPr lang="en-US"/>
          </a:p>
        </p:txBody>
      </p:sp>
      <p:pic>
        <p:nvPicPr>
          <p:cNvPr id="7" name="Content Placeholder 6" descr="A map of ohio with squares on a black background">
            <a:extLst>
              <a:ext uri="{FF2B5EF4-FFF2-40B4-BE49-F238E27FC236}">
                <a16:creationId xmlns:a16="http://schemas.microsoft.com/office/drawing/2014/main" id="{925EA292-22A5-0E49-3F06-26DDB32E6FE9}"/>
              </a:ext>
            </a:extLst>
          </p:cNvPr>
          <p:cNvPicPr>
            <a:picLocks noGrp="1" noChangeAspect="1"/>
          </p:cNvPicPr>
          <p:nvPr>
            <p:ph sz="quarter" idx="12"/>
          </p:nvPr>
        </p:nvPicPr>
        <p:blipFill>
          <a:blip r:embed="rId3"/>
          <a:stretch>
            <a:fillRect/>
          </a:stretch>
        </p:blipFill>
        <p:spPr>
          <a:xfrm>
            <a:off x="1182848" y="1116114"/>
            <a:ext cx="6547540" cy="5238033"/>
          </a:xfrm>
        </p:spPr>
      </p:pic>
      <p:sp>
        <p:nvSpPr>
          <p:cNvPr id="8" name="TextBox 7">
            <a:extLst>
              <a:ext uri="{FF2B5EF4-FFF2-40B4-BE49-F238E27FC236}">
                <a16:creationId xmlns:a16="http://schemas.microsoft.com/office/drawing/2014/main" id="{514CF757-E0C6-CE43-5675-2AB1BC84B36C}"/>
              </a:ext>
            </a:extLst>
          </p:cNvPr>
          <p:cNvSpPr txBox="1"/>
          <p:nvPr/>
        </p:nvSpPr>
        <p:spPr>
          <a:xfrm>
            <a:off x="7657616" y="1340681"/>
            <a:ext cx="4370664" cy="4401205"/>
          </a:xfrm>
          <a:prstGeom prst="rect">
            <a:avLst/>
          </a:prstGeom>
          <a:noFill/>
        </p:spPr>
        <p:txBody>
          <a:bodyPr wrap="square" rtlCol="0">
            <a:spAutoFit/>
          </a:bodyPr>
          <a:lstStyle/>
          <a:p>
            <a:r>
              <a:rPr lang="en-US" sz="3200" dirty="0"/>
              <a:t>This map displays the posterior mean Spatial RE Surface for the CAR Model. The magnitude of these values is relatively small in comparison to the response values.</a:t>
            </a:r>
          </a:p>
          <a:p>
            <a:endParaRPr lang="en-US" sz="2400" dirty="0"/>
          </a:p>
        </p:txBody>
      </p:sp>
    </p:spTree>
    <p:extLst>
      <p:ext uri="{BB962C8B-B14F-4D97-AF65-F5344CB8AC3E}">
        <p14:creationId xmlns:p14="http://schemas.microsoft.com/office/powerpoint/2010/main" val="854263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1697E-0B2A-D1A8-ADEA-49279554BD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4D2275-B6B9-DA04-FD3B-1EE3C54C8CF2}"/>
              </a:ext>
            </a:extLst>
          </p:cNvPr>
          <p:cNvSpPr>
            <a:spLocks noGrp="1"/>
          </p:cNvSpPr>
          <p:nvPr>
            <p:ph type="title"/>
          </p:nvPr>
        </p:nvSpPr>
        <p:spPr>
          <a:xfrm>
            <a:off x="1468815" y="503852"/>
            <a:ext cx="9150675" cy="788053"/>
          </a:xfrm>
        </p:spPr>
        <p:txBody>
          <a:bodyPr anchor="ctr">
            <a:normAutofit/>
          </a:bodyPr>
          <a:lstStyle/>
          <a:p>
            <a:r>
              <a:rPr lang="en-US" dirty="0"/>
              <a:t>Results: Significant Predictors</a:t>
            </a:r>
            <a:endParaRPr lang="en-ZA" dirty="0"/>
          </a:p>
        </p:txBody>
      </p:sp>
      <p:sp>
        <p:nvSpPr>
          <p:cNvPr id="4" name="Slide Number Placeholder 3">
            <a:extLst>
              <a:ext uri="{FF2B5EF4-FFF2-40B4-BE49-F238E27FC236}">
                <a16:creationId xmlns:a16="http://schemas.microsoft.com/office/drawing/2014/main" id="{A0FDAD1E-8983-69C2-60AD-8F43425D8250}"/>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19</a:t>
            </a:fld>
            <a:endParaRPr lang="en-US"/>
          </a:p>
        </p:txBody>
      </p:sp>
      <p:sp>
        <p:nvSpPr>
          <p:cNvPr id="5" name="Content Placeholder 4">
            <a:extLst>
              <a:ext uri="{FF2B5EF4-FFF2-40B4-BE49-F238E27FC236}">
                <a16:creationId xmlns:a16="http://schemas.microsoft.com/office/drawing/2014/main" id="{48591E36-6FC0-C022-C20A-30D6458AC4A3}"/>
              </a:ext>
            </a:extLst>
          </p:cNvPr>
          <p:cNvSpPr>
            <a:spLocks noGrp="1"/>
          </p:cNvSpPr>
          <p:nvPr>
            <p:ph sz="quarter" idx="12"/>
          </p:nvPr>
        </p:nvSpPr>
        <p:spPr>
          <a:xfrm>
            <a:off x="1129448" y="1224793"/>
            <a:ext cx="10824864" cy="4651696"/>
          </a:xfrm>
        </p:spPr>
        <p:txBody>
          <a:bodyPr>
            <a:normAutofit/>
          </a:bodyPr>
          <a:lstStyle/>
          <a:p>
            <a:pPr marL="0" indent="0">
              <a:buNone/>
            </a:pPr>
            <a:r>
              <a:rPr lang="en-US" sz="2400"/>
              <a:t>The results from the CAR regression model show that four of the six predictors examined were found to have a significant association with an increase in home schooling in Ohio school districts between the years 2017 and 2022:</a:t>
            </a:r>
            <a:endParaRPr lang="en-US" sz="2400" dirty="0"/>
          </a:p>
        </p:txBody>
      </p:sp>
      <p:pic>
        <p:nvPicPr>
          <p:cNvPr id="7" name="Picture 6">
            <a:extLst>
              <a:ext uri="{FF2B5EF4-FFF2-40B4-BE49-F238E27FC236}">
                <a16:creationId xmlns:a16="http://schemas.microsoft.com/office/drawing/2014/main" id="{B59132BF-3724-F366-468A-70ED89E4CCED}"/>
              </a:ext>
            </a:extLst>
          </p:cNvPr>
          <p:cNvPicPr>
            <a:picLocks noChangeAspect="1"/>
          </p:cNvPicPr>
          <p:nvPr/>
        </p:nvPicPr>
        <p:blipFill>
          <a:blip r:embed="rId2"/>
          <a:stretch>
            <a:fillRect/>
          </a:stretch>
        </p:blipFill>
        <p:spPr>
          <a:xfrm>
            <a:off x="1548030" y="2446045"/>
            <a:ext cx="9662606" cy="3275247"/>
          </a:xfrm>
          <a:prstGeom prst="rect">
            <a:avLst/>
          </a:prstGeom>
        </p:spPr>
      </p:pic>
    </p:spTree>
    <p:extLst>
      <p:ext uri="{BB962C8B-B14F-4D97-AF65-F5344CB8AC3E}">
        <p14:creationId xmlns:p14="http://schemas.microsoft.com/office/powerpoint/2010/main" val="29892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455583" y="737115"/>
            <a:ext cx="4640418" cy="5407091"/>
          </a:xfrm>
        </p:spPr>
        <p:txBody>
          <a:bodyPr/>
          <a:lstStyle/>
          <a:p>
            <a:r>
              <a:rPr lang="en-US" dirty="0"/>
              <a:t>Outline</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3934437" y="737115"/>
            <a:ext cx="6903736" cy="5407091"/>
          </a:xfrm>
        </p:spPr>
        <p:txBody>
          <a:bodyPr>
            <a:normAutofit/>
          </a:bodyPr>
          <a:lstStyle/>
          <a:p>
            <a:r>
              <a:rPr lang="en-US" sz="3200" dirty="0"/>
              <a:t>Background</a:t>
            </a:r>
          </a:p>
          <a:p>
            <a:r>
              <a:rPr lang="en-US" sz="3200" dirty="0"/>
              <a:t>Data Procurement and Associated Challenges</a:t>
            </a:r>
          </a:p>
          <a:p>
            <a:r>
              <a:rPr lang="en-US" sz="3200" dirty="0"/>
              <a:t>Model Building</a:t>
            </a:r>
          </a:p>
          <a:p>
            <a:r>
              <a:rPr lang="en-US" sz="3200" dirty="0"/>
              <a:t>Results and Model Comparison</a:t>
            </a:r>
          </a:p>
          <a:p>
            <a:r>
              <a:rPr lang="en-US" sz="3200" dirty="0"/>
              <a:t>Final Discussion</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F5EE1-F551-0C28-F99E-C2244D5840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84EC8-E5D2-32C5-458E-CC515A8DD3D5}"/>
              </a:ext>
            </a:extLst>
          </p:cNvPr>
          <p:cNvSpPr>
            <a:spLocks noGrp="1"/>
          </p:cNvSpPr>
          <p:nvPr>
            <p:ph type="title"/>
          </p:nvPr>
        </p:nvSpPr>
        <p:spPr>
          <a:xfrm>
            <a:off x="1468815" y="503853"/>
            <a:ext cx="9150675" cy="796442"/>
          </a:xfrm>
        </p:spPr>
        <p:txBody>
          <a:bodyPr anchor="ctr">
            <a:normAutofit/>
          </a:bodyPr>
          <a:lstStyle/>
          <a:p>
            <a:r>
              <a:rPr lang="en-US" dirty="0"/>
              <a:t>Results: Significant Predictors</a:t>
            </a:r>
            <a:endParaRPr lang="en-ZA" dirty="0"/>
          </a:p>
        </p:txBody>
      </p:sp>
      <p:sp>
        <p:nvSpPr>
          <p:cNvPr id="4" name="Slide Number Placeholder 3">
            <a:extLst>
              <a:ext uri="{FF2B5EF4-FFF2-40B4-BE49-F238E27FC236}">
                <a16:creationId xmlns:a16="http://schemas.microsoft.com/office/drawing/2014/main" id="{A3DCD1DC-137E-BE65-D224-56B989DE7B9C}"/>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20</a:t>
            </a:fld>
            <a:endParaRPr lang="en-US"/>
          </a:p>
        </p:txBody>
      </p:sp>
      <p:pic>
        <p:nvPicPr>
          <p:cNvPr id="7" name="Content Placeholder 6" descr="A graph of a blue triangle&#10;&#10;Description automatically generated with medium confidence">
            <a:extLst>
              <a:ext uri="{FF2B5EF4-FFF2-40B4-BE49-F238E27FC236}">
                <a16:creationId xmlns:a16="http://schemas.microsoft.com/office/drawing/2014/main" id="{0DD9D2C9-B0C4-5477-5740-6EA741F62DAA}"/>
              </a:ext>
            </a:extLst>
          </p:cNvPr>
          <p:cNvPicPr>
            <a:picLocks noGrp="1" noChangeAspect="1"/>
          </p:cNvPicPr>
          <p:nvPr>
            <p:ph sz="quarter" idx="12"/>
          </p:nvPr>
        </p:nvPicPr>
        <p:blipFill>
          <a:blip r:embed="rId2"/>
          <a:stretch>
            <a:fillRect/>
          </a:stretch>
        </p:blipFill>
        <p:spPr>
          <a:xfrm>
            <a:off x="1572510" y="1292902"/>
            <a:ext cx="6136479" cy="4909184"/>
          </a:xfrm>
        </p:spPr>
      </p:pic>
      <p:sp>
        <p:nvSpPr>
          <p:cNvPr id="8" name="TextBox 7">
            <a:extLst>
              <a:ext uri="{FF2B5EF4-FFF2-40B4-BE49-F238E27FC236}">
                <a16:creationId xmlns:a16="http://schemas.microsoft.com/office/drawing/2014/main" id="{927A80B6-149C-6C52-893D-47CBF9848DAF}"/>
              </a:ext>
            </a:extLst>
          </p:cNvPr>
          <p:cNvSpPr txBox="1"/>
          <p:nvPr/>
        </p:nvSpPr>
        <p:spPr>
          <a:xfrm>
            <a:off x="8095375" y="1400961"/>
            <a:ext cx="3632433" cy="2246769"/>
          </a:xfrm>
          <a:prstGeom prst="rect">
            <a:avLst/>
          </a:prstGeom>
          <a:noFill/>
        </p:spPr>
        <p:txBody>
          <a:bodyPr wrap="square" rtlCol="0">
            <a:spAutoFit/>
          </a:bodyPr>
          <a:lstStyle/>
          <a:p>
            <a:r>
              <a:rPr lang="en-US" sz="2800" dirty="0"/>
              <a:t>Posterior distribution example -  credible interval endpoints are indicated by the dashed lines.</a:t>
            </a:r>
          </a:p>
        </p:txBody>
      </p:sp>
    </p:spTree>
    <p:extLst>
      <p:ext uri="{BB962C8B-B14F-4D97-AF65-F5344CB8AC3E}">
        <p14:creationId xmlns:p14="http://schemas.microsoft.com/office/powerpoint/2010/main" val="2733650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98B69-97A9-EF55-970A-32BEC1C27B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258B8D-5B30-417F-2F6F-326CCFC27126}"/>
              </a:ext>
            </a:extLst>
          </p:cNvPr>
          <p:cNvSpPr>
            <a:spLocks noGrp="1"/>
          </p:cNvSpPr>
          <p:nvPr>
            <p:ph type="title"/>
          </p:nvPr>
        </p:nvSpPr>
        <p:spPr>
          <a:xfrm>
            <a:off x="1468815" y="503853"/>
            <a:ext cx="9150675" cy="779664"/>
          </a:xfrm>
        </p:spPr>
        <p:txBody>
          <a:bodyPr/>
          <a:lstStyle/>
          <a:p>
            <a:r>
              <a:rPr lang="en-US" dirty="0"/>
              <a:t>Discussion</a:t>
            </a:r>
            <a:endParaRPr lang="en-ZA" dirty="0"/>
          </a:p>
        </p:txBody>
      </p:sp>
      <p:sp>
        <p:nvSpPr>
          <p:cNvPr id="3" name="Content Placeholder 2">
            <a:extLst>
              <a:ext uri="{FF2B5EF4-FFF2-40B4-BE49-F238E27FC236}">
                <a16:creationId xmlns:a16="http://schemas.microsoft.com/office/drawing/2014/main" id="{277D9992-5B82-FE5C-9059-5A5F80D4CD5B}"/>
              </a:ext>
            </a:extLst>
          </p:cNvPr>
          <p:cNvSpPr>
            <a:spLocks noGrp="1"/>
          </p:cNvSpPr>
          <p:nvPr>
            <p:ph sz="quarter" idx="12"/>
          </p:nvPr>
        </p:nvSpPr>
        <p:spPr>
          <a:xfrm>
            <a:off x="1381119" y="1421263"/>
            <a:ext cx="9689284" cy="4932724"/>
          </a:xfrm>
        </p:spPr>
        <p:txBody>
          <a:bodyPr>
            <a:normAutofit/>
          </a:bodyPr>
          <a:lstStyle/>
          <a:p>
            <a:pPr marL="0" indent="0">
              <a:buNone/>
            </a:pPr>
            <a:r>
              <a:rPr lang="en-US" sz="2400" dirty="0"/>
              <a:t>This analysis suggests that the surge in home schooling is greater among some factions of the population than others, at least in the case of Ohio. Of the demographic, economic, political, and educational factors examined here, it was discovered that school districts with more White residents, lower median income, lower population density, and a lower proportion of teachers with 10 or more years of experience were associated with a greater increase in home schooling than other districts, on average. Further research into this topic could try to ascertain if these patterns hold in other states and over more extensive time frames.</a:t>
            </a:r>
          </a:p>
        </p:txBody>
      </p:sp>
      <p:sp>
        <p:nvSpPr>
          <p:cNvPr id="4" name="Slide Number Placeholder 3">
            <a:extLst>
              <a:ext uri="{FF2B5EF4-FFF2-40B4-BE49-F238E27FC236}">
                <a16:creationId xmlns:a16="http://schemas.microsoft.com/office/drawing/2014/main" id="{4615C05C-ACC6-E7CC-CFFF-5F747397C474}"/>
              </a:ext>
            </a:extLst>
          </p:cNvPr>
          <p:cNvSpPr>
            <a:spLocks noGrp="1"/>
          </p:cNvSpPr>
          <p:nvPr>
            <p:ph type="sldNum" sz="quarter" idx="15"/>
          </p:nvPr>
        </p:nvSpPr>
        <p:spPr/>
        <p:txBody>
          <a:bodyPr/>
          <a:lstStyle/>
          <a:p>
            <a:fld id="{18D65601-5AE2-46FC-B138-694DDD2B510D}" type="slidenum">
              <a:rPr lang="en-US" smtClean="0"/>
              <a:pPr/>
              <a:t>21</a:t>
            </a:fld>
            <a:endParaRPr lang="en-US" dirty="0"/>
          </a:p>
        </p:txBody>
      </p:sp>
    </p:spTree>
    <p:extLst>
      <p:ext uri="{BB962C8B-B14F-4D97-AF65-F5344CB8AC3E}">
        <p14:creationId xmlns:p14="http://schemas.microsoft.com/office/powerpoint/2010/main" val="36205139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1317615" y="623399"/>
            <a:ext cx="9403515" cy="5253089"/>
          </a:xfrm>
        </p:spPr>
        <p:txBody>
          <a:bodyPr anchor="t"/>
          <a:lstStyle/>
          <a:p>
            <a:r>
              <a:rPr lang="en-US" dirty="0"/>
              <a:t>Thank you!</a:t>
            </a:r>
            <a:br>
              <a:rPr lang="en-US" dirty="0"/>
            </a:br>
            <a:br>
              <a:rPr lang="en-US" dirty="0"/>
            </a:br>
            <a:r>
              <a:rPr lang="en-US" sz="2400" dirty="0"/>
              <a:t>Paper and references provided upon request:</a:t>
            </a:r>
            <a:br>
              <a:rPr lang="en-US" sz="2400" dirty="0"/>
            </a:br>
            <a:br>
              <a:rPr lang="en-US" sz="2400" dirty="0"/>
            </a:br>
            <a:r>
              <a:rPr lang="en-US" sz="2400" dirty="0"/>
              <a:t>nick-grener@uiowa.edu</a:t>
            </a:r>
          </a:p>
        </p:txBody>
      </p:sp>
    </p:spTree>
    <p:extLst>
      <p:ext uri="{BB962C8B-B14F-4D97-AF65-F5344CB8AC3E}">
        <p14:creationId xmlns:p14="http://schemas.microsoft.com/office/powerpoint/2010/main" val="70437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53C2A-FB6D-18F0-5616-87BF0DCB24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0DC89D-97DE-0D13-1B10-39E56D22E5AD}"/>
              </a:ext>
            </a:extLst>
          </p:cNvPr>
          <p:cNvSpPr>
            <a:spLocks noGrp="1"/>
          </p:cNvSpPr>
          <p:nvPr>
            <p:ph type="title"/>
          </p:nvPr>
        </p:nvSpPr>
        <p:spPr>
          <a:xfrm>
            <a:off x="1150947" y="262487"/>
            <a:ext cx="9150675" cy="729330"/>
          </a:xfrm>
        </p:spPr>
        <p:txBody>
          <a:bodyPr/>
          <a:lstStyle/>
          <a:p>
            <a:r>
              <a:rPr lang="en-US" dirty="0"/>
              <a:t>Background </a:t>
            </a:r>
            <a:endParaRPr lang="en-ZA" dirty="0"/>
          </a:p>
        </p:txBody>
      </p:sp>
      <p:sp>
        <p:nvSpPr>
          <p:cNvPr id="3" name="Content Placeholder 2">
            <a:extLst>
              <a:ext uri="{FF2B5EF4-FFF2-40B4-BE49-F238E27FC236}">
                <a16:creationId xmlns:a16="http://schemas.microsoft.com/office/drawing/2014/main" id="{D8051A37-C19B-D3D7-4E7D-13A56319EABB}"/>
              </a:ext>
            </a:extLst>
          </p:cNvPr>
          <p:cNvSpPr>
            <a:spLocks noGrp="1"/>
          </p:cNvSpPr>
          <p:nvPr>
            <p:ph sz="quarter" idx="12"/>
          </p:nvPr>
        </p:nvSpPr>
        <p:spPr>
          <a:xfrm>
            <a:off x="1150947" y="1107348"/>
            <a:ext cx="9880576" cy="5120838"/>
          </a:xfrm>
        </p:spPr>
        <p:txBody>
          <a:bodyPr>
            <a:normAutofit/>
          </a:bodyPr>
          <a:lstStyle/>
          <a:p>
            <a:pPr marL="0" indent="0">
              <a:buNone/>
            </a:pPr>
            <a:r>
              <a:rPr lang="en-US" sz="2800" dirty="0"/>
              <a:t>A recent article in </a:t>
            </a:r>
            <a:r>
              <a:rPr lang="en-US" sz="2800" i="1" dirty="0"/>
              <a:t>The Washington Post </a:t>
            </a:r>
            <a:r>
              <a:rPr lang="en-US" sz="2800" dirty="0"/>
              <a:t>described a widespread increase in home schooling over the last decade in America and furthermore indicated a 54% increase of home school enrollment in the state of Ohio (my home state) over the time frame from 2017–2022. The authors’ analysis was unable to identify any important drivers of this increase, instead concluding that, “Home schooling’s surging popularity crosses every measurable line of politics, geography and demographics.”</a:t>
            </a:r>
          </a:p>
          <a:p>
            <a:pPr marL="0" indent="0">
              <a:buNone/>
            </a:pPr>
            <a:endParaRPr lang="en-US" sz="2400"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BFBA6572-5ADC-62A9-434F-31B0E4A6FF9D}"/>
              </a:ext>
            </a:extLst>
          </p:cNvPr>
          <p:cNvSpPr>
            <a:spLocks noGrp="1"/>
          </p:cNvSpPr>
          <p:nvPr>
            <p:ph type="sldNum" sz="quarter" idx="15"/>
          </p:nvPr>
        </p:nvSpPr>
        <p:spPr/>
        <p:txBody>
          <a:bodyPr/>
          <a:lstStyle/>
          <a:p>
            <a:fld id="{18D65601-5AE2-46FC-B138-694DDD2B510D}" type="slidenum">
              <a:rPr lang="en-US" smtClean="0"/>
              <a:pPr/>
              <a:t>3</a:t>
            </a:fld>
            <a:endParaRPr lang="en-US" dirty="0"/>
          </a:p>
        </p:txBody>
      </p:sp>
    </p:spTree>
    <p:extLst>
      <p:ext uri="{BB962C8B-B14F-4D97-AF65-F5344CB8AC3E}">
        <p14:creationId xmlns:p14="http://schemas.microsoft.com/office/powerpoint/2010/main" val="257417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1468815" y="503853"/>
            <a:ext cx="9150675" cy="712552"/>
          </a:xfrm>
        </p:spPr>
        <p:txBody>
          <a:bodyPr/>
          <a:lstStyle/>
          <a:p>
            <a:r>
              <a:rPr lang="en-US" dirty="0"/>
              <a:t>Data Sources</a:t>
            </a:r>
            <a:endParaRPr lang="en-ZA" dirty="0"/>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1450152" y="1585520"/>
            <a:ext cx="9150675" cy="4642666"/>
          </a:xfrm>
        </p:spPr>
        <p:txBody>
          <a:bodyPr>
            <a:normAutofit/>
          </a:bodyPr>
          <a:lstStyle/>
          <a:p>
            <a:r>
              <a:rPr lang="en-US" sz="2800" i="1" dirty="0"/>
              <a:t>The Washington Post’s </a:t>
            </a:r>
            <a:r>
              <a:rPr lang="en-US" sz="2800" dirty="0"/>
              <a:t>GitHub repository</a:t>
            </a:r>
          </a:p>
          <a:p>
            <a:r>
              <a:rPr lang="en-US" sz="2800" dirty="0"/>
              <a:t>Ohio Department of Education’s District Profile Report</a:t>
            </a:r>
          </a:p>
          <a:p>
            <a:r>
              <a:rPr lang="en-US" sz="2800" dirty="0"/>
              <a:t>State of Ohio’s Education and Workforce Report Portal</a:t>
            </a:r>
          </a:p>
          <a:p>
            <a:r>
              <a:rPr lang="en-US" sz="2800" dirty="0"/>
              <a:t>U.S. Census Bureau’s American Community Survey (ACS), accessed using the </a:t>
            </a:r>
            <a:r>
              <a:rPr lang="en-US" sz="2800" dirty="0" err="1"/>
              <a:t>tigris</a:t>
            </a:r>
            <a:r>
              <a:rPr lang="en-US" sz="2800" dirty="0"/>
              <a:t> package in R</a:t>
            </a:r>
          </a:p>
          <a:p>
            <a:endParaRPr lang="en-US" sz="2800" dirty="0"/>
          </a:p>
          <a:p>
            <a:endParaRPr lang="en-US" sz="2800" dirty="0"/>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4</a:t>
            </a:fld>
            <a:endParaRPr lang="en-US" dirty="0"/>
          </a:p>
        </p:txBody>
      </p:sp>
    </p:spTree>
    <p:extLst>
      <p:ext uri="{BB962C8B-B14F-4D97-AF65-F5344CB8AC3E}">
        <p14:creationId xmlns:p14="http://schemas.microsoft.com/office/powerpoint/2010/main" val="290615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58D38-F71D-CCD6-8B77-317319B31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16A770-3CD3-9189-9A99-18027CCAE4BD}"/>
              </a:ext>
            </a:extLst>
          </p:cNvPr>
          <p:cNvSpPr>
            <a:spLocks noGrp="1"/>
          </p:cNvSpPr>
          <p:nvPr>
            <p:ph type="title"/>
          </p:nvPr>
        </p:nvSpPr>
        <p:spPr>
          <a:xfrm>
            <a:off x="1468815" y="503853"/>
            <a:ext cx="9150675" cy="712552"/>
          </a:xfrm>
        </p:spPr>
        <p:txBody>
          <a:bodyPr/>
          <a:lstStyle/>
          <a:p>
            <a:r>
              <a:rPr lang="en-US" dirty="0"/>
              <a:t>Challenges in Data Procurement</a:t>
            </a:r>
            <a:endParaRPr lang="en-ZA" dirty="0"/>
          </a:p>
        </p:txBody>
      </p:sp>
      <p:sp>
        <p:nvSpPr>
          <p:cNvPr id="3" name="Content Placeholder 2">
            <a:extLst>
              <a:ext uri="{FF2B5EF4-FFF2-40B4-BE49-F238E27FC236}">
                <a16:creationId xmlns:a16="http://schemas.microsoft.com/office/drawing/2014/main" id="{AFF91ADF-02E1-9F21-3B3F-D4E39D9A7AF8}"/>
              </a:ext>
            </a:extLst>
          </p:cNvPr>
          <p:cNvSpPr>
            <a:spLocks noGrp="1"/>
          </p:cNvSpPr>
          <p:nvPr>
            <p:ph sz="quarter" idx="12"/>
          </p:nvPr>
        </p:nvSpPr>
        <p:spPr>
          <a:xfrm>
            <a:off x="1450152" y="1333850"/>
            <a:ext cx="9150675" cy="4894336"/>
          </a:xfrm>
        </p:spPr>
        <p:txBody>
          <a:bodyPr>
            <a:normAutofit/>
          </a:bodyPr>
          <a:lstStyle/>
          <a:p>
            <a:r>
              <a:rPr lang="en-US" sz="2400" dirty="0"/>
              <a:t>Inconsistencies in the values of a key variable (school district information retrieval numbers) used to link data frames. </a:t>
            </a:r>
          </a:p>
          <a:p>
            <a:r>
              <a:rPr lang="en-US" sz="2400" dirty="0"/>
              <a:t>Change of support between the primary areal unit of interest in this study (school districts) and the areal unit of interest for two salient variables (county data) </a:t>
            </a:r>
          </a:p>
          <a:p>
            <a:r>
              <a:rPr lang="en-US" sz="2400" dirty="0"/>
              <a:t>Presence of missing and interval-censored home school enrollment data: of the 603 verified districts that could be matched from the ACS shapefile to the data from the Ohio Department of Ed, nearly 23 percent had home school counts that were either missing or censored for at least one of the years of interest</a:t>
            </a:r>
            <a:endParaRPr lang="en-US" sz="2800" dirty="0"/>
          </a:p>
        </p:txBody>
      </p:sp>
      <p:sp>
        <p:nvSpPr>
          <p:cNvPr id="4" name="Slide Number Placeholder 3">
            <a:extLst>
              <a:ext uri="{FF2B5EF4-FFF2-40B4-BE49-F238E27FC236}">
                <a16:creationId xmlns:a16="http://schemas.microsoft.com/office/drawing/2014/main" id="{816505AF-DF40-597B-A743-1FC0D8105D15}"/>
              </a:ext>
            </a:extLst>
          </p:cNvPr>
          <p:cNvSpPr>
            <a:spLocks noGrp="1"/>
          </p:cNvSpPr>
          <p:nvPr>
            <p:ph type="sldNum" sz="quarter" idx="15"/>
          </p:nvPr>
        </p:nvSpPr>
        <p:spPr/>
        <p:txBody>
          <a:bodyPr/>
          <a:lstStyle/>
          <a:p>
            <a:fld id="{18D65601-5AE2-46FC-B138-694DDD2B510D}" type="slidenum">
              <a:rPr lang="en-US" smtClean="0"/>
              <a:pPr/>
              <a:t>5</a:t>
            </a:fld>
            <a:endParaRPr lang="en-US" dirty="0"/>
          </a:p>
        </p:txBody>
      </p:sp>
    </p:spTree>
    <p:extLst>
      <p:ext uri="{BB962C8B-B14F-4D97-AF65-F5344CB8AC3E}">
        <p14:creationId xmlns:p14="http://schemas.microsoft.com/office/powerpoint/2010/main" val="380755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map of ohio with different colored squares&#10;&#10;Description automatically generated">
            <a:extLst>
              <a:ext uri="{FF2B5EF4-FFF2-40B4-BE49-F238E27FC236}">
                <a16:creationId xmlns:a16="http://schemas.microsoft.com/office/drawing/2014/main" id="{4CCF43AE-3BC4-E3BE-AB50-62EEC5218F0C}"/>
              </a:ext>
            </a:extLst>
          </p:cNvPr>
          <p:cNvPicPr>
            <a:picLocks noGrp="1" noChangeAspect="1"/>
          </p:cNvPicPr>
          <p:nvPr>
            <p:ph sz="quarter" idx="12"/>
          </p:nvPr>
        </p:nvPicPr>
        <p:blipFill>
          <a:blip r:embed="rId2"/>
          <a:stretch>
            <a:fillRect/>
          </a:stretch>
        </p:blipFill>
        <p:spPr>
          <a:xfrm>
            <a:off x="864372" y="-157648"/>
            <a:ext cx="7767750" cy="6214203"/>
          </a:xfrm>
          <a:noFill/>
        </p:spPr>
      </p:pic>
      <p:sp>
        <p:nvSpPr>
          <p:cNvPr id="8" name="TextBox 7">
            <a:extLst>
              <a:ext uri="{FF2B5EF4-FFF2-40B4-BE49-F238E27FC236}">
                <a16:creationId xmlns:a16="http://schemas.microsoft.com/office/drawing/2014/main" id="{FFFDE956-0E84-135F-0E7D-34080ED06CA2}"/>
              </a:ext>
            </a:extLst>
          </p:cNvPr>
          <p:cNvSpPr txBox="1"/>
          <p:nvPr/>
        </p:nvSpPr>
        <p:spPr>
          <a:xfrm>
            <a:off x="8179398" y="2949453"/>
            <a:ext cx="4012602" cy="3539430"/>
          </a:xfrm>
          <a:prstGeom prst="rect">
            <a:avLst/>
          </a:prstGeom>
          <a:noFill/>
        </p:spPr>
        <p:txBody>
          <a:bodyPr wrap="square" rtlCol="0">
            <a:spAutoFit/>
          </a:bodyPr>
          <a:lstStyle/>
          <a:p>
            <a:r>
              <a:rPr lang="en-US" sz="2800" dirty="0"/>
              <a:t>Difference in Annual Proportions of Home Schooled Students, 2017 vs. 2022. </a:t>
            </a:r>
          </a:p>
          <a:p>
            <a:endParaRPr lang="en-US" sz="2800" dirty="0"/>
          </a:p>
          <a:p>
            <a:r>
              <a:rPr lang="en-US" sz="2800" dirty="0"/>
              <a:t>Districts with missing or censored data are shown in white.</a:t>
            </a:r>
          </a:p>
        </p:txBody>
      </p:sp>
    </p:spTree>
    <p:extLst>
      <p:ext uri="{BB962C8B-B14F-4D97-AF65-F5344CB8AC3E}">
        <p14:creationId xmlns:p14="http://schemas.microsoft.com/office/powerpoint/2010/main" val="375211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6FA31-E99C-633C-9CA8-33CC4CE77F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F033C-A7EE-59C5-B94A-29B51B2E528B}"/>
              </a:ext>
            </a:extLst>
          </p:cNvPr>
          <p:cNvSpPr>
            <a:spLocks noGrp="1"/>
          </p:cNvSpPr>
          <p:nvPr>
            <p:ph type="title"/>
          </p:nvPr>
        </p:nvSpPr>
        <p:spPr>
          <a:xfrm>
            <a:off x="1150947" y="109570"/>
            <a:ext cx="9150675" cy="779663"/>
          </a:xfrm>
        </p:spPr>
        <p:txBody>
          <a:bodyPr/>
          <a:lstStyle/>
          <a:p>
            <a:r>
              <a:rPr lang="en-US" dirty="0"/>
              <a:t>Model Building</a:t>
            </a:r>
            <a:endParaRPr lang="en-ZA" dirty="0"/>
          </a:p>
        </p:txBody>
      </p:sp>
      <p:sp>
        <p:nvSpPr>
          <p:cNvPr id="3" name="Content Placeholder 2">
            <a:extLst>
              <a:ext uri="{FF2B5EF4-FFF2-40B4-BE49-F238E27FC236}">
                <a16:creationId xmlns:a16="http://schemas.microsoft.com/office/drawing/2014/main" id="{B2B43B00-00CE-E59C-B2F7-7B50E65546CE}"/>
              </a:ext>
            </a:extLst>
          </p:cNvPr>
          <p:cNvSpPr>
            <a:spLocks noGrp="1"/>
          </p:cNvSpPr>
          <p:nvPr>
            <p:ph sz="quarter" idx="12"/>
          </p:nvPr>
        </p:nvSpPr>
        <p:spPr>
          <a:xfrm>
            <a:off x="1150947" y="1365408"/>
            <a:ext cx="9890106" cy="4777764"/>
          </a:xfrm>
        </p:spPr>
        <p:txBody>
          <a:bodyPr/>
          <a:lstStyle/>
          <a:p>
            <a:r>
              <a:rPr lang="en-US" sz="2400" dirty="0"/>
              <a:t>Transformation of response variable allowed for a pseudo-Gaussian linear model framework for inference</a:t>
            </a:r>
          </a:p>
          <a:p>
            <a:pPr marL="0" indent="0">
              <a:buNone/>
            </a:pPr>
            <a:endParaRPr lang="en-US" sz="2400" dirty="0"/>
          </a:p>
          <a:p>
            <a:r>
              <a:rPr lang="en-US" sz="2400" dirty="0"/>
              <a:t>From there, sequentially incorporate complexity:</a:t>
            </a:r>
          </a:p>
          <a:p>
            <a:pPr marL="457200" indent="-457200">
              <a:buFont typeface="+mj-lt"/>
              <a:buAutoNum type="arabicPeriod"/>
            </a:pPr>
            <a:r>
              <a:rPr lang="en-US" sz="2400" dirty="0"/>
              <a:t>Bayesian MCMC sampling techniques</a:t>
            </a:r>
          </a:p>
          <a:p>
            <a:pPr marL="457200" indent="-457200">
              <a:buFont typeface="+mj-lt"/>
              <a:buAutoNum type="arabicPeriod"/>
            </a:pPr>
            <a:r>
              <a:rPr lang="en-US" sz="2400" dirty="0"/>
              <a:t>Augmentation of missing and censored data</a:t>
            </a:r>
          </a:p>
          <a:p>
            <a:pPr marL="457200" indent="-457200">
              <a:buFont typeface="+mj-lt"/>
              <a:buAutoNum type="arabicPeriod"/>
            </a:pPr>
            <a:r>
              <a:rPr lang="en-US" sz="2400" dirty="0"/>
              <a:t>Inclusion of a spatial random effect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492896B-6F9A-AD8B-4B1A-88B678F2A23E}"/>
              </a:ext>
            </a:extLst>
          </p:cNvPr>
          <p:cNvSpPr>
            <a:spLocks noGrp="1"/>
          </p:cNvSpPr>
          <p:nvPr>
            <p:ph type="sldNum" sz="quarter" idx="15"/>
          </p:nvPr>
        </p:nvSpPr>
        <p:spPr/>
        <p:txBody>
          <a:bodyPr/>
          <a:lstStyle/>
          <a:p>
            <a:fld id="{18D65601-5AE2-46FC-B138-694DDD2B510D}" type="slidenum">
              <a:rPr lang="en-US" smtClean="0"/>
              <a:pPr/>
              <a:t>7</a:t>
            </a:fld>
            <a:endParaRPr lang="en-US" dirty="0"/>
          </a:p>
        </p:txBody>
      </p:sp>
      <p:pic>
        <p:nvPicPr>
          <p:cNvPr id="6" name="Picture 5">
            <a:extLst>
              <a:ext uri="{FF2B5EF4-FFF2-40B4-BE49-F238E27FC236}">
                <a16:creationId xmlns:a16="http://schemas.microsoft.com/office/drawing/2014/main" id="{1F568A9D-A890-1B76-B4E6-0521DBBC597E}"/>
              </a:ext>
            </a:extLst>
          </p:cNvPr>
          <p:cNvPicPr>
            <a:picLocks noChangeAspect="1"/>
          </p:cNvPicPr>
          <p:nvPr/>
        </p:nvPicPr>
        <p:blipFill>
          <a:blip r:embed="rId2"/>
          <a:stretch>
            <a:fillRect/>
          </a:stretch>
        </p:blipFill>
        <p:spPr>
          <a:xfrm>
            <a:off x="6829325" y="1963285"/>
            <a:ext cx="2428974" cy="562811"/>
          </a:xfrm>
          <a:prstGeom prst="rect">
            <a:avLst/>
          </a:prstGeom>
        </p:spPr>
      </p:pic>
    </p:spTree>
    <p:extLst>
      <p:ext uri="{BB962C8B-B14F-4D97-AF65-F5344CB8AC3E}">
        <p14:creationId xmlns:p14="http://schemas.microsoft.com/office/powerpoint/2010/main" val="172928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7AEDB-B1F6-5DF2-1A86-2C6733E5E3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4609FE-DD5F-9777-5DA9-E536D8153B4F}"/>
              </a:ext>
            </a:extLst>
          </p:cNvPr>
          <p:cNvSpPr>
            <a:spLocks noGrp="1"/>
          </p:cNvSpPr>
          <p:nvPr>
            <p:ph type="title"/>
          </p:nvPr>
        </p:nvSpPr>
        <p:spPr>
          <a:xfrm>
            <a:off x="1150947" y="109570"/>
            <a:ext cx="9150675" cy="779663"/>
          </a:xfrm>
        </p:spPr>
        <p:txBody>
          <a:bodyPr/>
          <a:lstStyle/>
          <a:p>
            <a:r>
              <a:rPr lang="en-US" dirty="0"/>
              <a:t>Model Building</a:t>
            </a:r>
            <a:endParaRPr lang="en-ZA" dirty="0"/>
          </a:p>
        </p:txBody>
      </p:sp>
      <p:sp>
        <p:nvSpPr>
          <p:cNvPr id="3" name="Content Placeholder 2">
            <a:extLst>
              <a:ext uri="{FF2B5EF4-FFF2-40B4-BE49-F238E27FC236}">
                <a16:creationId xmlns:a16="http://schemas.microsoft.com/office/drawing/2014/main" id="{DC08A20E-716D-8B74-724B-C152E6ED3F67}"/>
              </a:ext>
            </a:extLst>
          </p:cNvPr>
          <p:cNvSpPr>
            <a:spLocks noGrp="1"/>
          </p:cNvSpPr>
          <p:nvPr>
            <p:ph sz="quarter" idx="12"/>
          </p:nvPr>
        </p:nvSpPr>
        <p:spPr>
          <a:xfrm>
            <a:off x="1150947" y="800039"/>
            <a:ext cx="9890106" cy="5709818"/>
          </a:xfrm>
        </p:spPr>
        <p:txBody>
          <a:bodyPr/>
          <a:lstStyle/>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323CCA8-CA3D-19CC-0267-6E91393CBA2B}"/>
              </a:ext>
            </a:extLst>
          </p:cNvPr>
          <p:cNvSpPr>
            <a:spLocks noGrp="1"/>
          </p:cNvSpPr>
          <p:nvPr>
            <p:ph type="sldNum" sz="quarter" idx="15"/>
          </p:nvPr>
        </p:nvSpPr>
        <p:spPr/>
        <p:txBody>
          <a:bodyPr/>
          <a:lstStyle/>
          <a:p>
            <a:fld id="{18D65601-5AE2-46FC-B138-694DDD2B510D}" type="slidenum">
              <a:rPr lang="en-US" smtClean="0"/>
              <a:pPr/>
              <a:t>8</a:t>
            </a:fld>
            <a:endParaRPr lang="en-US" dirty="0"/>
          </a:p>
        </p:txBody>
      </p:sp>
      <p:sp>
        <p:nvSpPr>
          <p:cNvPr id="5" name="TextBox 4">
            <a:extLst>
              <a:ext uri="{FF2B5EF4-FFF2-40B4-BE49-F238E27FC236}">
                <a16:creationId xmlns:a16="http://schemas.microsoft.com/office/drawing/2014/main" id="{62AE67B1-3AD0-33EE-023C-7EB21D3868C8}"/>
              </a:ext>
            </a:extLst>
          </p:cNvPr>
          <p:cNvSpPr txBox="1"/>
          <p:nvPr/>
        </p:nvSpPr>
        <p:spPr>
          <a:xfrm>
            <a:off x="1150947" y="1031846"/>
            <a:ext cx="10115468" cy="4524315"/>
          </a:xfrm>
          <a:prstGeom prst="rect">
            <a:avLst/>
          </a:prstGeom>
          <a:noFill/>
        </p:spPr>
        <p:txBody>
          <a:bodyPr wrap="square" rtlCol="0">
            <a:spAutoFit/>
          </a:bodyPr>
          <a:lstStyle/>
          <a:p>
            <a:r>
              <a:rPr lang="en-US" sz="2400" dirty="0"/>
              <a:t>Six candidate predictors representing potential social drivers of the change in homeschooling were selected for the model: </a:t>
            </a:r>
          </a:p>
          <a:p>
            <a:pPr marL="342900" indent="-342900">
              <a:buFont typeface="+mj-lt"/>
              <a:buAutoNum type="arabicPeriod"/>
            </a:pPr>
            <a:r>
              <a:rPr lang="en-US" sz="2400" dirty="0"/>
              <a:t>the percent of the enrolled students who identified as White,</a:t>
            </a:r>
          </a:p>
          <a:p>
            <a:pPr marL="342900" indent="-342900">
              <a:buFont typeface="+mj-lt"/>
              <a:buAutoNum type="arabicPeriod"/>
            </a:pPr>
            <a:r>
              <a:rPr lang="en-US" sz="2400" dirty="0"/>
              <a:t>the proportion of classroom teachers in the district with 10+ years of teaching experience, </a:t>
            </a:r>
          </a:p>
          <a:p>
            <a:pPr marL="342900" indent="-342900">
              <a:buFont typeface="+mj-lt"/>
              <a:buAutoNum type="arabicPeriod"/>
            </a:pPr>
            <a:r>
              <a:rPr lang="en-US" sz="2400" dirty="0"/>
              <a:t>the median income of the residents of the district, </a:t>
            </a:r>
          </a:p>
          <a:p>
            <a:pPr marL="342900" indent="-342900">
              <a:buFont typeface="+mj-lt"/>
              <a:buAutoNum type="arabicPeriod"/>
            </a:pPr>
            <a:r>
              <a:rPr lang="en-US" sz="2400" dirty="0"/>
              <a:t>the 4-year graduation rate for the high schools located within the district, </a:t>
            </a:r>
          </a:p>
          <a:p>
            <a:pPr marL="342900" indent="-342900">
              <a:buFont typeface="+mj-lt"/>
              <a:buAutoNum type="arabicPeriod"/>
            </a:pPr>
            <a:r>
              <a:rPr lang="en-US" sz="2400" dirty="0"/>
              <a:t>the county-level Republican vote share in the 2020 U.S. Presidential election, </a:t>
            </a:r>
          </a:p>
          <a:p>
            <a:pPr marL="342900" indent="-342900">
              <a:buFont typeface="+mj-lt"/>
              <a:buAutoNum type="arabicPeriod"/>
            </a:pPr>
            <a:r>
              <a:rPr lang="en-US" sz="2400" dirty="0"/>
              <a:t>pupil density (the full-time-equivalent count of K-12 students divided by the square mileage of the school district)</a:t>
            </a:r>
          </a:p>
        </p:txBody>
      </p:sp>
    </p:spTree>
    <p:extLst>
      <p:ext uri="{BB962C8B-B14F-4D97-AF65-F5344CB8AC3E}">
        <p14:creationId xmlns:p14="http://schemas.microsoft.com/office/powerpoint/2010/main" val="389687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30FC0-9EDA-90B7-CD83-C2F805E2A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F43CDA-38D3-217E-1D06-CFB582A68B5D}"/>
              </a:ext>
            </a:extLst>
          </p:cNvPr>
          <p:cNvSpPr>
            <a:spLocks noGrp="1"/>
          </p:cNvSpPr>
          <p:nvPr>
            <p:ph type="title"/>
          </p:nvPr>
        </p:nvSpPr>
        <p:spPr>
          <a:xfrm>
            <a:off x="1150947" y="109570"/>
            <a:ext cx="9150675" cy="779663"/>
          </a:xfrm>
        </p:spPr>
        <p:txBody>
          <a:bodyPr/>
          <a:lstStyle/>
          <a:p>
            <a:r>
              <a:rPr lang="en-US" dirty="0"/>
              <a:t>Model Building: MCMC sampler</a:t>
            </a:r>
            <a:endParaRPr lang="en-ZA" dirty="0"/>
          </a:p>
        </p:txBody>
      </p:sp>
      <p:sp>
        <p:nvSpPr>
          <p:cNvPr id="3" name="Content Placeholder 2">
            <a:extLst>
              <a:ext uri="{FF2B5EF4-FFF2-40B4-BE49-F238E27FC236}">
                <a16:creationId xmlns:a16="http://schemas.microsoft.com/office/drawing/2014/main" id="{54A585EF-0C0F-462F-43B6-9AB4DF10BC53}"/>
              </a:ext>
            </a:extLst>
          </p:cNvPr>
          <p:cNvSpPr>
            <a:spLocks noGrp="1"/>
          </p:cNvSpPr>
          <p:nvPr>
            <p:ph sz="quarter" idx="12"/>
          </p:nvPr>
        </p:nvSpPr>
        <p:spPr>
          <a:xfrm>
            <a:off x="1150947" y="800039"/>
            <a:ext cx="9890106" cy="5709818"/>
          </a:xfrm>
        </p:spPr>
        <p:txBody>
          <a:bodyPr/>
          <a:lstStyle/>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232C722-E53A-0196-CFD3-565B87E0FBB2}"/>
              </a:ext>
            </a:extLst>
          </p:cNvPr>
          <p:cNvSpPr>
            <a:spLocks noGrp="1"/>
          </p:cNvSpPr>
          <p:nvPr>
            <p:ph type="sldNum" sz="quarter" idx="15"/>
          </p:nvPr>
        </p:nvSpPr>
        <p:spPr/>
        <p:txBody>
          <a:bodyPr/>
          <a:lstStyle/>
          <a:p>
            <a:fld id="{18D65601-5AE2-46FC-B138-694DDD2B510D}" type="slidenum">
              <a:rPr lang="en-US" smtClean="0"/>
              <a:pPr/>
              <a:t>9</a:t>
            </a:fld>
            <a:endParaRPr lang="en-US" dirty="0"/>
          </a:p>
        </p:txBody>
      </p:sp>
      <p:sp>
        <p:nvSpPr>
          <p:cNvPr id="5" name="TextBox 4">
            <a:extLst>
              <a:ext uri="{FF2B5EF4-FFF2-40B4-BE49-F238E27FC236}">
                <a16:creationId xmlns:a16="http://schemas.microsoft.com/office/drawing/2014/main" id="{9C83EF08-AEEF-8222-E14B-7B30ADD3175A}"/>
              </a:ext>
            </a:extLst>
          </p:cNvPr>
          <p:cNvSpPr txBox="1"/>
          <p:nvPr/>
        </p:nvSpPr>
        <p:spPr>
          <a:xfrm>
            <a:off x="1150947" y="1031846"/>
            <a:ext cx="10115468"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A Markov Chain was set up with each step consisting of separate draws (each conditioned on the current values of the other parameter) from the two proposal distributions:  </a:t>
            </a:r>
          </a:p>
          <a:p>
            <a:pPr marL="342900" indent="-342900">
              <a:buFont typeface="Arial" panose="020B0604020202020204" pitchFamily="34" charset="0"/>
              <a:buChar char="•"/>
            </a:pPr>
            <a:endParaRPr lang="en-US" sz="2400" dirty="0"/>
          </a:p>
          <a:p>
            <a:endParaRPr lang="en-US" sz="2400" dirty="0"/>
          </a:p>
          <a:p>
            <a:endParaRPr lang="en-US" sz="2400" dirty="0"/>
          </a:p>
          <a:p>
            <a:pPr marL="342900" indent="-342900">
              <a:buFont typeface="Arial" panose="020B0604020202020204" pitchFamily="34" charset="0"/>
              <a:buChar char="•"/>
            </a:pPr>
            <a:r>
              <a:rPr lang="en-US" sz="2400" dirty="0"/>
              <a:t>These proposal values derived from “alternating conditional sampling” (known as the Gibbs sampler) were then independently considered as possible draws from their respective full conditional posterior distributions. Each was accepted based on a probability determined by the likelihood ratio. The Markov chain was run until stationarity was suggested by trace plots of the parameters.</a:t>
            </a:r>
          </a:p>
        </p:txBody>
      </p:sp>
      <p:pic>
        <p:nvPicPr>
          <p:cNvPr id="7" name="Picture 6">
            <a:extLst>
              <a:ext uri="{FF2B5EF4-FFF2-40B4-BE49-F238E27FC236}">
                <a16:creationId xmlns:a16="http://schemas.microsoft.com/office/drawing/2014/main" id="{00EA2D2D-D3D5-569B-A67B-CF61A6C3E3F2}"/>
              </a:ext>
            </a:extLst>
          </p:cNvPr>
          <p:cNvPicPr>
            <a:picLocks noChangeAspect="1"/>
          </p:cNvPicPr>
          <p:nvPr/>
        </p:nvPicPr>
        <p:blipFill>
          <a:blip r:embed="rId2"/>
          <a:stretch>
            <a:fillRect/>
          </a:stretch>
        </p:blipFill>
        <p:spPr>
          <a:xfrm>
            <a:off x="6595342" y="1917933"/>
            <a:ext cx="2346515" cy="1151782"/>
          </a:xfrm>
          <a:prstGeom prst="rect">
            <a:avLst/>
          </a:prstGeom>
        </p:spPr>
      </p:pic>
    </p:spTree>
    <p:extLst>
      <p:ext uri="{BB962C8B-B14F-4D97-AF65-F5344CB8AC3E}">
        <p14:creationId xmlns:p14="http://schemas.microsoft.com/office/powerpoint/2010/main" val="768987586"/>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E3707C-8CAB-4302-B7E1-D32E1543E05C}">
  <ds:schemaRefs>
    <ds:schemaRef ds:uri="http://schemas.microsoft.com/sharepoint/v3/contenttype/forms"/>
  </ds:schemaRefs>
</ds:datastoreItem>
</file>

<file path=customXml/itemProps2.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{064E3C0A-9DBE-42C6-A5F2-DB0510D579FD}tf78544816_win32</Template>
  <TotalTime>171</TotalTime>
  <Words>1566</Words>
  <Application>Microsoft Office PowerPoint</Application>
  <PresentationFormat>Widescreen</PresentationFormat>
  <Paragraphs>122</Paragraphs>
  <Slides>22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Tisa Offc Serif Pro</vt:lpstr>
      <vt:lpstr>Univers Light</vt:lpstr>
      <vt:lpstr>Custom</vt:lpstr>
      <vt:lpstr>A Spatial Model of Home School Enrollment Trends with Missing and Censored Data   Nick Grener 6990 Creative Component</vt:lpstr>
      <vt:lpstr>Outline</vt:lpstr>
      <vt:lpstr>Background </vt:lpstr>
      <vt:lpstr>Data Sources</vt:lpstr>
      <vt:lpstr>Challenges in Data Procurement</vt:lpstr>
      <vt:lpstr>PowerPoint Presentation</vt:lpstr>
      <vt:lpstr>Model Building</vt:lpstr>
      <vt:lpstr>Model Building</vt:lpstr>
      <vt:lpstr>Model Building: MCMC sampler</vt:lpstr>
      <vt:lpstr>Model Building: MCMC sampler</vt:lpstr>
      <vt:lpstr>Model Building: CAR model w/ spatial RE</vt:lpstr>
      <vt:lpstr>Model Building: CAR model w/ spatial RE</vt:lpstr>
      <vt:lpstr>Model Building:  MCMC in the CAR setting</vt:lpstr>
      <vt:lpstr>Model Building:  MCMC in the CAR setting</vt:lpstr>
      <vt:lpstr>Model Building:  MCMC in the CAR setting</vt:lpstr>
      <vt:lpstr>Results: Model Comparison</vt:lpstr>
      <vt:lpstr>Results: Model Comparison</vt:lpstr>
      <vt:lpstr>Results: Model Comparison</vt:lpstr>
      <vt:lpstr>Results: Significant Predictors</vt:lpstr>
      <vt:lpstr>Results: Significant Predictors</vt:lpstr>
      <vt:lpstr>Discussion</vt:lpstr>
      <vt:lpstr>Thank you!  Paper and references provided upon request:  nick-grener@uiowa.edu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Nicholas Grener</dc:creator>
  <cp:lastModifiedBy>Nicholas Grener</cp:lastModifiedBy>
  <cp:revision>1</cp:revision>
  <dcterms:created xsi:type="dcterms:W3CDTF">2025-01-19T20:16:50Z</dcterms:created>
  <dcterms:modified xsi:type="dcterms:W3CDTF">2025-02-18T13:09:34Z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