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B68E-1CC6-4DC1-93A5-A4EB88A43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C220-0512-46AA-AA8E-D7334117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D1BE-104A-43B8-A062-D18886EA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A844-EEFA-4B8E-8F6A-3D9F9E61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0B4A-1C85-4EA8-B6C9-6FE7F5B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521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C881-DBDC-48B5-933E-95F4B07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75BA2-4F04-40D7-AD7C-7C08CA14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5492-CB15-46A1-8C71-09DA0B3B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66D4-8A1B-4FFC-9336-D5792CF3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07C9-42F8-487B-9382-FCC92C83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10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231C3-A573-4770-8A6C-E49EDB5C9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B376A-AFE3-4AC6-ABED-F9C6C9F02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A0A6-6733-43C0-A23C-E303309B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010D-72B1-446E-8BAC-DBACA778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F224-C9E1-4810-9B16-56648F4C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136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E9F2-32B4-4508-8F5D-9F47CB8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C622-410C-40CB-A97F-DCC20348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8FFF-1C86-4900-9EE9-1FBB184B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F39B-BFCA-4043-B690-6A71BB6E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2F67-18C0-4A02-8A93-1AFF042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6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32D5-F475-4D45-BC5C-944C3CDC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110A8-7F12-438C-A9A5-44256D5C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0D4D-D8F5-41B0-B14F-14427629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8D0E-1107-4880-BCAF-91355C4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775F-9402-4ACE-B8EA-52D9BA7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721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157D-1AE7-4262-822C-8A5BC717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393D-5A19-4C17-87A6-26FA6D4A4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06E5-115F-41C4-B2C6-3DE56881E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3F6FB-B6A4-41B9-AD0A-29F67FAA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4EF0-B943-4EC4-8CC2-5E9BAAB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B7A8-2540-4E1F-B4E3-631D0834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23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DC40-CEDB-42D3-99FA-E47E800A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D3FD-17A7-42B8-AF96-7A37A644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D54A1-6A68-45E6-9745-F99941482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9BFEB-4FCE-43ED-9A09-D9F2BBB5F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39F92-B824-4795-B81B-86B4505DB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A6A88-1333-4B91-BF34-CAFDE4AA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FE574-7F8F-4D95-BF44-B96FF30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48D6E-75CF-443E-BA56-DC049900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01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92CB-D4F2-4ED8-BC38-799DE4D3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6AC31-9215-4514-B16B-10CD4A1A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A3812-E6AC-4471-B36B-2EADC684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DCDE5-BDB5-469C-8C16-BE36B143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91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B24ED-5E07-4DB9-95C8-7A9F0104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7508-16B2-4370-BB85-7A4443DF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DC9C9-B8CF-4000-A7E2-E250032D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07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F378-299D-45D4-BEF4-3E7E5A2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59EE-71E1-410B-AAD8-823288FA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6E9E7-1E28-4726-9A5F-7221C6F8F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7A8AC-041B-46FC-B605-6B7495D2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3D3D-529D-4CCB-A809-3B918BCA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7DD0-88B0-4725-A7BF-745A4EDD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125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41A4-5C22-4DCE-9059-3D45252F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C581F-BD83-400A-9566-5905C8DD7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CB487-EB6F-4A09-AE33-87CD54FD9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147D-E14B-409E-AF1F-13DC3D4F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C3E23-3582-4FC2-825D-13E5810D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E61CB-6FDF-4C53-9175-9CD6833E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318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6EF5C-1F6C-43E5-A8E9-181A889D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5CB9D-4713-4E76-9A65-57692948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F634-46B5-46FA-8FB5-636B98065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8A5B-0086-48C4-B3B6-4664DB5324A2}" type="datetimeFigureOut">
              <a:rPr lang="en-ZA" smtClean="0"/>
              <a:t>2019/08/04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2557-4D53-48AD-8B09-E7546E19D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7D6-DCA1-4352-BB08-98DB3C4A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5647-1542-459E-B0DB-F1105732E0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75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16AACB-C62A-46BA-8064-6CB7AA93C2B3}"/>
              </a:ext>
            </a:extLst>
          </p:cNvPr>
          <p:cNvSpPr/>
          <p:nvPr/>
        </p:nvSpPr>
        <p:spPr>
          <a:xfrm>
            <a:off x="4061790" y="2832656"/>
            <a:ext cx="4068419" cy="291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EDFC0-8BA0-4D22-B3A3-E9E4967D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38" b="42527"/>
          <a:stretch/>
        </p:blipFill>
        <p:spPr>
          <a:xfrm>
            <a:off x="6007321" y="2888798"/>
            <a:ext cx="177355" cy="179262"/>
          </a:xfrm>
          <a:prstGeom prst="ellipse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F16C1A7-9BE7-4DFF-94A0-1EC233D9822A}"/>
              </a:ext>
            </a:extLst>
          </p:cNvPr>
          <p:cNvSpPr/>
          <p:nvPr/>
        </p:nvSpPr>
        <p:spPr>
          <a:xfrm>
            <a:off x="4472607" y="3137454"/>
            <a:ext cx="338193" cy="29154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BCECF-6AAE-43FB-B46A-A61FAA88FD6C}"/>
              </a:ext>
            </a:extLst>
          </p:cNvPr>
          <p:cNvSpPr txBox="1"/>
          <p:nvPr/>
        </p:nvSpPr>
        <p:spPr>
          <a:xfrm>
            <a:off x="5830180" y="1828555"/>
            <a:ext cx="7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84cm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A53384-8A96-4E47-BCE4-98788B8AE074}"/>
              </a:ext>
            </a:extLst>
          </p:cNvPr>
          <p:cNvGrpSpPr/>
          <p:nvPr/>
        </p:nvGrpSpPr>
        <p:grpSpPr>
          <a:xfrm>
            <a:off x="4061790" y="2002304"/>
            <a:ext cx="4068419" cy="220947"/>
            <a:chOff x="3299789" y="265910"/>
            <a:chExt cx="4101343" cy="24295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14CBA3-91D4-4E9F-8F88-38730A061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9791" y="384314"/>
              <a:ext cx="4081669" cy="1325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629AF15-95E7-4559-8F61-E018A9908285}"/>
                </a:ext>
              </a:extLst>
            </p:cNvPr>
            <p:cNvCxnSpPr/>
            <p:nvPr/>
          </p:nvCxnSpPr>
          <p:spPr>
            <a:xfrm>
              <a:off x="3299789" y="265910"/>
              <a:ext cx="0" cy="24080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0AF186-C1E7-4C11-9CB5-14AF7FDF3468}"/>
                </a:ext>
              </a:extLst>
            </p:cNvPr>
            <p:cNvCxnSpPr/>
            <p:nvPr/>
          </p:nvCxnSpPr>
          <p:spPr>
            <a:xfrm>
              <a:off x="7401132" y="268052"/>
              <a:ext cx="0" cy="24080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44E959-3322-4EB6-B331-57A8529470FF}"/>
              </a:ext>
            </a:extLst>
          </p:cNvPr>
          <p:cNvGrpSpPr/>
          <p:nvPr/>
        </p:nvGrpSpPr>
        <p:grpSpPr>
          <a:xfrm>
            <a:off x="4061788" y="2405411"/>
            <a:ext cx="596931" cy="218999"/>
            <a:chOff x="3299789" y="265910"/>
            <a:chExt cx="4101343" cy="24295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BEAC2-968F-4F50-A16D-985056B02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9791" y="384314"/>
              <a:ext cx="4081669" cy="1325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9C512F-8EB0-4212-B2A7-238928717DEB}"/>
                </a:ext>
              </a:extLst>
            </p:cNvPr>
            <p:cNvCxnSpPr/>
            <p:nvPr/>
          </p:nvCxnSpPr>
          <p:spPr>
            <a:xfrm>
              <a:off x="3299789" y="265910"/>
              <a:ext cx="0" cy="24080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FE135F-36B8-4546-BDB1-0B0990A92856}"/>
                </a:ext>
              </a:extLst>
            </p:cNvPr>
            <p:cNvCxnSpPr/>
            <p:nvPr/>
          </p:nvCxnSpPr>
          <p:spPr>
            <a:xfrm>
              <a:off x="7401132" y="268052"/>
              <a:ext cx="0" cy="24080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7070B7-29EC-477B-B4D0-D7658D67BE09}"/>
              </a:ext>
            </a:extLst>
          </p:cNvPr>
          <p:cNvSpPr txBox="1"/>
          <p:nvPr/>
        </p:nvSpPr>
        <p:spPr>
          <a:xfrm>
            <a:off x="4019584" y="2191450"/>
            <a:ext cx="73549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18cm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109754-C4CD-462C-AAD5-F13B1B110A1A}"/>
              </a:ext>
            </a:extLst>
          </p:cNvPr>
          <p:cNvSpPr/>
          <p:nvPr/>
        </p:nvSpPr>
        <p:spPr>
          <a:xfrm>
            <a:off x="7437472" y="3124202"/>
            <a:ext cx="122273" cy="3026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94813A-476E-4B17-A17A-019F0C0817B2}"/>
              </a:ext>
            </a:extLst>
          </p:cNvPr>
          <p:cNvGrpSpPr/>
          <p:nvPr/>
        </p:nvGrpSpPr>
        <p:grpSpPr>
          <a:xfrm rot="5400000">
            <a:off x="3633653" y="3158365"/>
            <a:ext cx="302651" cy="234328"/>
            <a:chOff x="3299789" y="265910"/>
            <a:chExt cx="4101343" cy="24295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CC440F-602F-4125-A67D-D554B2E11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9791" y="384314"/>
              <a:ext cx="4081669" cy="1325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059DC0-A54D-49BB-B347-659DA97D87B3}"/>
                </a:ext>
              </a:extLst>
            </p:cNvPr>
            <p:cNvCxnSpPr/>
            <p:nvPr/>
          </p:nvCxnSpPr>
          <p:spPr>
            <a:xfrm>
              <a:off x="3299789" y="265910"/>
              <a:ext cx="0" cy="24080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0729301-095A-4ABE-891A-A6FA2C349C20}"/>
                </a:ext>
              </a:extLst>
            </p:cNvPr>
            <p:cNvCxnSpPr/>
            <p:nvPr/>
          </p:nvCxnSpPr>
          <p:spPr>
            <a:xfrm>
              <a:off x="7401132" y="268052"/>
              <a:ext cx="0" cy="24080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DF1771-3423-40F5-88B7-1B90352304B9}"/>
              </a:ext>
            </a:extLst>
          </p:cNvPr>
          <p:cNvSpPr txBox="1"/>
          <p:nvPr/>
        </p:nvSpPr>
        <p:spPr>
          <a:xfrm rot="16200000">
            <a:off x="3158307" y="3074504"/>
            <a:ext cx="7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11cm</a:t>
            </a:r>
          </a:p>
        </p:txBody>
      </p:sp>
    </p:spTree>
    <p:extLst>
      <p:ext uri="{BB962C8B-B14F-4D97-AF65-F5344CB8AC3E}">
        <p14:creationId xmlns:p14="http://schemas.microsoft.com/office/powerpoint/2010/main" val="139663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D5AF7F-4201-400D-88E5-3BC0614F0117}"/>
              </a:ext>
            </a:extLst>
          </p:cNvPr>
          <p:cNvSpPr/>
          <p:nvPr/>
        </p:nvSpPr>
        <p:spPr>
          <a:xfrm>
            <a:off x="3869544" y="2945197"/>
            <a:ext cx="4068419" cy="291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09CC7-0FA8-41F2-B943-7CB3C0D9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38" b="42527"/>
          <a:stretch/>
        </p:blipFill>
        <p:spPr>
          <a:xfrm>
            <a:off x="5815075" y="3001339"/>
            <a:ext cx="177355" cy="179262"/>
          </a:xfrm>
          <a:prstGeom prst="ellipse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9E11B49-28F6-4A35-B640-FCAF48886556}"/>
              </a:ext>
            </a:extLst>
          </p:cNvPr>
          <p:cNvSpPr/>
          <p:nvPr/>
        </p:nvSpPr>
        <p:spPr>
          <a:xfrm>
            <a:off x="4280361" y="3249995"/>
            <a:ext cx="338193" cy="29154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578370-E003-47D3-B8DC-CA1E140A037F}"/>
              </a:ext>
            </a:extLst>
          </p:cNvPr>
          <p:cNvCxnSpPr/>
          <p:nvPr/>
        </p:nvCxnSpPr>
        <p:spPr>
          <a:xfrm>
            <a:off x="3884539" y="2114845"/>
            <a:ext cx="0" cy="8303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CA1F4A-0013-4D0D-92C3-933B594A7D1C}"/>
              </a:ext>
            </a:extLst>
          </p:cNvPr>
          <p:cNvCxnSpPr/>
          <p:nvPr/>
        </p:nvCxnSpPr>
        <p:spPr>
          <a:xfrm>
            <a:off x="5919778" y="2114845"/>
            <a:ext cx="0" cy="8303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81FD61-B988-4E1C-9733-A85E0F03C378}"/>
                  </a:ext>
                </a:extLst>
              </p:cNvPr>
              <p:cNvSpPr txBox="1"/>
              <p:nvPr/>
            </p:nvSpPr>
            <p:spPr>
              <a:xfrm>
                <a:off x="3544865" y="1579214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𝐁𝐅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81FD61-B988-4E1C-9733-A85E0F03C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65" y="1579214"/>
                <a:ext cx="735496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FFE79-33DD-43B8-B46D-85E4AC0F697F}"/>
                  </a:ext>
                </a:extLst>
              </p:cNvPr>
              <p:cNvSpPr txBox="1"/>
              <p:nvPr/>
            </p:nvSpPr>
            <p:spPr>
              <a:xfrm>
                <a:off x="5552030" y="1612495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𝐅𝐅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FFE79-33DD-43B8-B46D-85E4AC0F6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30" y="1612495"/>
                <a:ext cx="735496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F1296-67CE-4F02-8F71-A6F4AD3D4784}"/>
                  </a:ext>
                </a:extLst>
              </p:cNvPr>
              <p:cNvSpPr txBox="1"/>
              <p:nvPr/>
            </p:nvSpPr>
            <p:spPr>
              <a:xfrm>
                <a:off x="4421369" y="3949042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𝛌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𝐁𝐖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F1296-67CE-4F02-8F71-A6F4AD3D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69" y="3949042"/>
                <a:ext cx="735496" cy="461665"/>
              </a:xfrm>
              <a:prstGeom prst="rect">
                <a:avLst/>
              </a:prstGeom>
              <a:blipFill>
                <a:blip r:embed="rId5"/>
                <a:stretch>
                  <a:fillRect l="-2479" b="-39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746264-390B-4D3E-983A-5AC4B65EA078}"/>
                  </a:ext>
                </a:extLst>
              </p:cNvPr>
              <p:cNvSpPr txBox="1"/>
              <p:nvPr/>
            </p:nvSpPr>
            <p:spPr>
              <a:xfrm>
                <a:off x="7374913" y="3942469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𝛌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𝐅𝐖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746264-390B-4D3E-983A-5AC4B65EA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13" y="3942469"/>
                <a:ext cx="735496" cy="461665"/>
              </a:xfrm>
              <a:prstGeom prst="rect">
                <a:avLst/>
              </a:prstGeom>
              <a:blipFill>
                <a:blip r:embed="rId6"/>
                <a:stretch>
                  <a:fillRect l="-833" b="-5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04AFFB-6B41-40B4-8BD4-F021DBB872C2}"/>
              </a:ext>
            </a:extLst>
          </p:cNvPr>
          <p:cNvCxnSpPr>
            <a:cxnSpLocks/>
          </p:cNvCxnSpPr>
          <p:nvPr/>
        </p:nvCxnSpPr>
        <p:spPr>
          <a:xfrm flipV="1">
            <a:off x="3716119" y="3549288"/>
            <a:ext cx="4759761" cy="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9526BE-74EB-4B41-96D6-29FA86BED276}"/>
              </a:ext>
            </a:extLst>
          </p:cNvPr>
          <p:cNvCxnSpPr>
            <a:cxnSpLocks/>
          </p:cNvCxnSpPr>
          <p:nvPr/>
        </p:nvCxnSpPr>
        <p:spPr>
          <a:xfrm flipV="1">
            <a:off x="3651213" y="363585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30D3A8-EDDD-4247-83A6-A1A388920256}"/>
              </a:ext>
            </a:extLst>
          </p:cNvPr>
          <p:cNvCxnSpPr>
            <a:cxnSpLocks/>
          </p:cNvCxnSpPr>
          <p:nvPr/>
        </p:nvCxnSpPr>
        <p:spPr>
          <a:xfrm flipV="1">
            <a:off x="3837845" y="363585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DE3671-7D48-4B08-90E8-22060FBE1E9A}"/>
              </a:ext>
            </a:extLst>
          </p:cNvPr>
          <p:cNvCxnSpPr>
            <a:cxnSpLocks/>
          </p:cNvCxnSpPr>
          <p:nvPr/>
        </p:nvCxnSpPr>
        <p:spPr>
          <a:xfrm flipV="1">
            <a:off x="4056089" y="363585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6AD47D-9801-48B0-85B0-9954D9CE247D}"/>
              </a:ext>
            </a:extLst>
          </p:cNvPr>
          <p:cNvCxnSpPr>
            <a:cxnSpLocks/>
          </p:cNvCxnSpPr>
          <p:nvPr/>
        </p:nvCxnSpPr>
        <p:spPr>
          <a:xfrm flipV="1">
            <a:off x="4269254" y="363585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446026-54B0-4168-A2E9-4DE24B89A0A9}"/>
              </a:ext>
            </a:extLst>
          </p:cNvPr>
          <p:cNvCxnSpPr>
            <a:cxnSpLocks/>
          </p:cNvCxnSpPr>
          <p:nvPr/>
        </p:nvCxnSpPr>
        <p:spPr>
          <a:xfrm flipV="1">
            <a:off x="4471186" y="364390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1D58EE-B6AA-4288-926F-A0B46B34FB95}"/>
              </a:ext>
            </a:extLst>
          </p:cNvPr>
          <p:cNvCxnSpPr>
            <a:cxnSpLocks/>
          </p:cNvCxnSpPr>
          <p:nvPr/>
        </p:nvCxnSpPr>
        <p:spPr>
          <a:xfrm flipV="1">
            <a:off x="4657818" y="364390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89F70D-CE2E-4889-9FFE-DA779FB35A55}"/>
              </a:ext>
            </a:extLst>
          </p:cNvPr>
          <p:cNvCxnSpPr>
            <a:cxnSpLocks/>
          </p:cNvCxnSpPr>
          <p:nvPr/>
        </p:nvCxnSpPr>
        <p:spPr>
          <a:xfrm flipV="1">
            <a:off x="4876062" y="364390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67EBFC-BE94-491B-ABDF-BF21FCBA44DA}"/>
              </a:ext>
            </a:extLst>
          </p:cNvPr>
          <p:cNvCxnSpPr>
            <a:cxnSpLocks/>
          </p:cNvCxnSpPr>
          <p:nvPr/>
        </p:nvCxnSpPr>
        <p:spPr>
          <a:xfrm flipV="1">
            <a:off x="5089227" y="364390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D21A6C-5A45-4B08-B11A-10531FD3E880}"/>
              </a:ext>
            </a:extLst>
          </p:cNvPr>
          <p:cNvCxnSpPr>
            <a:cxnSpLocks/>
          </p:cNvCxnSpPr>
          <p:nvPr/>
        </p:nvCxnSpPr>
        <p:spPr>
          <a:xfrm flipV="1">
            <a:off x="5261350" y="364248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6CDF1F-ADB1-474D-873A-E913D57D9820}"/>
              </a:ext>
            </a:extLst>
          </p:cNvPr>
          <p:cNvCxnSpPr>
            <a:cxnSpLocks/>
          </p:cNvCxnSpPr>
          <p:nvPr/>
        </p:nvCxnSpPr>
        <p:spPr>
          <a:xfrm flipV="1">
            <a:off x="5447982" y="364248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979B8F-B1C9-48FA-A199-EF1DA97C0ECB}"/>
              </a:ext>
            </a:extLst>
          </p:cNvPr>
          <p:cNvCxnSpPr>
            <a:cxnSpLocks/>
          </p:cNvCxnSpPr>
          <p:nvPr/>
        </p:nvCxnSpPr>
        <p:spPr>
          <a:xfrm flipV="1">
            <a:off x="5666226" y="364248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8263B1-4999-43D5-A6D6-5618C4607B8A}"/>
              </a:ext>
            </a:extLst>
          </p:cNvPr>
          <p:cNvCxnSpPr>
            <a:cxnSpLocks/>
          </p:cNvCxnSpPr>
          <p:nvPr/>
        </p:nvCxnSpPr>
        <p:spPr>
          <a:xfrm flipV="1">
            <a:off x="5879391" y="364248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073D23-AEAD-4534-AB3C-63C3BA224420}"/>
              </a:ext>
            </a:extLst>
          </p:cNvPr>
          <p:cNvCxnSpPr>
            <a:cxnSpLocks/>
          </p:cNvCxnSpPr>
          <p:nvPr/>
        </p:nvCxnSpPr>
        <p:spPr>
          <a:xfrm flipV="1">
            <a:off x="6081323" y="3650532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2B9B21-1ADB-494A-918C-ED05166A0CCE}"/>
              </a:ext>
            </a:extLst>
          </p:cNvPr>
          <p:cNvCxnSpPr>
            <a:cxnSpLocks/>
          </p:cNvCxnSpPr>
          <p:nvPr/>
        </p:nvCxnSpPr>
        <p:spPr>
          <a:xfrm flipV="1">
            <a:off x="6267955" y="365053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0A64A3-C93C-407B-862A-BECC0BE5614B}"/>
              </a:ext>
            </a:extLst>
          </p:cNvPr>
          <p:cNvCxnSpPr>
            <a:cxnSpLocks/>
          </p:cNvCxnSpPr>
          <p:nvPr/>
        </p:nvCxnSpPr>
        <p:spPr>
          <a:xfrm flipV="1">
            <a:off x="6486199" y="365053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894285-5F52-4083-951B-B25A6C28C748}"/>
              </a:ext>
            </a:extLst>
          </p:cNvPr>
          <p:cNvCxnSpPr>
            <a:cxnSpLocks/>
          </p:cNvCxnSpPr>
          <p:nvPr/>
        </p:nvCxnSpPr>
        <p:spPr>
          <a:xfrm flipV="1">
            <a:off x="6699364" y="3637281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15FFAB-2CF4-4693-8EB6-5514AC09684F}"/>
              </a:ext>
            </a:extLst>
          </p:cNvPr>
          <p:cNvCxnSpPr>
            <a:cxnSpLocks/>
          </p:cNvCxnSpPr>
          <p:nvPr/>
        </p:nvCxnSpPr>
        <p:spPr>
          <a:xfrm flipV="1">
            <a:off x="6904624" y="362922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885190-7252-4EB2-8CE4-461EC8804BE3}"/>
              </a:ext>
            </a:extLst>
          </p:cNvPr>
          <p:cNvCxnSpPr>
            <a:cxnSpLocks/>
          </p:cNvCxnSpPr>
          <p:nvPr/>
        </p:nvCxnSpPr>
        <p:spPr>
          <a:xfrm flipV="1">
            <a:off x="7091256" y="3629230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5520F1-F15B-4354-8F00-2DB2EEAB0D0F}"/>
              </a:ext>
            </a:extLst>
          </p:cNvPr>
          <p:cNvCxnSpPr>
            <a:cxnSpLocks/>
          </p:cNvCxnSpPr>
          <p:nvPr/>
        </p:nvCxnSpPr>
        <p:spPr>
          <a:xfrm flipV="1">
            <a:off x="7309500" y="3629230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E36FC1-CBF3-4FBE-B4F5-2C9BE33C9D61}"/>
              </a:ext>
            </a:extLst>
          </p:cNvPr>
          <p:cNvCxnSpPr>
            <a:cxnSpLocks/>
          </p:cNvCxnSpPr>
          <p:nvPr/>
        </p:nvCxnSpPr>
        <p:spPr>
          <a:xfrm flipV="1">
            <a:off x="7522665" y="3629230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96259A-7AB0-49C5-B064-EFDE5CBC8B2E}"/>
              </a:ext>
            </a:extLst>
          </p:cNvPr>
          <p:cNvCxnSpPr>
            <a:cxnSpLocks/>
          </p:cNvCxnSpPr>
          <p:nvPr/>
        </p:nvCxnSpPr>
        <p:spPr>
          <a:xfrm flipV="1">
            <a:off x="7724597" y="3637278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407931-11B3-43DF-A994-A2D557F48CD9}"/>
              </a:ext>
            </a:extLst>
          </p:cNvPr>
          <p:cNvCxnSpPr>
            <a:cxnSpLocks/>
          </p:cNvCxnSpPr>
          <p:nvPr/>
        </p:nvCxnSpPr>
        <p:spPr>
          <a:xfrm flipV="1">
            <a:off x="7911229" y="363727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9B20A0-1337-4C8E-9401-6FCFA71385F9}"/>
              </a:ext>
            </a:extLst>
          </p:cNvPr>
          <p:cNvCxnSpPr>
            <a:cxnSpLocks/>
          </p:cNvCxnSpPr>
          <p:nvPr/>
        </p:nvCxnSpPr>
        <p:spPr>
          <a:xfrm flipV="1">
            <a:off x="8129473" y="363727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E8411B-0C8E-4957-B29C-C6E73E5B76F6}"/>
              </a:ext>
            </a:extLst>
          </p:cNvPr>
          <p:cNvCxnSpPr>
            <a:cxnSpLocks/>
          </p:cNvCxnSpPr>
          <p:nvPr/>
        </p:nvCxnSpPr>
        <p:spPr>
          <a:xfrm flipV="1">
            <a:off x="8342638" y="363727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921CC-763E-4DBF-8DCF-EFD79280E6A6}"/>
              </a:ext>
            </a:extLst>
          </p:cNvPr>
          <p:cNvSpPr/>
          <p:nvPr/>
        </p:nvSpPr>
        <p:spPr>
          <a:xfrm>
            <a:off x="7309846" y="3249995"/>
            <a:ext cx="122273" cy="3026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B0C646-42CE-4234-AB01-3F005609165C}"/>
                  </a:ext>
                </a:extLst>
              </p:cNvPr>
              <p:cNvSpPr txBox="1"/>
              <p:nvPr/>
            </p:nvSpPr>
            <p:spPr>
              <a:xfrm>
                <a:off x="5536004" y="3141431"/>
                <a:ext cx="735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ZA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B0C646-42CE-4234-AB01-3F005609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004" y="3141431"/>
                <a:ext cx="735496" cy="400110"/>
              </a:xfrm>
              <a:prstGeom prst="rect">
                <a:avLst/>
              </a:prstGeom>
              <a:blipFill>
                <a:blip r:embed="rId7"/>
                <a:stretch>
                  <a:fillRect l="-4132" r="-10744" b="-1818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2131B-2D7F-4B55-9E41-6633C7E8832A}"/>
              </a:ext>
            </a:extLst>
          </p:cNvPr>
          <p:cNvCxnSpPr>
            <a:cxnSpLocks/>
          </p:cNvCxnSpPr>
          <p:nvPr/>
        </p:nvCxnSpPr>
        <p:spPr>
          <a:xfrm flipV="1">
            <a:off x="7370983" y="3541541"/>
            <a:ext cx="0" cy="80185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C919C0-EFBB-4B70-B472-1F764D9AED43}"/>
              </a:ext>
            </a:extLst>
          </p:cNvPr>
          <p:cNvCxnSpPr>
            <a:cxnSpLocks/>
          </p:cNvCxnSpPr>
          <p:nvPr/>
        </p:nvCxnSpPr>
        <p:spPr>
          <a:xfrm flipV="1">
            <a:off x="4449457" y="3541541"/>
            <a:ext cx="0" cy="80185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19A481-F93D-4A7C-9836-3F95DC3FDDC5}"/>
              </a:ext>
            </a:extLst>
          </p:cNvPr>
          <p:cNvSpPr/>
          <p:nvPr/>
        </p:nvSpPr>
        <p:spPr>
          <a:xfrm rot="20696129">
            <a:off x="3701925" y="2613759"/>
            <a:ext cx="4068419" cy="291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3A911-BBA1-49DD-B410-7C3CA40A2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38" b="42527"/>
          <a:stretch/>
        </p:blipFill>
        <p:spPr>
          <a:xfrm>
            <a:off x="5647456" y="2669901"/>
            <a:ext cx="177355" cy="179262"/>
          </a:xfrm>
          <a:prstGeom prst="ellipse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F35D06-7F5F-48EB-AF41-D054E1C4B2DF}"/>
              </a:ext>
            </a:extLst>
          </p:cNvPr>
          <p:cNvSpPr/>
          <p:nvPr/>
        </p:nvSpPr>
        <p:spPr>
          <a:xfrm>
            <a:off x="4280360" y="3249995"/>
            <a:ext cx="338193" cy="29154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465BA9-DDF6-4AEA-B256-02B505DD1154}"/>
              </a:ext>
            </a:extLst>
          </p:cNvPr>
          <p:cNvCxnSpPr>
            <a:cxnSpLocks/>
          </p:cNvCxnSpPr>
          <p:nvPr/>
        </p:nvCxnSpPr>
        <p:spPr>
          <a:xfrm>
            <a:off x="3771996" y="2249883"/>
            <a:ext cx="0" cy="8303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3ACC12-23D3-4D2F-A910-60C0BB043147}"/>
                  </a:ext>
                </a:extLst>
              </p:cNvPr>
              <p:cNvSpPr txBox="1"/>
              <p:nvPr/>
            </p:nvSpPr>
            <p:spPr>
              <a:xfrm>
                <a:off x="3432321" y="1766080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𝐁𝐅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3ACC12-23D3-4D2F-A910-60C0BB04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21" y="1766080"/>
                <a:ext cx="735496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5A5A4-3C3E-4EA9-9681-AF9599A1D091}"/>
                  </a:ext>
                </a:extLst>
              </p:cNvPr>
              <p:cNvSpPr txBox="1"/>
              <p:nvPr/>
            </p:nvSpPr>
            <p:spPr>
              <a:xfrm>
                <a:off x="4469201" y="3986166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𝛌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𝐁𝐖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5A5A4-3C3E-4EA9-9681-AF9599A1D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201" y="3986166"/>
                <a:ext cx="735496" cy="461665"/>
              </a:xfrm>
              <a:prstGeom prst="rect">
                <a:avLst/>
              </a:prstGeom>
              <a:blipFill>
                <a:blip r:embed="rId4"/>
                <a:stretch>
                  <a:fillRect l="-2479" b="-39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B02C27D-D235-4D7B-96AE-5622A8945FDC}"/>
              </a:ext>
            </a:extLst>
          </p:cNvPr>
          <p:cNvSpPr/>
          <p:nvPr/>
        </p:nvSpPr>
        <p:spPr>
          <a:xfrm rot="20338960">
            <a:off x="7156787" y="2518575"/>
            <a:ext cx="122273" cy="3026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40EA-F6A5-477F-BDA3-8C20E6FBF872}"/>
              </a:ext>
            </a:extLst>
          </p:cNvPr>
          <p:cNvCxnSpPr/>
          <p:nvPr/>
        </p:nvCxnSpPr>
        <p:spPr>
          <a:xfrm>
            <a:off x="7106581" y="1383325"/>
            <a:ext cx="0" cy="8303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F08ACD-2352-4032-AA66-00075351E0D8}"/>
              </a:ext>
            </a:extLst>
          </p:cNvPr>
          <p:cNvCxnSpPr>
            <a:cxnSpLocks/>
          </p:cNvCxnSpPr>
          <p:nvPr/>
        </p:nvCxnSpPr>
        <p:spPr>
          <a:xfrm flipV="1">
            <a:off x="4445525" y="3564168"/>
            <a:ext cx="0" cy="80185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70FCF3-B570-44B9-BAFF-B7D9CA890FFD}"/>
                  </a:ext>
                </a:extLst>
              </p:cNvPr>
              <p:cNvSpPr txBox="1"/>
              <p:nvPr/>
            </p:nvSpPr>
            <p:spPr>
              <a:xfrm>
                <a:off x="6738833" y="842761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𝐅𝐅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70FCF3-B570-44B9-BAFF-B7D9CA890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833" y="842761"/>
                <a:ext cx="735496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C8C1F9-9EED-4801-8774-51F50D8564F6}"/>
                  </a:ext>
                </a:extLst>
              </p:cNvPr>
              <p:cNvSpPr txBox="1"/>
              <p:nvPr/>
            </p:nvSpPr>
            <p:spPr>
              <a:xfrm>
                <a:off x="5322990" y="2179928"/>
                <a:ext cx="735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ZA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C8C1F9-9EED-4801-8774-51F50D856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990" y="2179928"/>
                <a:ext cx="735496" cy="400110"/>
              </a:xfrm>
              <a:prstGeom prst="rect">
                <a:avLst/>
              </a:prstGeom>
              <a:blipFill>
                <a:blip r:embed="rId6"/>
                <a:stretch>
                  <a:fillRect l="-4132" r="-10744" b="-1846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9FA7F8-3589-4596-A4FC-9CE5AC3BD065}"/>
                  </a:ext>
                </a:extLst>
              </p:cNvPr>
              <p:cNvSpPr txBox="1"/>
              <p:nvPr/>
            </p:nvSpPr>
            <p:spPr>
              <a:xfrm>
                <a:off x="5572539" y="2849163"/>
                <a:ext cx="735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ZA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ZA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9FA7F8-3589-4596-A4FC-9CE5AC3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539" y="2849163"/>
                <a:ext cx="73549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D4ACD5-3AA0-4133-8324-530EFF4FA511}"/>
              </a:ext>
            </a:extLst>
          </p:cNvPr>
          <p:cNvCxnSpPr>
            <a:stCxn id="4" idx="0"/>
          </p:cNvCxnSpPr>
          <p:nvPr/>
        </p:nvCxnSpPr>
        <p:spPr>
          <a:xfrm>
            <a:off x="4449457" y="3249995"/>
            <a:ext cx="18585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C3B703CC-FC80-469E-BBDB-89745E32A249}"/>
              </a:ext>
            </a:extLst>
          </p:cNvPr>
          <p:cNvSpPr/>
          <p:nvPr/>
        </p:nvSpPr>
        <p:spPr>
          <a:xfrm>
            <a:off x="5384301" y="2977252"/>
            <a:ext cx="193792" cy="496679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CF239-2F81-4CA8-9287-F76E599F8FE2}"/>
              </a:ext>
            </a:extLst>
          </p:cNvPr>
          <p:cNvCxnSpPr>
            <a:cxnSpLocks/>
          </p:cNvCxnSpPr>
          <p:nvPr/>
        </p:nvCxnSpPr>
        <p:spPr>
          <a:xfrm flipV="1">
            <a:off x="3716119" y="3554040"/>
            <a:ext cx="4074127" cy="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943A5C-B1B3-42CF-93CE-F13B97E28EB5}"/>
              </a:ext>
            </a:extLst>
          </p:cNvPr>
          <p:cNvCxnSpPr>
            <a:cxnSpLocks/>
          </p:cNvCxnSpPr>
          <p:nvPr/>
        </p:nvCxnSpPr>
        <p:spPr>
          <a:xfrm flipV="1">
            <a:off x="3651213" y="364060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AB5480-E093-48D4-A814-6B28381E07A1}"/>
              </a:ext>
            </a:extLst>
          </p:cNvPr>
          <p:cNvCxnSpPr>
            <a:cxnSpLocks/>
          </p:cNvCxnSpPr>
          <p:nvPr/>
        </p:nvCxnSpPr>
        <p:spPr>
          <a:xfrm flipV="1">
            <a:off x="3837845" y="3640607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7F8BC4-EB3B-462D-B8F3-2720FBF55A03}"/>
              </a:ext>
            </a:extLst>
          </p:cNvPr>
          <p:cNvCxnSpPr>
            <a:cxnSpLocks/>
          </p:cNvCxnSpPr>
          <p:nvPr/>
        </p:nvCxnSpPr>
        <p:spPr>
          <a:xfrm flipV="1">
            <a:off x="4056089" y="3640607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A026B9-B322-479E-9A54-A86004EFAD63}"/>
              </a:ext>
            </a:extLst>
          </p:cNvPr>
          <p:cNvCxnSpPr>
            <a:cxnSpLocks/>
          </p:cNvCxnSpPr>
          <p:nvPr/>
        </p:nvCxnSpPr>
        <p:spPr>
          <a:xfrm flipV="1">
            <a:off x="4269254" y="3640607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21CDEB-7E50-40E2-9C07-7704A478DAFB}"/>
              </a:ext>
            </a:extLst>
          </p:cNvPr>
          <p:cNvCxnSpPr>
            <a:cxnSpLocks/>
          </p:cNvCxnSpPr>
          <p:nvPr/>
        </p:nvCxnSpPr>
        <p:spPr>
          <a:xfrm flipV="1">
            <a:off x="4471186" y="364865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074734-88A9-435D-971B-2BBB1A35F17D}"/>
              </a:ext>
            </a:extLst>
          </p:cNvPr>
          <p:cNvCxnSpPr>
            <a:cxnSpLocks/>
          </p:cNvCxnSpPr>
          <p:nvPr/>
        </p:nvCxnSpPr>
        <p:spPr>
          <a:xfrm flipV="1">
            <a:off x="4657818" y="364865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98028E-ECC3-4936-8D3C-8A9FD0883C09}"/>
              </a:ext>
            </a:extLst>
          </p:cNvPr>
          <p:cNvCxnSpPr>
            <a:cxnSpLocks/>
          </p:cNvCxnSpPr>
          <p:nvPr/>
        </p:nvCxnSpPr>
        <p:spPr>
          <a:xfrm flipV="1">
            <a:off x="4876062" y="364865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0C33B8-97A2-4EC2-AF49-DEF1BE05A864}"/>
              </a:ext>
            </a:extLst>
          </p:cNvPr>
          <p:cNvCxnSpPr>
            <a:cxnSpLocks/>
          </p:cNvCxnSpPr>
          <p:nvPr/>
        </p:nvCxnSpPr>
        <p:spPr>
          <a:xfrm flipV="1">
            <a:off x="5089227" y="364865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6E158B-4129-4319-9C80-441C1A9D5962}"/>
              </a:ext>
            </a:extLst>
          </p:cNvPr>
          <p:cNvCxnSpPr>
            <a:cxnSpLocks/>
          </p:cNvCxnSpPr>
          <p:nvPr/>
        </p:nvCxnSpPr>
        <p:spPr>
          <a:xfrm flipV="1">
            <a:off x="5261350" y="364723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3EBEF1-360A-4DB2-ADB4-C4CF32434CCF}"/>
              </a:ext>
            </a:extLst>
          </p:cNvPr>
          <p:cNvCxnSpPr>
            <a:cxnSpLocks/>
          </p:cNvCxnSpPr>
          <p:nvPr/>
        </p:nvCxnSpPr>
        <p:spPr>
          <a:xfrm flipV="1">
            <a:off x="5447982" y="364723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933B4B-FD48-4383-AF6F-59BA0975F838}"/>
              </a:ext>
            </a:extLst>
          </p:cNvPr>
          <p:cNvCxnSpPr>
            <a:cxnSpLocks/>
          </p:cNvCxnSpPr>
          <p:nvPr/>
        </p:nvCxnSpPr>
        <p:spPr>
          <a:xfrm flipV="1">
            <a:off x="5666226" y="364723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FE6885-60A6-4DAC-AD86-3BAD68816C9A}"/>
              </a:ext>
            </a:extLst>
          </p:cNvPr>
          <p:cNvCxnSpPr>
            <a:cxnSpLocks/>
          </p:cNvCxnSpPr>
          <p:nvPr/>
        </p:nvCxnSpPr>
        <p:spPr>
          <a:xfrm flipV="1">
            <a:off x="5879391" y="364723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A0A452-3280-4C20-9428-6AC9A184568E}"/>
              </a:ext>
            </a:extLst>
          </p:cNvPr>
          <p:cNvCxnSpPr>
            <a:cxnSpLocks/>
          </p:cNvCxnSpPr>
          <p:nvPr/>
        </p:nvCxnSpPr>
        <p:spPr>
          <a:xfrm flipV="1">
            <a:off x="6081323" y="365528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58F24B-1A71-4A78-A7A7-0ACBAD8E4975}"/>
              </a:ext>
            </a:extLst>
          </p:cNvPr>
          <p:cNvCxnSpPr>
            <a:cxnSpLocks/>
          </p:cNvCxnSpPr>
          <p:nvPr/>
        </p:nvCxnSpPr>
        <p:spPr>
          <a:xfrm flipV="1">
            <a:off x="6267955" y="365528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8E99A2-1BCD-4E65-B26D-7F8ED4EAC2E4}"/>
              </a:ext>
            </a:extLst>
          </p:cNvPr>
          <p:cNvCxnSpPr>
            <a:cxnSpLocks/>
          </p:cNvCxnSpPr>
          <p:nvPr/>
        </p:nvCxnSpPr>
        <p:spPr>
          <a:xfrm flipV="1">
            <a:off x="6486199" y="365528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85680B-5889-4C9E-9AD3-18C2255D8CC3}"/>
              </a:ext>
            </a:extLst>
          </p:cNvPr>
          <p:cNvCxnSpPr>
            <a:cxnSpLocks/>
          </p:cNvCxnSpPr>
          <p:nvPr/>
        </p:nvCxnSpPr>
        <p:spPr>
          <a:xfrm flipV="1">
            <a:off x="6699364" y="3642032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11F70-C872-41B6-B6C0-7E61D297668F}"/>
              </a:ext>
            </a:extLst>
          </p:cNvPr>
          <p:cNvCxnSpPr>
            <a:cxnSpLocks/>
          </p:cNvCxnSpPr>
          <p:nvPr/>
        </p:nvCxnSpPr>
        <p:spPr>
          <a:xfrm flipV="1">
            <a:off x="6904624" y="3633980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E6DAD9-EAB2-411D-8DAF-E39941DFE1F1}"/>
              </a:ext>
            </a:extLst>
          </p:cNvPr>
          <p:cNvCxnSpPr>
            <a:cxnSpLocks/>
          </p:cNvCxnSpPr>
          <p:nvPr/>
        </p:nvCxnSpPr>
        <p:spPr>
          <a:xfrm flipV="1">
            <a:off x="7091256" y="3633981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96B38D-6CC9-4266-8BEA-149B2A423F6C}"/>
              </a:ext>
            </a:extLst>
          </p:cNvPr>
          <p:cNvCxnSpPr>
            <a:cxnSpLocks/>
          </p:cNvCxnSpPr>
          <p:nvPr/>
        </p:nvCxnSpPr>
        <p:spPr>
          <a:xfrm flipV="1">
            <a:off x="7309500" y="3633981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ADB157-57EA-4D72-B510-C9F4728B390E}"/>
              </a:ext>
            </a:extLst>
          </p:cNvPr>
          <p:cNvCxnSpPr>
            <a:cxnSpLocks/>
          </p:cNvCxnSpPr>
          <p:nvPr/>
        </p:nvCxnSpPr>
        <p:spPr>
          <a:xfrm flipV="1">
            <a:off x="7522665" y="3633981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9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2017471-BF4E-40F2-A307-FF4E6F36CB20}"/>
              </a:ext>
            </a:extLst>
          </p:cNvPr>
          <p:cNvSpPr/>
          <p:nvPr/>
        </p:nvSpPr>
        <p:spPr>
          <a:xfrm>
            <a:off x="4280360" y="3249995"/>
            <a:ext cx="338193" cy="29154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ECF649-FEAE-4729-BEF6-F9284A560241}"/>
              </a:ext>
            </a:extLst>
          </p:cNvPr>
          <p:cNvCxnSpPr>
            <a:cxnSpLocks/>
          </p:cNvCxnSpPr>
          <p:nvPr/>
        </p:nvCxnSpPr>
        <p:spPr>
          <a:xfrm>
            <a:off x="3743863" y="2353998"/>
            <a:ext cx="0" cy="8303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10BB1-63E3-43D2-ABDA-3A3F9CA4E9E1}"/>
                  </a:ext>
                </a:extLst>
              </p:cNvPr>
              <p:cNvSpPr txBox="1"/>
              <p:nvPr/>
            </p:nvSpPr>
            <p:spPr>
              <a:xfrm>
                <a:off x="3404188" y="1827991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𝐁𝐅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10BB1-63E3-43D2-ABDA-3A3F9CA4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88" y="1827991"/>
                <a:ext cx="735496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8BF23A-88B6-456B-BC43-38C2FFA0E863}"/>
              </a:ext>
            </a:extLst>
          </p:cNvPr>
          <p:cNvCxnSpPr>
            <a:cxnSpLocks/>
          </p:cNvCxnSpPr>
          <p:nvPr/>
        </p:nvCxnSpPr>
        <p:spPr>
          <a:xfrm flipV="1">
            <a:off x="4445525" y="3564168"/>
            <a:ext cx="0" cy="80185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61D73F-7EF5-44A2-BC1F-480F4C0B6DC8}"/>
                  </a:ext>
                </a:extLst>
              </p:cNvPr>
              <p:cNvSpPr txBox="1"/>
              <p:nvPr/>
            </p:nvSpPr>
            <p:spPr>
              <a:xfrm>
                <a:off x="4449456" y="3932855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𝛌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𝐁𝐖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61D73F-7EF5-44A2-BC1F-480F4C0B6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56" y="3932855"/>
                <a:ext cx="735496" cy="461665"/>
              </a:xfrm>
              <a:prstGeom prst="rect">
                <a:avLst/>
              </a:prstGeom>
              <a:blipFill>
                <a:blip r:embed="rId3"/>
                <a:stretch>
                  <a:fillRect l="-2479" b="-52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77F4159-DEAC-42A3-9F8A-2AE3C7F402D5}"/>
              </a:ext>
            </a:extLst>
          </p:cNvPr>
          <p:cNvGrpSpPr/>
          <p:nvPr/>
        </p:nvGrpSpPr>
        <p:grpSpPr>
          <a:xfrm rot="21201309">
            <a:off x="3553575" y="2404759"/>
            <a:ext cx="4068419" cy="386730"/>
            <a:chOff x="3701925" y="2518575"/>
            <a:chExt cx="4068419" cy="3867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A01DA9-9EBA-4B11-858E-401E740B8B26}"/>
                </a:ext>
              </a:extLst>
            </p:cNvPr>
            <p:cNvSpPr/>
            <p:nvPr/>
          </p:nvSpPr>
          <p:spPr>
            <a:xfrm rot="20696129">
              <a:off x="3701925" y="2613759"/>
              <a:ext cx="4068419" cy="291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F0F531-7B8D-4E28-B2F4-63FDDDA31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3138" b="42527"/>
            <a:stretch/>
          </p:blipFill>
          <p:spPr>
            <a:xfrm>
              <a:off x="5647456" y="2669901"/>
              <a:ext cx="177355" cy="179262"/>
            </a:xfrm>
            <a:prstGeom prst="ellipse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CCA80C-0300-4670-A456-162B64190D43}"/>
                </a:ext>
              </a:extLst>
            </p:cNvPr>
            <p:cNvSpPr/>
            <p:nvPr/>
          </p:nvSpPr>
          <p:spPr>
            <a:xfrm rot="20428512">
              <a:off x="7156787" y="2518575"/>
              <a:ext cx="122273" cy="3026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9E1F53-F118-4496-BD6C-13FF52AEF60C}"/>
              </a:ext>
            </a:extLst>
          </p:cNvPr>
          <p:cNvCxnSpPr>
            <a:cxnSpLocks/>
          </p:cNvCxnSpPr>
          <p:nvPr/>
        </p:nvCxnSpPr>
        <p:spPr>
          <a:xfrm flipV="1">
            <a:off x="3319975" y="3527474"/>
            <a:ext cx="829995" cy="580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1802A3-4E25-4487-A078-77C3B2CCE61D}"/>
              </a:ext>
            </a:extLst>
          </p:cNvPr>
          <p:cNvCxnSpPr>
            <a:cxnSpLocks/>
          </p:cNvCxnSpPr>
          <p:nvPr/>
        </p:nvCxnSpPr>
        <p:spPr>
          <a:xfrm flipV="1">
            <a:off x="3255069" y="3619848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D4B1FA-2B8B-44CD-87AB-FAE568D8C71F}"/>
              </a:ext>
            </a:extLst>
          </p:cNvPr>
          <p:cNvCxnSpPr>
            <a:cxnSpLocks/>
          </p:cNvCxnSpPr>
          <p:nvPr/>
        </p:nvCxnSpPr>
        <p:spPr>
          <a:xfrm flipV="1">
            <a:off x="3441701" y="361984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D9EC85-9041-4698-A03E-CD186B07BCC8}"/>
              </a:ext>
            </a:extLst>
          </p:cNvPr>
          <p:cNvCxnSpPr>
            <a:cxnSpLocks/>
          </p:cNvCxnSpPr>
          <p:nvPr/>
        </p:nvCxnSpPr>
        <p:spPr>
          <a:xfrm flipV="1">
            <a:off x="3659945" y="361984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3FF634-954E-496F-81E8-9125E17E64AD}"/>
              </a:ext>
            </a:extLst>
          </p:cNvPr>
          <p:cNvCxnSpPr>
            <a:cxnSpLocks/>
          </p:cNvCxnSpPr>
          <p:nvPr/>
        </p:nvCxnSpPr>
        <p:spPr>
          <a:xfrm flipV="1">
            <a:off x="3873110" y="361984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71FBB9-6C19-4831-90E7-54F26FAF4A0C}"/>
              </a:ext>
            </a:extLst>
          </p:cNvPr>
          <p:cNvCxnSpPr>
            <a:cxnSpLocks/>
          </p:cNvCxnSpPr>
          <p:nvPr/>
        </p:nvCxnSpPr>
        <p:spPr>
          <a:xfrm flipV="1">
            <a:off x="3752652" y="3517679"/>
            <a:ext cx="0" cy="80185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9FD4C-36C4-47E8-974B-8AA62FD5A7E7}"/>
                  </a:ext>
                </a:extLst>
              </p:cNvPr>
              <p:cNvSpPr txBox="1"/>
              <p:nvPr/>
            </p:nvSpPr>
            <p:spPr>
              <a:xfrm>
                <a:off x="3055748" y="3932854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𝛌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𝐁𝐁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9FD4C-36C4-47E8-974B-8AA62FD5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48" y="3932854"/>
                <a:ext cx="735496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63D10A-9568-45DF-95DB-06604776A71E}"/>
                  </a:ext>
                </a:extLst>
              </p:cNvPr>
              <p:cNvSpPr txBox="1"/>
              <p:nvPr/>
            </p:nvSpPr>
            <p:spPr>
              <a:xfrm>
                <a:off x="5102916" y="2058823"/>
                <a:ext cx="735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ZA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63D10A-9568-45DF-95DB-06604776A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916" y="2058823"/>
                <a:ext cx="735496" cy="400110"/>
              </a:xfrm>
              <a:prstGeom prst="rect">
                <a:avLst/>
              </a:prstGeom>
              <a:blipFill>
                <a:blip r:embed="rId6"/>
                <a:stretch>
                  <a:fillRect l="-4132" r="-10744" b="-1846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B9C2E-9AF8-48BF-87DB-59CBE3FF4E64}"/>
                  </a:ext>
                </a:extLst>
              </p:cNvPr>
              <p:cNvSpPr txBox="1"/>
              <p:nvPr/>
            </p:nvSpPr>
            <p:spPr>
              <a:xfrm>
                <a:off x="2341035" y="3093550"/>
                <a:ext cx="11661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ZA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𝒕𝒂𝒊𝒍</m:t>
                          </m:r>
                        </m:sub>
                      </m:sSub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ZA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B9C2E-9AF8-48BF-87DB-59CBE3FF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35" y="3093550"/>
                <a:ext cx="1166177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4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99C0460-6E75-4408-809C-B2C81627CDA3}"/>
              </a:ext>
            </a:extLst>
          </p:cNvPr>
          <p:cNvSpPr/>
          <p:nvPr/>
        </p:nvSpPr>
        <p:spPr>
          <a:xfrm>
            <a:off x="4494506" y="3283227"/>
            <a:ext cx="338193" cy="29154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C981DB-C010-420F-9C9E-7909FC1C5861}"/>
              </a:ext>
            </a:extLst>
          </p:cNvPr>
          <p:cNvCxnSpPr>
            <a:cxnSpLocks/>
          </p:cNvCxnSpPr>
          <p:nvPr/>
        </p:nvCxnSpPr>
        <p:spPr>
          <a:xfrm>
            <a:off x="4652652" y="2161976"/>
            <a:ext cx="0" cy="8303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E1B360-7CCF-475D-9BE8-E378B5483FF5}"/>
                  </a:ext>
                </a:extLst>
              </p:cNvPr>
              <p:cNvSpPr txBox="1"/>
              <p:nvPr/>
            </p:nvSpPr>
            <p:spPr>
              <a:xfrm>
                <a:off x="4312977" y="1678173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𝐁𝐅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E1B360-7CCF-475D-9BE8-E378B5483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977" y="1678173"/>
                <a:ext cx="735496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21B479-C2BA-4E1E-8096-0300B3082F9F}"/>
              </a:ext>
            </a:extLst>
          </p:cNvPr>
          <p:cNvCxnSpPr>
            <a:cxnSpLocks/>
          </p:cNvCxnSpPr>
          <p:nvPr/>
        </p:nvCxnSpPr>
        <p:spPr>
          <a:xfrm>
            <a:off x="7440873" y="1556090"/>
            <a:ext cx="0" cy="8303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6609B1-4580-4EEA-BCD4-8979C1BB2ECE}"/>
                  </a:ext>
                </a:extLst>
              </p:cNvPr>
              <p:cNvSpPr txBox="1"/>
              <p:nvPr/>
            </p:nvSpPr>
            <p:spPr>
              <a:xfrm>
                <a:off x="7134152" y="1075221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𝐅𝐅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6609B1-4580-4EEA-BCD4-8979C1BB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52" y="1075221"/>
                <a:ext cx="735496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1A27F-92C0-45E4-92B5-D56B00C41069}"/>
              </a:ext>
            </a:extLst>
          </p:cNvPr>
          <p:cNvGrpSpPr/>
          <p:nvPr/>
        </p:nvGrpSpPr>
        <p:grpSpPr>
          <a:xfrm rot="20927947">
            <a:off x="4033655" y="2704335"/>
            <a:ext cx="4068419" cy="567362"/>
            <a:chOff x="3979976" y="3245611"/>
            <a:chExt cx="4068419" cy="56736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9B2F5-2381-4B10-A9FB-3561FB25D2FC}"/>
                </a:ext>
              </a:extLst>
            </p:cNvPr>
            <p:cNvSpPr/>
            <p:nvPr/>
          </p:nvSpPr>
          <p:spPr>
            <a:xfrm rot="21533194">
              <a:off x="3979976" y="3245611"/>
              <a:ext cx="4068419" cy="291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FA92B41-E944-4EC9-B405-15CC74C22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3138" b="42527"/>
            <a:stretch/>
          </p:blipFill>
          <p:spPr>
            <a:xfrm rot="837065">
              <a:off x="5925507" y="3301753"/>
              <a:ext cx="177355" cy="179262"/>
            </a:xfrm>
            <a:prstGeom prst="ellipse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A8FF536-55F5-4B4D-A112-42138429D6BF}"/>
                </a:ext>
              </a:extLst>
            </p:cNvPr>
            <p:cNvSpPr/>
            <p:nvPr/>
          </p:nvSpPr>
          <p:spPr>
            <a:xfrm>
              <a:off x="7412737" y="3510321"/>
              <a:ext cx="122273" cy="3026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F97DB8-53C2-4D65-9865-340FEA89930D}"/>
              </a:ext>
            </a:extLst>
          </p:cNvPr>
          <p:cNvCxnSpPr>
            <a:cxnSpLocks/>
          </p:cNvCxnSpPr>
          <p:nvPr/>
        </p:nvCxnSpPr>
        <p:spPr>
          <a:xfrm flipV="1">
            <a:off x="3748135" y="3949017"/>
            <a:ext cx="4759761" cy="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9022C1-B5A6-45FC-AB13-57AFE4E0499B}"/>
              </a:ext>
            </a:extLst>
          </p:cNvPr>
          <p:cNvCxnSpPr>
            <a:cxnSpLocks/>
          </p:cNvCxnSpPr>
          <p:nvPr/>
        </p:nvCxnSpPr>
        <p:spPr>
          <a:xfrm flipV="1">
            <a:off x="3683229" y="403558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109C75-4ED1-42A5-A0FD-04491364557D}"/>
              </a:ext>
            </a:extLst>
          </p:cNvPr>
          <p:cNvCxnSpPr>
            <a:cxnSpLocks/>
          </p:cNvCxnSpPr>
          <p:nvPr/>
        </p:nvCxnSpPr>
        <p:spPr>
          <a:xfrm flipV="1">
            <a:off x="3869861" y="403558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5E5E3F-A123-43B5-9581-73106818D143}"/>
              </a:ext>
            </a:extLst>
          </p:cNvPr>
          <p:cNvCxnSpPr>
            <a:cxnSpLocks/>
          </p:cNvCxnSpPr>
          <p:nvPr/>
        </p:nvCxnSpPr>
        <p:spPr>
          <a:xfrm flipV="1">
            <a:off x="4088105" y="403558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3F2657-FEC3-4568-ACAC-691179321971}"/>
              </a:ext>
            </a:extLst>
          </p:cNvPr>
          <p:cNvCxnSpPr>
            <a:cxnSpLocks/>
          </p:cNvCxnSpPr>
          <p:nvPr/>
        </p:nvCxnSpPr>
        <p:spPr>
          <a:xfrm flipV="1">
            <a:off x="4301270" y="403558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F22E9C-BD7E-4123-89D1-7F10E35720A0}"/>
                  </a:ext>
                </a:extLst>
              </p:cNvPr>
              <p:cNvSpPr txBox="1"/>
              <p:nvPr/>
            </p:nvSpPr>
            <p:spPr>
              <a:xfrm>
                <a:off x="5853893" y="2906798"/>
                <a:ext cx="735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ZA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ZA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F22E9C-BD7E-4123-89D1-7F10E357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893" y="2906798"/>
                <a:ext cx="735496" cy="400110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22361-9550-456A-AFA4-0EE7E9A071AE}"/>
              </a:ext>
            </a:extLst>
          </p:cNvPr>
          <p:cNvCxnSpPr/>
          <p:nvPr/>
        </p:nvCxnSpPr>
        <p:spPr>
          <a:xfrm>
            <a:off x="4730811" y="3307630"/>
            <a:ext cx="18585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E944A6EB-FC49-4BD2-BD23-EECBAED9D40A}"/>
              </a:ext>
            </a:extLst>
          </p:cNvPr>
          <p:cNvSpPr/>
          <p:nvPr/>
        </p:nvSpPr>
        <p:spPr>
          <a:xfrm>
            <a:off x="5665655" y="3048139"/>
            <a:ext cx="193792" cy="496679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96555A-4984-4D45-A66D-3C21DB55F6A9}"/>
                  </a:ext>
                </a:extLst>
              </p:cNvPr>
              <p:cNvSpPr txBox="1"/>
              <p:nvPr/>
            </p:nvSpPr>
            <p:spPr>
              <a:xfrm>
                <a:off x="5660100" y="2279634"/>
                <a:ext cx="735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ZA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96555A-4984-4D45-A66D-3C21DB55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00" y="2279634"/>
                <a:ext cx="735496" cy="400110"/>
              </a:xfrm>
              <a:prstGeom prst="rect">
                <a:avLst/>
              </a:prstGeom>
              <a:blipFill>
                <a:blip r:embed="rId6"/>
                <a:stretch>
                  <a:fillRect l="-4132" r="-10744" b="-1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DC842D-534C-4F54-97D7-68F5790D371D}"/>
              </a:ext>
            </a:extLst>
          </p:cNvPr>
          <p:cNvCxnSpPr>
            <a:cxnSpLocks/>
          </p:cNvCxnSpPr>
          <p:nvPr/>
        </p:nvCxnSpPr>
        <p:spPr>
          <a:xfrm flipV="1">
            <a:off x="4503202" y="404363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09741F-5BD4-44EF-BFB9-634C8A81CED7}"/>
              </a:ext>
            </a:extLst>
          </p:cNvPr>
          <p:cNvCxnSpPr>
            <a:cxnSpLocks/>
          </p:cNvCxnSpPr>
          <p:nvPr/>
        </p:nvCxnSpPr>
        <p:spPr>
          <a:xfrm flipV="1">
            <a:off x="4689834" y="404363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3DAEE5-0EC5-4CAA-AE4D-8CEA334E033C}"/>
              </a:ext>
            </a:extLst>
          </p:cNvPr>
          <p:cNvCxnSpPr>
            <a:cxnSpLocks/>
          </p:cNvCxnSpPr>
          <p:nvPr/>
        </p:nvCxnSpPr>
        <p:spPr>
          <a:xfrm flipV="1">
            <a:off x="4908078" y="404363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CE5EA8-4D4F-4EFE-BBBB-91D0081B25DC}"/>
              </a:ext>
            </a:extLst>
          </p:cNvPr>
          <p:cNvCxnSpPr>
            <a:cxnSpLocks/>
          </p:cNvCxnSpPr>
          <p:nvPr/>
        </p:nvCxnSpPr>
        <p:spPr>
          <a:xfrm flipV="1">
            <a:off x="5121243" y="404363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2BACE4-6A55-4617-8C02-7260C8EE377D}"/>
              </a:ext>
            </a:extLst>
          </p:cNvPr>
          <p:cNvCxnSpPr>
            <a:cxnSpLocks/>
          </p:cNvCxnSpPr>
          <p:nvPr/>
        </p:nvCxnSpPr>
        <p:spPr>
          <a:xfrm flipV="1">
            <a:off x="5293366" y="4042212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998B2F-F63A-45C1-90CA-F8E50373820F}"/>
              </a:ext>
            </a:extLst>
          </p:cNvPr>
          <p:cNvCxnSpPr>
            <a:cxnSpLocks/>
          </p:cNvCxnSpPr>
          <p:nvPr/>
        </p:nvCxnSpPr>
        <p:spPr>
          <a:xfrm flipV="1">
            <a:off x="5479998" y="404221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743091-298A-4A9F-813B-32FC76C55E9B}"/>
              </a:ext>
            </a:extLst>
          </p:cNvPr>
          <p:cNvCxnSpPr>
            <a:cxnSpLocks/>
          </p:cNvCxnSpPr>
          <p:nvPr/>
        </p:nvCxnSpPr>
        <p:spPr>
          <a:xfrm flipV="1">
            <a:off x="5698242" y="404221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DE5435-A3AE-464A-8E0F-144DEA3EA24F}"/>
              </a:ext>
            </a:extLst>
          </p:cNvPr>
          <p:cNvCxnSpPr>
            <a:cxnSpLocks/>
          </p:cNvCxnSpPr>
          <p:nvPr/>
        </p:nvCxnSpPr>
        <p:spPr>
          <a:xfrm flipV="1">
            <a:off x="5911407" y="404221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998350-2116-43E7-AC0C-98A5229695DC}"/>
              </a:ext>
            </a:extLst>
          </p:cNvPr>
          <p:cNvCxnSpPr>
            <a:cxnSpLocks/>
          </p:cNvCxnSpPr>
          <p:nvPr/>
        </p:nvCxnSpPr>
        <p:spPr>
          <a:xfrm flipV="1">
            <a:off x="6113339" y="4050261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392199-26CB-411A-95DD-433F8C641B74}"/>
              </a:ext>
            </a:extLst>
          </p:cNvPr>
          <p:cNvCxnSpPr>
            <a:cxnSpLocks/>
          </p:cNvCxnSpPr>
          <p:nvPr/>
        </p:nvCxnSpPr>
        <p:spPr>
          <a:xfrm flipV="1">
            <a:off x="6299971" y="4050262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9D6E47-34F5-4C94-AFE1-6783E622DCAB}"/>
              </a:ext>
            </a:extLst>
          </p:cNvPr>
          <p:cNvCxnSpPr>
            <a:cxnSpLocks/>
          </p:cNvCxnSpPr>
          <p:nvPr/>
        </p:nvCxnSpPr>
        <p:spPr>
          <a:xfrm flipV="1">
            <a:off x="6518215" y="4050262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252F8B-F98D-4141-9F6B-FCE8F8D8DA2E}"/>
              </a:ext>
            </a:extLst>
          </p:cNvPr>
          <p:cNvCxnSpPr>
            <a:cxnSpLocks/>
          </p:cNvCxnSpPr>
          <p:nvPr/>
        </p:nvCxnSpPr>
        <p:spPr>
          <a:xfrm flipV="1">
            <a:off x="6731380" y="4037010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0D41FF-E6C1-4027-BF2D-E54E9B80D673}"/>
              </a:ext>
            </a:extLst>
          </p:cNvPr>
          <p:cNvCxnSpPr>
            <a:cxnSpLocks/>
          </p:cNvCxnSpPr>
          <p:nvPr/>
        </p:nvCxnSpPr>
        <p:spPr>
          <a:xfrm flipV="1">
            <a:off x="6936640" y="4028958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154320-2771-4D9E-BE41-7F321A8ACF06}"/>
              </a:ext>
            </a:extLst>
          </p:cNvPr>
          <p:cNvCxnSpPr>
            <a:cxnSpLocks/>
          </p:cNvCxnSpPr>
          <p:nvPr/>
        </p:nvCxnSpPr>
        <p:spPr>
          <a:xfrm flipV="1">
            <a:off x="7123272" y="402895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A67019-FBE2-461A-8E15-3F33700B5998}"/>
              </a:ext>
            </a:extLst>
          </p:cNvPr>
          <p:cNvCxnSpPr>
            <a:cxnSpLocks/>
          </p:cNvCxnSpPr>
          <p:nvPr/>
        </p:nvCxnSpPr>
        <p:spPr>
          <a:xfrm flipV="1">
            <a:off x="7341516" y="402895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B4E83B-A04E-414D-9722-879D97147B74}"/>
              </a:ext>
            </a:extLst>
          </p:cNvPr>
          <p:cNvCxnSpPr>
            <a:cxnSpLocks/>
          </p:cNvCxnSpPr>
          <p:nvPr/>
        </p:nvCxnSpPr>
        <p:spPr>
          <a:xfrm flipV="1">
            <a:off x="7554681" y="402895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6743A8-0A15-47A3-801B-BA508F57F58D}"/>
              </a:ext>
            </a:extLst>
          </p:cNvPr>
          <p:cNvCxnSpPr>
            <a:cxnSpLocks/>
          </p:cNvCxnSpPr>
          <p:nvPr/>
        </p:nvCxnSpPr>
        <p:spPr>
          <a:xfrm flipV="1">
            <a:off x="7756613" y="4037007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B2AC60-C6BF-4CB1-900D-26395C73F506}"/>
              </a:ext>
            </a:extLst>
          </p:cNvPr>
          <p:cNvCxnSpPr>
            <a:cxnSpLocks/>
          </p:cNvCxnSpPr>
          <p:nvPr/>
        </p:nvCxnSpPr>
        <p:spPr>
          <a:xfrm flipV="1">
            <a:off x="7943245" y="4037008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590411-A311-43C3-AD5B-FFE1F70E7D1B}"/>
              </a:ext>
            </a:extLst>
          </p:cNvPr>
          <p:cNvCxnSpPr>
            <a:cxnSpLocks/>
          </p:cNvCxnSpPr>
          <p:nvPr/>
        </p:nvCxnSpPr>
        <p:spPr>
          <a:xfrm flipV="1">
            <a:off x="8161489" y="4037008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6EDECD-A182-4912-9BC9-4091F598AA53}"/>
              </a:ext>
            </a:extLst>
          </p:cNvPr>
          <p:cNvCxnSpPr>
            <a:cxnSpLocks/>
          </p:cNvCxnSpPr>
          <p:nvPr/>
        </p:nvCxnSpPr>
        <p:spPr>
          <a:xfrm flipV="1">
            <a:off x="8374654" y="4037008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1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03E4496-486B-43D8-8563-D7D209430211}"/>
              </a:ext>
            </a:extLst>
          </p:cNvPr>
          <p:cNvSpPr/>
          <p:nvPr/>
        </p:nvSpPr>
        <p:spPr>
          <a:xfrm>
            <a:off x="3869544" y="2945197"/>
            <a:ext cx="4068419" cy="291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82EB168-DBE4-454D-9BF2-7E13915B7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38" b="42527"/>
          <a:stretch/>
        </p:blipFill>
        <p:spPr>
          <a:xfrm>
            <a:off x="5815075" y="3001339"/>
            <a:ext cx="177355" cy="179262"/>
          </a:xfrm>
          <a:prstGeom prst="ellipse">
            <a:avLst/>
          </a:prstGeom>
        </p:spPr>
      </p:pic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5F845E4E-B97F-44C2-85E7-33670F9B3E48}"/>
              </a:ext>
            </a:extLst>
          </p:cNvPr>
          <p:cNvSpPr/>
          <p:nvPr/>
        </p:nvSpPr>
        <p:spPr>
          <a:xfrm>
            <a:off x="4280361" y="3249995"/>
            <a:ext cx="338193" cy="29154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E767237-A160-44EB-A0B2-486A1E8373E8}"/>
              </a:ext>
            </a:extLst>
          </p:cNvPr>
          <p:cNvCxnSpPr/>
          <p:nvPr/>
        </p:nvCxnSpPr>
        <p:spPr>
          <a:xfrm>
            <a:off x="4449457" y="2114845"/>
            <a:ext cx="0" cy="8303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20418B-3F28-47A4-9A3D-B7073A5802BA}"/>
              </a:ext>
            </a:extLst>
          </p:cNvPr>
          <p:cNvCxnSpPr/>
          <p:nvPr/>
        </p:nvCxnSpPr>
        <p:spPr>
          <a:xfrm>
            <a:off x="7370983" y="2114845"/>
            <a:ext cx="0" cy="8303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16788C5-63B9-4048-A6AE-1477BE2A69B3}"/>
                  </a:ext>
                </a:extLst>
              </p:cNvPr>
              <p:cNvSpPr txBox="1"/>
              <p:nvPr/>
            </p:nvSpPr>
            <p:spPr>
              <a:xfrm>
                <a:off x="4053621" y="1579214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𝐁𝐅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16788C5-63B9-4048-A6AE-1477BE2A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21" y="1579214"/>
                <a:ext cx="735496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4566F-B488-44AF-ACBB-8A3C5AC8167B}"/>
                  </a:ext>
                </a:extLst>
              </p:cNvPr>
              <p:cNvSpPr txBox="1"/>
              <p:nvPr/>
            </p:nvSpPr>
            <p:spPr>
              <a:xfrm>
                <a:off x="7018992" y="1612271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𝐅𝐅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4566F-B488-44AF-ACBB-8A3C5AC8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992" y="1612271"/>
                <a:ext cx="735496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BB9E3C2-AEAC-4DF8-B7CC-59F841A60C1A}"/>
                  </a:ext>
                </a:extLst>
              </p:cNvPr>
              <p:cNvSpPr txBox="1"/>
              <p:nvPr/>
            </p:nvSpPr>
            <p:spPr>
              <a:xfrm>
                <a:off x="4421369" y="3949042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𝛌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𝐁𝐖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BB9E3C2-AEAC-4DF8-B7CC-59F841A60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69" y="3949042"/>
                <a:ext cx="735496" cy="461665"/>
              </a:xfrm>
              <a:prstGeom prst="rect">
                <a:avLst/>
              </a:prstGeom>
              <a:blipFill>
                <a:blip r:embed="rId5"/>
                <a:stretch>
                  <a:fillRect l="-2479" b="-39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EB0C38-079F-4ECB-9FA6-3396F9B347E0}"/>
                  </a:ext>
                </a:extLst>
              </p:cNvPr>
              <p:cNvSpPr txBox="1"/>
              <p:nvPr/>
            </p:nvSpPr>
            <p:spPr>
              <a:xfrm>
                <a:off x="7374913" y="3942469"/>
                <a:ext cx="73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𝛌</m:t>
                          </m:r>
                        </m:e>
                        <m:sub>
                          <m:r>
                            <a:rPr lang="en-ZA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𝐅𝐖</m:t>
                          </m:r>
                        </m:sub>
                      </m:sSub>
                    </m:oMath>
                  </m:oMathPara>
                </a14:m>
                <a:endParaRPr lang="en-ZA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EB0C38-079F-4ECB-9FA6-3396F9B3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13" y="3942469"/>
                <a:ext cx="735496" cy="461665"/>
              </a:xfrm>
              <a:prstGeom prst="rect">
                <a:avLst/>
              </a:prstGeom>
              <a:blipFill>
                <a:blip r:embed="rId6"/>
                <a:stretch>
                  <a:fillRect l="-833" b="-5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DE3CC2-B5EA-4AF3-8B77-9DE7D3B16BB3}"/>
              </a:ext>
            </a:extLst>
          </p:cNvPr>
          <p:cNvCxnSpPr>
            <a:cxnSpLocks/>
          </p:cNvCxnSpPr>
          <p:nvPr/>
        </p:nvCxnSpPr>
        <p:spPr>
          <a:xfrm flipV="1">
            <a:off x="3716119" y="3549288"/>
            <a:ext cx="4759761" cy="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6AEE7BB-F622-46AE-8E2E-0C2BD5704881}"/>
              </a:ext>
            </a:extLst>
          </p:cNvPr>
          <p:cNvCxnSpPr>
            <a:cxnSpLocks/>
          </p:cNvCxnSpPr>
          <p:nvPr/>
        </p:nvCxnSpPr>
        <p:spPr>
          <a:xfrm flipV="1">
            <a:off x="3651213" y="363585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985D01-3C02-484F-8C8B-6F80F7E401FE}"/>
              </a:ext>
            </a:extLst>
          </p:cNvPr>
          <p:cNvCxnSpPr>
            <a:cxnSpLocks/>
          </p:cNvCxnSpPr>
          <p:nvPr/>
        </p:nvCxnSpPr>
        <p:spPr>
          <a:xfrm flipV="1">
            <a:off x="3837845" y="363585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445465-6BE6-4BFB-8E22-125914B09459}"/>
              </a:ext>
            </a:extLst>
          </p:cNvPr>
          <p:cNvCxnSpPr>
            <a:cxnSpLocks/>
          </p:cNvCxnSpPr>
          <p:nvPr/>
        </p:nvCxnSpPr>
        <p:spPr>
          <a:xfrm flipV="1">
            <a:off x="4056089" y="363585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ECEBE4-9B61-4C6A-8813-B6169242BEF2}"/>
              </a:ext>
            </a:extLst>
          </p:cNvPr>
          <p:cNvCxnSpPr>
            <a:cxnSpLocks/>
          </p:cNvCxnSpPr>
          <p:nvPr/>
        </p:nvCxnSpPr>
        <p:spPr>
          <a:xfrm flipV="1">
            <a:off x="4269254" y="3635856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7C704F8-0E8F-45A9-9DAE-A4866211BB69}"/>
              </a:ext>
            </a:extLst>
          </p:cNvPr>
          <p:cNvCxnSpPr>
            <a:cxnSpLocks/>
          </p:cNvCxnSpPr>
          <p:nvPr/>
        </p:nvCxnSpPr>
        <p:spPr>
          <a:xfrm flipV="1">
            <a:off x="4471186" y="364390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E419A33-69DA-47DF-ABFF-8CA839C6A199}"/>
              </a:ext>
            </a:extLst>
          </p:cNvPr>
          <p:cNvCxnSpPr>
            <a:cxnSpLocks/>
          </p:cNvCxnSpPr>
          <p:nvPr/>
        </p:nvCxnSpPr>
        <p:spPr>
          <a:xfrm flipV="1">
            <a:off x="4657818" y="364390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F125AC0-AC4F-4571-A43A-4FC18FA4AD05}"/>
              </a:ext>
            </a:extLst>
          </p:cNvPr>
          <p:cNvCxnSpPr>
            <a:cxnSpLocks/>
          </p:cNvCxnSpPr>
          <p:nvPr/>
        </p:nvCxnSpPr>
        <p:spPr>
          <a:xfrm flipV="1">
            <a:off x="4876062" y="364390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65E428-0C28-45B4-984A-AA061C822E91}"/>
              </a:ext>
            </a:extLst>
          </p:cNvPr>
          <p:cNvCxnSpPr>
            <a:cxnSpLocks/>
          </p:cNvCxnSpPr>
          <p:nvPr/>
        </p:nvCxnSpPr>
        <p:spPr>
          <a:xfrm flipV="1">
            <a:off x="5089227" y="3643905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84F751-4354-4ADB-B115-85A98CC3CC73}"/>
              </a:ext>
            </a:extLst>
          </p:cNvPr>
          <p:cNvCxnSpPr>
            <a:cxnSpLocks/>
          </p:cNvCxnSpPr>
          <p:nvPr/>
        </p:nvCxnSpPr>
        <p:spPr>
          <a:xfrm flipV="1">
            <a:off x="5261350" y="364248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CD8DC9C-6DA2-4B08-B064-AF140D25ECEE}"/>
              </a:ext>
            </a:extLst>
          </p:cNvPr>
          <p:cNvCxnSpPr>
            <a:cxnSpLocks/>
          </p:cNvCxnSpPr>
          <p:nvPr/>
        </p:nvCxnSpPr>
        <p:spPr>
          <a:xfrm flipV="1">
            <a:off x="5447982" y="364248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769B1B-7736-4759-A53F-128D2B0962EE}"/>
              </a:ext>
            </a:extLst>
          </p:cNvPr>
          <p:cNvCxnSpPr>
            <a:cxnSpLocks/>
          </p:cNvCxnSpPr>
          <p:nvPr/>
        </p:nvCxnSpPr>
        <p:spPr>
          <a:xfrm flipV="1">
            <a:off x="5666226" y="364248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F91B552-8896-43C6-8801-F47022656379}"/>
              </a:ext>
            </a:extLst>
          </p:cNvPr>
          <p:cNvCxnSpPr>
            <a:cxnSpLocks/>
          </p:cNvCxnSpPr>
          <p:nvPr/>
        </p:nvCxnSpPr>
        <p:spPr>
          <a:xfrm flipV="1">
            <a:off x="5879391" y="3642484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183069E-BCE4-47B1-8792-70F461251859}"/>
              </a:ext>
            </a:extLst>
          </p:cNvPr>
          <p:cNvCxnSpPr>
            <a:cxnSpLocks/>
          </p:cNvCxnSpPr>
          <p:nvPr/>
        </p:nvCxnSpPr>
        <p:spPr>
          <a:xfrm flipV="1">
            <a:off x="6081323" y="3650532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97359A7-588A-411B-AA16-8AA9584BF564}"/>
              </a:ext>
            </a:extLst>
          </p:cNvPr>
          <p:cNvCxnSpPr>
            <a:cxnSpLocks/>
          </p:cNvCxnSpPr>
          <p:nvPr/>
        </p:nvCxnSpPr>
        <p:spPr>
          <a:xfrm flipV="1">
            <a:off x="6267955" y="365053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B4C4C6-C775-4A2B-9946-00C26953CCD2}"/>
              </a:ext>
            </a:extLst>
          </p:cNvPr>
          <p:cNvCxnSpPr>
            <a:cxnSpLocks/>
          </p:cNvCxnSpPr>
          <p:nvPr/>
        </p:nvCxnSpPr>
        <p:spPr>
          <a:xfrm flipV="1">
            <a:off x="6486199" y="3650533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4835B49-CF10-45D4-89D7-D3C18CC69419}"/>
              </a:ext>
            </a:extLst>
          </p:cNvPr>
          <p:cNvCxnSpPr>
            <a:cxnSpLocks/>
          </p:cNvCxnSpPr>
          <p:nvPr/>
        </p:nvCxnSpPr>
        <p:spPr>
          <a:xfrm flipV="1">
            <a:off x="6699364" y="3637281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1A6A9D-F4EC-4AE6-BCF1-1788BA8AD35B}"/>
              </a:ext>
            </a:extLst>
          </p:cNvPr>
          <p:cNvCxnSpPr>
            <a:cxnSpLocks/>
          </p:cNvCxnSpPr>
          <p:nvPr/>
        </p:nvCxnSpPr>
        <p:spPr>
          <a:xfrm flipV="1">
            <a:off x="6904624" y="362922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1959EA-C7B9-4EC8-A053-FB7E029755F8}"/>
              </a:ext>
            </a:extLst>
          </p:cNvPr>
          <p:cNvCxnSpPr>
            <a:cxnSpLocks/>
          </p:cNvCxnSpPr>
          <p:nvPr/>
        </p:nvCxnSpPr>
        <p:spPr>
          <a:xfrm flipV="1">
            <a:off x="7091256" y="3629230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F4BBB7A-B323-47C8-B4A6-614BF141378D}"/>
              </a:ext>
            </a:extLst>
          </p:cNvPr>
          <p:cNvCxnSpPr>
            <a:cxnSpLocks/>
          </p:cNvCxnSpPr>
          <p:nvPr/>
        </p:nvCxnSpPr>
        <p:spPr>
          <a:xfrm flipV="1">
            <a:off x="7309500" y="3629230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AF8485-C992-4221-8649-5EA26B9499AE}"/>
              </a:ext>
            </a:extLst>
          </p:cNvPr>
          <p:cNvCxnSpPr>
            <a:cxnSpLocks/>
          </p:cNvCxnSpPr>
          <p:nvPr/>
        </p:nvCxnSpPr>
        <p:spPr>
          <a:xfrm flipV="1">
            <a:off x="7522665" y="3629230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11BB720-7FC0-4233-BCA1-9A13BF57CF97}"/>
              </a:ext>
            </a:extLst>
          </p:cNvPr>
          <p:cNvCxnSpPr>
            <a:cxnSpLocks/>
          </p:cNvCxnSpPr>
          <p:nvPr/>
        </p:nvCxnSpPr>
        <p:spPr>
          <a:xfrm flipV="1">
            <a:off x="7724597" y="3637278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27F325-F7FE-49DA-8515-392D9DFF1FA0}"/>
              </a:ext>
            </a:extLst>
          </p:cNvPr>
          <p:cNvCxnSpPr>
            <a:cxnSpLocks/>
          </p:cNvCxnSpPr>
          <p:nvPr/>
        </p:nvCxnSpPr>
        <p:spPr>
          <a:xfrm flipV="1">
            <a:off x="7911229" y="363727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902AE4-13BA-48CC-A2C2-48D0A070D105}"/>
              </a:ext>
            </a:extLst>
          </p:cNvPr>
          <p:cNvCxnSpPr>
            <a:cxnSpLocks/>
          </p:cNvCxnSpPr>
          <p:nvPr/>
        </p:nvCxnSpPr>
        <p:spPr>
          <a:xfrm flipV="1">
            <a:off x="8129473" y="363727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BB92BA3-A0F9-4533-B79E-1F2C1E70D0BB}"/>
              </a:ext>
            </a:extLst>
          </p:cNvPr>
          <p:cNvCxnSpPr>
            <a:cxnSpLocks/>
          </p:cNvCxnSpPr>
          <p:nvPr/>
        </p:nvCxnSpPr>
        <p:spPr>
          <a:xfrm flipV="1">
            <a:off x="8342638" y="3637279"/>
            <a:ext cx="131299" cy="1767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E02A2A-6CC2-4EAD-AAFB-A5F700F4AE6B}"/>
              </a:ext>
            </a:extLst>
          </p:cNvPr>
          <p:cNvSpPr/>
          <p:nvPr/>
        </p:nvSpPr>
        <p:spPr>
          <a:xfrm>
            <a:off x="7309846" y="3249995"/>
            <a:ext cx="122273" cy="3026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8F0362-5965-4982-8820-45D44CE97F05}"/>
                  </a:ext>
                </a:extLst>
              </p:cNvPr>
              <p:cNvSpPr txBox="1"/>
              <p:nvPr/>
            </p:nvSpPr>
            <p:spPr>
              <a:xfrm>
                <a:off x="5542472" y="2573158"/>
                <a:ext cx="735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Z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ZA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8F0362-5965-4982-8820-45D44CE97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72" y="2573158"/>
                <a:ext cx="735496" cy="400110"/>
              </a:xfrm>
              <a:prstGeom prst="rect">
                <a:avLst/>
              </a:prstGeom>
              <a:blipFill>
                <a:blip r:embed="rId7"/>
                <a:stretch>
                  <a:fillRect l="-4132" r="-10744" b="-1818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6C16F19-4857-4EF6-846F-642833E57447}"/>
              </a:ext>
            </a:extLst>
          </p:cNvPr>
          <p:cNvCxnSpPr>
            <a:cxnSpLocks/>
          </p:cNvCxnSpPr>
          <p:nvPr/>
        </p:nvCxnSpPr>
        <p:spPr>
          <a:xfrm flipV="1">
            <a:off x="7370983" y="3541541"/>
            <a:ext cx="0" cy="80185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DB534C1-20DD-42E7-86F3-31A55D52CA79}"/>
              </a:ext>
            </a:extLst>
          </p:cNvPr>
          <p:cNvCxnSpPr>
            <a:cxnSpLocks/>
          </p:cNvCxnSpPr>
          <p:nvPr/>
        </p:nvCxnSpPr>
        <p:spPr>
          <a:xfrm flipV="1">
            <a:off x="4449457" y="3541541"/>
            <a:ext cx="0" cy="80185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6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Anderson</dc:creator>
  <cp:lastModifiedBy>Nick Anderson</cp:lastModifiedBy>
  <cp:revision>15</cp:revision>
  <dcterms:created xsi:type="dcterms:W3CDTF">2019-07-29T13:56:34Z</dcterms:created>
  <dcterms:modified xsi:type="dcterms:W3CDTF">2019-08-04T11:43:49Z</dcterms:modified>
</cp:coreProperties>
</file>