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B7D9-EE6F-4F6A-BC9A-6B301AC24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1DC8-0A53-4965-B50E-69C9EC92F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ADBC7-F53B-4968-B6E2-DE4C2DB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8213-C12A-494D-BC9A-BCDD4FD4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EEC1-9E2A-4E4E-920B-190DDE3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08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BE2D-5E36-428E-84C5-A6D9F5C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D8841-4802-4AFA-B6C2-8C4A0C56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13FE-504C-4DDA-AE52-2757AFD3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9586-B54B-4C48-A7A2-250028DF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BB5D-29FD-4260-98CF-FDC32E60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3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054C-032B-49FC-AA35-DE13F8D3D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E0C5A-BA26-4962-8DF1-97C407A2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92E7-2877-4C1E-81B7-F2B8BF1C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BEB8-B942-4A4D-99E2-4ECB119F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DAD0-00A5-4920-8F59-42C54AEB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75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D1B3-BF7B-42A7-A176-E586923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3581-88C0-47A6-9615-B9DEA4E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95D7-0B22-443E-8295-37C13C4F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5E19-1C46-412F-8B83-724AC23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5FB2-C53B-4F27-AC5F-44E28C29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4582-7242-4EA9-884F-D47D04E5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B96C-53AE-4192-A1C4-D197C11A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3647-8A33-4B0E-B098-5DD9266E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192F-1EDE-4604-B27A-99E5B4D9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8195-F16C-4968-9306-A39D879E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1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0A9-6DB4-401B-8B9C-81D27253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09F8-F6F1-42D7-AEB5-178904540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7BE39-73D7-403C-8ADF-1228FCAE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D8C3-1126-4033-81F7-3DE0B4C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F76D-E6BF-4A19-A898-3BBE31AF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FCDCB-CAD2-4229-81B6-401D9AA9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94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5BBE-AABB-46F2-B9F7-5B038E1A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9ABB-2776-46C4-B3ED-717069A1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8EE63-6AB7-49B8-BD70-22F367A9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B32E5-3F13-4174-8AA4-29588CE1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A0E73-330E-448F-93AD-6AB1FFE1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3862-9C38-41A1-8789-EC28B852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E8A06-7C8B-4820-8218-34BFA6C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F09CB-6EDF-42C9-B9AE-BD4D1B48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04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682-F285-4C85-A14F-51A505ED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53583-8E55-43D2-8796-E0BABC3A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8FA6-AA0B-49CD-B1C2-9D78234A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2E7E0-0454-4A2A-AC38-2260C9F4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6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61E0F-6602-4A20-BD7A-0C63049C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7FD06-63BE-4559-A997-8A8DB292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E96CF-2760-40B1-87B2-4F3CDAF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623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297E-58FB-400F-95F8-2FF3949A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AD84-37A9-4350-8252-3A7A8E64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4447-DEB4-4959-A142-67E482B20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0396-5007-49C6-9261-555FF21C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66C8F-7472-472F-AC3D-E3B48D0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C345-9F8A-4BE0-AF4B-CB12729B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48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11-8768-410D-8961-3BC68B35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A21BF-9340-47AA-A4B6-7B65DE61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8DC75-3005-42F4-B85E-6EF5253C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3F72-50C7-4A16-A756-191EE6E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DF4E-CFD2-496C-AB1A-D49DF6DB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1884-1526-4F22-BD9A-9276B6EA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50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759D-3B61-4618-AF4A-FC3FC46C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DE0B-3FA5-4CE1-B0ED-3D6BBE40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62735-36C7-4C19-9DF7-B76AEA38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88E6-5DE5-46C2-9E75-A2EF27D5B8F1}" type="datetimeFigureOut">
              <a:rPr lang="en-ZA" smtClean="0"/>
              <a:t>2019/01/14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8192-1DDE-4BEE-8FD3-BE3B55B3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FC74-DA70-4205-9598-7A86AD36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0505-8523-44C8-A26D-A51F51A3D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02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72C5AAD1-6B68-4244-ACE3-6E961432EAC3}"/>
              </a:ext>
            </a:extLst>
          </p:cNvPr>
          <p:cNvSpPr/>
          <p:nvPr/>
        </p:nvSpPr>
        <p:spPr>
          <a:xfrm rot="2677435">
            <a:off x="3216359" y="2833611"/>
            <a:ext cx="783702" cy="212888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D978D3-B8BF-4152-8CAD-F0B93AF2A595}"/>
              </a:ext>
            </a:extLst>
          </p:cNvPr>
          <p:cNvGrpSpPr/>
          <p:nvPr/>
        </p:nvGrpSpPr>
        <p:grpSpPr>
          <a:xfrm>
            <a:off x="1977556" y="1395392"/>
            <a:ext cx="1883137" cy="2448848"/>
            <a:chOff x="2777487" y="468892"/>
            <a:chExt cx="1171313" cy="169897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B38C0DD-01AF-4E04-B92B-AC3832C6C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8857" y="1555755"/>
              <a:ext cx="928868" cy="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18BB04-BD19-42B7-AC8B-0FA139F57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5025" y="628606"/>
              <a:ext cx="12699" cy="9271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A06E19-D424-4150-B8C0-DCA52A186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245" y="1559448"/>
              <a:ext cx="377781" cy="425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B128B-0BF0-4CB6-9E55-EC78F1DF2B71}"/>
                </a:ext>
              </a:extLst>
            </p:cNvPr>
            <p:cNvSpPr txBox="1"/>
            <p:nvPr/>
          </p:nvSpPr>
          <p:spPr>
            <a:xfrm>
              <a:off x="3764650" y="468892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C21DE7-B27A-45C1-A791-DD33790ABF5B}"/>
                </a:ext>
              </a:extLst>
            </p:cNvPr>
            <p:cNvSpPr txBox="1"/>
            <p:nvPr/>
          </p:nvSpPr>
          <p:spPr>
            <a:xfrm>
              <a:off x="2777487" y="1334583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40ACA6-9D05-4B70-A5C9-AB485D084D77}"/>
                </a:ext>
              </a:extLst>
            </p:cNvPr>
            <p:cNvSpPr txBox="1"/>
            <p:nvPr/>
          </p:nvSpPr>
          <p:spPr>
            <a:xfrm>
              <a:off x="3383936" y="1911626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3A4E48-79A3-4F12-9E55-DBDAE15C9C75}"/>
              </a:ext>
            </a:extLst>
          </p:cNvPr>
          <p:cNvGrpSpPr/>
          <p:nvPr/>
        </p:nvGrpSpPr>
        <p:grpSpPr>
          <a:xfrm rot="2629518">
            <a:off x="2636094" y="1440565"/>
            <a:ext cx="1281591" cy="1841160"/>
            <a:chOff x="2980574" y="764481"/>
            <a:chExt cx="797151" cy="12773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16D3AC-D79D-41F2-AAE3-308321C60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525" y="1555755"/>
              <a:ext cx="711200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F7ED6F-A754-4582-B62C-2F6AA98C6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25" y="901699"/>
              <a:ext cx="0" cy="65405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306220-5DA1-497A-A0DE-6CE5FCFF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1499" y="1559448"/>
              <a:ext cx="263526" cy="30427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76A7FA-E169-49C5-8AC9-01E76C582206}"/>
                </a:ext>
              </a:extLst>
            </p:cNvPr>
            <p:cNvSpPr txBox="1"/>
            <p:nvPr/>
          </p:nvSpPr>
          <p:spPr>
            <a:xfrm rot="19177614">
              <a:off x="3573368" y="764481"/>
              <a:ext cx="184150" cy="256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z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EFE38D-ACCC-44C3-92AE-B41D465018E3}"/>
                </a:ext>
              </a:extLst>
            </p:cNvPr>
            <p:cNvSpPr txBox="1"/>
            <p:nvPr/>
          </p:nvSpPr>
          <p:spPr>
            <a:xfrm rot="19177614">
              <a:off x="2980574" y="1326677"/>
              <a:ext cx="184150" cy="256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07ED9B-9B04-4AD3-9456-099AD8F91348}"/>
                </a:ext>
              </a:extLst>
            </p:cNvPr>
            <p:cNvSpPr txBox="1"/>
            <p:nvPr/>
          </p:nvSpPr>
          <p:spPr>
            <a:xfrm rot="19177614">
              <a:off x="3464209" y="1785612"/>
              <a:ext cx="184150" cy="256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y</a:t>
              </a:r>
            </a:p>
          </p:txBody>
        </p:sp>
      </p:grpSp>
      <p:sp>
        <p:nvSpPr>
          <p:cNvPr id="40" name="Cube 39">
            <a:extLst>
              <a:ext uri="{FF2B5EF4-FFF2-40B4-BE49-F238E27FC236}">
                <a16:creationId xmlns:a16="http://schemas.microsoft.com/office/drawing/2014/main" id="{C911E860-1925-4605-9D31-1CE224DC9C39}"/>
              </a:ext>
            </a:extLst>
          </p:cNvPr>
          <p:cNvSpPr/>
          <p:nvPr/>
        </p:nvSpPr>
        <p:spPr>
          <a:xfrm rot="2677435">
            <a:off x="6265265" y="2864997"/>
            <a:ext cx="783702" cy="212888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054329-30D6-4A40-ADE3-F7565A2C22DE}"/>
              </a:ext>
            </a:extLst>
          </p:cNvPr>
          <p:cNvGrpSpPr/>
          <p:nvPr/>
        </p:nvGrpSpPr>
        <p:grpSpPr>
          <a:xfrm>
            <a:off x="5032251" y="1423966"/>
            <a:ext cx="1883137" cy="2448848"/>
            <a:chOff x="2777487" y="468892"/>
            <a:chExt cx="1171313" cy="1698971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6388473-6A2F-436C-9A7C-42A545729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8857" y="1555755"/>
              <a:ext cx="928868" cy="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641488-A730-4DF5-A2E0-D6355474E4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5025" y="628606"/>
              <a:ext cx="12699" cy="9271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11A95F-19A9-48A2-BEE1-4D05F1891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245" y="1559448"/>
              <a:ext cx="377781" cy="425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56A4B-E6FB-4EAB-8F85-F7FBE157FCC5}"/>
                </a:ext>
              </a:extLst>
            </p:cNvPr>
            <p:cNvSpPr txBox="1"/>
            <p:nvPr/>
          </p:nvSpPr>
          <p:spPr>
            <a:xfrm>
              <a:off x="3764650" y="468892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Z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501ADC-335A-4789-A6EB-59F23F1EB5B0}"/>
                </a:ext>
              </a:extLst>
            </p:cNvPr>
            <p:cNvSpPr txBox="1"/>
            <p:nvPr/>
          </p:nvSpPr>
          <p:spPr>
            <a:xfrm>
              <a:off x="2777487" y="1334583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C79AD0-3A2C-4B99-96B0-CD0F5E30F687}"/>
                </a:ext>
              </a:extLst>
            </p:cNvPr>
            <p:cNvSpPr txBox="1"/>
            <p:nvPr/>
          </p:nvSpPr>
          <p:spPr>
            <a:xfrm>
              <a:off x="3383936" y="1911626"/>
              <a:ext cx="184150" cy="25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FE05E4-3CE7-4F47-B27F-F3D730766817}"/>
              </a:ext>
            </a:extLst>
          </p:cNvPr>
          <p:cNvGrpSpPr/>
          <p:nvPr/>
        </p:nvGrpSpPr>
        <p:grpSpPr>
          <a:xfrm rot="5400000">
            <a:off x="6302961" y="1562191"/>
            <a:ext cx="1155672" cy="1706352"/>
            <a:chOff x="3061476" y="789898"/>
            <a:chExt cx="718829" cy="118383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8953C01-64B5-49E5-A2F0-D3600D4C3D4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466384" y="1255184"/>
              <a:ext cx="10770" cy="61191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6A540AB-76FD-495A-BC1B-9B5E14453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25" y="901699"/>
              <a:ext cx="0" cy="65405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6390A86-6AA3-4ED9-9BA8-41D9EACA9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1499" y="1559448"/>
              <a:ext cx="263526" cy="30427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97322D-6F29-4DF3-B82B-1ED2788A41A5}"/>
                </a:ext>
              </a:extLst>
            </p:cNvPr>
            <p:cNvSpPr txBox="1"/>
            <p:nvPr/>
          </p:nvSpPr>
          <p:spPr>
            <a:xfrm rot="16200000">
              <a:off x="3562742" y="777737"/>
              <a:ext cx="205402" cy="229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28D3F1-9120-49F4-A8DE-379183D2435C}"/>
                </a:ext>
              </a:extLst>
            </p:cNvPr>
            <p:cNvSpPr txBox="1"/>
            <p:nvPr/>
          </p:nvSpPr>
          <p:spPr>
            <a:xfrm rot="16200000">
              <a:off x="3073637" y="1348962"/>
              <a:ext cx="205402" cy="229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66A333-1765-482A-93DB-375F8B2C1440}"/>
                </a:ext>
              </a:extLst>
            </p:cNvPr>
            <p:cNvSpPr txBox="1"/>
            <p:nvPr/>
          </p:nvSpPr>
          <p:spPr>
            <a:xfrm rot="16200000">
              <a:off x="3283986" y="1756174"/>
              <a:ext cx="205402" cy="229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6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3</cp:revision>
  <dcterms:created xsi:type="dcterms:W3CDTF">2019-01-14T09:18:57Z</dcterms:created>
  <dcterms:modified xsi:type="dcterms:W3CDTF">2019-01-14T10:49:06Z</dcterms:modified>
</cp:coreProperties>
</file>