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78" r:id="rId2"/>
    <p:sldId id="280" r:id="rId3"/>
    <p:sldId id="281" r:id="rId4"/>
    <p:sldId id="282" r:id="rId5"/>
    <p:sldId id="284" r:id="rId6"/>
    <p:sldId id="370" r:id="rId7"/>
    <p:sldId id="287" r:id="rId8"/>
    <p:sldId id="289" r:id="rId9"/>
    <p:sldId id="290" r:id="rId10"/>
    <p:sldId id="296" r:id="rId11"/>
    <p:sldId id="292" r:id="rId12"/>
    <p:sldId id="293" r:id="rId13"/>
    <p:sldId id="369" r:id="rId14"/>
    <p:sldId id="297" r:id="rId15"/>
    <p:sldId id="298" r:id="rId16"/>
    <p:sldId id="299" r:id="rId17"/>
    <p:sldId id="300" r:id="rId18"/>
    <p:sldId id="368" r:id="rId19"/>
    <p:sldId id="303" r:id="rId20"/>
    <p:sldId id="305" r:id="rId21"/>
    <p:sldId id="306" r:id="rId22"/>
    <p:sldId id="308" r:id="rId23"/>
    <p:sldId id="309" r:id="rId24"/>
    <p:sldId id="311" r:id="rId25"/>
    <p:sldId id="310" r:id="rId26"/>
    <p:sldId id="315" r:id="rId27"/>
    <p:sldId id="317" r:id="rId28"/>
    <p:sldId id="319" r:id="rId29"/>
    <p:sldId id="320" r:id="rId30"/>
    <p:sldId id="322" r:id="rId31"/>
    <p:sldId id="376" r:id="rId32"/>
    <p:sldId id="371" r:id="rId33"/>
    <p:sldId id="372" r:id="rId34"/>
    <p:sldId id="373" r:id="rId35"/>
    <p:sldId id="374" r:id="rId36"/>
    <p:sldId id="375" r:id="rId37"/>
  </p:sldIdLst>
  <p:sldSz cx="9144000" cy="6858000" type="screen4x3"/>
  <p:notesSz cx="6858000" cy="9144000"/>
  <p:defaultTextStyle>
    <a:defPPr>
      <a:defRPr lang="nl-B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0B37697-25F6-4482-88A9-FC380445A7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6E63FC4-72C3-40DB-9EA2-945493C023F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538F8ED-EC1D-4CD8-9AC7-2CC4384EB1C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FBD43B2-0C9A-42E0-9710-9F3D6A35B5C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BE" noProof="0"/>
              <a:t>Click to edit Master text styles</a:t>
            </a:r>
          </a:p>
          <a:p>
            <a:pPr lvl="1"/>
            <a:r>
              <a:rPr lang="nl-BE" noProof="0"/>
              <a:t>Second level</a:t>
            </a:r>
          </a:p>
          <a:p>
            <a:pPr lvl="2"/>
            <a:r>
              <a:rPr lang="nl-BE" noProof="0"/>
              <a:t>Third level</a:t>
            </a:r>
          </a:p>
          <a:p>
            <a:pPr lvl="3"/>
            <a:r>
              <a:rPr lang="nl-BE" noProof="0"/>
              <a:t>Fourth level</a:t>
            </a:r>
          </a:p>
          <a:p>
            <a:pPr lvl="4"/>
            <a:r>
              <a:rPr lang="nl-BE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64E9CF6-1EC7-4AB2-8502-9BDD0ED812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20213A3-FDB2-44D9-B335-4AAAD82738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A1F2369-44BF-4F81-A8BE-62BE5880DF67}" type="slidenum">
              <a:rPr lang="nl-BE" altLang="en-US"/>
              <a:pPr/>
              <a:t>‹#›</a:t>
            </a:fld>
            <a:endParaRPr lang="nl-B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71755B07-AFBD-4224-AFE8-462C600409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65A49B10-0CB3-440D-9994-E058A578A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5B69CEB1-586D-4608-9B50-B06AA95DA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287206-DD78-452D-9267-34DB71D2C396}" type="slidenum">
              <a:rPr lang="nl-BE" altLang="en-US"/>
              <a:pPr/>
              <a:t>1</a:t>
            </a:fld>
            <a:endParaRPr lang="nl-BE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264E963F-413A-4385-A0CE-3104F180BC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0FF42B-EDE1-4BDF-B09D-1156ADB11598}" type="slidenum">
              <a:rPr lang="nl-BE" altLang="en-US"/>
              <a:pPr>
                <a:spcBef>
                  <a:spcPct val="0"/>
                </a:spcBef>
              </a:pPr>
              <a:t>21</a:t>
            </a:fld>
            <a:endParaRPr lang="nl-BE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D80552E-2109-484D-8DFA-A7FF39777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nl-NL" altLang="en-US">
              <a:latin typeface="Arial" panose="020B0604020202020204" pitchFamily="34" charset="0"/>
            </a:endParaRP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9553984-4CC9-4CFF-81DB-8D318FC105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E169D162-E7F5-4A85-8B5A-F5CDD4AAC9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C2B88F-0AB0-4F2C-880B-E804C4E9A000}" type="slidenum">
              <a:rPr lang="nl-BE" altLang="en-US"/>
              <a:pPr>
                <a:spcBef>
                  <a:spcPct val="0"/>
                </a:spcBef>
              </a:pPr>
              <a:t>23</a:t>
            </a:fld>
            <a:endParaRPr lang="nl-BE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8BD5B35-B79D-42EF-AE6C-77BA91BD77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nl-NL" altLang="en-US">
              <a:latin typeface="Arial" panose="020B0604020202020204" pitchFamily="34" charset="0"/>
            </a:endParaRP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7EF9420-83F5-4737-9A38-352E901CD9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589A31CC-4C27-4F0C-8384-658AD35B03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08277A-58FE-4B1D-9D2F-C4B0FADEA77C}" type="slidenum">
              <a:rPr lang="nl-BE" altLang="en-US"/>
              <a:pPr>
                <a:spcBef>
                  <a:spcPct val="0"/>
                </a:spcBef>
              </a:pPr>
              <a:t>24</a:t>
            </a:fld>
            <a:endParaRPr lang="nl-BE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E620C4C-6BC5-4501-858A-5237AA880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nl-NL" altLang="en-US">
              <a:latin typeface="Arial" panose="020B0604020202020204" pitchFamily="34" charset="0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6347117-B411-485E-B5C1-AB5A688669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055847AC-C23B-4C46-AD36-D762090897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804B27-1326-4760-8B07-0A09636C4BC2}" type="slidenum">
              <a:rPr lang="nl-BE" altLang="en-US"/>
              <a:pPr>
                <a:spcBef>
                  <a:spcPct val="0"/>
                </a:spcBef>
              </a:pPr>
              <a:t>36</a:t>
            </a:fld>
            <a:endParaRPr lang="nl-BE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10BBBF40-EB09-4CC7-A7A1-B3EA0BE81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nl-NL" altLang="en-US">
              <a:latin typeface="Arial" panose="020B0604020202020204" pitchFamily="34" charset="0"/>
            </a:endParaRP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E8DCB70B-7CE7-4F12-969A-2B8ED48ACE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746B4BA-B891-4D21-AE7A-72A7DAC9E7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4B9EC9-EC43-49FD-8CD7-67BAEB83FCF7}" type="slidenum">
              <a:rPr lang="nl-BE" altLang="en-US"/>
              <a:pPr>
                <a:spcBef>
                  <a:spcPct val="0"/>
                </a:spcBef>
              </a:pPr>
              <a:t>2</a:t>
            </a:fld>
            <a:endParaRPr lang="nl-BE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4E21BF7-38E9-431B-A49C-9F652CC01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nl-NL" altLang="en-US">
              <a:latin typeface="Arial" panose="020B060402020202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A8E7396-C2D9-4EE4-89CA-45D8DA5695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1CC27665-E8E1-4444-AA71-3C244874A9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304B10-801D-4423-B503-F516FB82B293}" type="slidenum">
              <a:rPr lang="nl-BE" altLang="en-US"/>
              <a:pPr>
                <a:spcBef>
                  <a:spcPct val="0"/>
                </a:spcBef>
              </a:pPr>
              <a:t>3</a:t>
            </a:fld>
            <a:endParaRPr lang="nl-BE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39CD0BC8-0038-4E43-904A-F33EB61327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nl-NL" altLang="en-US">
              <a:latin typeface="Arial" panose="020B0604020202020204" pitchFamily="34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EDF7B68-A9C9-4875-B2F4-C0FFD3EC35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D2C1A4B5-FCF6-4FA5-8BD5-D543A3089F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03B0CE-93C9-4B00-BF82-243752EDB1AB}" type="slidenum">
              <a:rPr lang="nl-BE" altLang="en-US"/>
              <a:pPr>
                <a:spcBef>
                  <a:spcPct val="0"/>
                </a:spcBef>
              </a:pPr>
              <a:t>4</a:t>
            </a:fld>
            <a:endParaRPr lang="nl-BE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7E6FACF-4295-4626-840E-76A752649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nl-NL" altLang="en-US">
              <a:latin typeface="Arial" panose="020B0604020202020204" pitchFamily="34" charset="0"/>
            </a:endParaRP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89325B31-0F7F-4702-AF49-9E5EA0C667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97DD7FB-97B9-4092-849F-26566EB855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9F4BC5-EA9D-4E61-A7C5-7A5795186F8F}" type="slidenum">
              <a:rPr lang="nl-BE" altLang="en-US"/>
              <a:pPr>
                <a:spcBef>
                  <a:spcPct val="0"/>
                </a:spcBef>
              </a:pPr>
              <a:t>5</a:t>
            </a:fld>
            <a:endParaRPr lang="nl-BE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DCF9A17-7FBD-46CC-BE75-5F62B04D8C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nl-NL" altLang="en-US">
              <a:latin typeface="Arial" panose="020B0604020202020204" pitchFamily="34" charset="0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CD0E48C-33ED-4301-AB14-784A920DB4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7A305AB2-C8FB-4550-9EC9-FB6A32A238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4B117F-4564-420F-8ADF-F39972D2D80A}" type="slidenum">
              <a:rPr lang="nl-BE" altLang="en-US"/>
              <a:pPr>
                <a:spcBef>
                  <a:spcPct val="0"/>
                </a:spcBef>
              </a:pPr>
              <a:t>6</a:t>
            </a:fld>
            <a:endParaRPr lang="nl-BE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72EDFDF4-8C18-4C24-8E58-1C3B4000E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nl-NL" altLang="en-US">
              <a:latin typeface="Arial" panose="020B0604020202020204" pitchFamily="34" charset="0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C6D45F9-3DF2-4784-8960-DB2283B3EB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1AE8F7AF-87E6-483A-B317-C00DB33DB3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AEB2EE-D23D-42DD-9EDA-D8F2776A1257}" type="slidenum">
              <a:rPr lang="nl-BE" altLang="en-US"/>
              <a:pPr>
                <a:spcBef>
                  <a:spcPct val="0"/>
                </a:spcBef>
              </a:pPr>
              <a:t>7</a:t>
            </a:fld>
            <a:endParaRPr lang="nl-BE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9E9E0E1-E230-4C5F-8BCA-57EAA30A0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nl-NL" altLang="en-US">
              <a:latin typeface="Arial" panose="020B0604020202020204" pitchFamily="34" charset="0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0115E94-FAA6-4084-950F-B7ED9FC56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37999BDA-C603-4F5A-8BEF-4DC4C7BF2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E6D232-B558-4C92-BFEE-19CCDD58C322}" type="slidenum">
              <a:rPr lang="nl-BE" altLang="en-US"/>
              <a:pPr>
                <a:spcBef>
                  <a:spcPct val="0"/>
                </a:spcBef>
              </a:pPr>
              <a:t>15</a:t>
            </a:fld>
            <a:endParaRPr lang="nl-BE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3ABACCF-D1F5-4D89-B2D0-73F82D47E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nl-NL" altLang="en-US">
              <a:latin typeface="Arial" panose="020B0604020202020204" pitchFamily="34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A139DC0-7D76-4D93-883F-6B4588E2BF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8E8F2326-4995-4FF6-99E2-815A9E0367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7E3F84-616F-42FA-9B4D-9642B20348D9}" type="slidenum">
              <a:rPr lang="nl-BE" altLang="en-US"/>
              <a:pPr>
                <a:spcBef>
                  <a:spcPct val="0"/>
                </a:spcBef>
              </a:pPr>
              <a:t>16</a:t>
            </a:fld>
            <a:endParaRPr lang="nl-BE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1090B7B-D8E7-4304-B152-66F14C757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nl-NL" altLang="en-US">
              <a:latin typeface="Arial" panose="020B0604020202020204" pitchFamily="34" charset="0"/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65D6C51-54DB-4564-A485-9F1695BA1D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AB3BD3-4C2B-4BAF-9BC4-209544391B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A95084-9D6D-44BB-818A-53A806E8C4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651851-1DAF-4C67-8DE5-A1E888400B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CDF07-12FD-4DBF-B465-CDFAEE27AE84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192917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70EA08-EE14-4BB4-8B93-1BD114FB77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9FCB42-C84B-4FCB-8335-E88967141A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78E7A1-97F7-4FE0-88E2-F9C602B235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20B7F-8CFF-45B6-9162-0CC59B0B7C95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151291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F5D5194-83C6-4910-9FB9-31AAC5DF48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578157-CC0D-4260-83DD-E26B7215FE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3E9831-BE16-49A2-87B2-8E6E3D81AD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E81D7-38DE-40D4-8EBD-17A39B4C5920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390793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59B657-F72A-4651-B2D7-E4E4D57158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D29828-6800-4BB1-A8FB-817665E69D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CB0C1C-784A-4AF4-B64A-1B9394CF8E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8E7ED3-112E-4E3B-97B9-3BB384013B3B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20408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CB7D6A-648B-40B2-AEF9-B372074684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F0ED6D-A1C1-4176-A0D5-4A529DA234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A1FF8F-D819-4E52-9AE3-FBAF130C79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D96341-B103-41BE-9C77-8E5A2F7E6600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369868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B3FA73-87D0-49EA-B521-C0407A2FAC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B6EDFB-E8A0-44FF-91C5-401446FFF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F1F312-A644-40D9-A9C3-39F8F78324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2A2A7-79FC-42A1-A1CB-BBF05109EFD0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202069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EE6F751-A8EC-405B-9CC7-4304075314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1A5D72F-275F-4726-AB40-E319502305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8DB4DF7-140F-42CD-8908-BD054F12DE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F6EA85-3918-4178-8A9C-15030B98DFAC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353441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9DA2D8-1335-4C65-B16C-870B4C0D4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6E32928-247F-4223-9E50-2B9E12B1F8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AA2DF5C-5C01-4D1C-AC88-18EF87EFD0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148BA-DD1E-4F2B-96C8-2DD4A8A20E9D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346251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5E434CC-983B-4AEE-97BD-9D8321B422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5A9A6EA-AB54-4092-99DA-110FDAB55E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9C732B1-9BD9-45DE-B6F2-E15179A0A4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C47F41-5335-454E-B1A2-3D8647B442A4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365727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E3420-35DE-4779-A1D0-06B5D80627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BFE77-D6BF-4754-8396-F256C099AE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0F536C-D776-4315-9A0C-70A9C086F9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D95234-6ADB-4B39-8C7D-CF979584F25D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125930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5D69E0-FAAE-4610-AE38-437D57FDBF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5B6619-13E8-4F72-B6AC-8967C7DC77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8E871B-402B-49B2-B1A0-7E2945C956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9A4ABE-7806-4289-ACE4-12902CEF6A88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247285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20AB9DF-7307-4EEE-989A-172A39D3A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BE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68439E6-F130-421F-8FF5-7BEAB5C74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BE" altLang="en-US"/>
              <a:t>Click to edit Master text styles</a:t>
            </a:r>
          </a:p>
          <a:p>
            <a:pPr lvl="1"/>
            <a:r>
              <a:rPr lang="nl-BE" altLang="en-US"/>
              <a:t>Second level</a:t>
            </a:r>
          </a:p>
          <a:p>
            <a:pPr lvl="2"/>
            <a:r>
              <a:rPr lang="nl-BE" altLang="en-US"/>
              <a:t>Third level</a:t>
            </a:r>
          </a:p>
          <a:p>
            <a:pPr lvl="3"/>
            <a:r>
              <a:rPr lang="nl-BE" altLang="en-US"/>
              <a:t>Fourth level</a:t>
            </a:r>
          </a:p>
          <a:p>
            <a:pPr lvl="4"/>
            <a:r>
              <a:rPr lang="nl-BE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39F87EF-3001-4755-AB93-BDA08B68851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C3E6685-D2DF-411C-9A05-A129E983501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C097A09-7513-4B36-B6DB-75674C1FBAD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D6905650-C9EB-4B17-A0A6-72B203941092}" type="slidenum">
              <a:rPr lang="nl-BE" altLang="en-US"/>
              <a:pPr/>
              <a:t>‹#›</a:t>
            </a:fld>
            <a:endParaRPr lang="nl-B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8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8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85067F7-8A63-406B-9689-287A348726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2.7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B150B05-61FD-43FF-85F8-02041525934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60525" y="3789363"/>
            <a:ext cx="5864225" cy="1271587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Raaklijnen</a:t>
            </a:r>
          </a:p>
          <a:p>
            <a:pPr eaLnBrk="1" hangingPunct="1"/>
            <a:r>
              <a:rPr lang="en-US" altLang="en-US"/>
              <a:t>en afgeleiden</a:t>
            </a:r>
          </a:p>
        </p:txBody>
      </p:sp>
      <p:sp>
        <p:nvSpPr>
          <p:cNvPr id="3076" name="Slide Number Placeholder 1">
            <a:extLst>
              <a:ext uri="{FF2B5EF4-FFF2-40B4-BE49-F238E27FC236}">
                <a16:creationId xmlns:a16="http://schemas.microsoft.com/office/drawing/2014/main" id="{F1675B90-0392-4424-9FC5-D71A2526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BB609A-BC70-4A76-B2F5-32E838AE53D7}" type="slidenum">
              <a:rPr lang="nl-BE" altLang="en-US"/>
              <a:pPr/>
              <a:t>1</a:t>
            </a:fld>
            <a:endParaRPr lang="nl-B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2A5FE3FB-B853-42EE-BC05-B3DF555A7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5888"/>
            <a:ext cx="8785225" cy="936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9459" name="Picture 2" descr="03-05 ">
            <a:extLst>
              <a:ext uri="{FF2B5EF4-FFF2-40B4-BE49-F238E27FC236}">
                <a16:creationId xmlns:a16="http://schemas.microsoft.com/office/drawing/2014/main" id="{55D211D4-9831-41EF-A47A-ABE2D8B72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85850"/>
            <a:ext cx="4840288" cy="53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3">
            <a:extLst>
              <a:ext uri="{FF2B5EF4-FFF2-40B4-BE49-F238E27FC236}">
                <a16:creationId xmlns:a16="http://schemas.microsoft.com/office/drawing/2014/main" id="{9E4C705D-C981-418A-A6B7-4634857EF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36525"/>
            <a:ext cx="8693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f is afleidbaar op een gesloten interval, indien f afleidbaar is op het open interval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en de linker- en rechterlimiet respectievelijk in het rechter- en linkereindpunt betaan.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We noemen deze limieten de linker- en rechterafgeleide</a:t>
            </a:r>
          </a:p>
        </p:txBody>
      </p:sp>
      <p:sp>
        <p:nvSpPr>
          <p:cNvPr id="19461" name="Slide Number Placeholder 1">
            <a:extLst>
              <a:ext uri="{FF2B5EF4-FFF2-40B4-BE49-F238E27FC236}">
                <a16:creationId xmlns:a16="http://schemas.microsoft.com/office/drawing/2014/main" id="{C87B83F7-70EE-4BC8-8549-3FA643C8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FC3FFD-BD6A-4F2C-8504-E669E155259E}" type="slidenum">
              <a:rPr lang="nl-BE" altLang="en-US"/>
              <a:pPr/>
              <a:t>10</a:t>
            </a:fld>
            <a:endParaRPr lang="nl-BE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03-01a">
            <a:extLst>
              <a:ext uri="{FF2B5EF4-FFF2-40B4-BE49-F238E27FC236}">
                <a16:creationId xmlns:a16="http://schemas.microsoft.com/office/drawing/2014/main" id="{26CDD000-C38F-4204-A4A6-164200BC2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628775"/>
            <a:ext cx="417195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4" descr="03-0148">
            <a:extLst>
              <a:ext uri="{FF2B5EF4-FFF2-40B4-BE49-F238E27FC236}">
                <a16:creationId xmlns:a16="http://schemas.microsoft.com/office/drawing/2014/main" id="{4F182E58-2421-40E2-8327-8DBBB30FE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-100013"/>
            <a:ext cx="8637588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5">
            <a:extLst>
              <a:ext uri="{FF2B5EF4-FFF2-40B4-BE49-F238E27FC236}">
                <a16:creationId xmlns:a16="http://schemas.microsoft.com/office/drawing/2014/main" id="{AB9E55D3-ADED-44C6-85AA-D43A8FF7D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136525"/>
            <a:ext cx="47815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 b="1"/>
              <a:t>Een alternatieve formule voor de afgeleide</a:t>
            </a:r>
          </a:p>
        </p:txBody>
      </p:sp>
      <p:sp>
        <p:nvSpPr>
          <p:cNvPr id="20485" name="Slide Number Placeholder 1">
            <a:extLst>
              <a:ext uri="{FF2B5EF4-FFF2-40B4-BE49-F238E27FC236}">
                <a16:creationId xmlns:a16="http://schemas.microsoft.com/office/drawing/2014/main" id="{2382E8C4-0B50-413D-BFCB-E3A2A259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62EDA8-2CD6-4973-AD2C-655E504C8B09}" type="slidenum">
              <a:rPr lang="nl-BE" altLang="en-US"/>
              <a:pPr/>
              <a:t>11</a:t>
            </a:fld>
            <a:endParaRPr lang="nl-BE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03-02">
            <a:extLst>
              <a:ext uri="{FF2B5EF4-FFF2-40B4-BE49-F238E27FC236}">
                <a16:creationId xmlns:a16="http://schemas.microsoft.com/office/drawing/2014/main" id="{E2708B30-5470-4BFE-9D25-677FAEAB3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095375"/>
            <a:ext cx="5024437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3">
            <a:extLst>
              <a:ext uri="{FF2B5EF4-FFF2-40B4-BE49-F238E27FC236}">
                <a16:creationId xmlns:a16="http://schemas.microsoft.com/office/drawing/2014/main" id="{24AB0C55-53AE-4055-97AE-8060328FA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4450"/>
            <a:ext cx="5954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Vbn: Bereken de afgeleide en raaklijn van de wortel in 4</a:t>
            </a:r>
          </a:p>
        </p:txBody>
      </p:sp>
      <p:sp>
        <p:nvSpPr>
          <p:cNvPr id="21508" name="Slide Number Placeholder 1">
            <a:extLst>
              <a:ext uri="{FF2B5EF4-FFF2-40B4-BE49-F238E27FC236}">
                <a16:creationId xmlns:a16="http://schemas.microsoft.com/office/drawing/2014/main" id="{3A3FAED9-B96D-472A-93D3-338B23FF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AD441B-5A18-4834-8116-B152B03CF023}" type="slidenum">
              <a:rPr lang="nl-BE" altLang="en-US"/>
              <a:pPr/>
              <a:t>12</a:t>
            </a:fld>
            <a:endParaRPr lang="nl-BE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03-02">
            <a:extLst>
              <a:ext uri="{FF2B5EF4-FFF2-40B4-BE49-F238E27FC236}">
                <a16:creationId xmlns:a16="http://schemas.microsoft.com/office/drawing/2014/main" id="{85143A3E-0FA0-40B6-BC6E-F81DECAB7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990600"/>
            <a:ext cx="5024437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3">
            <a:extLst>
              <a:ext uri="{FF2B5EF4-FFF2-40B4-BE49-F238E27FC236}">
                <a16:creationId xmlns:a16="http://schemas.microsoft.com/office/drawing/2014/main" id="{0854AAE5-75D6-407E-86CE-DCB3E7DD8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49275"/>
            <a:ext cx="3803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 b="1">
                <a:solidFill>
                  <a:srgbClr val="FF0000"/>
                </a:solidFill>
              </a:rPr>
              <a:t>Vertikale raaklijn in de oorsprong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044ADD00-B988-40C2-B031-BE2353643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438" y="182563"/>
            <a:ext cx="3981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De rechterafgeleide bestaat niet in  0.</a:t>
            </a:r>
          </a:p>
        </p:txBody>
      </p:sp>
      <p:sp>
        <p:nvSpPr>
          <p:cNvPr id="22533" name="Slide Number Placeholder 1">
            <a:extLst>
              <a:ext uri="{FF2B5EF4-FFF2-40B4-BE49-F238E27FC236}">
                <a16:creationId xmlns:a16="http://schemas.microsoft.com/office/drawing/2014/main" id="{B8C5209F-FE57-4DBD-BF7B-E1EC7B3A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46FB89-D207-40DB-A78F-48B9020D7001}" type="slidenum">
              <a:rPr lang="nl-BE" altLang="en-US"/>
              <a:pPr/>
              <a:t>13</a:t>
            </a:fld>
            <a:endParaRPr lang="nl-BE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03-06">
            <a:extLst>
              <a:ext uri="{FF2B5EF4-FFF2-40B4-BE49-F238E27FC236}">
                <a16:creationId xmlns:a16="http://schemas.microsoft.com/office/drawing/2014/main" id="{BAD3E624-A27A-40AE-9944-667F101B6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0" y="914400"/>
            <a:ext cx="45402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Slide Number Placeholder 1">
            <a:extLst>
              <a:ext uri="{FF2B5EF4-FFF2-40B4-BE49-F238E27FC236}">
                <a16:creationId xmlns:a16="http://schemas.microsoft.com/office/drawing/2014/main" id="{EE2F060F-ED08-459F-B9F8-3FEB55A7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657AD0-DA40-4399-9BF5-F436C68B31C2}" type="slidenum">
              <a:rPr lang="nl-BE" altLang="en-US"/>
              <a:pPr/>
              <a:t>14</a:t>
            </a:fld>
            <a:endParaRPr lang="nl-BE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03-0153">
            <a:extLst>
              <a:ext uri="{FF2B5EF4-FFF2-40B4-BE49-F238E27FC236}">
                <a16:creationId xmlns:a16="http://schemas.microsoft.com/office/drawing/2014/main" id="{5456F381-7DEF-4688-84F0-F008FA655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45820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3">
            <a:extLst>
              <a:ext uri="{FF2B5EF4-FFF2-40B4-BE49-F238E27FC236}">
                <a16:creationId xmlns:a16="http://schemas.microsoft.com/office/drawing/2014/main" id="{3D443B7A-09EB-4959-B930-0127870FA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813" y="592138"/>
            <a:ext cx="5051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600" b="1">
                <a:solidFill>
                  <a:srgbClr val="FF3300"/>
                </a:solidFill>
              </a:rPr>
              <a:t>Continue functies die geen afgeleiden hebben in P</a:t>
            </a:r>
          </a:p>
        </p:txBody>
      </p:sp>
      <p:sp>
        <p:nvSpPr>
          <p:cNvPr id="24580" name="Slide Number Placeholder 1">
            <a:extLst>
              <a:ext uri="{FF2B5EF4-FFF2-40B4-BE49-F238E27FC236}">
                <a16:creationId xmlns:a16="http://schemas.microsoft.com/office/drawing/2014/main" id="{71E9C2C5-DC0D-417F-842A-F6760A97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07DA86-D142-4E6F-A4B3-81345F690C4E}" type="slidenum">
              <a:rPr lang="nl-BE" altLang="en-US"/>
              <a:pPr/>
              <a:t>15</a:t>
            </a:fld>
            <a:endParaRPr lang="nl-BE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03-0154">
            <a:extLst>
              <a:ext uri="{FF2B5EF4-FFF2-40B4-BE49-F238E27FC236}">
                <a16:creationId xmlns:a16="http://schemas.microsoft.com/office/drawing/2014/main" id="{573E8378-E945-4781-8B04-DA3174712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381000"/>
            <a:ext cx="537845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Box 2">
            <a:extLst>
              <a:ext uri="{FF2B5EF4-FFF2-40B4-BE49-F238E27FC236}">
                <a16:creationId xmlns:a16="http://schemas.microsoft.com/office/drawing/2014/main" id="{4D642B57-CFE6-48AB-A841-168AF777A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716338"/>
            <a:ext cx="2249487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Discontinue functies</a:t>
            </a:r>
          </a:p>
        </p:txBody>
      </p:sp>
      <p:sp>
        <p:nvSpPr>
          <p:cNvPr id="26628" name="Slide Number Placeholder 1">
            <a:extLst>
              <a:ext uri="{FF2B5EF4-FFF2-40B4-BE49-F238E27FC236}">
                <a16:creationId xmlns:a16="http://schemas.microsoft.com/office/drawing/2014/main" id="{6614CC1B-6903-4321-8E4D-7A5A2394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B89D99-C015-441F-B9E3-C6128F3668B1}" type="slidenum">
              <a:rPr lang="nl-BE" altLang="en-US"/>
              <a:pPr/>
              <a:t>16</a:t>
            </a:fld>
            <a:endParaRPr lang="nl-BE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13">
            <a:extLst>
              <a:ext uri="{FF2B5EF4-FFF2-40B4-BE49-F238E27FC236}">
                <a16:creationId xmlns:a16="http://schemas.microsoft.com/office/drawing/2014/main" id="{7FDC7DA9-58F3-4680-BEB5-FA9F477B85C5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76200"/>
            <a:ext cx="5472112" cy="1481138"/>
            <a:chOff x="684213" y="-27384"/>
            <a:chExt cx="5472112" cy="1479947"/>
          </a:xfrm>
        </p:grpSpPr>
        <p:sp>
          <p:nvSpPr>
            <p:cNvPr id="28686" name="Rectangle 13">
              <a:extLst>
                <a:ext uri="{FF2B5EF4-FFF2-40B4-BE49-F238E27FC236}">
                  <a16:creationId xmlns:a16="http://schemas.microsoft.com/office/drawing/2014/main" id="{517E886E-C6B0-487B-A80E-5E025624C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3" y="-27384"/>
              <a:ext cx="5472112" cy="10541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687" name="Rectangle 3">
              <a:extLst>
                <a:ext uri="{FF2B5EF4-FFF2-40B4-BE49-F238E27FC236}">
                  <a16:creationId xmlns:a16="http://schemas.microsoft.com/office/drawing/2014/main" id="{A613C62A-A285-4034-A916-791C40131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0" y="-12700"/>
              <a:ext cx="5327650" cy="146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en-US" sz="1800" b="1"/>
                <a:t>Stelling</a:t>
              </a:r>
              <a:endParaRPr lang="nl-BE" altLang="en-US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en-US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en-US" sz="1800"/>
                <a:t>Indien f differentieerbaar is in c dan is f continu in c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en-US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en-US" sz="1800"/>
                <a:t>Bewijs </a:t>
              </a:r>
              <a:r>
                <a:rPr lang="nl-BE" altLang="en-US" sz="1800" b="1">
                  <a:solidFill>
                    <a:srgbClr val="FF0000"/>
                  </a:solidFill>
                </a:rPr>
                <a:t>NIET</a:t>
              </a:r>
            </a:p>
          </p:txBody>
        </p:sp>
      </p:grpSp>
      <p:sp>
        <p:nvSpPr>
          <p:cNvPr id="28675" name="Text Box 4">
            <a:extLst>
              <a:ext uri="{FF2B5EF4-FFF2-40B4-BE49-F238E27FC236}">
                <a16:creationId xmlns:a16="http://schemas.microsoft.com/office/drawing/2014/main" id="{34A36334-3E24-4B56-BCD2-F77D878D0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038" y="1549400"/>
            <a:ext cx="495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 b="1">
                <a:solidFill>
                  <a:srgbClr val="FF0000"/>
                </a:solidFill>
              </a:rPr>
              <a:t>Continuïteit betekent geen afleidbaarheid !!!</a:t>
            </a:r>
          </a:p>
        </p:txBody>
      </p:sp>
      <p:pic>
        <p:nvPicPr>
          <p:cNvPr id="28676" name="Picture 5" descr="03-07">
            <a:extLst>
              <a:ext uri="{FF2B5EF4-FFF2-40B4-BE49-F238E27FC236}">
                <a16:creationId xmlns:a16="http://schemas.microsoft.com/office/drawing/2014/main" id="{6CF9DB23-4C7C-4C44-8F23-5A9A49BA8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940175"/>
            <a:ext cx="4038600" cy="503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6">
            <a:extLst>
              <a:ext uri="{FF2B5EF4-FFF2-40B4-BE49-F238E27FC236}">
                <a16:creationId xmlns:a16="http://schemas.microsoft.com/office/drawing/2014/main" id="{C86234B9-FE8F-4AFA-B49D-E9C204E12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4437063"/>
            <a:ext cx="3232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Een functie U die een sprong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maakt kan geen afgeleide van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een functie f zijn</a:t>
            </a:r>
          </a:p>
        </p:txBody>
      </p:sp>
      <p:sp>
        <p:nvSpPr>
          <p:cNvPr id="28678" name="Text Box 7">
            <a:extLst>
              <a:ext uri="{FF2B5EF4-FFF2-40B4-BE49-F238E27FC236}">
                <a16:creationId xmlns:a16="http://schemas.microsoft.com/office/drawing/2014/main" id="{87D56D76-F715-46FB-93E6-527F44C46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054225"/>
            <a:ext cx="5762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 b="1"/>
              <a:t>Middelwaardestelling voor afgeleide functies: </a:t>
            </a:r>
            <a:r>
              <a:rPr lang="nl-BE" altLang="en-US" sz="1800" b="1">
                <a:solidFill>
                  <a:srgbClr val="FF0000"/>
                </a:solidFill>
              </a:rPr>
              <a:t>NIET</a:t>
            </a:r>
          </a:p>
        </p:txBody>
      </p:sp>
      <p:grpSp>
        <p:nvGrpSpPr>
          <p:cNvPr id="28679" name="Group 8">
            <a:extLst>
              <a:ext uri="{FF2B5EF4-FFF2-40B4-BE49-F238E27FC236}">
                <a16:creationId xmlns:a16="http://schemas.microsoft.com/office/drawing/2014/main" id="{C1604894-F1F8-4F64-8DC3-D334AAD0CBDF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339975"/>
            <a:ext cx="8793163" cy="1593850"/>
            <a:chOff x="96" y="1348"/>
            <a:chExt cx="5539" cy="1004"/>
          </a:xfrm>
        </p:grpSpPr>
        <p:grpSp>
          <p:nvGrpSpPr>
            <p:cNvPr id="28682" name="Group 9">
              <a:extLst>
                <a:ext uri="{FF2B5EF4-FFF2-40B4-BE49-F238E27FC236}">
                  <a16:creationId xmlns:a16="http://schemas.microsoft.com/office/drawing/2014/main" id="{1DE5A384-8BFE-445F-95A7-288D6CF19D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1348"/>
              <a:ext cx="5539" cy="1004"/>
              <a:chOff x="96" y="1348"/>
              <a:chExt cx="5539" cy="1004"/>
            </a:xfrm>
          </p:grpSpPr>
          <p:pic>
            <p:nvPicPr>
              <p:cNvPr id="28684" name="Picture 10" descr="T03-02">
                <a:extLst>
                  <a:ext uri="{FF2B5EF4-FFF2-40B4-BE49-F238E27FC236}">
                    <a16:creationId xmlns:a16="http://schemas.microsoft.com/office/drawing/2014/main" id="{CC6B49A4-78A1-41E1-BBC8-E331003C4D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1348"/>
                <a:ext cx="5539" cy="10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85" name="Rectangle 11">
                <a:extLst>
                  <a:ext uri="{FF2B5EF4-FFF2-40B4-BE49-F238E27FC236}">
                    <a16:creationId xmlns:a16="http://schemas.microsoft.com/office/drawing/2014/main" id="{8BF70207-C914-494E-AD0C-804657124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1706"/>
                <a:ext cx="5035" cy="45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8683" name="Text Box 12">
              <a:extLst>
                <a:ext uri="{FF2B5EF4-FFF2-40B4-BE49-F238E27FC236}">
                  <a16:creationId xmlns:a16="http://schemas.microsoft.com/office/drawing/2014/main" id="{247AFBA1-9A11-4363-BF88-C927E6DCA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1797"/>
              <a:ext cx="50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en-US" sz="1800"/>
                <a:t>Indien a en b 2 punten zijn van een interval waarop f differentieerbaar is, dan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en-US" sz="1800"/>
                <a:t>neemt de afgeleide functie f’ alle waarden tussen f’(a) en f’(b) aan.</a:t>
              </a:r>
            </a:p>
          </p:txBody>
        </p:sp>
      </p:grpSp>
      <p:sp>
        <p:nvSpPr>
          <p:cNvPr id="28680" name="Text Box 14">
            <a:extLst>
              <a:ext uri="{FF2B5EF4-FFF2-40B4-BE49-F238E27FC236}">
                <a16:creationId xmlns:a16="http://schemas.microsoft.com/office/drawing/2014/main" id="{17C17D02-BA34-485A-976C-7B42FF44F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388143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Bewijs niet</a:t>
            </a:r>
          </a:p>
        </p:txBody>
      </p:sp>
      <p:sp>
        <p:nvSpPr>
          <p:cNvPr id="28681" name="Slide Number Placeholder 1">
            <a:extLst>
              <a:ext uri="{FF2B5EF4-FFF2-40B4-BE49-F238E27FC236}">
                <a16:creationId xmlns:a16="http://schemas.microsoft.com/office/drawing/2014/main" id="{3C452205-D14F-43D1-8897-7901FE6D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47F11F-7DD6-46E1-A487-BC237206ECC6}" type="slidenum">
              <a:rPr lang="nl-BE" altLang="en-US"/>
              <a:pPr/>
              <a:t>17</a:t>
            </a:fld>
            <a:endParaRPr lang="nl-BE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>
            <a:extLst>
              <a:ext uri="{FF2B5EF4-FFF2-40B4-BE49-F238E27FC236}">
                <a16:creationId xmlns:a16="http://schemas.microsoft.com/office/drawing/2014/main" id="{8388AC4C-E8B6-4FA6-A5AF-9A98B7644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075" y="423863"/>
            <a:ext cx="272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 b="1"/>
              <a:t>Hogere orde afgeleiden</a:t>
            </a: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17080B2A-4409-4F7E-BAC0-2AC776802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8" y="1131888"/>
            <a:ext cx="5207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Tot nu toe: y’ = dy/dx  is de </a:t>
            </a:r>
            <a:r>
              <a:rPr lang="nl-BE" altLang="en-US" sz="1800" b="1"/>
              <a:t>eerste orde</a:t>
            </a:r>
            <a:r>
              <a:rPr lang="nl-BE" altLang="en-US" sz="1800"/>
              <a:t> afgeleide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Afgeleide van afgeleide = </a:t>
            </a:r>
            <a:r>
              <a:rPr lang="nl-BE" altLang="en-US" sz="1800" b="1"/>
              <a:t>tweede orde</a:t>
            </a:r>
            <a:r>
              <a:rPr lang="nl-BE" altLang="en-US" sz="1800"/>
              <a:t> afgeleide:</a:t>
            </a:r>
          </a:p>
        </p:txBody>
      </p:sp>
      <p:sp>
        <p:nvSpPr>
          <p:cNvPr id="29700" name="Rectangle 7">
            <a:extLst>
              <a:ext uri="{FF2B5EF4-FFF2-40B4-BE49-F238E27FC236}">
                <a16:creationId xmlns:a16="http://schemas.microsoft.com/office/drawing/2014/main" id="{9F5535AB-948F-4D40-8AE9-611DDA1FD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068638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200">
                <a:cs typeface="Times New Roman" panose="02020603050405020304" pitchFamily="18" charset="0"/>
              </a:rPr>
              <a:t>	</a:t>
            </a:r>
            <a:endParaRPr lang="nl-BE" altLang="en-US" sz="1800"/>
          </a:p>
        </p:txBody>
      </p:sp>
      <p:graphicFrame>
        <p:nvGraphicFramePr>
          <p:cNvPr id="29701" name="Object 6">
            <a:extLst>
              <a:ext uri="{FF2B5EF4-FFF2-40B4-BE49-F238E27FC236}">
                <a16:creationId xmlns:a16="http://schemas.microsoft.com/office/drawing/2014/main" id="{C51A2D7C-52A6-4E02-87FD-F15E9A679E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2325688"/>
          <a:ext cx="278288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Equation" r:id="rId3" imgW="1675673" imgH="444307" progId="Equation.3">
                  <p:embed/>
                </p:oleObj>
              </mc:Choice>
              <mc:Fallback>
                <p:oleObj name="Equation" r:id="rId3" imgW="1675673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325688"/>
                        <a:ext cx="2782887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8">
            <a:extLst>
              <a:ext uri="{FF2B5EF4-FFF2-40B4-BE49-F238E27FC236}">
                <a16:creationId xmlns:a16="http://schemas.microsoft.com/office/drawing/2014/main" id="{3F547E6E-EA61-4914-86F6-552EC1834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502150"/>
            <a:ext cx="500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Analoog: </a:t>
            </a:r>
            <a:r>
              <a:rPr lang="nl-BE" altLang="en-US" sz="1800" b="1"/>
              <a:t>n-de orde</a:t>
            </a:r>
            <a:r>
              <a:rPr lang="nl-BE" altLang="en-US" sz="1800"/>
              <a:t> afgeleide = n keer afleiden:</a:t>
            </a:r>
          </a:p>
        </p:txBody>
      </p:sp>
      <p:sp>
        <p:nvSpPr>
          <p:cNvPr id="29703" name="Rectangle 10">
            <a:extLst>
              <a:ext uri="{FF2B5EF4-FFF2-40B4-BE49-F238E27FC236}">
                <a16:creationId xmlns:a16="http://schemas.microsoft.com/office/drawing/2014/main" id="{28690C8C-8419-456A-A04C-7591BA463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29704" name="Object 9">
            <a:extLst>
              <a:ext uri="{FF2B5EF4-FFF2-40B4-BE49-F238E27FC236}">
                <a16:creationId xmlns:a16="http://schemas.microsoft.com/office/drawing/2014/main" id="{0E051E5D-1B25-4662-B3A8-FACF00C15B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4941888"/>
          <a:ext cx="26638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Equation" r:id="rId5" imgW="1384300" imgH="444500" progId="Equation.3">
                  <p:embed/>
                </p:oleObj>
              </mc:Choice>
              <mc:Fallback>
                <p:oleObj name="Equation" r:id="rId5" imgW="1384300" imgH="444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941888"/>
                        <a:ext cx="26638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Rectangle 11">
            <a:extLst>
              <a:ext uri="{FF2B5EF4-FFF2-40B4-BE49-F238E27FC236}">
                <a16:creationId xmlns:a16="http://schemas.microsoft.com/office/drawing/2014/main" id="{D82A57A9-7D2B-4F80-92F0-9E82EAD46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3246438"/>
            <a:ext cx="6032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= snelheid van de verandering van de rico van de raaklijn.</a:t>
            </a:r>
          </a:p>
        </p:txBody>
      </p:sp>
      <p:sp>
        <p:nvSpPr>
          <p:cNvPr id="29706" name="Slide Number Placeholder 1">
            <a:extLst>
              <a:ext uri="{FF2B5EF4-FFF2-40B4-BE49-F238E27FC236}">
                <a16:creationId xmlns:a16="http://schemas.microsoft.com/office/drawing/2014/main" id="{57566F31-3FAE-45DE-B5D0-3C3E66DA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0AAB8A-19F8-432D-8622-311A57805A5E}" type="slidenum">
              <a:rPr lang="nl-BE" altLang="en-US"/>
              <a:pPr/>
              <a:t>18</a:t>
            </a:fld>
            <a:endParaRPr lang="nl-BE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F85B070-2B86-4C59-8C90-375BCD03C95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3.2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AC6BE88-1169-4446-A8C1-65B35F029D7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Regels voor het afleiden</a:t>
            </a:r>
          </a:p>
        </p:txBody>
      </p:sp>
      <p:sp>
        <p:nvSpPr>
          <p:cNvPr id="30724" name="Slide Number Placeholder 1">
            <a:extLst>
              <a:ext uri="{FF2B5EF4-FFF2-40B4-BE49-F238E27FC236}">
                <a16:creationId xmlns:a16="http://schemas.microsoft.com/office/drawing/2014/main" id="{930CA312-68ED-4A43-8279-A36FB17A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0D3726-2BB2-4EDF-8B15-47447AD7C65A}" type="slidenum">
              <a:rPr lang="nl-BE" altLang="en-US"/>
              <a:pPr/>
              <a:t>19</a:t>
            </a:fld>
            <a:endParaRPr lang="nl-B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02-63">
            <a:extLst>
              <a:ext uri="{FF2B5EF4-FFF2-40B4-BE49-F238E27FC236}">
                <a16:creationId xmlns:a16="http://schemas.microsoft.com/office/drawing/2014/main" id="{3588AB96-FF4C-4205-A307-23FF79B3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620713"/>
            <a:ext cx="40386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4">
            <a:extLst>
              <a:ext uri="{FF2B5EF4-FFF2-40B4-BE49-F238E27FC236}">
                <a16:creationId xmlns:a16="http://schemas.microsoft.com/office/drawing/2014/main" id="{C442F72A-2E64-4D78-B4A3-E8187E24A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182563"/>
            <a:ext cx="448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 b="1"/>
              <a:t>Raaklijn L in een punt P aan een grafiek</a:t>
            </a:r>
          </a:p>
        </p:txBody>
      </p:sp>
      <p:sp>
        <p:nvSpPr>
          <p:cNvPr id="5124" name="Text Box 5">
            <a:extLst>
              <a:ext uri="{FF2B5EF4-FFF2-40B4-BE49-F238E27FC236}">
                <a16:creationId xmlns:a16="http://schemas.microsoft.com/office/drawing/2014/main" id="{8A384686-3336-46C9-8F09-0A7B91285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1447800"/>
            <a:ext cx="53657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nl-BE" altLang="en-US" sz="1800"/>
              <a:t>L gaat door P en staat loodrecht op de straal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nl-BE" altLang="en-US" sz="1800"/>
              <a:t>L snijdt de grafiek enkel in het punt P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nl-BE" altLang="en-US" sz="1800"/>
              <a:t>L gaat door P en ligt langs 1 kant van de grafiek</a:t>
            </a:r>
          </a:p>
        </p:txBody>
      </p:sp>
      <p:sp>
        <p:nvSpPr>
          <p:cNvPr id="5125" name="Text Box 6">
            <a:extLst>
              <a:ext uri="{FF2B5EF4-FFF2-40B4-BE49-F238E27FC236}">
                <a16:creationId xmlns:a16="http://schemas.microsoft.com/office/drawing/2014/main" id="{AD65995F-F9A0-4941-8902-550B47B3B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6163" y="1071563"/>
            <a:ext cx="443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 b="1">
                <a:solidFill>
                  <a:srgbClr val="FF0000"/>
                </a:solidFill>
              </a:rPr>
              <a:t>??? Hoe definiëren we de raaklijn ????</a:t>
            </a:r>
          </a:p>
        </p:txBody>
      </p:sp>
      <p:sp>
        <p:nvSpPr>
          <p:cNvPr id="5126" name="Slide Number Placeholder 1">
            <a:extLst>
              <a:ext uri="{FF2B5EF4-FFF2-40B4-BE49-F238E27FC236}">
                <a16:creationId xmlns:a16="http://schemas.microsoft.com/office/drawing/2014/main" id="{80199B32-59A2-4E4D-AB7F-0511E4A6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B66F71-8B51-44CC-B084-528FCA18E41B}" type="slidenum">
              <a:rPr lang="nl-BE" altLang="en-US"/>
              <a:pPr/>
              <a:t>2</a:t>
            </a:fld>
            <a:endParaRPr lang="nl-BE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D33095-AD00-4FE8-A5F1-FBCBFB449C31}"/>
              </a:ext>
            </a:extLst>
          </p:cNvPr>
          <p:cNvSpPr/>
          <p:nvPr/>
        </p:nvSpPr>
        <p:spPr>
          <a:xfrm>
            <a:off x="755650" y="3114675"/>
            <a:ext cx="4321175" cy="1250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8" name="TextBox 2">
            <a:extLst>
              <a:ext uri="{FF2B5EF4-FFF2-40B4-BE49-F238E27FC236}">
                <a16:creationId xmlns:a16="http://schemas.microsoft.com/office/drawing/2014/main" id="{29D792B0-441B-4C62-B4D8-3A586B8D5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3059113"/>
            <a:ext cx="1055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NEEN!!!</a:t>
            </a:r>
          </a:p>
        </p:txBody>
      </p:sp>
      <p:pic>
        <p:nvPicPr>
          <p:cNvPr id="5129" name="Picture 2" descr="02-64">
            <a:extLst>
              <a:ext uri="{FF2B5EF4-FFF2-40B4-BE49-F238E27FC236}">
                <a16:creationId xmlns:a16="http://schemas.microsoft.com/office/drawing/2014/main" id="{DA6ED906-4A02-4904-A5A0-5C271C9D5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573463"/>
            <a:ext cx="8458200" cy="29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03-08">
            <a:extLst>
              <a:ext uri="{FF2B5EF4-FFF2-40B4-BE49-F238E27FC236}">
                <a16:creationId xmlns:a16="http://schemas.microsoft.com/office/drawing/2014/main" id="{5CD1CD60-A6DC-46CD-816D-179A11949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8" y="1851025"/>
            <a:ext cx="4919662" cy="503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 descr="03-0159">
            <a:extLst>
              <a:ext uri="{FF2B5EF4-FFF2-40B4-BE49-F238E27FC236}">
                <a16:creationId xmlns:a16="http://schemas.microsoft.com/office/drawing/2014/main" id="{C5BE8C7F-D28A-4D30-8A68-6B5782146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813"/>
            <a:ext cx="87757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Slide Number Placeholder 1">
            <a:extLst>
              <a:ext uri="{FF2B5EF4-FFF2-40B4-BE49-F238E27FC236}">
                <a16:creationId xmlns:a16="http://schemas.microsoft.com/office/drawing/2014/main" id="{5307CF7F-F8F8-4533-88C5-64FFECFB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092850-B787-4CDC-81E9-EDEBFF1215A3}" type="slidenum">
              <a:rPr lang="nl-BE" altLang="en-US"/>
              <a:pPr/>
              <a:t>20</a:t>
            </a:fld>
            <a:endParaRPr lang="nl-BE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03-0160">
            <a:extLst>
              <a:ext uri="{FF2B5EF4-FFF2-40B4-BE49-F238E27FC236}">
                <a16:creationId xmlns:a16="http://schemas.microsoft.com/office/drawing/2014/main" id="{EA2D1C10-6541-427E-AF76-89BA08182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0713"/>
            <a:ext cx="8766175" cy="197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 descr="03-0161a">
            <a:extLst>
              <a:ext uri="{FF2B5EF4-FFF2-40B4-BE49-F238E27FC236}">
                <a16:creationId xmlns:a16="http://schemas.microsoft.com/office/drawing/2014/main" id="{BBF189C9-3B39-4A9B-9BE4-B86C8D6F5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51238"/>
            <a:ext cx="87757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4">
            <a:extLst>
              <a:ext uri="{FF2B5EF4-FFF2-40B4-BE49-F238E27FC236}">
                <a16:creationId xmlns:a16="http://schemas.microsoft.com/office/drawing/2014/main" id="{5FAA33FC-39A7-4A99-BD7E-3E12E8AD8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2513013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Bewijs niet</a:t>
            </a:r>
          </a:p>
        </p:txBody>
      </p:sp>
      <p:sp>
        <p:nvSpPr>
          <p:cNvPr id="32773" name="Rectangle 1">
            <a:extLst>
              <a:ext uri="{FF2B5EF4-FFF2-40B4-BE49-F238E27FC236}">
                <a16:creationId xmlns:a16="http://schemas.microsoft.com/office/drawing/2014/main" id="{C6723044-0979-4073-A38D-BEC5E27D8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732463"/>
            <a:ext cx="1441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Bewijs </a:t>
            </a:r>
            <a:r>
              <a:rPr lang="nl-BE" altLang="en-US" sz="1800" b="1">
                <a:solidFill>
                  <a:srgbClr val="FF0000"/>
                </a:solidFill>
              </a:rPr>
              <a:t>NIET</a:t>
            </a:r>
          </a:p>
        </p:txBody>
      </p:sp>
      <p:sp>
        <p:nvSpPr>
          <p:cNvPr id="32774" name="Slide Number Placeholder 1">
            <a:extLst>
              <a:ext uri="{FF2B5EF4-FFF2-40B4-BE49-F238E27FC236}">
                <a16:creationId xmlns:a16="http://schemas.microsoft.com/office/drawing/2014/main" id="{DA2D238C-F7A8-49D2-94FC-869B26E7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DEBA9A-C40A-40EF-9BB3-914B4769CAF8}" type="slidenum">
              <a:rPr lang="nl-BE" altLang="en-US"/>
              <a:pPr/>
              <a:t>21</a:t>
            </a:fld>
            <a:endParaRPr lang="nl-BE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03-09">
            <a:extLst>
              <a:ext uri="{FF2B5EF4-FFF2-40B4-BE49-F238E27FC236}">
                <a16:creationId xmlns:a16="http://schemas.microsoft.com/office/drawing/2014/main" id="{8C161C0B-2A3F-4A5B-9440-E3FA07A47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57200"/>
            <a:ext cx="3554413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 Box 3">
            <a:extLst>
              <a:ext uri="{FF2B5EF4-FFF2-40B4-BE49-F238E27FC236}">
                <a16:creationId xmlns:a16="http://schemas.microsoft.com/office/drawing/2014/main" id="{969FDAB6-FC60-4402-A68B-C3AE19E33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136525"/>
            <a:ext cx="3625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 b="1"/>
              <a:t>Illustratie van voorgaande regel</a:t>
            </a:r>
          </a:p>
        </p:txBody>
      </p:sp>
      <p:sp>
        <p:nvSpPr>
          <p:cNvPr id="34820" name="Slide Number Placeholder 1">
            <a:extLst>
              <a:ext uri="{FF2B5EF4-FFF2-40B4-BE49-F238E27FC236}">
                <a16:creationId xmlns:a16="http://schemas.microsoft.com/office/drawing/2014/main" id="{CDAF789F-EFC3-4E5D-AFC1-BFA2A202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657DC6-7833-45D8-A7B3-4866B0172346}" type="slidenum">
              <a:rPr lang="nl-BE" altLang="en-US"/>
              <a:pPr/>
              <a:t>22</a:t>
            </a:fld>
            <a:endParaRPr lang="nl-BE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03-0161b">
            <a:extLst>
              <a:ext uri="{FF2B5EF4-FFF2-40B4-BE49-F238E27FC236}">
                <a16:creationId xmlns:a16="http://schemas.microsoft.com/office/drawing/2014/main" id="{5F598AFD-0977-41E2-A5BE-A87C87D0A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6613"/>
            <a:ext cx="8793163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 Box 4">
            <a:extLst>
              <a:ext uri="{FF2B5EF4-FFF2-40B4-BE49-F238E27FC236}">
                <a16:creationId xmlns:a16="http://schemas.microsoft.com/office/drawing/2014/main" id="{E5F423FB-EE68-492D-A406-D62F7E924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4673600"/>
            <a:ext cx="725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Je kunt deze regel uitbreiden naar de optelling van meerdere functies.</a:t>
            </a:r>
          </a:p>
        </p:txBody>
      </p:sp>
      <p:sp>
        <p:nvSpPr>
          <p:cNvPr id="35844" name="Rectangle 5">
            <a:extLst>
              <a:ext uri="{FF2B5EF4-FFF2-40B4-BE49-F238E27FC236}">
                <a16:creationId xmlns:a16="http://schemas.microsoft.com/office/drawing/2014/main" id="{211285C5-AD18-401E-9669-41CEF892D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789363"/>
            <a:ext cx="1441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Bewijs </a:t>
            </a:r>
            <a:r>
              <a:rPr lang="nl-BE" altLang="en-US" sz="1800" b="1">
                <a:solidFill>
                  <a:srgbClr val="FF0000"/>
                </a:solidFill>
              </a:rPr>
              <a:t>NIET</a:t>
            </a:r>
          </a:p>
        </p:txBody>
      </p:sp>
      <p:sp>
        <p:nvSpPr>
          <p:cNvPr id="35845" name="Slide Number Placeholder 1">
            <a:extLst>
              <a:ext uri="{FF2B5EF4-FFF2-40B4-BE49-F238E27FC236}">
                <a16:creationId xmlns:a16="http://schemas.microsoft.com/office/drawing/2014/main" id="{8FA4A7E7-E253-460A-8D04-A4639E33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C73141-CD5B-4209-8450-A2B5C25FA8C2}" type="slidenum">
              <a:rPr lang="nl-BE" altLang="en-US"/>
              <a:pPr/>
              <a:t>23</a:t>
            </a:fld>
            <a:endParaRPr lang="nl-BE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03-0163">
            <a:extLst>
              <a:ext uri="{FF2B5EF4-FFF2-40B4-BE49-F238E27FC236}">
                <a16:creationId xmlns:a16="http://schemas.microsoft.com/office/drawing/2014/main" id="{DA3D3E0E-6EA9-455B-B1A0-CD2FB7797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-26988"/>
            <a:ext cx="8766175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 descr="03-0165">
            <a:extLst>
              <a:ext uri="{FF2B5EF4-FFF2-40B4-BE49-F238E27FC236}">
                <a16:creationId xmlns:a16="http://schemas.microsoft.com/office/drawing/2014/main" id="{0E13292E-BEE3-481E-B41A-6001658CE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44700"/>
            <a:ext cx="8766175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 descr="03-0166">
            <a:extLst>
              <a:ext uri="{FF2B5EF4-FFF2-40B4-BE49-F238E27FC236}">
                <a16:creationId xmlns:a16="http://schemas.microsoft.com/office/drawing/2014/main" id="{56611F92-FDC4-4E2D-9CE4-C832C1532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97425"/>
            <a:ext cx="8775700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 Box 5">
            <a:extLst>
              <a:ext uri="{FF2B5EF4-FFF2-40B4-BE49-F238E27FC236}">
                <a16:creationId xmlns:a16="http://schemas.microsoft.com/office/drawing/2014/main" id="{52008E0E-8F88-4FEF-B3A1-4071B8B24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97050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600"/>
              <a:t>Bewijs niet</a:t>
            </a: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583EE7BB-8107-4313-9084-89854A7BF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581525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600"/>
              <a:t>Bewijs niet</a:t>
            </a:r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F59DEFF7-22D1-430D-88E9-BB8D86AF3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621463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600"/>
              <a:t>Bewijs niet</a:t>
            </a:r>
          </a:p>
        </p:txBody>
      </p:sp>
      <p:sp>
        <p:nvSpPr>
          <p:cNvPr id="37896" name="Slide Number Placeholder 1">
            <a:extLst>
              <a:ext uri="{FF2B5EF4-FFF2-40B4-BE49-F238E27FC236}">
                <a16:creationId xmlns:a16="http://schemas.microsoft.com/office/drawing/2014/main" id="{EA2A556D-6A68-4506-AE81-826EF29A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918C09-6B8B-4200-9292-3137CA254A1F}" type="slidenum">
              <a:rPr lang="nl-BE" altLang="en-US"/>
              <a:pPr/>
              <a:t>24</a:t>
            </a:fld>
            <a:endParaRPr lang="nl-BE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03-10">
            <a:extLst>
              <a:ext uri="{FF2B5EF4-FFF2-40B4-BE49-F238E27FC236}">
                <a16:creationId xmlns:a16="http://schemas.microsoft.com/office/drawing/2014/main" id="{812084CD-B51A-4765-99CC-FE0B8578A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723900"/>
            <a:ext cx="443865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ext Box 3">
            <a:extLst>
              <a:ext uri="{FF2B5EF4-FFF2-40B4-BE49-F238E27FC236}">
                <a16:creationId xmlns:a16="http://schemas.microsoft.com/office/drawing/2014/main" id="{66FECF93-4055-4D9C-8E40-AF39B83A9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38100"/>
            <a:ext cx="704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Heeft de onderstaande functie horizontale raaklijnen ? Zo ja, waar ?</a:t>
            </a:r>
          </a:p>
        </p:txBody>
      </p:sp>
      <p:sp>
        <p:nvSpPr>
          <p:cNvPr id="39940" name="Slide Number Placeholder 1">
            <a:extLst>
              <a:ext uri="{FF2B5EF4-FFF2-40B4-BE49-F238E27FC236}">
                <a16:creationId xmlns:a16="http://schemas.microsoft.com/office/drawing/2014/main" id="{D4CD1B68-A4C5-437A-9F1F-185F1385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BDF635-0E00-4CCB-98BA-11FB978042DB}" type="slidenum">
              <a:rPr lang="nl-BE" altLang="en-US"/>
              <a:pPr/>
              <a:t>25</a:t>
            </a:fld>
            <a:endParaRPr lang="nl-BE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2ADE01A-EEA2-4DCF-B5F4-303B540842F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5492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/>
              <a:t>3.3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FE45A05-D9F3-4837-ACF6-CB49AD0958F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205038"/>
            <a:ext cx="6400800" cy="17526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Afgeleiden als snelheid van verandering</a:t>
            </a:r>
          </a:p>
        </p:txBody>
      </p:sp>
      <p:sp>
        <p:nvSpPr>
          <p:cNvPr id="40964" name="Slide Number Placeholder 1">
            <a:extLst>
              <a:ext uri="{FF2B5EF4-FFF2-40B4-BE49-F238E27FC236}">
                <a16:creationId xmlns:a16="http://schemas.microsoft.com/office/drawing/2014/main" id="{E3556519-B2F2-465A-AACE-5AD840B6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1E13D5-725C-4B0D-ACE1-F6D9BB28A463}" type="slidenum">
              <a:rPr lang="nl-BE" altLang="en-US"/>
              <a:pPr/>
              <a:t>26</a:t>
            </a:fld>
            <a:endParaRPr lang="nl-BE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03-12">
            <a:extLst>
              <a:ext uri="{FF2B5EF4-FFF2-40B4-BE49-F238E27FC236}">
                <a16:creationId xmlns:a16="http://schemas.microsoft.com/office/drawing/2014/main" id="{2FB01D67-8C0A-4727-9DE8-D6FCC84F7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573463"/>
            <a:ext cx="4838700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4">
            <a:extLst>
              <a:ext uri="{FF2B5EF4-FFF2-40B4-BE49-F238E27FC236}">
                <a16:creationId xmlns:a16="http://schemas.microsoft.com/office/drawing/2014/main" id="{9102D579-1253-4FCC-8376-4175AB226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611188"/>
            <a:ext cx="683260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 b="1"/>
              <a:t>Positie</a:t>
            </a:r>
            <a:r>
              <a:rPr lang="nl-BE" altLang="en-US" sz="1800"/>
              <a:t> van deeltje gegeven door s = f(t)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altLang="en-US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 b="1"/>
              <a:t>De ogenblikkelijke snelheid</a:t>
            </a:r>
            <a:r>
              <a:rPr lang="nl-BE" altLang="en-US" sz="1800"/>
              <a:t>: afgeleide van positie naar de tijd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  s’(t)=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 b="1"/>
              <a:t>Versnelling</a:t>
            </a:r>
            <a:r>
              <a:rPr lang="nl-BE" altLang="en-US" sz="1800"/>
              <a:t>: afgeleide van de snelheid naar de tijd = v’(t) = s’’(t)</a:t>
            </a:r>
          </a:p>
        </p:txBody>
      </p:sp>
      <p:sp>
        <p:nvSpPr>
          <p:cNvPr id="41988" name="Text Box 5">
            <a:extLst>
              <a:ext uri="{FF2B5EF4-FFF2-40B4-BE49-F238E27FC236}">
                <a16:creationId xmlns:a16="http://schemas.microsoft.com/office/drawing/2014/main" id="{550DA4E7-87CD-4E94-A08A-1733559EA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182563"/>
            <a:ext cx="497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 b="1"/>
              <a:t>Fysische betekenis: Snelheid en versnelling</a:t>
            </a:r>
            <a:endParaRPr lang="nl-BE" altLang="en-US" sz="1800"/>
          </a:p>
        </p:txBody>
      </p:sp>
      <p:graphicFrame>
        <p:nvGraphicFramePr>
          <p:cNvPr id="41989" name="Object 8">
            <a:extLst>
              <a:ext uri="{FF2B5EF4-FFF2-40B4-BE49-F238E27FC236}">
                <a16:creationId xmlns:a16="http://schemas.microsoft.com/office/drawing/2014/main" id="{CE297503-5BC3-4CE0-A7E1-4E07623F48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557338"/>
          <a:ext cx="2447925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Equation" r:id="rId4" imgW="1447172" imgH="393529" progId="Equation.3">
                  <p:embed/>
                </p:oleObj>
              </mc:Choice>
              <mc:Fallback>
                <p:oleObj name="Equation" r:id="rId4" imgW="1447172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557338"/>
                        <a:ext cx="2447925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Slide Number Placeholder 1">
            <a:extLst>
              <a:ext uri="{FF2B5EF4-FFF2-40B4-BE49-F238E27FC236}">
                <a16:creationId xmlns:a16="http://schemas.microsoft.com/office/drawing/2014/main" id="{F7DB25E7-3186-4C10-80E3-4600CD8E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087E86-41EB-4A3A-A26F-F335DA4CBC97}" type="slidenum">
              <a:rPr lang="nl-BE" altLang="en-US"/>
              <a:pPr/>
              <a:t>27</a:t>
            </a:fld>
            <a:endParaRPr lang="nl-BE" alt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03-13">
            <a:extLst>
              <a:ext uri="{FF2B5EF4-FFF2-40B4-BE49-F238E27FC236}">
                <a16:creationId xmlns:a16="http://schemas.microsoft.com/office/drawing/2014/main" id="{58EFBCF5-2652-4CFD-8F01-727E8D4CA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57200"/>
            <a:ext cx="5097463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Slide Number Placeholder 1">
            <a:extLst>
              <a:ext uri="{FF2B5EF4-FFF2-40B4-BE49-F238E27FC236}">
                <a16:creationId xmlns:a16="http://schemas.microsoft.com/office/drawing/2014/main" id="{D7F2025C-0074-44F3-B9CE-6E614766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265126-3590-47BC-9678-57AD01EC21E6}" type="slidenum">
              <a:rPr lang="nl-BE" altLang="en-US"/>
              <a:pPr/>
              <a:t>28</a:t>
            </a:fld>
            <a:endParaRPr lang="nl-BE" alt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03-14">
            <a:extLst>
              <a:ext uri="{FF2B5EF4-FFF2-40B4-BE49-F238E27FC236}">
                <a16:creationId xmlns:a16="http://schemas.microsoft.com/office/drawing/2014/main" id="{AA164050-A24D-43E9-93A4-B121F8E28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12875"/>
            <a:ext cx="80772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Text Box 3">
            <a:extLst>
              <a:ext uri="{FF2B5EF4-FFF2-40B4-BE49-F238E27FC236}">
                <a16:creationId xmlns:a16="http://schemas.microsoft.com/office/drawing/2014/main" id="{FDA56815-DFB8-4D0B-BDD2-2E171303B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876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Indien de snelheid positief is beweegt men in de positieve s-richting (voorwaarts).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Indien de snelheid negatief is beweegt men in de negatieve s-richting (achterwaarts).</a:t>
            </a:r>
          </a:p>
        </p:txBody>
      </p:sp>
      <p:sp>
        <p:nvSpPr>
          <p:cNvPr id="44036" name="Slide Number Placeholder 1">
            <a:extLst>
              <a:ext uri="{FF2B5EF4-FFF2-40B4-BE49-F238E27FC236}">
                <a16:creationId xmlns:a16="http://schemas.microsoft.com/office/drawing/2014/main" id="{D2750E6D-DC9E-465F-8E0F-07EF7207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C18728-6401-4D9E-A2D9-C8078D857833}" type="slidenum">
              <a:rPr lang="nl-BE" altLang="en-US"/>
              <a:pPr/>
              <a:t>29</a:t>
            </a:fld>
            <a:endParaRPr lang="nl-BE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02-65">
            <a:extLst>
              <a:ext uri="{FF2B5EF4-FFF2-40B4-BE49-F238E27FC236}">
                <a16:creationId xmlns:a16="http://schemas.microsoft.com/office/drawing/2014/main" id="{3B2398A3-27C0-42DE-B3F3-6052BD775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686800" cy="365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4">
            <a:extLst>
              <a:ext uri="{FF2B5EF4-FFF2-40B4-BE49-F238E27FC236}">
                <a16:creationId xmlns:a16="http://schemas.microsoft.com/office/drawing/2014/main" id="{22CB8054-7E47-478F-B2D9-2C176A2AA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437063"/>
            <a:ext cx="8497888" cy="86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72" name="Rectangle 5">
            <a:extLst>
              <a:ext uri="{FF2B5EF4-FFF2-40B4-BE49-F238E27FC236}">
                <a16:creationId xmlns:a16="http://schemas.microsoft.com/office/drawing/2014/main" id="{DF20F8E1-5007-4D50-AD67-58562763C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941888"/>
            <a:ext cx="8064500" cy="1079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14F44F11-CA2A-4603-9356-13F081580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4960938"/>
            <a:ext cx="8032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De raaklijn aan een grafiek in een punt P is de rechte door P, waarvan de rico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de limiet is van de rico’s van de koordes PQ als Q </a:t>
            </a:r>
            <a:r>
              <a:rPr lang="nl-BE" altLang="en-US" sz="1800">
                <a:sym typeface="Wingdings" panose="05000000000000000000" pitchFamily="2" charset="2"/>
              </a:rPr>
              <a:t>het punt P nadert</a:t>
            </a:r>
            <a:endParaRPr lang="nl-BE" altLang="en-US" sz="1800"/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8E22057A-3A13-4BD6-A435-BBEA3C169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0" y="333375"/>
            <a:ext cx="4921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 b="1"/>
              <a:t>De definitie van een raaklijn aan een grafiek</a:t>
            </a:r>
          </a:p>
        </p:txBody>
      </p:sp>
      <p:sp>
        <p:nvSpPr>
          <p:cNvPr id="7175" name="Slide Number Placeholder 1">
            <a:extLst>
              <a:ext uri="{FF2B5EF4-FFF2-40B4-BE49-F238E27FC236}">
                <a16:creationId xmlns:a16="http://schemas.microsoft.com/office/drawing/2014/main" id="{B2E50B39-9F8E-485A-8006-F94722E6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B2D19D-BA23-409F-90DD-02D82606F209}" type="slidenum">
              <a:rPr lang="nl-BE" altLang="en-US"/>
              <a:pPr/>
              <a:t>3</a:t>
            </a:fld>
            <a:endParaRPr lang="nl-BE" alt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03-15">
            <a:extLst>
              <a:ext uri="{FF2B5EF4-FFF2-40B4-BE49-F238E27FC236}">
                <a16:creationId xmlns:a16="http://schemas.microsoft.com/office/drawing/2014/main" id="{1B2D0C41-293C-418B-B412-0E9855D0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8900"/>
            <a:ext cx="7162800" cy="593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059" name="Group 7">
            <a:extLst>
              <a:ext uri="{FF2B5EF4-FFF2-40B4-BE49-F238E27FC236}">
                <a16:creationId xmlns:a16="http://schemas.microsoft.com/office/drawing/2014/main" id="{3C6CE7F0-27C6-465C-9609-0E6ACB9831BF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5734050"/>
            <a:ext cx="7632700" cy="792163"/>
            <a:chOff x="385" y="3793"/>
            <a:chExt cx="4808" cy="499"/>
          </a:xfrm>
        </p:grpSpPr>
        <p:grpSp>
          <p:nvGrpSpPr>
            <p:cNvPr id="45061" name="Group 6">
              <a:extLst>
                <a:ext uri="{FF2B5EF4-FFF2-40B4-BE49-F238E27FC236}">
                  <a16:creationId xmlns:a16="http://schemas.microsoft.com/office/drawing/2014/main" id="{A862C60D-B369-4B40-9910-F91EA4C72A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3810"/>
              <a:ext cx="4808" cy="482"/>
              <a:chOff x="385" y="3793"/>
              <a:chExt cx="4808" cy="482"/>
            </a:xfrm>
          </p:grpSpPr>
          <p:sp>
            <p:nvSpPr>
              <p:cNvPr id="45063" name="Rectangle 5">
                <a:extLst>
                  <a:ext uri="{FF2B5EF4-FFF2-40B4-BE49-F238E27FC236}">
                    <a16:creationId xmlns:a16="http://schemas.microsoft.com/office/drawing/2014/main" id="{1A1CF5F2-E02C-43C2-A247-12A1B5D39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793"/>
                <a:ext cx="4808" cy="4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064" name="Text Box 3">
                <a:extLst>
                  <a:ext uri="{FF2B5EF4-FFF2-40B4-BE49-F238E27FC236}">
                    <a16:creationId xmlns:a16="http://schemas.microsoft.com/office/drawing/2014/main" id="{40F7D581-0538-4B1D-AC41-A687E11AB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" y="3929"/>
                <a:ext cx="43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nl-BE" altLang="en-US" sz="1800"/>
                  <a:t>De versnelling a is de afgeleide van de snelheid naar de tijd:         </a:t>
                </a:r>
              </a:p>
            </p:txBody>
          </p:sp>
        </p:grpSp>
        <p:graphicFrame>
          <p:nvGraphicFramePr>
            <p:cNvPr id="45062" name="Object 4">
              <a:extLst>
                <a:ext uri="{FF2B5EF4-FFF2-40B4-BE49-F238E27FC236}">
                  <a16:creationId xmlns:a16="http://schemas.microsoft.com/office/drawing/2014/main" id="{A5688F74-C016-4CD1-AFA1-74FD24E58E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2" y="3793"/>
            <a:ext cx="681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69" name="Equation" r:id="rId4" imgW="609600" imgH="419100" progId="Equation.3">
                    <p:embed/>
                  </p:oleObj>
                </mc:Choice>
                <mc:Fallback>
                  <p:oleObj name="Equation" r:id="rId4" imgW="609600" imgH="4191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3793"/>
                          <a:ext cx="681" cy="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60" name="Slide Number Placeholder 1">
            <a:extLst>
              <a:ext uri="{FF2B5EF4-FFF2-40B4-BE49-F238E27FC236}">
                <a16:creationId xmlns:a16="http://schemas.microsoft.com/office/drawing/2014/main" id="{21842CF5-5D33-45CF-A7C3-13DBCF34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53F7F5-7401-49FD-B472-B51805069C3D}" type="slidenum">
              <a:rPr lang="nl-BE" altLang="en-US"/>
              <a:pPr/>
              <a:t>30</a:t>
            </a:fld>
            <a:endParaRPr lang="nl-BE" alt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998E2B19-9C7E-4C1F-B002-C8638C48F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765175"/>
            <a:ext cx="7920038" cy="1943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83" name="Rectangle 4">
            <a:extLst>
              <a:ext uri="{FF2B5EF4-FFF2-40B4-BE49-F238E27FC236}">
                <a16:creationId xmlns:a16="http://schemas.microsoft.com/office/drawing/2014/main" id="{8B1EDD06-E4F2-4227-878D-478687437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49275"/>
            <a:ext cx="7951788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en-US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 b="1"/>
              <a:t>De ogenblikkelijke snelheid van verandering van f met x</a:t>
            </a:r>
            <a:r>
              <a:rPr lang="nl-BE" altLang="en-US" sz="1800"/>
              <a:t>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De ogenblikkelijke snelheid van verandering van f met x in x</a:t>
            </a:r>
            <a:r>
              <a:rPr lang="nl-BE" altLang="en-US" sz="1800" baseline="-25000"/>
              <a:t>o</a:t>
            </a:r>
            <a:r>
              <a:rPr lang="nl-BE" altLang="en-US" sz="1800"/>
              <a:t> wordt gegeven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door de afgeleide van f naar x</a:t>
            </a:r>
            <a:endParaRPr lang="nl-BE" altLang="en-US" sz="1800" b="1"/>
          </a:p>
        </p:txBody>
      </p:sp>
      <p:graphicFrame>
        <p:nvGraphicFramePr>
          <p:cNvPr id="46084" name="Object 5">
            <a:extLst>
              <a:ext uri="{FF2B5EF4-FFF2-40B4-BE49-F238E27FC236}">
                <a16:creationId xmlns:a16="http://schemas.microsoft.com/office/drawing/2014/main" id="{5BFF8E69-C8E8-4A86-B1D7-5CF9B0C703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0800" y="1844675"/>
          <a:ext cx="2576513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Equation" r:id="rId3" imgW="1524000" imgH="393700" progId="Equation.3">
                  <p:embed/>
                </p:oleObj>
              </mc:Choice>
              <mc:Fallback>
                <p:oleObj name="Equation" r:id="rId3" imgW="15240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1844675"/>
                        <a:ext cx="2576513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 Box 6">
            <a:extLst>
              <a:ext uri="{FF2B5EF4-FFF2-40B4-BE49-F238E27FC236}">
                <a16:creationId xmlns:a16="http://schemas.microsoft.com/office/drawing/2014/main" id="{A68DAE52-2A2C-4278-ADD7-9AA3BB588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207963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Analoog</a:t>
            </a:r>
          </a:p>
        </p:txBody>
      </p:sp>
      <p:sp>
        <p:nvSpPr>
          <p:cNvPr id="46086" name="Text Box 8">
            <a:extLst>
              <a:ext uri="{FF2B5EF4-FFF2-40B4-BE49-F238E27FC236}">
                <a16:creationId xmlns:a16="http://schemas.microsoft.com/office/drawing/2014/main" id="{8056EC27-0757-42B4-ABA6-D67A21488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3232150"/>
            <a:ext cx="781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Vb: Hoe snel verandert de oppervlakte van een cirkel met de lengte van de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diameter D als de D=10m ?</a:t>
            </a:r>
          </a:p>
        </p:txBody>
      </p:sp>
      <p:sp>
        <p:nvSpPr>
          <p:cNvPr id="46087" name="Slide Number Placeholder 1">
            <a:extLst>
              <a:ext uri="{FF2B5EF4-FFF2-40B4-BE49-F238E27FC236}">
                <a16:creationId xmlns:a16="http://schemas.microsoft.com/office/drawing/2014/main" id="{435AD171-4641-4210-86CB-0B3151FB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AEE5C8-778B-427A-A617-9DDF06F2BA9F}" type="slidenum">
              <a:rPr lang="nl-BE" altLang="en-US"/>
              <a:pPr/>
              <a:t>31</a:t>
            </a:fld>
            <a:endParaRPr lang="nl-BE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A47A13C-F03A-4313-B8CD-7D56FE7A233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3.4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1A43166-4B10-4A70-8DE0-57906058A97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Afgeleiden van                        Trigonometrische Functies</a:t>
            </a:r>
          </a:p>
        </p:txBody>
      </p:sp>
      <p:sp>
        <p:nvSpPr>
          <p:cNvPr id="47108" name="Slide Number Placeholder 1">
            <a:extLst>
              <a:ext uri="{FF2B5EF4-FFF2-40B4-BE49-F238E27FC236}">
                <a16:creationId xmlns:a16="http://schemas.microsoft.com/office/drawing/2014/main" id="{8CC68CD4-54A9-4135-9B2C-7D1A6A4A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C34B06-879F-42B9-8C91-4EB2710B4F24}" type="slidenum">
              <a:rPr lang="nl-BE" altLang="en-US"/>
              <a:pPr/>
              <a:t>32</a:t>
            </a:fld>
            <a:endParaRPr lang="nl-BE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03-23">
            <a:extLst>
              <a:ext uri="{FF2B5EF4-FFF2-40B4-BE49-F238E27FC236}">
                <a16:creationId xmlns:a16="http://schemas.microsoft.com/office/drawing/2014/main" id="{CBC02F78-0941-479E-AF6B-4BFAE86FE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5" y="1649413"/>
            <a:ext cx="4879975" cy="494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3" descr="03-0184">
            <a:extLst>
              <a:ext uri="{FF2B5EF4-FFF2-40B4-BE49-F238E27FC236}">
                <a16:creationId xmlns:a16="http://schemas.microsoft.com/office/drawing/2014/main" id="{D24F6EE6-8177-440E-AF3A-78F6E8579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288"/>
            <a:ext cx="8647113" cy="16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 descr="03-0185">
            <a:extLst>
              <a:ext uri="{FF2B5EF4-FFF2-40B4-BE49-F238E27FC236}">
                <a16:creationId xmlns:a16="http://schemas.microsoft.com/office/drawing/2014/main" id="{85A9F04D-9E2C-47A0-BF90-0CC6BDB7C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97475"/>
            <a:ext cx="86756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Slide Number Placeholder 1">
            <a:extLst>
              <a:ext uri="{FF2B5EF4-FFF2-40B4-BE49-F238E27FC236}">
                <a16:creationId xmlns:a16="http://schemas.microsoft.com/office/drawing/2014/main" id="{A346FEEF-4775-481C-B19D-59197EE6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F6B1B8-F54D-4D86-9A10-B1772FB2DD95}" type="slidenum">
              <a:rPr lang="nl-BE" altLang="en-US"/>
              <a:pPr/>
              <a:t>33</a:t>
            </a:fld>
            <a:endParaRPr lang="nl-BE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03-24">
            <a:extLst>
              <a:ext uri="{FF2B5EF4-FFF2-40B4-BE49-F238E27FC236}">
                <a16:creationId xmlns:a16="http://schemas.microsoft.com/office/drawing/2014/main" id="{F86B3E21-30B9-4167-8539-E730340DB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3" y="1250950"/>
            <a:ext cx="4160837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155" name="Object 3">
            <a:extLst>
              <a:ext uri="{FF2B5EF4-FFF2-40B4-BE49-F238E27FC236}">
                <a16:creationId xmlns:a16="http://schemas.microsoft.com/office/drawing/2014/main" id="{BB1FBF8F-0EC5-4D87-96BD-56CB2998DE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2852738"/>
          <a:ext cx="208756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Equation" r:id="rId4" imgW="837836" imgH="215806" progId="Equation.3">
                  <p:embed/>
                </p:oleObj>
              </mc:Choice>
              <mc:Fallback>
                <p:oleObj name="Equation" r:id="rId4" imgW="837836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852738"/>
                        <a:ext cx="2087562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Text Box 4">
            <a:extLst>
              <a:ext uri="{FF2B5EF4-FFF2-40B4-BE49-F238E27FC236}">
                <a16:creationId xmlns:a16="http://schemas.microsoft.com/office/drawing/2014/main" id="{F9148F83-4774-4549-BB7F-41CCC0691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52425"/>
            <a:ext cx="708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Een trillende massa aan een veer. Bereken snelheid en versnelling !</a:t>
            </a:r>
          </a:p>
        </p:txBody>
      </p:sp>
      <p:sp>
        <p:nvSpPr>
          <p:cNvPr id="49157" name="Slide Number Placeholder 1">
            <a:extLst>
              <a:ext uri="{FF2B5EF4-FFF2-40B4-BE49-F238E27FC236}">
                <a16:creationId xmlns:a16="http://schemas.microsoft.com/office/drawing/2014/main" id="{42D29B56-A832-4E94-B013-28D25404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690ED6-92B8-4FD0-B7B6-A70A1A1A7490}" type="slidenum">
              <a:rPr lang="nl-BE" altLang="en-US"/>
              <a:pPr/>
              <a:t>34</a:t>
            </a:fld>
            <a:endParaRPr lang="nl-BE" alt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03-25">
            <a:extLst>
              <a:ext uri="{FF2B5EF4-FFF2-40B4-BE49-F238E27FC236}">
                <a16:creationId xmlns:a16="http://schemas.microsoft.com/office/drawing/2014/main" id="{99B299C1-36A9-4780-BD75-07E717E0B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5" y="1066800"/>
            <a:ext cx="495617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Slide Number Placeholder 1">
            <a:extLst>
              <a:ext uri="{FF2B5EF4-FFF2-40B4-BE49-F238E27FC236}">
                <a16:creationId xmlns:a16="http://schemas.microsoft.com/office/drawing/2014/main" id="{44F0A1C2-CF39-43EE-BC25-DE70F0F0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A76EE5-A7F8-403D-91B4-68CA380617FF}" type="slidenum">
              <a:rPr lang="nl-BE" altLang="en-US"/>
              <a:pPr/>
              <a:t>35</a:t>
            </a:fld>
            <a:endParaRPr lang="nl-BE" alt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1">
            <a:extLst>
              <a:ext uri="{FF2B5EF4-FFF2-40B4-BE49-F238E27FC236}">
                <a16:creationId xmlns:a16="http://schemas.microsoft.com/office/drawing/2014/main" id="{B2552E2E-CF52-4B5F-B9AD-6E83566D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6C1401-B17B-4BE6-85F8-EF69A332E8C4}" type="slidenum">
              <a:rPr lang="nl-BE" altLang="en-US"/>
              <a:pPr/>
              <a:t>36</a:t>
            </a:fld>
            <a:endParaRPr lang="nl-BE" altLang="en-US"/>
          </a:p>
        </p:txBody>
      </p:sp>
      <p:pic>
        <p:nvPicPr>
          <p:cNvPr id="51203" name="Picture 3">
            <a:extLst>
              <a:ext uri="{FF2B5EF4-FFF2-40B4-BE49-F238E27FC236}">
                <a16:creationId xmlns:a16="http://schemas.microsoft.com/office/drawing/2014/main" id="{7D1BF9B6-4A6F-4AA8-B4FA-441AF1696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836613"/>
            <a:ext cx="761047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TextBox 4">
            <a:extLst>
              <a:ext uri="{FF2B5EF4-FFF2-40B4-BE49-F238E27FC236}">
                <a16:creationId xmlns:a16="http://schemas.microsoft.com/office/drawing/2014/main" id="{A275850F-FC01-4319-9AF4-FB64122E0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260350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Te kennen afgeleiden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02-66">
            <a:extLst>
              <a:ext uri="{FF2B5EF4-FFF2-40B4-BE49-F238E27FC236}">
                <a16:creationId xmlns:a16="http://schemas.microsoft.com/office/drawing/2014/main" id="{CD0E22C0-7BCB-477A-8077-EA503A143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534400" cy="445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3">
            <a:extLst>
              <a:ext uri="{FF2B5EF4-FFF2-40B4-BE49-F238E27FC236}">
                <a16:creationId xmlns:a16="http://schemas.microsoft.com/office/drawing/2014/main" id="{CEEC3ACF-F7CD-42E1-B0CC-5A370FF21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36525"/>
            <a:ext cx="8859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Zoek de rico en de vergelijking van de raaklijn aan de parabool y=x</a:t>
            </a:r>
            <a:r>
              <a:rPr lang="nl-BE" altLang="en-US" sz="1800" baseline="30000"/>
              <a:t>2</a:t>
            </a:r>
            <a:r>
              <a:rPr lang="nl-BE" altLang="en-US" sz="1800"/>
              <a:t> in het punt P(2,4)</a:t>
            </a:r>
          </a:p>
        </p:txBody>
      </p:sp>
      <p:sp>
        <p:nvSpPr>
          <p:cNvPr id="9220" name="TextBox 3">
            <a:extLst>
              <a:ext uri="{FF2B5EF4-FFF2-40B4-BE49-F238E27FC236}">
                <a16:creationId xmlns:a16="http://schemas.microsoft.com/office/drawing/2014/main" id="{2B1A6341-CE96-4D3D-B059-60CA88E67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25" y="5805488"/>
            <a:ext cx="2190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Raaklijn: y = 4x - 4</a:t>
            </a:r>
          </a:p>
        </p:txBody>
      </p:sp>
      <p:sp>
        <p:nvSpPr>
          <p:cNvPr id="9221" name="Slide Number Placeholder 1">
            <a:extLst>
              <a:ext uri="{FF2B5EF4-FFF2-40B4-BE49-F238E27FC236}">
                <a16:creationId xmlns:a16="http://schemas.microsoft.com/office/drawing/2014/main" id="{5C063F7A-78AA-4B0F-8B48-48E9E6E3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2BAD33-BBF9-423B-B5D5-1E2E256498E6}" type="slidenum">
              <a:rPr lang="nl-BE" altLang="en-US"/>
              <a:pPr/>
              <a:t>4</a:t>
            </a:fld>
            <a:endParaRPr lang="nl-BE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D2B1D946-1C2E-4179-B89E-8D29AE572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60350"/>
            <a:ext cx="7991475" cy="19446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1267" name="Picture 2" descr="02-67">
            <a:extLst>
              <a:ext uri="{FF2B5EF4-FFF2-40B4-BE49-F238E27FC236}">
                <a16:creationId xmlns:a16="http://schemas.microsoft.com/office/drawing/2014/main" id="{2517DD75-03F6-461E-A387-E63CD433B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05075"/>
            <a:ext cx="4989513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 Box 6">
            <a:extLst>
              <a:ext uri="{FF2B5EF4-FFF2-40B4-BE49-F238E27FC236}">
                <a16:creationId xmlns:a16="http://schemas.microsoft.com/office/drawing/2014/main" id="{22D230F5-41C3-4A0D-8B31-31FA84A01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333375"/>
            <a:ext cx="76517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De helling van de grafiek y=f(x) in het punt P(x</a:t>
            </a:r>
            <a:r>
              <a:rPr lang="nl-BE" altLang="en-US" sz="1800" baseline="-25000"/>
              <a:t>o</a:t>
            </a:r>
            <a:r>
              <a:rPr lang="nl-BE" altLang="en-US" sz="1800"/>
              <a:t>,f(x</a:t>
            </a:r>
            <a:r>
              <a:rPr lang="nl-BE" altLang="en-US" sz="1800" baseline="-25000"/>
              <a:t>o</a:t>
            </a:r>
            <a:r>
              <a:rPr lang="nl-BE" altLang="en-US" sz="1800"/>
              <a:t>)) is het getal m met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                                                                  (indien deze limiet bestaat)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De raaklijn aan de grafiek in het punt P is de rechte door P met m als rico: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   y-f(x</a:t>
            </a:r>
            <a:r>
              <a:rPr lang="nl-BE" altLang="en-US" sz="1800" baseline="-25000"/>
              <a:t>o</a:t>
            </a:r>
            <a:r>
              <a:rPr lang="nl-BE" altLang="en-US" sz="1800"/>
              <a:t>) = m(x-x</a:t>
            </a:r>
            <a:r>
              <a:rPr lang="nl-BE" altLang="en-US" sz="1800" baseline="-25000"/>
              <a:t>o</a:t>
            </a:r>
            <a:r>
              <a:rPr lang="nl-BE" altLang="en-US" sz="1800"/>
              <a:t>)</a:t>
            </a:r>
          </a:p>
        </p:txBody>
      </p:sp>
      <p:graphicFrame>
        <p:nvGraphicFramePr>
          <p:cNvPr id="11269" name="Object 8">
            <a:extLst>
              <a:ext uri="{FF2B5EF4-FFF2-40B4-BE49-F238E27FC236}">
                <a16:creationId xmlns:a16="http://schemas.microsoft.com/office/drawing/2014/main" id="{BDA50CAA-2B83-4356-B287-DE14DB9461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765175"/>
          <a:ext cx="2808287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5" imgW="1790700" imgH="393700" progId="Equation.3">
                  <p:embed/>
                </p:oleObj>
              </mc:Choice>
              <mc:Fallback>
                <p:oleObj name="Equation" r:id="rId5" imgW="17907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765175"/>
                        <a:ext cx="2808287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Box 7">
            <a:extLst>
              <a:ext uri="{FF2B5EF4-FFF2-40B4-BE49-F238E27FC236}">
                <a16:creationId xmlns:a16="http://schemas.microsoft.com/office/drawing/2014/main" id="{8C0AF9FE-415D-4CDF-906E-77771E6F9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175" y="5951537"/>
            <a:ext cx="1838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Vb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raaklijn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aan</a:t>
            </a:r>
            <a:r>
              <a:rPr lang="en-US" altLang="en-US" sz="1800" dirty="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f(x)=</a:t>
            </a:r>
            <a:r>
              <a:rPr lang="en-US" altLang="en-US" sz="1800" dirty="0" err="1"/>
              <a:t>mx+b</a:t>
            </a:r>
            <a:r>
              <a:rPr lang="en-US" altLang="en-US" sz="1800" dirty="0"/>
              <a:t> in x</a:t>
            </a:r>
            <a:r>
              <a:rPr lang="en-US" altLang="en-US" sz="1800" baseline="-25000" dirty="0"/>
              <a:t>o</a:t>
            </a:r>
          </a:p>
        </p:txBody>
      </p:sp>
      <p:sp>
        <p:nvSpPr>
          <p:cNvPr id="11271" name="Slide Number Placeholder 1">
            <a:extLst>
              <a:ext uri="{FF2B5EF4-FFF2-40B4-BE49-F238E27FC236}">
                <a16:creationId xmlns:a16="http://schemas.microsoft.com/office/drawing/2014/main" id="{A836FD49-95CC-4FDA-8A8B-241A6BA1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705139-346C-497C-910D-C1AE547CBF4F}" type="slidenum">
              <a:rPr lang="nl-BE" altLang="en-US"/>
              <a:pPr/>
              <a:t>5</a:t>
            </a:fld>
            <a:endParaRPr lang="nl-BE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>
            <a:extLst>
              <a:ext uri="{FF2B5EF4-FFF2-40B4-BE49-F238E27FC236}">
                <a16:creationId xmlns:a16="http://schemas.microsoft.com/office/drawing/2014/main" id="{B27B06E3-02A0-49AD-BC3E-4D2D978AD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692150"/>
            <a:ext cx="6553200" cy="4968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8276522A-BFDE-46EA-B949-3993B2306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205038"/>
            <a:ext cx="6408737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= de helling van de grafiek y = f(x) in het punt P(x</a:t>
            </a:r>
            <a:r>
              <a:rPr lang="nl-BE" altLang="en-US" sz="1800" baseline="-25000"/>
              <a:t>o</a:t>
            </a:r>
            <a:r>
              <a:rPr lang="nl-BE" altLang="en-US" sz="1800"/>
              <a:t>,f(x</a:t>
            </a:r>
            <a:r>
              <a:rPr lang="nl-BE" altLang="en-US" sz="1800" baseline="-25000"/>
              <a:t>o</a:t>
            </a:r>
            <a:r>
              <a:rPr lang="nl-BE" altLang="en-US" sz="1800"/>
              <a:t>))</a:t>
            </a:r>
            <a:endParaRPr lang="nl-BE" altLang="en-US" sz="1800" baseline="-25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altLang="en-US" sz="1800" baseline="-25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= rico van de raaklijn aan y=f(x) in het punt P(x</a:t>
            </a:r>
            <a:r>
              <a:rPr lang="nl-BE" altLang="en-US" sz="1800" baseline="-25000"/>
              <a:t>o</a:t>
            </a:r>
            <a:r>
              <a:rPr lang="nl-BE" altLang="en-US" sz="1800"/>
              <a:t>,f(x</a:t>
            </a:r>
            <a:r>
              <a:rPr lang="nl-BE" altLang="en-US" sz="1800" baseline="-25000"/>
              <a:t>o</a:t>
            </a:r>
            <a:r>
              <a:rPr lang="nl-BE" altLang="en-US" sz="1800"/>
              <a:t>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= (limiet van het differentiequotient)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= Onmiddellijke snelheid van verandering van y met x in x</a:t>
            </a:r>
            <a:r>
              <a:rPr lang="nl-BE" altLang="en-US" sz="1800" baseline="-25000"/>
              <a:t>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altLang="en-US" sz="1800" baseline="-25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 baseline="-250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 b="1"/>
              <a:t>= afgeleide van f in x</a:t>
            </a:r>
            <a:r>
              <a:rPr lang="nl-BE" altLang="en-US" sz="1800" b="1" baseline="-25000"/>
              <a:t>0 </a:t>
            </a:r>
            <a:r>
              <a:rPr lang="nl-BE" altLang="en-US" sz="1800" b="1"/>
              <a:t>= f ’(x</a:t>
            </a:r>
            <a:r>
              <a:rPr lang="nl-BE" altLang="en-US" sz="1800" b="1" baseline="-25000"/>
              <a:t>o</a:t>
            </a:r>
            <a:r>
              <a:rPr lang="nl-BE" altLang="en-US" sz="1800" b="1"/>
              <a:t>)</a:t>
            </a:r>
            <a:endParaRPr lang="nl-BE" altLang="en-US" sz="1800" b="1" baseline="-25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altLang="en-US" sz="1800" b="1" baseline="-25000"/>
          </a:p>
        </p:txBody>
      </p:sp>
      <p:graphicFrame>
        <p:nvGraphicFramePr>
          <p:cNvPr id="15364" name="Object 6">
            <a:extLst>
              <a:ext uri="{FF2B5EF4-FFF2-40B4-BE49-F238E27FC236}">
                <a16:creationId xmlns:a16="http://schemas.microsoft.com/office/drawing/2014/main" id="{2104D438-F624-467C-A839-ACACD08BA8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1052513"/>
          <a:ext cx="403225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4" imgW="1790700" imgH="393700" progId="Equation.3">
                  <p:embed/>
                </p:oleObj>
              </mc:Choice>
              <mc:Fallback>
                <p:oleObj name="Equation" r:id="rId4" imgW="17907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052513"/>
                        <a:ext cx="403225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7">
            <a:extLst>
              <a:ext uri="{FF2B5EF4-FFF2-40B4-BE49-F238E27FC236}">
                <a16:creationId xmlns:a16="http://schemas.microsoft.com/office/drawing/2014/main" id="{44148EFC-4AA8-4913-9425-457B31D0C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550" y="136525"/>
            <a:ext cx="174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 b="1"/>
              <a:t>Samenvattend</a:t>
            </a:r>
          </a:p>
        </p:txBody>
      </p:sp>
      <p:sp>
        <p:nvSpPr>
          <p:cNvPr id="15366" name="Slide Number Placeholder 1">
            <a:extLst>
              <a:ext uri="{FF2B5EF4-FFF2-40B4-BE49-F238E27FC236}">
                <a16:creationId xmlns:a16="http://schemas.microsoft.com/office/drawing/2014/main" id="{BE1DF817-7AB8-4F5E-926B-E1125404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438EAD-2EF0-4FBA-8360-0862F5A46FD9}" type="slidenum">
              <a:rPr lang="nl-BE" altLang="en-US"/>
              <a:pPr/>
              <a:t>6</a:t>
            </a:fld>
            <a:endParaRPr lang="nl-BE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02-69">
            <a:extLst>
              <a:ext uri="{FF2B5EF4-FFF2-40B4-BE49-F238E27FC236}">
                <a16:creationId xmlns:a16="http://schemas.microsoft.com/office/drawing/2014/main" id="{E2E9B402-C54B-4168-8E82-0F03381C7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63" y="685800"/>
            <a:ext cx="4287837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2">
            <a:extLst>
              <a:ext uri="{FF2B5EF4-FFF2-40B4-BE49-F238E27FC236}">
                <a16:creationId xmlns:a16="http://schemas.microsoft.com/office/drawing/2014/main" id="{E272D3C6-493C-45B8-A718-8D8ED4814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115888"/>
            <a:ext cx="5884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Bereken de helling van onderstaande grafiek in x=a.</a:t>
            </a:r>
          </a:p>
        </p:txBody>
      </p:sp>
      <p:sp>
        <p:nvSpPr>
          <p:cNvPr id="13316" name="Slide Number Placeholder 1">
            <a:extLst>
              <a:ext uri="{FF2B5EF4-FFF2-40B4-BE49-F238E27FC236}">
                <a16:creationId xmlns:a16="http://schemas.microsoft.com/office/drawing/2014/main" id="{473CBA68-91E6-4493-A025-57B0298D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B639EC-DAFE-47CE-8661-41928E6CCD4B}" type="slidenum">
              <a:rPr lang="nl-BE" altLang="en-US"/>
              <a:pPr/>
              <a:t>7</a:t>
            </a:fld>
            <a:endParaRPr lang="nl-BE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46B4582-AA0C-4F43-A49A-4095EB4E74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3.1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3AB087A-0534-4617-B585-F2CEB0B420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De afgeleide  functie</a:t>
            </a:r>
          </a:p>
        </p:txBody>
      </p:sp>
      <p:sp>
        <p:nvSpPr>
          <p:cNvPr id="17412" name="Slide Number Placeholder 1">
            <a:extLst>
              <a:ext uri="{FF2B5EF4-FFF2-40B4-BE49-F238E27FC236}">
                <a16:creationId xmlns:a16="http://schemas.microsoft.com/office/drawing/2014/main" id="{7C10E09E-4513-48B2-B88E-FB0A47AF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AF2608-8AEB-4832-975E-C19D34D0B55A}" type="slidenum">
              <a:rPr lang="nl-BE" altLang="en-US"/>
              <a:pPr/>
              <a:t>8</a:t>
            </a:fld>
            <a:endParaRPr lang="nl-BE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5">
            <a:extLst>
              <a:ext uri="{FF2B5EF4-FFF2-40B4-BE49-F238E27FC236}">
                <a16:creationId xmlns:a16="http://schemas.microsoft.com/office/drawing/2014/main" id="{7AB3D38E-116A-4825-AF08-06FE65DEA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805488"/>
            <a:ext cx="8353425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435" name="Rectangle 14">
            <a:extLst>
              <a:ext uri="{FF2B5EF4-FFF2-40B4-BE49-F238E27FC236}">
                <a16:creationId xmlns:a16="http://schemas.microsoft.com/office/drawing/2014/main" id="{AD1C85FD-A31E-41BB-A8EE-9BC570D07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96975"/>
            <a:ext cx="7632700" cy="1584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4123E80-2192-44DC-BCE6-F20401797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3740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 b="1"/>
              <a:t>Definitie van de afgeleide functie</a:t>
            </a: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9814495C-C2AA-4BA2-92E6-032365269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1270000"/>
            <a:ext cx="67421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De </a:t>
            </a:r>
            <a:r>
              <a:rPr lang="nl-BE" altLang="en-US" sz="1800" b="1"/>
              <a:t>afgeleide  f’(x)</a:t>
            </a:r>
            <a:r>
              <a:rPr lang="nl-BE" altLang="en-US" sz="1800"/>
              <a:t> naar x van een functie f(x) </a:t>
            </a:r>
            <a:r>
              <a:rPr lang="nl-BE" altLang="en-US" sz="1800" b="1"/>
              <a:t>in het punt x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gedefinieerd als: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3748D0DB-E76B-455D-9956-E796B344A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213" y="3097213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200">
                <a:cs typeface="Times New Roman" panose="02020603050405020304" pitchFamily="18" charset="0"/>
              </a:rPr>
              <a:t>	</a:t>
            </a:r>
            <a:endParaRPr lang="nl-BE" altLang="en-US" sz="1800"/>
          </a:p>
        </p:txBody>
      </p:sp>
      <p:graphicFrame>
        <p:nvGraphicFramePr>
          <p:cNvPr id="18439" name="Object 5">
            <a:extLst>
              <a:ext uri="{FF2B5EF4-FFF2-40B4-BE49-F238E27FC236}">
                <a16:creationId xmlns:a16="http://schemas.microsoft.com/office/drawing/2014/main" id="{7DE6D4AE-5C52-47DA-B220-60C9DEB811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1773238"/>
          <a:ext cx="32400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3" imgW="1930400" imgH="393700" progId="Equation.3">
                  <p:embed/>
                </p:oleObj>
              </mc:Choice>
              <mc:Fallback>
                <p:oleObj name="Equation" r:id="rId3" imgW="19304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773238"/>
                        <a:ext cx="3240088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9">
            <a:extLst>
              <a:ext uri="{FF2B5EF4-FFF2-40B4-BE49-F238E27FC236}">
                <a16:creationId xmlns:a16="http://schemas.microsoft.com/office/drawing/2014/main" id="{9376284B-1CC9-4D64-877B-9F4DAD918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382838"/>
            <a:ext cx="76644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>
                <a:cs typeface="Times New Roman" panose="02020603050405020304" pitchFamily="18" charset="0"/>
              </a:rPr>
              <a:t>als deze limiet bestaat.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altLang="en-US" sz="180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>
                <a:cs typeface="Times New Roman" panose="02020603050405020304" pitchFamily="18" charset="0"/>
              </a:rPr>
              <a:t>Indien deze limiet bestaat voor x dan zeggen dat f differentieerbaar is in x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>
                <a:cs typeface="Times New Roman" panose="02020603050405020304" pitchFamily="18" charset="0"/>
              </a:rPr>
              <a:t>of f heeft een afgeleide in x.</a:t>
            </a:r>
            <a:endParaRPr lang="nl-BE" altLang="en-US" sz="1800"/>
          </a:p>
        </p:txBody>
      </p:sp>
      <p:graphicFrame>
        <p:nvGraphicFramePr>
          <p:cNvPr id="18441" name="Object 7">
            <a:extLst>
              <a:ext uri="{FF2B5EF4-FFF2-40B4-BE49-F238E27FC236}">
                <a16:creationId xmlns:a16="http://schemas.microsoft.com/office/drawing/2014/main" id="{2D151015-AAA2-4EE6-B609-0ABCC7E9C7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3622675"/>
          <a:ext cx="287813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5" imgW="1892300" imgH="393700" progId="Equation.3">
                  <p:embed/>
                </p:oleObj>
              </mc:Choice>
              <mc:Fallback>
                <p:oleObj name="Equation" r:id="rId5" imgW="18923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622675"/>
                        <a:ext cx="2878138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 Box 12">
            <a:extLst>
              <a:ext uri="{FF2B5EF4-FFF2-40B4-BE49-F238E27FC236}">
                <a16:creationId xmlns:a16="http://schemas.microsoft.com/office/drawing/2014/main" id="{931DC981-036A-45E1-8521-6B39294CE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716338"/>
            <a:ext cx="3581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l-BE" altLang="en-US" sz="1800" b="1"/>
              <a:t>Notatie</a:t>
            </a:r>
            <a:r>
              <a:rPr lang="nl-BE" altLang="en-US" sz="1800"/>
              <a:t>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 b="1"/>
              <a:t>Notatie </a:t>
            </a:r>
            <a:r>
              <a:rPr lang="nl-BE" altLang="en-US" sz="1800"/>
              <a:t>voor de afgeleide in x=a: </a:t>
            </a:r>
          </a:p>
        </p:txBody>
      </p:sp>
      <p:sp>
        <p:nvSpPr>
          <p:cNvPr id="18443" name="Rectangle 13">
            <a:extLst>
              <a:ext uri="{FF2B5EF4-FFF2-40B4-BE49-F238E27FC236}">
                <a16:creationId xmlns:a16="http://schemas.microsoft.com/office/drawing/2014/main" id="{1A26181E-A3E7-449E-A9D1-A97948FC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334000"/>
            <a:ext cx="85026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en-US" sz="1800"/>
              <a:t>-  domein van f’ deel van domein van f; indien gelijk </a:t>
            </a:r>
            <a:r>
              <a:rPr lang="nl-BE" altLang="en-US" sz="1800">
                <a:sym typeface="Wingdings" panose="05000000000000000000" pitchFamily="2" charset="2"/>
              </a:rPr>
              <a:t></a:t>
            </a:r>
            <a:r>
              <a:rPr lang="nl-BE" altLang="en-US" sz="1800"/>
              <a:t> f is differentieerbaar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endParaRPr lang="nl-BE" altLang="en-US" sz="1800"/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nl-BE" altLang="en-US" sz="1800"/>
              <a:t> f differentieerbaar op een open interval als f’ bestaat voor elk punt van dit interval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endParaRPr lang="nl-BE" altLang="en-US" sz="1800"/>
          </a:p>
        </p:txBody>
      </p:sp>
      <p:graphicFrame>
        <p:nvGraphicFramePr>
          <p:cNvPr id="18444" name="Object 16">
            <a:extLst>
              <a:ext uri="{FF2B5EF4-FFF2-40B4-BE49-F238E27FC236}">
                <a16:creationId xmlns:a16="http://schemas.microsoft.com/office/drawing/2014/main" id="{09EC566E-F00F-43A0-817F-C060A2211E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4376738"/>
          <a:ext cx="3379788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7" imgW="2222500" imgH="444500" progId="Equation.3">
                  <p:embed/>
                </p:oleObj>
              </mc:Choice>
              <mc:Fallback>
                <p:oleObj name="Equation" r:id="rId7" imgW="2222500" imgH="444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376738"/>
                        <a:ext cx="3379788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Slide Number Placeholder 1">
            <a:extLst>
              <a:ext uri="{FF2B5EF4-FFF2-40B4-BE49-F238E27FC236}">
                <a16:creationId xmlns:a16="http://schemas.microsoft.com/office/drawing/2014/main" id="{1D12BCA1-5C49-4B89-993B-EFC9B886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567D3B-C7E0-4DB5-8BCF-34D68B9062FD}" type="slidenum">
              <a:rPr lang="nl-BE" altLang="en-US"/>
              <a:pPr/>
              <a:t>9</a:t>
            </a:fld>
            <a:endParaRPr lang="nl-BE" altLang="en-US"/>
          </a:p>
        </p:txBody>
      </p:sp>
      <p:sp>
        <p:nvSpPr>
          <p:cNvPr id="18446" name="TextBox 2">
            <a:extLst>
              <a:ext uri="{FF2B5EF4-FFF2-40B4-BE49-F238E27FC236}">
                <a16:creationId xmlns:a16="http://schemas.microsoft.com/office/drawing/2014/main" id="{26BCFFC6-1CDC-4513-936B-38529028F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453188"/>
            <a:ext cx="5540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NB: differentieerbaar en afleidbaar zijn synoniemen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</TotalTime>
  <Words>872</Words>
  <Application>Microsoft Office PowerPoint</Application>
  <PresentationFormat>On-screen Show (4:3)</PresentationFormat>
  <Paragraphs>169</Paragraphs>
  <Slides>36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Default Design</vt:lpstr>
      <vt:lpstr>Equation</vt:lpstr>
      <vt:lpstr>2.7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3.4</vt:lpstr>
      <vt:lpstr>PowerPoint Presentation</vt:lpstr>
      <vt:lpstr>PowerPoint Presentation</vt:lpstr>
      <vt:lpstr>PowerPoint Presentation</vt:lpstr>
      <vt:lpstr>PowerPoint Presentation</vt:lpstr>
    </vt:vector>
  </TitlesOfParts>
  <Company>VUB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Dominique Maes</dc:creator>
  <cp:lastModifiedBy>Dominique MAES</cp:lastModifiedBy>
  <cp:revision>59</cp:revision>
  <dcterms:created xsi:type="dcterms:W3CDTF">2006-02-19T15:06:07Z</dcterms:created>
  <dcterms:modified xsi:type="dcterms:W3CDTF">2021-11-12T12:06:34Z</dcterms:modified>
</cp:coreProperties>
</file>