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90" r:id="rId3"/>
    <p:sldId id="259" r:id="rId4"/>
    <p:sldId id="268" r:id="rId5"/>
    <p:sldId id="269" r:id="rId6"/>
    <p:sldId id="270" r:id="rId7"/>
    <p:sldId id="291" r:id="rId8"/>
    <p:sldId id="292" r:id="rId9"/>
    <p:sldId id="293" r:id="rId10"/>
    <p:sldId id="294" r:id="rId11"/>
    <p:sldId id="295" r:id="rId12"/>
    <p:sldId id="296" r:id="rId13"/>
    <p:sldId id="261" r:id="rId14"/>
    <p:sldId id="283" r:id="rId15"/>
    <p:sldId id="263" r:id="rId16"/>
    <p:sldId id="265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3937F-930A-4CE3-ABC7-54F1AC2ED27C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D4C5C-D950-42F2-BB2D-0B59EAD075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736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8384-291F-40B4-BFE3-698722BD526A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946D-EE29-446A-BA2F-31AD88B45AC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965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8384-291F-40B4-BFE3-698722BD526A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946D-EE29-446A-BA2F-31AD88B45AC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34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8384-291F-40B4-BFE3-698722BD526A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946D-EE29-446A-BA2F-31AD88B45AC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642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8384-291F-40B4-BFE3-698722BD526A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946D-EE29-446A-BA2F-31AD88B45AC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467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8384-291F-40B4-BFE3-698722BD526A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946D-EE29-446A-BA2F-31AD88B45AC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72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8384-291F-40B4-BFE3-698722BD526A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946D-EE29-446A-BA2F-31AD88B45AC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472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8384-291F-40B4-BFE3-698722BD526A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946D-EE29-446A-BA2F-31AD88B45AC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509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8384-291F-40B4-BFE3-698722BD526A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946D-EE29-446A-BA2F-31AD88B45AC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242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8384-291F-40B4-BFE3-698722BD526A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946D-EE29-446A-BA2F-31AD88B45AC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203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8384-291F-40B4-BFE3-698722BD526A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946D-EE29-446A-BA2F-31AD88B45AC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431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8384-291F-40B4-BFE3-698722BD526A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946D-EE29-446A-BA2F-31AD88B45AC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063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28384-291F-40B4-BFE3-698722BD526A}" type="datetimeFigureOut">
              <a:rPr lang="uk-UA" smtClean="0"/>
              <a:t>26.03.2019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6946D-EE29-446A-BA2F-31AD88B45AC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059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36538"/>
            <a:ext cx="9144000" cy="992187"/>
          </a:xfrm>
        </p:spPr>
        <p:txBody>
          <a:bodyPr/>
          <a:lstStyle/>
          <a:p>
            <a:r>
              <a:rPr lang="ru-RU" dirty="0" err="1" smtClean="0"/>
              <a:t>Додати</a:t>
            </a:r>
            <a:r>
              <a:rPr lang="ru-RU" dirty="0" smtClean="0"/>
              <a:t> </a:t>
            </a:r>
            <a:r>
              <a:rPr lang="ru-RU" dirty="0" err="1" smtClean="0"/>
              <a:t>стор</a:t>
            </a:r>
            <a:r>
              <a:rPr lang="uk-UA" dirty="0" smtClean="0"/>
              <a:t>інку </a:t>
            </a:r>
            <a:r>
              <a:rPr lang="en-US" dirty="0" smtClean="0"/>
              <a:t>signup.html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657" y="1343517"/>
            <a:ext cx="65151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524000" y="236538"/>
            <a:ext cx="91440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/>
              <a:t>Оновля</a:t>
            </a:r>
            <a:r>
              <a:rPr lang="uk-UA" dirty="0" err="1" smtClean="0"/>
              <a:t>ємо</a:t>
            </a:r>
            <a:r>
              <a:rPr lang="uk-UA" dirty="0" smtClean="0"/>
              <a:t> клас </a:t>
            </a:r>
            <a:r>
              <a:rPr lang="en-US" dirty="0" err="1" smtClean="0"/>
              <a:t>SavingAccount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4148" y="1366216"/>
            <a:ext cx="18288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9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524000" y="236538"/>
            <a:ext cx="91440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/>
              <a:t>Оновля</a:t>
            </a:r>
            <a:r>
              <a:rPr lang="uk-UA" dirty="0" err="1" smtClean="0"/>
              <a:t>ємо</a:t>
            </a:r>
            <a:r>
              <a:rPr lang="uk-UA" dirty="0" smtClean="0"/>
              <a:t> клас </a:t>
            </a:r>
            <a:r>
              <a:rPr lang="en-US" dirty="0" err="1"/>
              <a:t>SavingsTransaction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4114" y="1600654"/>
            <a:ext cx="18288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3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524000" y="236538"/>
            <a:ext cx="91440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/>
              <a:t>Оновля</a:t>
            </a:r>
            <a:r>
              <a:rPr lang="uk-UA" dirty="0" err="1" smtClean="0"/>
              <a:t>ємо</a:t>
            </a:r>
            <a:r>
              <a:rPr lang="uk-UA" dirty="0" smtClean="0"/>
              <a:t> клас </a:t>
            </a:r>
            <a:r>
              <a:rPr lang="en-US" dirty="0" smtClean="0"/>
              <a:t>User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2228" y="1665968"/>
            <a:ext cx="18288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7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4950" y="655638"/>
            <a:ext cx="9144000" cy="992187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Якщо</a:t>
            </a:r>
            <a:r>
              <a:rPr lang="ru-RU" dirty="0" smtClean="0"/>
              <a:t> на</a:t>
            </a:r>
            <a:r>
              <a:rPr lang="uk-UA" dirty="0" smtClean="0"/>
              <a:t> сервері буде помилка потрібно виконати наступну команду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2970" y="1935956"/>
            <a:ext cx="7069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enlo"/>
              </a:rPr>
              <a:t>SET GLOBAL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time_zone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 = '+3:00';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59644" y="3583781"/>
            <a:ext cx="10070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spring.datasource.url = </a:t>
            </a:r>
            <a:r>
              <a:rPr lang="en-US" dirty="0" err="1"/>
              <a:t>jdbc:mysql</a:t>
            </a:r>
            <a:r>
              <a:rPr lang="en-US" dirty="0"/>
              <a:t>://localhost:3306/</a:t>
            </a:r>
            <a:r>
              <a:rPr lang="en-US" dirty="0" err="1"/>
              <a:t>OnlineBanking?useLegacyDatetimeCode</a:t>
            </a:r>
            <a:r>
              <a:rPr lang="en-US" dirty="0"/>
              <a:t>=</a:t>
            </a:r>
            <a:r>
              <a:rPr lang="en-US" dirty="0" err="1"/>
              <a:t>false&amp;serverTimezone</a:t>
            </a:r>
            <a:r>
              <a:rPr lang="en-US" dirty="0"/>
              <a:t>=GMT-4</a:t>
            </a:r>
            <a:endParaRPr lang="uk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9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36538"/>
            <a:ext cx="9829800" cy="992187"/>
          </a:xfrm>
        </p:spPr>
        <p:txBody>
          <a:bodyPr>
            <a:normAutofit/>
          </a:bodyPr>
          <a:lstStyle/>
          <a:p>
            <a:r>
              <a:rPr lang="ru-RU" dirty="0" smtClean="0"/>
              <a:t>Д</a:t>
            </a:r>
            <a:r>
              <a:rPr lang="uk-UA" dirty="0" err="1" smtClean="0"/>
              <a:t>іаграма</a:t>
            </a:r>
            <a:r>
              <a:rPr lang="uk-UA" dirty="0" smtClean="0"/>
              <a:t> бази даних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6015" t="3527" r="27355" b="5362"/>
          <a:stretch/>
        </p:blipFill>
        <p:spPr>
          <a:xfrm>
            <a:off x="646043" y="1451112"/>
            <a:ext cx="8527775" cy="937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30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36538"/>
            <a:ext cx="9144000" cy="992187"/>
          </a:xfrm>
        </p:spPr>
        <p:txBody>
          <a:bodyPr/>
          <a:lstStyle/>
          <a:p>
            <a:r>
              <a:rPr lang="ru-RU" dirty="0" smtClean="0"/>
              <a:t>Запуска</a:t>
            </a:r>
            <a:r>
              <a:rPr lang="uk-UA" dirty="0" err="1" smtClean="0"/>
              <a:t>ємо</a:t>
            </a:r>
            <a:r>
              <a:rPr lang="uk-UA" dirty="0" smtClean="0"/>
              <a:t> додаток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32564" y="1279525"/>
            <a:ext cx="18288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9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36538"/>
            <a:ext cx="9791700" cy="9921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 ход</a:t>
            </a:r>
            <a:r>
              <a:rPr lang="uk-UA" dirty="0" smtClean="0"/>
              <a:t>і роботи </a:t>
            </a:r>
            <a:r>
              <a:rPr lang="ru-RU" dirty="0" smtClean="0"/>
              <a:t>буде створена БД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74342" y="1811111"/>
            <a:ext cx="18288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5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524000" y="236538"/>
            <a:ext cx="91440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 html page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5261" y="1228725"/>
            <a:ext cx="18288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524000" y="236538"/>
            <a:ext cx="91440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 post and get method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78017" y="1228725"/>
            <a:ext cx="18288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0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524000" y="236538"/>
            <a:ext cx="91440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Запуск</a:t>
            </a:r>
            <a:r>
              <a:rPr lang="uk-UA" dirty="0" err="1" smtClean="0"/>
              <a:t>аємо</a:t>
            </a:r>
            <a:r>
              <a:rPr lang="uk-UA" dirty="0" smtClean="0"/>
              <a:t> проект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83904" y="46217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8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524000" y="236538"/>
            <a:ext cx="91440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/>
              <a:t>Додаємо залежності для роботи з БД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48000" y="22748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/>
              <a:t>&lt;</a:t>
            </a:r>
            <a:r>
              <a:rPr lang="uk-UA" dirty="0" err="1"/>
              <a:t>dependency</a:t>
            </a:r>
            <a:r>
              <a:rPr lang="uk-UA" dirty="0"/>
              <a:t>&gt;			&lt;</a:t>
            </a:r>
            <a:r>
              <a:rPr lang="uk-UA" dirty="0" err="1"/>
              <a:t>groupId</a:t>
            </a:r>
            <a:r>
              <a:rPr lang="uk-UA" dirty="0"/>
              <a:t>&gt;</a:t>
            </a:r>
            <a:r>
              <a:rPr lang="uk-UA" dirty="0" err="1"/>
              <a:t>org.springframework.boot</a:t>
            </a:r>
            <a:r>
              <a:rPr lang="uk-UA" dirty="0"/>
              <a:t>&lt;/</a:t>
            </a:r>
            <a:r>
              <a:rPr lang="uk-UA" dirty="0" err="1"/>
              <a:t>groupId</a:t>
            </a:r>
            <a:r>
              <a:rPr lang="uk-UA" dirty="0"/>
              <a:t>&gt;			&lt;</a:t>
            </a:r>
            <a:r>
              <a:rPr lang="uk-UA" dirty="0" err="1"/>
              <a:t>artifactId</a:t>
            </a:r>
            <a:r>
              <a:rPr lang="uk-UA" dirty="0"/>
              <a:t>&gt;</a:t>
            </a:r>
            <a:r>
              <a:rPr lang="uk-UA" dirty="0" err="1"/>
              <a:t>spring-boot-starter-jdbc</a:t>
            </a:r>
            <a:r>
              <a:rPr lang="uk-UA" dirty="0"/>
              <a:t>&lt;/</a:t>
            </a:r>
            <a:r>
              <a:rPr lang="uk-UA" dirty="0" err="1"/>
              <a:t>artifactId</a:t>
            </a:r>
            <a:r>
              <a:rPr lang="uk-UA" dirty="0"/>
              <a:t>&gt;		&lt;/</a:t>
            </a:r>
            <a:r>
              <a:rPr lang="uk-UA" dirty="0" err="1"/>
              <a:t>dependency</a:t>
            </a:r>
            <a:r>
              <a:rPr lang="uk-UA" dirty="0"/>
              <a:t>&gt;		&lt;</a:t>
            </a:r>
            <a:r>
              <a:rPr lang="uk-UA" dirty="0" err="1"/>
              <a:t>dependency</a:t>
            </a:r>
            <a:r>
              <a:rPr lang="uk-UA" dirty="0"/>
              <a:t>&gt;			&lt;</a:t>
            </a:r>
            <a:r>
              <a:rPr lang="uk-UA" dirty="0" err="1"/>
              <a:t>groupId</a:t>
            </a:r>
            <a:r>
              <a:rPr lang="uk-UA" dirty="0"/>
              <a:t>&gt;</a:t>
            </a:r>
            <a:r>
              <a:rPr lang="uk-UA" dirty="0" err="1"/>
              <a:t>org.springframework.boot</a:t>
            </a:r>
            <a:r>
              <a:rPr lang="uk-UA" dirty="0"/>
              <a:t>&lt;/</a:t>
            </a:r>
            <a:r>
              <a:rPr lang="uk-UA" dirty="0" err="1"/>
              <a:t>groupId</a:t>
            </a:r>
            <a:r>
              <a:rPr lang="uk-UA" dirty="0"/>
              <a:t>&gt;			&lt;</a:t>
            </a:r>
            <a:r>
              <a:rPr lang="uk-UA" dirty="0" err="1"/>
              <a:t>artifactId</a:t>
            </a:r>
            <a:r>
              <a:rPr lang="uk-UA" dirty="0"/>
              <a:t>&gt;</a:t>
            </a:r>
            <a:r>
              <a:rPr lang="uk-UA" dirty="0" err="1"/>
              <a:t>spring-boot-starter-data-jpa</a:t>
            </a:r>
            <a:r>
              <a:rPr lang="uk-UA" dirty="0"/>
              <a:t>&lt;/</a:t>
            </a:r>
            <a:r>
              <a:rPr lang="uk-UA" dirty="0" err="1"/>
              <a:t>artifactId</a:t>
            </a:r>
            <a:r>
              <a:rPr lang="uk-UA" dirty="0"/>
              <a:t>&gt;		&lt;/</a:t>
            </a:r>
            <a:r>
              <a:rPr lang="uk-UA" dirty="0" err="1"/>
              <a:t>dependency</a:t>
            </a:r>
            <a:r>
              <a:rPr lang="uk-UA" dirty="0" smtClean="0"/>
              <a:t>&gt;</a:t>
            </a:r>
          </a:p>
          <a:p>
            <a:r>
              <a:rPr lang="en-US" dirty="0"/>
              <a:t>&lt;dependency&gt;		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mysql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			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mysql</a:t>
            </a:r>
            <a:r>
              <a:rPr lang="en-US" dirty="0"/>
              <a:t>-connector-java&lt;/</a:t>
            </a:r>
            <a:r>
              <a:rPr lang="en-US" dirty="0" err="1"/>
              <a:t>artifactId</a:t>
            </a:r>
            <a:r>
              <a:rPr lang="en-US" dirty="0"/>
              <a:t>&gt;		&lt;/dependency&gt;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664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524000" y="236538"/>
            <a:ext cx="91440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/>
              <a:t>Оновля</a:t>
            </a:r>
            <a:r>
              <a:rPr lang="uk-UA" dirty="0" err="1" smtClean="0"/>
              <a:t>ємо</a:t>
            </a:r>
            <a:r>
              <a:rPr lang="uk-UA" dirty="0" smtClean="0"/>
              <a:t> клас </a:t>
            </a:r>
            <a:r>
              <a:rPr lang="en-US" dirty="0"/>
              <a:t>Appointment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83905" y="1228725"/>
            <a:ext cx="18288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0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524000" y="236538"/>
            <a:ext cx="91440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/>
              <a:t>Оновля</a:t>
            </a:r>
            <a:r>
              <a:rPr lang="uk-UA" dirty="0" err="1" smtClean="0"/>
              <a:t>ємо</a:t>
            </a:r>
            <a:r>
              <a:rPr lang="uk-UA" dirty="0" smtClean="0"/>
              <a:t> клас </a:t>
            </a:r>
            <a:r>
              <a:rPr lang="en-US" dirty="0" err="1"/>
              <a:t>PrimaryAccount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608" y="1157494"/>
            <a:ext cx="18288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4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524000" y="236538"/>
            <a:ext cx="91440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/>
              <a:t>Оновля</a:t>
            </a:r>
            <a:r>
              <a:rPr lang="uk-UA" dirty="0" err="1" smtClean="0"/>
              <a:t>ємо</a:t>
            </a:r>
            <a:r>
              <a:rPr lang="uk-UA" dirty="0" smtClean="0"/>
              <a:t> клас </a:t>
            </a:r>
            <a:r>
              <a:rPr lang="en-US" dirty="0" err="1"/>
              <a:t>PrimaryAccount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608" y="1157494"/>
            <a:ext cx="18288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3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524000" y="236538"/>
            <a:ext cx="91440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/>
              <a:t>Оновля</a:t>
            </a:r>
            <a:r>
              <a:rPr lang="uk-UA" dirty="0" err="1" smtClean="0"/>
              <a:t>ємо</a:t>
            </a:r>
            <a:r>
              <a:rPr lang="uk-UA" dirty="0" smtClean="0"/>
              <a:t> клас </a:t>
            </a:r>
            <a:r>
              <a:rPr lang="en-US" dirty="0"/>
              <a:t>Recipient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85730" y="1097859"/>
            <a:ext cx="18288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00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87</Words>
  <Application>Microsoft Office PowerPoint</Application>
  <PresentationFormat>Широкоэкранный</PresentationFormat>
  <Paragraphs>20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Menlo</vt:lpstr>
      <vt:lpstr>Тема Office</vt:lpstr>
      <vt:lpstr>Додати сторінку signup.html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Якщо на сервері буде помилка потрібно виконати наступну команду</vt:lpstr>
      <vt:lpstr>Діаграма бази даних</vt:lpstr>
      <vt:lpstr>Запускаємо додаток</vt:lpstr>
      <vt:lpstr>В ході роботи буде створена БД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Середовище</dc:title>
  <dc:creator>Пользователь Windows</dc:creator>
  <cp:lastModifiedBy>Пользователь Windows</cp:lastModifiedBy>
  <cp:revision>49</cp:revision>
  <dcterms:created xsi:type="dcterms:W3CDTF">2019-03-24T05:17:16Z</dcterms:created>
  <dcterms:modified xsi:type="dcterms:W3CDTF">2019-03-26T19:11:03Z</dcterms:modified>
</cp:coreProperties>
</file>