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3793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Aspect Oriented Programming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Managing Cross-cutting Concerns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 use of TVirtualInterceptor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 to TInterceptor/IInterceptor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Interception behavior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Building aspects via attributes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Separated into responsibilities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Business Logic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Error Handling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Transaction Management, UI control,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“Concerns” can be…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Essential or peripheral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Peripheral concerns often called “Aspects”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Interact with Essential concerns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Cross-cutting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can be scattered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475" y="1016887"/>
            <a:ext cx="5032849" cy="40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457200" y="1131025"/>
            <a:ext cx="3352799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...duplication of code in many places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… hard to maintain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… hard to test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can be tangled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ChangeEmailAddress(aUserID: Integer; aNewEmail: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): Boolean;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var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LUser: TUser;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Result := False;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StartTransaction;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Screen.Cursor := crWait;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LUser := TUser.GetUserByID(aUserId);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LUser &lt;&gt;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nil then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TUser.UpdateEmail(aNewEmail);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end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raise EUserNotFoundException.CreateFmt('User with id of %d not found.', [aUserId]);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CommitTransaction;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except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RollbackTransaction;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Screen.Cursor := crNormal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5959325" y="3875150"/>
            <a:ext cx="3027599" cy="11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Core Concerns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Exception Handling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Transaction Handling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Cursor/UI Handling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Tangling…	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… bloats code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… causes lots of repetitive code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… makes unit testing harder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AOP is...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...a method of separating concerns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Behavior defined once, used many places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...a way of implementing cross-cutting concerns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Logging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Security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Validation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Etc...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AOP Terms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91050" y="12398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AOP tells you: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That you’ve entered a method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any parameter values at entry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result of a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That you’ve exited from method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an Exception is raised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add code at the entry and exit points, and when an exception is raised.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AOP is available in Spring4D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