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BF16F9-4899-4FE8-8A1E-DFFA245C2B63}">
          <p14:sldIdLst>
            <p14:sldId id="256"/>
            <p14:sldId id="257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w, Lynette" initials="SL" lastIdx="1" clrIdx="0">
    <p:extLst>
      <p:ext uri="{19B8F6BF-5375-455C-9EA6-DF929625EA0E}">
        <p15:presenceInfo xmlns:p15="http://schemas.microsoft.com/office/powerpoint/2012/main" userId="S-1-5-21-839522115-1580436667-1801674531-11490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0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7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4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5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1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1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3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8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2E0F4-F54F-4813-A2D6-4F44D3445B81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8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CMPLXSYS 530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Computer Modeling of Complex Systems</a:t>
            </a:r>
          </a:p>
          <a:p>
            <a:endParaRPr lang="en-US" i="1" dirty="0"/>
          </a:p>
          <a:p>
            <a:r>
              <a:rPr lang="en-US" i="1" dirty="0"/>
              <a:t>Conceptual Practice</a:t>
            </a:r>
          </a:p>
          <a:p>
            <a:r>
              <a:rPr lang="en-US" dirty="0"/>
              <a:t>1/18/18</a:t>
            </a:r>
          </a:p>
        </p:txBody>
      </p:sp>
    </p:spTree>
    <p:extLst>
      <p:ext uri="{BB962C8B-B14F-4D97-AF65-F5344CB8AC3E}">
        <p14:creationId xmlns:p14="http://schemas.microsoft.com/office/powerpoint/2010/main" val="140530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Agenda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75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Conceptual Practice: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	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Work on Assignment 1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Image result for all the thing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842" y="2374597"/>
            <a:ext cx="4011829" cy="301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64692" y="2374597"/>
            <a:ext cx="130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mic Sans MS" panose="030F0702030302020204" pitchFamily="66" charset="0"/>
              </a:rPr>
              <a:t>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08571" y="2374596"/>
            <a:ext cx="2162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mic Sans MS" panose="030F0702030302020204" pitchFamily="66" charset="0"/>
              </a:rPr>
              <a:t>SYSTEMS !!!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81599" y="2174788"/>
            <a:ext cx="593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4508" y="1912931"/>
            <a:ext cx="1103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3  OF</a:t>
            </a:r>
          </a:p>
        </p:txBody>
      </p:sp>
    </p:spTree>
    <p:extLst>
      <p:ext uri="{BB962C8B-B14F-4D97-AF65-F5344CB8AC3E}">
        <p14:creationId xmlns:p14="http://schemas.microsoft.com/office/powerpoint/2010/main" val="197864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348" y="251407"/>
            <a:ext cx="10214261" cy="5992873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b="1" i="1" u="sng" dirty="0"/>
              <a:t>3 Systems, SO MANY possible models…</a:t>
            </a:r>
          </a:p>
          <a:p>
            <a:pPr marL="0" indent="0" algn="ctr">
              <a:buNone/>
            </a:pPr>
            <a:endParaRPr lang="en-US" u="sng" dirty="0"/>
          </a:p>
          <a:p>
            <a:pPr marL="0" indent="0" algn="ctr">
              <a:buNone/>
            </a:pPr>
            <a:r>
              <a:rPr lang="en-US" b="1" i="1" dirty="0"/>
              <a:t>1) Exchange Makes the World Go Round</a:t>
            </a:r>
          </a:p>
          <a:p>
            <a:pPr marL="0" indent="0" algn="ctr">
              <a:buNone/>
            </a:pPr>
            <a:r>
              <a:rPr lang="en-US" dirty="0"/>
              <a:t>	Development of a trade system between small communities</a:t>
            </a:r>
          </a:p>
          <a:p>
            <a:pPr marL="0" indent="0" algn="ctr">
              <a:buNone/>
            </a:pPr>
            <a:endParaRPr lang="en-US" b="1" i="1" dirty="0"/>
          </a:p>
          <a:p>
            <a:pPr marL="0" indent="0" algn="ctr">
              <a:buNone/>
            </a:pPr>
            <a:r>
              <a:rPr lang="en-US" b="1" i="1" dirty="0"/>
              <a:t>2) The Art of Self-defense</a:t>
            </a:r>
          </a:p>
          <a:p>
            <a:pPr marL="0" indent="0" algn="ctr">
              <a:buNone/>
            </a:pPr>
            <a:r>
              <a:rPr lang="en-US" dirty="0"/>
              <a:t>	Immune system response to a wound and/or infection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i="1" dirty="0"/>
              <a:t>3)  Eat and/or Be Eaten</a:t>
            </a:r>
          </a:p>
          <a:p>
            <a:pPr marL="0" indent="0" algn="ctr">
              <a:buNone/>
            </a:pPr>
            <a:r>
              <a:rPr lang="en-US" dirty="0"/>
              <a:t>	School of fish w/feeding and predation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Model To-Do List:</a:t>
            </a:r>
          </a:p>
          <a:p>
            <a:pPr marL="0" indent="0">
              <a:buNone/>
            </a:pPr>
            <a:endParaRPr lang="en-US" sz="1300" b="1" u="sng" dirty="0"/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en-US" dirty="0"/>
              <a:t>What are the main emergent results of interest?</a:t>
            </a:r>
          </a:p>
          <a:p>
            <a:pPr marL="514350" indent="-514350">
              <a:buAutoNum type="alphaLcParenR"/>
            </a:pPr>
            <a:r>
              <a:rPr lang="en-US" dirty="0"/>
              <a:t>What are the agents? What are their attributes and methods?</a:t>
            </a:r>
          </a:p>
          <a:p>
            <a:pPr marL="514350" indent="-514350">
              <a:buAutoNum type="alphaLcParenR"/>
            </a:pPr>
            <a:r>
              <a:rPr lang="en-US" dirty="0"/>
              <a:t>What is the role of the environment? How will it be captured and represented?</a:t>
            </a:r>
          </a:p>
          <a:p>
            <a:pPr marL="514350" indent="-514350">
              <a:buAutoNum type="alphaLcParenR"/>
            </a:pPr>
            <a:r>
              <a:rPr lang="en-US" dirty="0"/>
              <a:t>What determines the interactional structures (both agent-agent and agent-environment)?</a:t>
            </a:r>
          </a:p>
          <a:p>
            <a:pPr marL="514350" indent="-514350">
              <a:buAutoNum type="alphaLcParenR"/>
            </a:pPr>
            <a:r>
              <a:rPr lang="en-US" dirty="0"/>
              <a:t>What do you think the key interactions of interest are?</a:t>
            </a:r>
          </a:p>
        </p:txBody>
      </p:sp>
    </p:spTree>
    <p:extLst>
      <p:ext uri="{BB962C8B-B14F-4D97-AF65-F5344CB8AC3E}">
        <p14:creationId xmlns:p14="http://schemas.microsoft.com/office/powerpoint/2010/main" val="259435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Components of an ABM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6391" y="1787964"/>
            <a:ext cx="4079745" cy="46656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71233" y="6084236"/>
            <a:ext cx="250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Macal</a:t>
            </a:r>
            <a:r>
              <a:rPr lang="en-US" dirty="0"/>
              <a:t> and North, 2010)</a:t>
            </a:r>
          </a:p>
        </p:txBody>
      </p:sp>
    </p:spTree>
    <p:extLst>
      <p:ext uri="{BB962C8B-B14F-4D97-AF65-F5344CB8AC3E}">
        <p14:creationId xmlns:p14="http://schemas.microsoft.com/office/powerpoint/2010/main" val="3993765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50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Comic Sans MS</vt:lpstr>
      <vt:lpstr>Office Theme</vt:lpstr>
      <vt:lpstr>CMPLXSYS 530</vt:lpstr>
      <vt:lpstr>Agenda for Today</vt:lpstr>
      <vt:lpstr>PowerPoint Presentation</vt:lpstr>
      <vt:lpstr>Basic Components of an ABM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CMPLXSYS 530</dc:title>
  <dc:creator>Shaw, Lynette</dc:creator>
  <cp:lastModifiedBy>Lynette Shaw</cp:lastModifiedBy>
  <cp:revision>93</cp:revision>
  <dcterms:created xsi:type="dcterms:W3CDTF">2017-01-06T15:00:21Z</dcterms:created>
  <dcterms:modified xsi:type="dcterms:W3CDTF">2018-01-18T16:31:11Z</dcterms:modified>
</cp:coreProperties>
</file>