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>
        <p:scale>
          <a:sx n="100" d="100"/>
          <a:sy n="100" d="100"/>
        </p:scale>
        <p:origin x="-216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9637" y="1122363"/>
            <a:ext cx="8312727" cy="2387600"/>
          </a:xfrm>
        </p:spPr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637" y="3602038"/>
            <a:ext cx="8312727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b="1" dirty="0"/>
          </a:p>
          <a:p>
            <a:r>
              <a:rPr lang="en-US" dirty="0"/>
              <a:t>Dynamics </a:t>
            </a:r>
            <a:r>
              <a:rPr lang="en-US" b="1" i="1" u="sng" dirty="0"/>
              <a:t>on</a:t>
            </a:r>
            <a:r>
              <a:rPr lang="en-US" dirty="0"/>
              <a:t> networks</a:t>
            </a:r>
          </a:p>
          <a:p>
            <a:r>
              <a:rPr lang="en-US" dirty="0"/>
              <a:t>3/15/18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4A49E1-8D74-4C4E-A310-E318F0B0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80" y="993228"/>
            <a:ext cx="6456148" cy="5438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1DB417-D8C8-4F12-9E20-FDBE9A890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30" y="3429000"/>
            <a:ext cx="3436088" cy="856803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2995485-6A23-40DD-8530-7A81EFE49D9A}"/>
              </a:ext>
            </a:extLst>
          </p:cNvPr>
          <p:cNvSpPr txBox="1">
            <a:spLocks/>
          </p:cNvSpPr>
          <p:nvPr/>
        </p:nvSpPr>
        <p:spPr>
          <a:xfrm>
            <a:off x="1017185" y="717906"/>
            <a:ext cx="3847778" cy="258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Kuramoto’s</a:t>
            </a:r>
            <a:r>
              <a:rPr lang="en-US" b="1" dirty="0"/>
              <a:t> Synchronization Model</a:t>
            </a:r>
          </a:p>
          <a:p>
            <a:pPr marL="0" indent="0" algn="ctr">
              <a:buNone/>
            </a:pPr>
            <a:r>
              <a:rPr lang="en-US" i="1" dirty="0"/>
              <a:t>(Coupled Oscillators)</a:t>
            </a:r>
          </a:p>
        </p:txBody>
      </p:sp>
    </p:spTree>
    <p:extLst>
      <p:ext uri="{BB962C8B-B14F-4D97-AF65-F5344CB8AC3E}">
        <p14:creationId xmlns:p14="http://schemas.microsoft.com/office/powerpoint/2010/main" val="59707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1716E3-333C-40A3-AC18-D0A0EA2E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40" y="795985"/>
            <a:ext cx="5146460" cy="3016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/>
              <a:t>SIR Model (Notebook)</a:t>
            </a:r>
          </a:p>
          <a:p>
            <a:pPr lvl="0"/>
            <a:r>
              <a:rPr lang="en-US" sz="2600" dirty="0"/>
              <a:t>What happens with different sorts of network types?</a:t>
            </a:r>
          </a:p>
          <a:p>
            <a:pPr lvl="0"/>
            <a:r>
              <a:rPr lang="en-US" sz="2600" dirty="0"/>
              <a:t>What happens when you change probability of infection? Recovery?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A24615-300A-4924-BA76-8A74D7E7E161}"/>
              </a:ext>
            </a:extLst>
          </p:cNvPr>
          <p:cNvSpPr txBox="1">
            <a:spLocks/>
          </p:cNvSpPr>
          <p:nvPr/>
        </p:nvSpPr>
        <p:spPr>
          <a:xfrm>
            <a:off x="869640" y="3812281"/>
            <a:ext cx="4995907" cy="24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Majority Rule Model (</a:t>
            </a:r>
            <a:r>
              <a:rPr lang="en-US" b="1" dirty="0" err="1"/>
              <a:t>PyCX</a:t>
            </a:r>
            <a:r>
              <a:rPr lang="en-US" b="1" dirty="0"/>
              <a:t>)</a:t>
            </a:r>
          </a:p>
          <a:p>
            <a:r>
              <a:rPr lang="en-US" dirty="0"/>
              <a:t>Revise so that each node stochastically flips its state with some probability. </a:t>
            </a:r>
            <a:endParaRPr lang="en-US" b="1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B257539-F4A5-472E-B8F6-BCBBA3A67860}"/>
              </a:ext>
            </a:extLst>
          </p:cNvPr>
          <p:cNvSpPr txBox="1">
            <a:spLocks/>
          </p:cNvSpPr>
          <p:nvPr/>
        </p:nvSpPr>
        <p:spPr>
          <a:xfrm>
            <a:off x="6767745" y="795985"/>
            <a:ext cx="4812068" cy="258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Voter Model (</a:t>
            </a:r>
            <a:r>
              <a:rPr lang="en-US" b="1" dirty="0" err="1"/>
              <a:t>PyCX</a:t>
            </a:r>
            <a:r>
              <a:rPr lang="en-US" b="1" dirty="0"/>
              <a:t>)</a:t>
            </a:r>
          </a:p>
          <a:p>
            <a:pPr lvl="0"/>
            <a:r>
              <a:rPr lang="en-US" dirty="0"/>
              <a:t>Revise so that the model randomly selects </a:t>
            </a:r>
            <a:r>
              <a:rPr lang="en-US" u="sng" dirty="0"/>
              <a:t>an edge</a:t>
            </a:r>
            <a:r>
              <a:rPr lang="en-US" dirty="0"/>
              <a:t> and then have one node copy the other node with equal probability</a:t>
            </a:r>
            <a:endParaRPr lang="en-US" b="1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7681B52-AAC3-41FE-AB1E-AF069AB1CC2C}"/>
              </a:ext>
            </a:extLst>
          </p:cNvPr>
          <p:cNvSpPr txBox="1">
            <a:spLocks/>
          </p:cNvSpPr>
          <p:nvPr/>
        </p:nvSpPr>
        <p:spPr>
          <a:xfrm>
            <a:off x="6767745" y="3689458"/>
            <a:ext cx="4812068" cy="258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Synch Model (</a:t>
            </a:r>
            <a:r>
              <a:rPr lang="en-US" b="1" dirty="0" err="1"/>
              <a:t>PyCX</a:t>
            </a:r>
            <a:r>
              <a:rPr lang="en-US" b="1" dirty="0"/>
              <a:t>)</a:t>
            </a:r>
          </a:p>
          <a:p>
            <a:pPr lvl="0"/>
            <a:r>
              <a:rPr lang="en-US" dirty="0"/>
              <a:t>What happens on different network structures?</a:t>
            </a:r>
          </a:p>
          <a:p>
            <a:pPr lvl="0"/>
            <a:r>
              <a:rPr lang="en-US" dirty="0"/>
              <a:t>Can you get the network to </a:t>
            </a:r>
            <a:r>
              <a:rPr lang="en-US" i="1" u="sng" dirty="0"/>
              <a:t>desynchronize</a:t>
            </a:r>
            <a:r>
              <a:rPr lang="en-US" i="1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6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108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CMPLXSYS 530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104</cp:revision>
  <dcterms:created xsi:type="dcterms:W3CDTF">2017-01-06T15:00:21Z</dcterms:created>
  <dcterms:modified xsi:type="dcterms:W3CDTF">2018-03-17T16:14:52Z</dcterms:modified>
</cp:coreProperties>
</file>