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F7FA0-54BC-480F-96F9-A4A4BB8F7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6937CD-101E-4822-88B6-B7CE24882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38CECE-9714-42C8-A56C-2B3F3F95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8D52-BB0D-44E3-A852-A2C335CF9D0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455BA6-7F65-4C04-BD6E-D84639A1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222365-5028-46D6-B6CA-BD79EA64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3519-FE80-41C5-A77C-5D5652DF4A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0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C4191-FCA6-4A39-A582-DB5573B6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D55D4D-87B1-450C-AB94-0EE60EC52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0B7B9D-FB06-4362-BABD-4CB34AC9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8D52-BB0D-44E3-A852-A2C335CF9D0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78D78F-855B-4DF9-B040-DE8B0739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A4E07-83D9-4C0D-9DEB-E1CB00C7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3519-FE80-41C5-A77C-5D5652DF4A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6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F5A418-DA0E-4259-B9E5-034323F4F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3B3960-B60B-47CA-B74E-B831C067A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871F8C-E29F-4E32-B521-D3134EDB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8D52-BB0D-44E3-A852-A2C335CF9D0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5268FA-D9F2-487B-9907-A294AB45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57EEB7-A1CF-4A23-B9FC-3D860DE4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3519-FE80-41C5-A77C-5D5652DF4A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085BF-3A13-4C72-98A8-DA88A388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1F9EC2-5B54-43CC-97F3-9B9F8B0C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549FEE-39DF-42E2-8164-D7D3BF80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8D52-BB0D-44E3-A852-A2C335CF9D0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193CFF-5D6B-4A9D-9B9B-9A503A4E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30E2F0-89FA-46B8-BDAC-32D2D6F4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3519-FE80-41C5-A77C-5D5652DF4A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1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57D1B-D59E-4901-823E-6F348579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F2D648-1BB2-4139-8511-2680E97E1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3058EB-632E-41C2-AE4E-03536068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8D52-BB0D-44E3-A852-A2C335CF9D0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34EC59-3419-4522-B184-59D2A13C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82B2E2-D777-46B3-9DD3-BB4A36C6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3519-FE80-41C5-A77C-5D5652DF4A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B4F2D-84B6-454D-BE28-616C0059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F484C6-6766-43F3-B403-2180EC931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3B1227-9BE2-476E-8A99-5DD8DCD0B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937DFD-FCB1-4BB1-B23F-0D7AC9E8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8D52-BB0D-44E3-A852-A2C335CF9D0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45656F-B176-40EB-8E21-A0AF678C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41592A-9A1F-4040-ADD6-B121187E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3519-FE80-41C5-A77C-5D5652DF4A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6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04BEA-2149-4780-A19D-D9AE38C2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511F1F-19B1-4542-A425-D469EBB53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039791-192C-46E6-852D-8E0EC928F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70460B-4A7C-4635-A64E-37144AD8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AE58AC-3A36-4BB9-AA2D-6B259070D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DA4EB6-7424-4D0B-9651-FBCBF40C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8D52-BB0D-44E3-A852-A2C335CF9D0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8D4018-45EF-47FE-A5D0-F259CC94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7C2942-48F7-4FC1-AC01-D56FFC2C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3519-FE80-41C5-A77C-5D5652DF4A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3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BBA6F-4429-43E5-B394-2CA7884D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2D72F5-0D50-48B5-BBE8-5F52399A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8D52-BB0D-44E3-A852-A2C335CF9D0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5829A8-2A46-41F8-9296-2237144D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998F37-BCB3-465E-BC66-233040BB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3519-FE80-41C5-A77C-5D5652DF4A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1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D8499E-F277-4330-BF2D-CDC8BA5A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8D52-BB0D-44E3-A852-A2C335CF9D0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F059EE-8889-40DE-B1A3-1491BD33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04C228-EF27-4181-95C9-1467360E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3519-FE80-41C5-A77C-5D5652DF4A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1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575A0-FAA0-4084-8D27-F752FAF5F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1950A-018D-43B0-9D5A-2AD905220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314E7C-481B-400B-9E5E-7D2FE9AD7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E037F9-9D97-463E-818A-D0F0FA39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8D52-BB0D-44E3-A852-A2C335CF9D0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51E651-D347-4E85-8ED2-922C80E6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24C187-FDC5-4E33-BB4E-B75174DC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3519-FE80-41C5-A77C-5D5652DF4A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6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E5C78-EE1E-4298-ABDC-92FA0742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620A091-A5A7-4B53-97CC-3A8CDEDD4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39E48B-50DF-4F13-A87D-380C83888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2A9F56-D47F-48C3-B0F0-88C19090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8D52-BB0D-44E3-A852-A2C335CF9D0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5E6FEA-0A62-43CE-BB51-F204ECFA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3B104F-E58F-4BE4-8E4B-2B9056B7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3519-FE80-41C5-A77C-5D5652DF4A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4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3E2249-8AF0-4858-85FA-665115A2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B44327-2CA6-419E-8529-143600B0D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E0EE3D-2A71-46BA-BD3B-6AC49681F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48D52-BB0D-44E3-A852-A2C335CF9D0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6639CF-3CC6-477D-B890-1481AC6AC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6FE455-1BFB-40A5-90E6-5D79A5298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F3519-FE80-41C5-A77C-5D5652DF4A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9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n 43">
            <a:extLst>
              <a:ext uri="{FF2B5EF4-FFF2-40B4-BE49-F238E27FC236}">
                <a16:creationId xmlns:a16="http://schemas.microsoft.com/office/drawing/2014/main" id="{89672084-72A7-4A32-9E48-2D812F4FB6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0" t="11410" r="5388" b="8146"/>
          <a:stretch/>
        </p:blipFill>
        <p:spPr>
          <a:xfrm>
            <a:off x="5197060" y="587115"/>
            <a:ext cx="1425301" cy="16243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67199FD-3655-4AE3-ADA3-7E5094AA18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61" b="10113"/>
          <a:stretch/>
        </p:blipFill>
        <p:spPr>
          <a:xfrm>
            <a:off x="4897003" y="2701637"/>
            <a:ext cx="6637488" cy="30618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D153071-ABA1-41EE-8AC5-C78B17DDE7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64" t="20433" r="39744" b="11298"/>
          <a:stretch/>
        </p:blipFill>
        <p:spPr>
          <a:xfrm>
            <a:off x="1330036" y="152401"/>
            <a:ext cx="2646219" cy="59644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B9C9299-807A-42A4-A378-82C904B25D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9" t="28380" r="20554" b="11188"/>
          <a:stretch/>
        </p:blipFill>
        <p:spPr>
          <a:xfrm rot="16200000">
            <a:off x="4873317" y="321559"/>
            <a:ext cx="734291" cy="686918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4AA2030-BD9E-48A5-98DC-052FAE512168}"/>
              </a:ext>
            </a:extLst>
          </p:cNvPr>
          <p:cNvCxnSpPr>
            <a:cxnSpLocks/>
          </p:cNvCxnSpPr>
          <p:nvPr/>
        </p:nvCxnSpPr>
        <p:spPr>
          <a:xfrm>
            <a:off x="3865418" y="665018"/>
            <a:ext cx="117103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B3E38363-01D2-4C43-88D2-46F270CC4F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9" t="28380" r="20554" b="11188"/>
          <a:stretch/>
        </p:blipFill>
        <p:spPr>
          <a:xfrm rot="16200000">
            <a:off x="9176804" y="1953428"/>
            <a:ext cx="734291" cy="686918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11183B8-30E1-4804-A3C6-C9BD21B2460D}"/>
              </a:ext>
            </a:extLst>
          </p:cNvPr>
          <p:cNvCxnSpPr>
            <a:cxnSpLocks/>
            <a:stCxn id="14" idx="0"/>
          </p:cNvCxnSpPr>
          <p:nvPr/>
        </p:nvCxnSpPr>
        <p:spPr>
          <a:xfrm flipH="1">
            <a:off x="8752114" y="2296887"/>
            <a:ext cx="44837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F90A270-E9C7-4685-9A53-EFB9B12447B1}"/>
              </a:ext>
            </a:extLst>
          </p:cNvPr>
          <p:cNvCxnSpPr>
            <a:cxnSpLocks/>
          </p:cNvCxnSpPr>
          <p:nvPr/>
        </p:nvCxnSpPr>
        <p:spPr>
          <a:xfrm>
            <a:off x="8752114" y="2296887"/>
            <a:ext cx="0" cy="5624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41B37B2-6EB0-402B-B4E5-F95D2FF37118}"/>
              </a:ext>
            </a:extLst>
          </p:cNvPr>
          <p:cNvCxnSpPr>
            <a:cxnSpLocks/>
          </p:cNvCxnSpPr>
          <p:nvPr/>
        </p:nvCxnSpPr>
        <p:spPr>
          <a:xfrm flipH="1" flipV="1">
            <a:off x="5513832" y="2334493"/>
            <a:ext cx="3238283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ED9A4F84-E0A2-4CDE-A8F2-B8E810625E79}"/>
              </a:ext>
            </a:extLst>
          </p:cNvPr>
          <p:cNvCxnSpPr>
            <a:cxnSpLocks/>
          </p:cNvCxnSpPr>
          <p:nvPr/>
        </p:nvCxnSpPr>
        <p:spPr>
          <a:xfrm>
            <a:off x="5513832" y="2334492"/>
            <a:ext cx="0" cy="5624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44371BE5-45F9-4991-9F5D-7661DA09C3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09" y="392934"/>
            <a:ext cx="968885" cy="1513883"/>
          </a:xfrm>
          <a:prstGeom prst="rect">
            <a:avLst/>
          </a:prstGeom>
        </p:spPr>
      </p:pic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3CDAE84-D7DB-42EE-B2D3-F7A381100B08}"/>
              </a:ext>
            </a:extLst>
          </p:cNvPr>
          <p:cNvCxnSpPr>
            <a:cxnSpLocks/>
            <a:stCxn id="29" idx="0"/>
          </p:cNvCxnSpPr>
          <p:nvPr/>
        </p:nvCxnSpPr>
        <p:spPr>
          <a:xfrm flipH="1">
            <a:off x="8519886" y="392934"/>
            <a:ext cx="1851966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57A09E8-E0DF-4E82-A9C2-9A61C4B361B2}"/>
              </a:ext>
            </a:extLst>
          </p:cNvPr>
          <p:cNvCxnSpPr>
            <a:cxnSpLocks/>
          </p:cNvCxnSpPr>
          <p:nvPr/>
        </p:nvCxnSpPr>
        <p:spPr>
          <a:xfrm>
            <a:off x="8534400" y="392934"/>
            <a:ext cx="14514" cy="2611523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n 35">
            <a:extLst>
              <a:ext uri="{FF2B5EF4-FFF2-40B4-BE49-F238E27FC236}">
                <a16:creationId xmlns:a16="http://schemas.microsoft.com/office/drawing/2014/main" id="{4283CF4B-E852-462F-BA9D-10BCF71D0B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9" t="28380" r="20554" b="11188"/>
          <a:stretch/>
        </p:blipFill>
        <p:spPr>
          <a:xfrm>
            <a:off x="10004705" y="1812345"/>
            <a:ext cx="734291" cy="686918"/>
          </a:xfrm>
          <a:prstGeom prst="rect">
            <a:avLst/>
          </a:prstGeom>
        </p:spPr>
      </p:pic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8B538E99-2E6E-42CB-898B-96E69A0BBB60}"/>
              </a:ext>
            </a:extLst>
          </p:cNvPr>
          <p:cNvCxnSpPr>
            <a:cxnSpLocks/>
          </p:cNvCxnSpPr>
          <p:nvPr/>
        </p:nvCxnSpPr>
        <p:spPr>
          <a:xfrm flipH="1">
            <a:off x="5704114" y="2536597"/>
            <a:ext cx="28448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6FCBC19-795C-41F5-AD8E-85F14F2924E5}"/>
              </a:ext>
            </a:extLst>
          </p:cNvPr>
          <p:cNvCxnSpPr>
            <a:cxnSpLocks/>
          </p:cNvCxnSpPr>
          <p:nvPr/>
        </p:nvCxnSpPr>
        <p:spPr>
          <a:xfrm flipH="1">
            <a:off x="5724323" y="2536597"/>
            <a:ext cx="13187" cy="41535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A28CC20F-ED7F-4035-840A-8D96ECD55F85}"/>
              </a:ext>
            </a:extLst>
          </p:cNvPr>
          <p:cNvCxnSpPr>
            <a:cxnSpLocks/>
          </p:cNvCxnSpPr>
          <p:nvPr/>
        </p:nvCxnSpPr>
        <p:spPr>
          <a:xfrm flipH="1">
            <a:off x="5941892" y="1959429"/>
            <a:ext cx="23479" cy="964022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5DDB9E49-A4AE-4504-8536-27531BBB61FF}"/>
              </a:ext>
            </a:extLst>
          </p:cNvPr>
          <p:cNvCxnSpPr>
            <a:cxnSpLocks/>
          </p:cNvCxnSpPr>
          <p:nvPr/>
        </p:nvCxnSpPr>
        <p:spPr>
          <a:xfrm flipH="1">
            <a:off x="6241141" y="2096089"/>
            <a:ext cx="8970" cy="2384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1B05EA8-9210-4140-BE53-D67AFEACB552}"/>
              </a:ext>
            </a:extLst>
          </p:cNvPr>
          <p:cNvCxnSpPr>
            <a:cxnSpLocks/>
          </p:cNvCxnSpPr>
          <p:nvPr/>
        </p:nvCxnSpPr>
        <p:spPr>
          <a:xfrm flipH="1">
            <a:off x="5780124" y="1852481"/>
            <a:ext cx="16748" cy="684116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A9B173FD-7771-42B1-A4AD-EF4C550081EC}"/>
              </a:ext>
            </a:extLst>
          </p:cNvPr>
          <p:cNvCxnSpPr>
            <a:cxnSpLocks/>
          </p:cNvCxnSpPr>
          <p:nvPr/>
        </p:nvCxnSpPr>
        <p:spPr>
          <a:xfrm flipH="1" flipV="1">
            <a:off x="3490096" y="1677972"/>
            <a:ext cx="587759" cy="20723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83BCA311-1EF3-4E46-AE61-A3F9F16E454D}"/>
              </a:ext>
            </a:extLst>
          </p:cNvPr>
          <p:cNvCxnSpPr>
            <a:cxnSpLocks/>
          </p:cNvCxnSpPr>
          <p:nvPr/>
        </p:nvCxnSpPr>
        <p:spPr>
          <a:xfrm flipH="1" flipV="1">
            <a:off x="3439296" y="1933358"/>
            <a:ext cx="587759" cy="20723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4B4C99CC-D12E-4298-9693-6D292280B3E8}"/>
              </a:ext>
            </a:extLst>
          </p:cNvPr>
          <p:cNvCxnSpPr>
            <a:cxnSpLocks/>
          </p:cNvCxnSpPr>
          <p:nvPr/>
        </p:nvCxnSpPr>
        <p:spPr>
          <a:xfrm flipH="1" flipV="1">
            <a:off x="3439296" y="2178382"/>
            <a:ext cx="587759" cy="20723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DED4A704-2B72-4614-9AAE-7479B45BA339}"/>
              </a:ext>
            </a:extLst>
          </p:cNvPr>
          <p:cNvCxnSpPr>
            <a:cxnSpLocks/>
          </p:cNvCxnSpPr>
          <p:nvPr/>
        </p:nvCxnSpPr>
        <p:spPr>
          <a:xfrm flipH="1" flipV="1">
            <a:off x="3439296" y="2460586"/>
            <a:ext cx="587759" cy="2072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A5327B4A-7D99-46F5-805B-DB6E4F70AB69}"/>
              </a:ext>
            </a:extLst>
          </p:cNvPr>
          <p:cNvCxnSpPr>
            <a:cxnSpLocks/>
          </p:cNvCxnSpPr>
          <p:nvPr/>
        </p:nvCxnSpPr>
        <p:spPr>
          <a:xfrm flipH="1" flipV="1">
            <a:off x="3413896" y="4998564"/>
            <a:ext cx="587759" cy="20723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31583965-368B-4733-9A01-2B0AEA5DA2BB}"/>
              </a:ext>
            </a:extLst>
          </p:cNvPr>
          <p:cNvCxnSpPr>
            <a:cxnSpLocks/>
          </p:cNvCxnSpPr>
          <p:nvPr/>
        </p:nvCxnSpPr>
        <p:spPr>
          <a:xfrm>
            <a:off x="6155648" y="2896919"/>
            <a:ext cx="1" cy="249413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EB655CF-78E8-423F-8A49-9585A2F45F9D}"/>
              </a:ext>
            </a:extLst>
          </p:cNvPr>
          <p:cNvCxnSpPr>
            <a:cxnSpLocks/>
          </p:cNvCxnSpPr>
          <p:nvPr/>
        </p:nvCxnSpPr>
        <p:spPr>
          <a:xfrm>
            <a:off x="6355006" y="2334492"/>
            <a:ext cx="1" cy="5889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CCA55C5F-9521-47F6-B5E6-FD729F6894C8}"/>
              </a:ext>
            </a:extLst>
          </p:cNvPr>
          <p:cNvCxnSpPr>
            <a:cxnSpLocks/>
          </p:cNvCxnSpPr>
          <p:nvPr/>
        </p:nvCxnSpPr>
        <p:spPr>
          <a:xfrm>
            <a:off x="6577245" y="2879750"/>
            <a:ext cx="1" cy="249413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24ECCED-1686-4E1B-840F-8BD267D1EA36}"/>
              </a:ext>
            </a:extLst>
          </p:cNvPr>
          <p:cNvCxnSpPr>
            <a:cxnSpLocks/>
          </p:cNvCxnSpPr>
          <p:nvPr/>
        </p:nvCxnSpPr>
        <p:spPr>
          <a:xfrm>
            <a:off x="7863840" y="2850108"/>
            <a:ext cx="1" cy="249413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7DF0DD3F-9B06-48B9-8F5D-283A408A14BB}"/>
              </a:ext>
            </a:extLst>
          </p:cNvPr>
          <p:cNvCxnSpPr>
            <a:cxnSpLocks/>
          </p:cNvCxnSpPr>
          <p:nvPr/>
        </p:nvCxnSpPr>
        <p:spPr>
          <a:xfrm flipH="1" flipV="1">
            <a:off x="3388496" y="5257800"/>
            <a:ext cx="587759" cy="20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864AB0F5-0476-4BAE-86C1-88D4DEDFCDAB}"/>
              </a:ext>
            </a:extLst>
          </p:cNvPr>
          <p:cNvCxnSpPr>
            <a:cxnSpLocks/>
          </p:cNvCxnSpPr>
          <p:nvPr/>
        </p:nvCxnSpPr>
        <p:spPr>
          <a:xfrm>
            <a:off x="7671816" y="2846840"/>
            <a:ext cx="1" cy="24941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AD25689F-5DB1-483D-87FD-F9380CC8AC07}"/>
              </a:ext>
            </a:extLst>
          </p:cNvPr>
          <p:cNvCxnSpPr>
            <a:cxnSpLocks/>
          </p:cNvCxnSpPr>
          <p:nvPr/>
        </p:nvCxnSpPr>
        <p:spPr>
          <a:xfrm>
            <a:off x="8309285" y="2846839"/>
            <a:ext cx="1" cy="249413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8ABDE859-563F-4AE0-AD3E-85FAD3931535}"/>
              </a:ext>
            </a:extLst>
          </p:cNvPr>
          <p:cNvCxnSpPr>
            <a:cxnSpLocks/>
          </p:cNvCxnSpPr>
          <p:nvPr/>
        </p:nvCxnSpPr>
        <p:spPr>
          <a:xfrm>
            <a:off x="8099045" y="2853391"/>
            <a:ext cx="1" cy="24941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26453D80-F28C-4C2C-910B-C45BC7E528E1}"/>
              </a:ext>
            </a:extLst>
          </p:cNvPr>
          <p:cNvCxnSpPr>
            <a:cxnSpLocks/>
          </p:cNvCxnSpPr>
          <p:nvPr/>
        </p:nvCxnSpPr>
        <p:spPr>
          <a:xfrm flipH="1">
            <a:off x="1228436" y="5039451"/>
            <a:ext cx="52193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70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D153071-ABA1-41EE-8AC5-C78B17DDE7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64" t="20433" r="39744" b="11298"/>
          <a:stretch/>
        </p:blipFill>
        <p:spPr>
          <a:xfrm>
            <a:off x="1330036" y="152401"/>
            <a:ext cx="2646219" cy="59644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B9C9299-807A-42A4-A378-82C904B25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9" t="28380" r="20554" b="11188"/>
          <a:stretch/>
        </p:blipFill>
        <p:spPr>
          <a:xfrm rot="16200000">
            <a:off x="4873317" y="321559"/>
            <a:ext cx="734291" cy="686918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4AA2030-BD9E-48A5-98DC-052FAE512168}"/>
              </a:ext>
            </a:extLst>
          </p:cNvPr>
          <p:cNvCxnSpPr>
            <a:cxnSpLocks/>
          </p:cNvCxnSpPr>
          <p:nvPr/>
        </p:nvCxnSpPr>
        <p:spPr>
          <a:xfrm>
            <a:off x="3865418" y="665018"/>
            <a:ext cx="117103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44371BE5-45F9-4991-9F5D-7661DA09C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09" y="392934"/>
            <a:ext cx="968885" cy="1513883"/>
          </a:xfrm>
          <a:prstGeom prst="rect">
            <a:avLst/>
          </a:prstGeom>
        </p:spPr>
      </p:pic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3CDAE84-D7DB-42EE-B2D3-F7A381100B08}"/>
              </a:ext>
            </a:extLst>
          </p:cNvPr>
          <p:cNvCxnSpPr>
            <a:cxnSpLocks/>
            <a:stCxn id="29" idx="0"/>
          </p:cNvCxnSpPr>
          <p:nvPr/>
        </p:nvCxnSpPr>
        <p:spPr>
          <a:xfrm flipH="1">
            <a:off x="8519886" y="392934"/>
            <a:ext cx="1851966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n 35">
            <a:extLst>
              <a:ext uri="{FF2B5EF4-FFF2-40B4-BE49-F238E27FC236}">
                <a16:creationId xmlns:a16="http://schemas.microsoft.com/office/drawing/2014/main" id="{4283CF4B-E852-462F-BA9D-10BCF71D0B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9" t="28380" r="20554" b="11188"/>
          <a:stretch/>
        </p:blipFill>
        <p:spPr>
          <a:xfrm>
            <a:off x="10004705" y="1812345"/>
            <a:ext cx="734291" cy="686918"/>
          </a:xfrm>
          <a:prstGeom prst="rect">
            <a:avLst/>
          </a:prstGeom>
        </p:spPr>
      </p:pic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A9B173FD-7771-42B1-A4AD-EF4C550081EC}"/>
              </a:ext>
            </a:extLst>
          </p:cNvPr>
          <p:cNvCxnSpPr>
            <a:cxnSpLocks/>
          </p:cNvCxnSpPr>
          <p:nvPr/>
        </p:nvCxnSpPr>
        <p:spPr>
          <a:xfrm flipH="1" flipV="1">
            <a:off x="1180275" y="3977640"/>
            <a:ext cx="587759" cy="20723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83BCA311-1EF3-4E46-AE61-A3F9F16E454D}"/>
              </a:ext>
            </a:extLst>
          </p:cNvPr>
          <p:cNvCxnSpPr>
            <a:cxnSpLocks/>
          </p:cNvCxnSpPr>
          <p:nvPr/>
        </p:nvCxnSpPr>
        <p:spPr>
          <a:xfrm flipH="1" flipV="1">
            <a:off x="1135777" y="4241130"/>
            <a:ext cx="587759" cy="20723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DED4A704-2B72-4614-9AAE-7479B45BA339}"/>
              </a:ext>
            </a:extLst>
          </p:cNvPr>
          <p:cNvCxnSpPr>
            <a:cxnSpLocks/>
          </p:cNvCxnSpPr>
          <p:nvPr/>
        </p:nvCxnSpPr>
        <p:spPr>
          <a:xfrm flipH="1" flipV="1">
            <a:off x="1180274" y="4494258"/>
            <a:ext cx="587759" cy="2072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1041207-4649-4777-B07B-2152C3ED6D29}"/>
              </a:ext>
            </a:extLst>
          </p:cNvPr>
          <p:cNvCxnSpPr>
            <a:cxnSpLocks/>
          </p:cNvCxnSpPr>
          <p:nvPr/>
        </p:nvCxnSpPr>
        <p:spPr>
          <a:xfrm flipH="1">
            <a:off x="1161143" y="5019287"/>
            <a:ext cx="537029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5629F266-8256-459D-BD98-767976F3C8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2" t="24608" r="80789"/>
          <a:stretch/>
        </p:blipFill>
        <p:spPr>
          <a:xfrm rot="10800000">
            <a:off x="4918294" y="3287442"/>
            <a:ext cx="1177706" cy="3260229"/>
          </a:xfrm>
          <a:prstGeom prst="rect">
            <a:avLst/>
          </a:prstGeom>
        </p:spPr>
      </p:pic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A9C1922A-7411-4910-B9B4-981FFAE3C738}"/>
              </a:ext>
            </a:extLst>
          </p:cNvPr>
          <p:cNvCxnSpPr>
            <a:cxnSpLocks/>
          </p:cNvCxnSpPr>
          <p:nvPr/>
        </p:nvCxnSpPr>
        <p:spPr>
          <a:xfrm flipV="1">
            <a:off x="5812613" y="4139745"/>
            <a:ext cx="1" cy="547913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D4655101-F6FC-4BDC-BE37-7887D0AA1802}"/>
              </a:ext>
            </a:extLst>
          </p:cNvPr>
          <p:cNvCxnSpPr>
            <a:cxnSpLocks/>
          </p:cNvCxnSpPr>
          <p:nvPr/>
        </p:nvCxnSpPr>
        <p:spPr>
          <a:xfrm flipV="1">
            <a:off x="5359444" y="4027258"/>
            <a:ext cx="1" cy="547913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6E69EF7-003F-480F-981A-073192C0E126}"/>
              </a:ext>
            </a:extLst>
          </p:cNvPr>
          <p:cNvCxnSpPr>
            <a:cxnSpLocks/>
          </p:cNvCxnSpPr>
          <p:nvPr/>
        </p:nvCxnSpPr>
        <p:spPr>
          <a:xfrm flipV="1">
            <a:off x="5133260" y="4215944"/>
            <a:ext cx="1" cy="54791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9C9A4026-DFC5-4FE4-97FD-6B5AFB1AA9F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7" t="15353" r="30317" b="9697"/>
          <a:stretch/>
        </p:blipFill>
        <p:spPr>
          <a:xfrm>
            <a:off x="6228466" y="98961"/>
            <a:ext cx="1573683" cy="3056769"/>
          </a:xfrm>
          <a:prstGeom prst="rect">
            <a:avLst/>
          </a:prstGeom>
        </p:spPr>
      </p:pic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CD05965-3612-427A-9D66-7DCD6D4D5A69}"/>
              </a:ext>
            </a:extLst>
          </p:cNvPr>
          <p:cNvCxnSpPr>
            <a:cxnSpLocks/>
          </p:cNvCxnSpPr>
          <p:nvPr/>
        </p:nvCxnSpPr>
        <p:spPr>
          <a:xfrm flipV="1">
            <a:off x="6650232" y="2646304"/>
            <a:ext cx="1" cy="547913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533ED85-304B-4DC3-AF8B-4F882781DE9D}"/>
              </a:ext>
            </a:extLst>
          </p:cNvPr>
          <p:cNvCxnSpPr>
            <a:cxnSpLocks/>
          </p:cNvCxnSpPr>
          <p:nvPr/>
        </p:nvCxnSpPr>
        <p:spPr>
          <a:xfrm flipV="1">
            <a:off x="7364737" y="2646304"/>
            <a:ext cx="1" cy="547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0A2ED7CB-70D0-4ED1-9361-8E06CA0D512A}"/>
              </a:ext>
            </a:extLst>
          </p:cNvPr>
          <p:cNvCxnSpPr>
            <a:cxnSpLocks/>
          </p:cNvCxnSpPr>
          <p:nvPr/>
        </p:nvCxnSpPr>
        <p:spPr>
          <a:xfrm flipV="1">
            <a:off x="6873141" y="2627060"/>
            <a:ext cx="1" cy="547913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0296D774-D156-4115-8880-164745DFA3A7}"/>
              </a:ext>
            </a:extLst>
          </p:cNvPr>
          <p:cNvCxnSpPr>
            <a:cxnSpLocks/>
          </p:cNvCxnSpPr>
          <p:nvPr/>
        </p:nvCxnSpPr>
        <p:spPr>
          <a:xfrm flipH="1" flipV="1">
            <a:off x="3388496" y="2693126"/>
            <a:ext cx="587759" cy="20723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9F1E1ECB-1A48-4ED8-AA83-3ABEDE48557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9" t="27089" r="10694" b="26238"/>
          <a:stretch/>
        </p:blipFill>
        <p:spPr>
          <a:xfrm>
            <a:off x="7186026" y="3590986"/>
            <a:ext cx="4519686" cy="2653141"/>
          </a:xfrm>
          <a:prstGeom prst="rect">
            <a:avLst/>
          </a:prstGeom>
        </p:spPr>
      </p:pic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B6E9C270-171B-4A4D-B567-DBF89CB0323A}"/>
              </a:ext>
            </a:extLst>
          </p:cNvPr>
          <p:cNvCxnSpPr>
            <a:cxnSpLocks/>
          </p:cNvCxnSpPr>
          <p:nvPr/>
        </p:nvCxnSpPr>
        <p:spPr>
          <a:xfrm flipV="1">
            <a:off x="9066860" y="5999759"/>
            <a:ext cx="1" cy="547913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241882B-0068-4DAD-9AA9-3E3A81BB1D18}"/>
              </a:ext>
            </a:extLst>
          </p:cNvPr>
          <p:cNvCxnSpPr>
            <a:cxnSpLocks/>
          </p:cNvCxnSpPr>
          <p:nvPr/>
        </p:nvCxnSpPr>
        <p:spPr>
          <a:xfrm flipV="1">
            <a:off x="9878809" y="5957290"/>
            <a:ext cx="1" cy="547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568FA1CD-0B4B-4013-8A07-7888DAB4D0E1}"/>
              </a:ext>
            </a:extLst>
          </p:cNvPr>
          <p:cNvCxnSpPr>
            <a:cxnSpLocks/>
          </p:cNvCxnSpPr>
          <p:nvPr/>
        </p:nvCxnSpPr>
        <p:spPr>
          <a:xfrm flipV="1">
            <a:off x="9333795" y="6013836"/>
            <a:ext cx="1" cy="547913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C1A3A42A-AE19-4673-ADED-3F304990D2F5}"/>
              </a:ext>
            </a:extLst>
          </p:cNvPr>
          <p:cNvCxnSpPr>
            <a:cxnSpLocks/>
          </p:cNvCxnSpPr>
          <p:nvPr/>
        </p:nvCxnSpPr>
        <p:spPr>
          <a:xfrm flipV="1">
            <a:off x="9600729" y="5999758"/>
            <a:ext cx="1" cy="54791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D633A8A7-818E-49EA-BFC4-CC39FF256BDE}"/>
              </a:ext>
            </a:extLst>
          </p:cNvPr>
          <p:cNvCxnSpPr>
            <a:cxnSpLocks/>
          </p:cNvCxnSpPr>
          <p:nvPr/>
        </p:nvCxnSpPr>
        <p:spPr>
          <a:xfrm flipH="1" flipV="1">
            <a:off x="1110413" y="904127"/>
            <a:ext cx="587759" cy="20723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B723F5E0-319E-4359-8D71-1F195BAD2D00}"/>
              </a:ext>
            </a:extLst>
          </p:cNvPr>
          <p:cNvCxnSpPr>
            <a:cxnSpLocks/>
          </p:cNvCxnSpPr>
          <p:nvPr/>
        </p:nvCxnSpPr>
        <p:spPr>
          <a:xfrm flipH="1" flipV="1">
            <a:off x="1135776" y="1117962"/>
            <a:ext cx="587759" cy="20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0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D153071-ABA1-41EE-8AC5-C78B17DDE7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64" t="20433" r="39744" b="11298"/>
          <a:stretch/>
        </p:blipFill>
        <p:spPr>
          <a:xfrm>
            <a:off x="1330036" y="152401"/>
            <a:ext cx="2646219" cy="59644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B9C9299-807A-42A4-A378-82C904B25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9" t="28380" r="20554" b="11188"/>
          <a:stretch/>
        </p:blipFill>
        <p:spPr>
          <a:xfrm rot="16200000">
            <a:off x="4873317" y="321559"/>
            <a:ext cx="734291" cy="686918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4AA2030-BD9E-48A5-98DC-052FAE512168}"/>
              </a:ext>
            </a:extLst>
          </p:cNvPr>
          <p:cNvCxnSpPr>
            <a:cxnSpLocks/>
          </p:cNvCxnSpPr>
          <p:nvPr/>
        </p:nvCxnSpPr>
        <p:spPr>
          <a:xfrm>
            <a:off x="3865418" y="665018"/>
            <a:ext cx="117103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44371BE5-45F9-4991-9F5D-7661DA09C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224" y="314036"/>
            <a:ext cx="968885" cy="1513883"/>
          </a:xfrm>
          <a:prstGeom prst="rect">
            <a:avLst/>
          </a:prstGeom>
        </p:spPr>
      </p:pic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3CDAE84-D7DB-42EE-B2D3-F7A381100B08}"/>
              </a:ext>
            </a:extLst>
          </p:cNvPr>
          <p:cNvCxnSpPr>
            <a:cxnSpLocks/>
            <a:stCxn id="29" idx="0"/>
          </p:cNvCxnSpPr>
          <p:nvPr/>
        </p:nvCxnSpPr>
        <p:spPr>
          <a:xfrm flipH="1">
            <a:off x="9688701" y="314036"/>
            <a:ext cx="1851966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n 35">
            <a:extLst>
              <a:ext uri="{FF2B5EF4-FFF2-40B4-BE49-F238E27FC236}">
                <a16:creationId xmlns:a16="http://schemas.microsoft.com/office/drawing/2014/main" id="{4283CF4B-E852-462F-BA9D-10BCF71D0B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9" t="28380" r="20554" b="11188"/>
          <a:stretch/>
        </p:blipFill>
        <p:spPr>
          <a:xfrm>
            <a:off x="11173520" y="1733447"/>
            <a:ext cx="734291" cy="686918"/>
          </a:xfrm>
          <a:prstGeom prst="rect">
            <a:avLst/>
          </a:prstGeom>
        </p:spPr>
      </p:pic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A9B173FD-7771-42B1-A4AD-EF4C550081EC}"/>
              </a:ext>
            </a:extLst>
          </p:cNvPr>
          <p:cNvCxnSpPr>
            <a:cxnSpLocks/>
          </p:cNvCxnSpPr>
          <p:nvPr/>
        </p:nvCxnSpPr>
        <p:spPr>
          <a:xfrm flipH="1" flipV="1">
            <a:off x="3475581" y="3977640"/>
            <a:ext cx="587759" cy="20723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83BCA311-1EF3-4E46-AE61-A3F9F16E454D}"/>
              </a:ext>
            </a:extLst>
          </p:cNvPr>
          <p:cNvCxnSpPr>
            <a:cxnSpLocks/>
          </p:cNvCxnSpPr>
          <p:nvPr/>
        </p:nvCxnSpPr>
        <p:spPr>
          <a:xfrm flipH="1" flipV="1">
            <a:off x="3382192" y="3762753"/>
            <a:ext cx="587759" cy="20723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DED4A704-2B72-4614-9AAE-7479B45BA339}"/>
              </a:ext>
            </a:extLst>
          </p:cNvPr>
          <p:cNvCxnSpPr>
            <a:cxnSpLocks/>
          </p:cNvCxnSpPr>
          <p:nvPr/>
        </p:nvCxnSpPr>
        <p:spPr>
          <a:xfrm flipH="1" flipV="1">
            <a:off x="3475580" y="3468651"/>
            <a:ext cx="587759" cy="2072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1041207-4649-4777-B07B-2152C3ED6D29}"/>
              </a:ext>
            </a:extLst>
          </p:cNvPr>
          <p:cNvCxnSpPr>
            <a:cxnSpLocks/>
          </p:cNvCxnSpPr>
          <p:nvPr/>
        </p:nvCxnSpPr>
        <p:spPr>
          <a:xfrm flipH="1">
            <a:off x="1161143" y="5019287"/>
            <a:ext cx="537029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0296D774-D156-4115-8880-164745DFA3A7}"/>
              </a:ext>
            </a:extLst>
          </p:cNvPr>
          <p:cNvCxnSpPr>
            <a:cxnSpLocks/>
          </p:cNvCxnSpPr>
          <p:nvPr/>
        </p:nvCxnSpPr>
        <p:spPr>
          <a:xfrm flipH="1" flipV="1">
            <a:off x="3388496" y="2693126"/>
            <a:ext cx="587759" cy="20723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1DB329F0-4DAA-4FF9-A921-DE48FDBBA2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86" b="4073"/>
          <a:stretch/>
        </p:blipFill>
        <p:spPr>
          <a:xfrm rot="5400000">
            <a:off x="3902717" y="1860052"/>
            <a:ext cx="2938969" cy="2017486"/>
          </a:xfrm>
          <a:prstGeom prst="rect">
            <a:avLst/>
          </a:prstGeom>
        </p:spPr>
      </p:pic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27633DC-2146-4F0F-AF15-ADE1BE41C265}"/>
              </a:ext>
            </a:extLst>
          </p:cNvPr>
          <p:cNvCxnSpPr>
            <a:cxnSpLocks/>
          </p:cNvCxnSpPr>
          <p:nvPr/>
        </p:nvCxnSpPr>
        <p:spPr>
          <a:xfrm flipH="1">
            <a:off x="6003988" y="1907923"/>
            <a:ext cx="551128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512DE8E-1B07-44CE-9090-94844CC18E22}"/>
              </a:ext>
            </a:extLst>
          </p:cNvPr>
          <p:cNvCxnSpPr>
            <a:cxnSpLocks/>
          </p:cNvCxnSpPr>
          <p:nvPr/>
        </p:nvCxnSpPr>
        <p:spPr>
          <a:xfrm flipV="1">
            <a:off x="4363458" y="3792249"/>
            <a:ext cx="446066" cy="244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8A7F287C-00B8-41F1-BD5E-A8BF0A751CB9}"/>
              </a:ext>
            </a:extLst>
          </p:cNvPr>
          <p:cNvCxnSpPr>
            <a:cxnSpLocks/>
          </p:cNvCxnSpPr>
          <p:nvPr/>
        </p:nvCxnSpPr>
        <p:spPr>
          <a:xfrm flipH="1" flipV="1">
            <a:off x="4224005" y="1907923"/>
            <a:ext cx="587759" cy="20723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B7CAB283-D7F4-4F31-AD73-DE0414842D8E}"/>
              </a:ext>
            </a:extLst>
          </p:cNvPr>
          <p:cNvCxnSpPr>
            <a:cxnSpLocks/>
          </p:cNvCxnSpPr>
          <p:nvPr/>
        </p:nvCxnSpPr>
        <p:spPr>
          <a:xfrm flipH="1" flipV="1">
            <a:off x="4189287" y="3204646"/>
            <a:ext cx="587759" cy="20723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7A821451-6737-4457-82B6-79840B6F12F5}"/>
              </a:ext>
            </a:extLst>
          </p:cNvPr>
          <p:cNvCxnSpPr>
            <a:cxnSpLocks/>
          </p:cNvCxnSpPr>
          <p:nvPr/>
        </p:nvCxnSpPr>
        <p:spPr>
          <a:xfrm flipH="1" flipV="1">
            <a:off x="6020251" y="2942306"/>
            <a:ext cx="587759" cy="2072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1985C25-F48B-4E1C-91C9-130785FF5767}"/>
              </a:ext>
            </a:extLst>
          </p:cNvPr>
          <p:cNvCxnSpPr>
            <a:cxnSpLocks/>
          </p:cNvCxnSpPr>
          <p:nvPr/>
        </p:nvCxnSpPr>
        <p:spPr>
          <a:xfrm flipH="1">
            <a:off x="4685386" y="2281554"/>
            <a:ext cx="1" cy="356212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63B05D2-FA18-4F0B-9AEE-7F0CEE9D89A3}"/>
              </a:ext>
            </a:extLst>
          </p:cNvPr>
          <p:cNvCxnSpPr>
            <a:cxnSpLocks/>
          </p:cNvCxnSpPr>
          <p:nvPr/>
        </p:nvCxnSpPr>
        <p:spPr>
          <a:xfrm flipH="1" flipV="1">
            <a:off x="4253032" y="2851635"/>
            <a:ext cx="496100" cy="31294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07F0DD60-E4C0-4E2E-8993-45D6244CD444}"/>
              </a:ext>
            </a:extLst>
          </p:cNvPr>
          <p:cNvCxnSpPr>
            <a:cxnSpLocks/>
          </p:cNvCxnSpPr>
          <p:nvPr/>
        </p:nvCxnSpPr>
        <p:spPr>
          <a:xfrm flipH="1">
            <a:off x="4749134" y="2204572"/>
            <a:ext cx="1362776" cy="131609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783B65FB-2C87-4B3D-88FE-9B03B3AE34F1}"/>
              </a:ext>
            </a:extLst>
          </p:cNvPr>
          <p:cNvCxnSpPr>
            <a:cxnSpLocks/>
          </p:cNvCxnSpPr>
          <p:nvPr/>
        </p:nvCxnSpPr>
        <p:spPr>
          <a:xfrm flipH="1" flipV="1">
            <a:off x="6020251" y="2585188"/>
            <a:ext cx="587759" cy="20723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A94E5A8C-A68C-42E6-9C0D-0A4E343905C3}"/>
              </a:ext>
            </a:extLst>
          </p:cNvPr>
          <p:cNvCxnSpPr>
            <a:cxnSpLocks/>
          </p:cNvCxnSpPr>
          <p:nvPr/>
        </p:nvCxnSpPr>
        <p:spPr>
          <a:xfrm flipH="1" flipV="1">
            <a:off x="6003988" y="3823283"/>
            <a:ext cx="587759" cy="2072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503A1335-A3C7-4DAB-AF01-8B65F1646D59}"/>
              </a:ext>
            </a:extLst>
          </p:cNvPr>
          <p:cNvCxnSpPr>
            <a:cxnSpLocks/>
          </p:cNvCxnSpPr>
          <p:nvPr/>
        </p:nvCxnSpPr>
        <p:spPr>
          <a:xfrm flipV="1">
            <a:off x="6111910" y="3265643"/>
            <a:ext cx="0" cy="255026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DE91F46D-B29B-4B29-A91E-8454C770EC6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6" t="10342" r="29071" b="23142"/>
          <a:stretch/>
        </p:blipFill>
        <p:spPr>
          <a:xfrm>
            <a:off x="7743718" y="1070977"/>
            <a:ext cx="3178628" cy="3776071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76EE1CC7-E69D-43DA-93BE-D60A3349AB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9" t="28380" r="20554" b="11188"/>
          <a:stretch/>
        </p:blipFill>
        <p:spPr>
          <a:xfrm>
            <a:off x="8394035" y="5978876"/>
            <a:ext cx="734291" cy="686918"/>
          </a:xfrm>
          <a:prstGeom prst="rect">
            <a:avLst/>
          </a:prstGeom>
        </p:spPr>
      </p:pic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DF0AFE35-91DE-4820-80D1-04D150F2E04D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8761180" y="4560601"/>
            <a:ext cx="1" cy="141827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41FAFF5E-46CA-4EEC-988D-1635F95C5E07}"/>
              </a:ext>
            </a:extLst>
          </p:cNvPr>
          <p:cNvCxnSpPr>
            <a:cxnSpLocks/>
          </p:cNvCxnSpPr>
          <p:nvPr/>
        </p:nvCxnSpPr>
        <p:spPr>
          <a:xfrm flipH="1">
            <a:off x="7743718" y="5308002"/>
            <a:ext cx="551128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9FBA6BB0-BD93-4D6A-8331-907AA0268B45}"/>
              </a:ext>
            </a:extLst>
          </p:cNvPr>
          <p:cNvCxnSpPr>
            <a:cxnSpLocks/>
          </p:cNvCxnSpPr>
          <p:nvPr/>
        </p:nvCxnSpPr>
        <p:spPr>
          <a:xfrm flipV="1">
            <a:off x="8294846" y="4521604"/>
            <a:ext cx="99189" cy="786399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E26893B-47CC-47C1-AEB0-0901624314D8}"/>
              </a:ext>
            </a:extLst>
          </p:cNvPr>
          <p:cNvSpPr txBox="1"/>
          <p:nvPr/>
        </p:nvSpPr>
        <p:spPr>
          <a:xfrm>
            <a:off x="7635824" y="5265510"/>
            <a:ext cx="1228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12v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1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D153071-ABA1-41EE-8AC5-C78B17DDE7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64" t="20433" r="39744" b="11298"/>
          <a:stretch/>
        </p:blipFill>
        <p:spPr>
          <a:xfrm>
            <a:off x="1330036" y="152401"/>
            <a:ext cx="2646219" cy="59644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B9C9299-807A-42A4-A378-82C904B25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9" t="28380" r="20554" b="11188"/>
          <a:stretch/>
        </p:blipFill>
        <p:spPr>
          <a:xfrm rot="16200000">
            <a:off x="4873317" y="321559"/>
            <a:ext cx="734291" cy="686918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4AA2030-BD9E-48A5-98DC-052FAE512168}"/>
              </a:ext>
            </a:extLst>
          </p:cNvPr>
          <p:cNvCxnSpPr>
            <a:cxnSpLocks/>
          </p:cNvCxnSpPr>
          <p:nvPr/>
        </p:nvCxnSpPr>
        <p:spPr>
          <a:xfrm>
            <a:off x="3865418" y="665018"/>
            <a:ext cx="117103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44371BE5-45F9-4991-9F5D-7661DA09C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224" y="314036"/>
            <a:ext cx="968885" cy="1513883"/>
          </a:xfrm>
          <a:prstGeom prst="rect">
            <a:avLst/>
          </a:prstGeom>
        </p:spPr>
      </p:pic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3CDAE84-D7DB-42EE-B2D3-F7A381100B08}"/>
              </a:ext>
            </a:extLst>
          </p:cNvPr>
          <p:cNvCxnSpPr>
            <a:cxnSpLocks/>
            <a:stCxn id="29" idx="0"/>
          </p:cNvCxnSpPr>
          <p:nvPr/>
        </p:nvCxnSpPr>
        <p:spPr>
          <a:xfrm flipH="1">
            <a:off x="9688701" y="314036"/>
            <a:ext cx="1851966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n 35">
            <a:extLst>
              <a:ext uri="{FF2B5EF4-FFF2-40B4-BE49-F238E27FC236}">
                <a16:creationId xmlns:a16="http://schemas.microsoft.com/office/drawing/2014/main" id="{4283CF4B-E852-462F-BA9D-10BCF71D0B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9" t="28380" r="20554" b="11188"/>
          <a:stretch/>
        </p:blipFill>
        <p:spPr>
          <a:xfrm>
            <a:off x="11173520" y="1733447"/>
            <a:ext cx="734291" cy="686918"/>
          </a:xfrm>
          <a:prstGeom prst="rect">
            <a:avLst/>
          </a:prstGeom>
        </p:spPr>
      </p:pic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A9B173FD-7771-42B1-A4AD-EF4C550081EC}"/>
              </a:ext>
            </a:extLst>
          </p:cNvPr>
          <p:cNvCxnSpPr>
            <a:cxnSpLocks/>
          </p:cNvCxnSpPr>
          <p:nvPr/>
        </p:nvCxnSpPr>
        <p:spPr>
          <a:xfrm flipH="1" flipV="1">
            <a:off x="1173813" y="1908075"/>
            <a:ext cx="587759" cy="20723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DED4A704-2B72-4614-9AAE-7479B45BA339}"/>
              </a:ext>
            </a:extLst>
          </p:cNvPr>
          <p:cNvCxnSpPr>
            <a:cxnSpLocks/>
          </p:cNvCxnSpPr>
          <p:nvPr/>
        </p:nvCxnSpPr>
        <p:spPr>
          <a:xfrm flipH="1" flipV="1">
            <a:off x="1171402" y="2194560"/>
            <a:ext cx="587759" cy="2072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1041207-4649-4777-B07B-2152C3ED6D29}"/>
              </a:ext>
            </a:extLst>
          </p:cNvPr>
          <p:cNvCxnSpPr>
            <a:cxnSpLocks/>
          </p:cNvCxnSpPr>
          <p:nvPr/>
        </p:nvCxnSpPr>
        <p:spPr>
          <a:xfrm flipH="1">
            <a:off x="1161143" y="5019287"/>
            <a:ext cx="537029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55BBAB65-8552-4F66-A022-A0165C2EDA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4" r="36191"/>
          <a:stretch/>
        </p:blipFill>
        <p:spPr>
          <a:xfrm>
            <a:off x="7035622" y="665018"/>
            <a:ext cx="2989839" cy="5161905"/>
          </a:xfrm>
          <a:prstGeom prst="rect">
            <a:avLst/>
          </a:prstGeom>
        </p:spPr>
      </p:pic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B1880868-E05B-417E-AED5-E82A159317EE}"/>
              </a:ext>
            </a:extLst>
          </p:cNvPr>
          <p:cNvCxnSpPr>
            <a:cxnSpLocks/>
          </p:cNvCxnSpPr>
          <p:nvPr/>
        </p:nvCxnSpPr>
        <p:spPr>
          <a:xfrm flipH="1" flipV="1">
            <a:off x="9731583" y="4462880"/>
            <a:ext cx="587759" cy="2072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A45DE11-1F53-431E-B711-C25866342404}"/>
              </a:ext>
            </a:extLst>
          </p:cNvPr>
          <p:cNvCxnSpPr>
            <a:cxnSpLocks/>
          </p:cNvCxnSpPr>
          <p:nvPr/>
        </p:nvCxnSpPr>
        <p:spPr>
          <a:xfrm flipH="1" flipV="1">
            <a:off x="9731582" y="4191103"/>
            <a:ext cx="587759" cy="20723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221F3546-9E4B-4164-B51E-27686EE59185}"/>
              </a:ext>
            </a:extLst>
          </p:cNvPr>
          <p:cNvCxnSpPr>
            <a:cxnSpLocks/>
          </p:cNvCxnSpPr>
          <p:nvPr/>
        </p:nvCxnSpPr>
        <p:spPr>
          <a:xfrm flipV="1">
            <a:off x="8432266" y="5436027"/>
            <a:ext cx="0" cy="78179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E4AFA0B5-4386-41E0-B432-89508E7FF06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2" t="20168" r="13502" b="12418"/>
          <a:stretch/>
        </p:blipFill>
        <p:spPr>
          <a:xfrm rot="5400000">
            <a:off x="4273044" y="1488431"/>
            <a:ext cx="2760185" cy="1686870"/>
          </a:xfrm>
          <a:prstGeom prst="rect">
            <a:avLst/>
          </a:prstGeom>
        </p:spPr>
      </p:pic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D62BA11F-09B3-4E9D-A254-535CDEE6BBAB}"/>
              </a:ext>
            </a:extLst>
          </p:cNvPr>
          <p:cNvCxnSpPr>
            <a:cxnSpLocks/>
          </p:cNvCxnSpPr>
          <p:nvPr/>
        </p:nvCxnSpPr>
        <p:spPr>
          <a:xfrm flipV="1">
            <a:off x="5218962" y="3711959"/>
            <a:ext cx="0" cy="78179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DD48B397-E768-494F-A1C7-4463A04D6CC7}"/>
              </a:ext>
            </a:extLst>
          </p:cNvPr>
          <p:cNvCxnSpPr>
            <a:cxnSpLocks/>
          </p:cNvCxnSpPr>
          <p:nvPr/>
        </p:nvCxnSpPr>
        <p:spPr>
          <a:xfrm flipV="1">
            <a:off x="4970609" y="3691449"/>
            <a:ext cx="0" cy="7817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17E1D19-2922-4CE3-8305-C9889D14692A}"/>
              </a:ext>
            </a:extLst>
          </p:cNvPr>
          <p:cNvCxnSpPr>
            <a:cxnSpLocks/>
          </p:cNvCxnSpPr>
          <p:nvPr/>
        </p:nvCxnSpPr>
        <p:spPr>
          <a:xfrm flipV="1">
            <a:off x="5406038" y="3711959"/>
            <a:ext cx="0" cy="781792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CF3DC846-A1E3-405F-ADA1-86179C89F09C}"/>
              </a:ext>
            </a:extLst>
          </p:cNvPr>
          <p:cNvCxnSpPr>
            <a:cxnSpLocks/>
          </p:cNvCxnSpPr>
          <p:nvPr/>
        </p:nvCxnSpPr>
        <p:spPr>
          <a:xfrm>
            <a:off x="1171402" y="649315"/>
            <a:ext cx="526770" cy="1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00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AE110-0EF2-4496-8B13-E14BFF7A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B28DA6D-56A9-47CB-B94A-604A8CEEB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255"/>
            <a:ext cx="9504930" cy="6336620"/>
          </a:xfrm>
        </p:spPr>
      </p:pic>
    </p:spTree>
    <p:extLst>
      <p:ext uri="{BB962C8B-B14F-4D97-AF65-F5344CB8AC3E}">
        <p14:creationId xmlns:p14="http://schemas.microsoft.com/office/powerpoint/2010/main" val="23314759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</Words>
  <Application>Microsoft Office PowerPoint</Application>
  <PresentationFormat>Panorámica</PresentationFormat>
  <Paragraphs>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jose moreno prieto</dc:creator>
  <cp:lastModifiedBy>Nicolas jose moreno prieto</cp:lastModifiedBy>
  <cp:revision>16</cp:revision>
  <dcterms:created xsi:type="dcterms:W3CDTF">2020-05-13T12:03:36Z</dcterms:created>
  <dcterms:modified xsi:type="dcterms:W3CDTF">2020-05-14T00:29:54Z</dcterms:modified>
</cp:coreProperties>
</file>