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20" d="100"/>
          <a:sy n="120" d="100"/>
        </p:scale>
        <p:origin x="1128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0B36-4872-4D9D-9182-1E7CA498ADB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3F7C-0DB0-45F7-8154-142BB2CB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0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32154"/>
              </p:ext>
            </p:extLst>
          </p:nvPr>
        </p:nvGraphicFramePr>
        <p:xfrm>
          <a:off x="450274" y="907303"/>
          <a:ext cx="6070268" cy="4765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09"/>
                <a:gridCol w="1757453"/>
                <a:gridCol w="1757453"/>
                <a:gridCol w="1757453"/>
              </a:tblGrid>
              <a:tr h="301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Ground Robot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UAV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Robotic Arm</a:t>
                      </a:r>
                      <a:endParaRPr lang="en-US" b="1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LLaMA-7b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LLaMA2-7b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LLaMA2-70b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GPT-3.5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7" b="1"/>
          <a:stretch/>
        </p:blipFill>
        <p:spPr>
          <a:xfrm>
            <a:off x="1258888" y="4824894"/>
            <a:ext cx="1735523" cy="83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931920"/>
            <a:ext cx="1677600" cy="83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50" y="1226820"/>
            <a:ext cx="1677600" cy="83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50" y="2119794"/>
            <a:ext cx="1677600" cy="83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50" y="3012768"/>
            <a:ext cx="1677600" cy="83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7" y="1226820"/>
            <a:ext cx="1677600" cy="83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7" y="2119794"/>
            <a:ext cx="1677600" cy="83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7" y="3931920"/>
            <a:ext cx="1677600" cy="83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7" y="4824894"/>
            <a:ext cx="1677600" cy="83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30" y="1226820"/>
            <a:ext cx="1677600" cy="83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30" y="2119794"/>
            <a:ext cx="1677600" cy="83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30" y="3012768"/>
            <a:ext cx="1677600" cy="83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30" y="3931920"/>
            <a:ext cx="1677600" cy="83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30" y="4824894"/>
            <a:ext cx="1677600" cy="83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7" y="3012768"/>
            <a:ext cx="1677600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11109"/>
              </p:ext>
            </p:extLst>
          </p:nvPr>
        </p:nvGraphicFramePr>
        <p:xfrm>
          <a:off x="450274" y="907303"/>
          <a:ext cx="6070268" cy="4765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09"/>
                <a:gridCol w="1757453"/>
                <a:gridCol w="1757453"/>
                <a:gridCol w="1757453"/>
              </a:tblGrid>
              <a:tr h="301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Ground Robot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UAV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Robotic Arm</a:t>
                      </a:r>
                      <a:endParaRPr lang="en-US" b="1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LLaMA-7b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LLaMA2-7b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LLaMA2-70b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GPT-3.5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2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244600"/>
            <a:ext cx="1677600" cy="83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146300"/>
            <a:ext cx="1677600" cy="83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035600"/>
            <a:ext cx="1677600" cy="83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924900"/>
            <a:ext cx="1677600" cy="83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4814200"/>
            <a:ext cx="1677600" cy="83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244600"/>
            <a:ext cx="1677600" cy="83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2146300"/>
            <a:ext cx="1677600" cy="83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3035600"/>
            <a:ext cx="1677600" cy="83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3924900"/>
            <a:ext cx="1677600" cy="83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4814200"/>
            <a:ext cx="1677600" cy="838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1244600"/>
            <a:ext cx="1677600" cy="838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2146300"/>
            <a:ext cx="1677600" cy="838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3035600"/>
            <a:ext cx="1677600" cy="838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3924900"/>
            <a:ext cx="1677600" cy="838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4814200"/>
            <a:ext cx="1677600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5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2789</TotalTime>
  <Words>20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Ammar</dc:creator>
  <cp:lastModifiedBy>Adel Ammar</cp:lastModifiedBy>
  <cp:revision>24</cp:revision>
  <dcterms:created xsi:type="dcterms:W3CDTF">2023-11-14T11:08:52Z</dcterms:created>
  <dcterms:modified xsi:type="dcterms:W3CDTF">2023-11-16T09:38:30Z</dcterms:modified>
</cp:coreProperties>
</file>