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1f4b43e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1f4b43e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github.com/NickJ202/csc468-course-project.git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4.jp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9800" y="1095975"/>
            <a:ext cx="235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716900" y="4707975"/>
            <a:ext cx="442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53137"/>
                </a:solidFill>
                <a:latin typeface="Montserrat"/>
                <a:ea typeface="Montserrat"/>
                <a:cs typeface="Montserrat"/>
                <a:sym typeface="Montserrat"/>
              </a:rPr>
              <a:t>Nick Juliano, Patrick O’Donnell, Nick Dobslaw, Enrico </a:t>
            </a:r>
            <a:r>
              <a:rPr lang="en" sz="800">
                <a:solidFill>
                  <a:srgbClr val="353137"/>
                </a:solidFill>
                <a:latin typeface="Montserrat"/>
                <a:ea typeface="Montserrat"/>
                <a:cs typeface="Montserrat"/>
                <a:sym typeface="Montserrat"/>
              </a:rPr>
              <a:t>Mazza, </a:t>
            </a:r>
            <a:r>
              <a:rPr lang="en" sz="800">
                <a:solidFill>
                  <a:srgbClr val="353137"/>
                </a:solidFill>
                <a:latin typeface="Montserrat"/>
                <a:ea typeface="Montserrat"/>
                <a:cs typeface="Montserrat"/>
                <a:sym typeface="Montserrat"/>
              </a:rPr>
              <a:t>Sindhu Budhavarapu</a:t>
            </a:r>
            <a:endParaRPr sz="800">
              <a:solidFill>
                <a:srgbClr val="3531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45365" l="0" r="37613" t="-114079"/>
          <a:stretch/>
        </p:blipFill>
        <p:spPr>
          <a:xfrm>
            <a:off x="5999725" y="1095987"/>
            <a:ext cx="2203200" cy="11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25000" y="4707975"/>
            <a:ext cx="320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https://github.com/NickJ202/csc468-course-project.git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000" y="170250"/>
            <a:ext cx="1729874" cy="3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33800" y="565488"/>
            <a:ext cx="33894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Centigro is a corporate social responsibility system that connects companies with their local communities through incentivized environmental events.</a:t>
            </a:r>
            <a:endParaRPr sz="900">
              <a:solidFill>
                <a:srgbClr val="3531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3050" y="307590"/>
            <a:ext cx="3770551" cy="27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5258700" y="3294488"/>
            <a:ext cx="24837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React WebUI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Django REST API w/ PostgreSQL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Kubernetes auto-deployment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Jenkins CDCI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000" y="1543724"/>
            <a:ext cx="3931945" cy="213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25525" y="2776500"/>
            <a:ext cx="2961751" cy="151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