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f4b43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f4b43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github.com/NickJ202/csc468-course-project.gi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9800" y="1095975"/>
            <a:ext cx="235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36500" y="4707975"/>
            <a:ext cx="44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Nick Juliano, Patrick O’Donnell, Nick Dobslaw, Enrico </a:t>
            </a: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Mazza, </a:t>
            </a: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Sindhu Budhavarapu</a:t>
            </a:r>
            <a:endParaRPr sz="800">
              <a:solidFill>
                <a:srgbClr val="3531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45365" l="0" r="37613" t="-114079"/>
          <a:stretch/>
        </p:blipFill>
        <p:spPr>
          <a:xfrm>
            <a:off x="5999725" y="1095987"/>
            <a:ext cx="2203200" cy="11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5000" y="4707975"/>
            <a:ext cx="32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https://github.com/NickJ202/csc468-course-project.git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0" y="196375"/>
            <a:ext cx="1295452" cy="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33800" y="565488"/>
            <a:ext cx="3389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Centigro is a corporate social responsibility system that connects companies with their local communities through incentivized environmental events.</a:t>
            </a:r>
            <a:endParaRPr sz="900">
              <a:solidFill>
                <a:srgbClr val="3531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050" y="307590"/>
            <a:ext cx="3770551" cy="27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258700" y="3294488"/>
            <a:ext cx="248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 WebUI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Django REST API w/ PostgreSQL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Kubernetes auto-deployment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Jenkins CDCI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000" y="1456512"/>
            <a:ext cx="4092201" cy="225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0775" y="2733025"/>
            <a:ext cx="2961751" cy="15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