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2"/>
  </p:notesMasterIdLst>
  <p:handoutMasterIdLst>
    <p:handoutMasterId r:id="rId13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4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60B6B-963E-45AD-B18D-9DA3469D83C9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61BEE-A6B4-49DE-8859-2A55F15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30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D2A0D-6B45-4215-8A49-D14849101A69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6A182-AF03-4CC8-94DC-C0726DF5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5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E626-6EB7-4D9A-AD4A-B54D1684CAD1}" type="datetime1">
              <a:rPr lang="en-US" smtClean="0"/>
              <a:t>4/12/2014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860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2EDF-E99E-4C68-AFCB-7A835B309D6D}" type="datetime1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033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85F-A551-4C69-800A-8CFFA2306A88}" type="datetime1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43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A36-10EA-4DE5-9251-C62AA44714D2}" type="datetime1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201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5A85-13CC-45EA-B1A6-5B8E77AB646B}" type="datetime1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63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1815-F531-4787-BA2A-626422C133AD}" type="datetime1">
              <a:rPr lang="en-US" smtClean="0"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183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885B-3C5C-43BB-9862-47948E5DF551}" type="datetime1">
              <a:rPr lang="en-US" smtClean="0"/>
              <a:t>4/12/2014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41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6AF-AB61-4D8E-B7B7-705C5ACEBBCC}" type="datetime1">
              <a:rPr lang="en-US" smtClean="0"/>
              <a:t>4/12/2014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932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EC9A-B094-4092-8061-75D86CB34931}" type="datetime1">
              <a:rPr lang="en-US" smtClean="0"/>
              <a:t>4/12/2014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EED-2323-4359-853E-316DF6600362}" type="datetime1">
              <a:rPr lang="en-US" smtClean="0"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75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C2DF-F1FD-4724-A563-92BADFC82ECC}" type="datetime1">
              <a:rPr lang="en-US" smtClean="0"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>
              <a:lumMod val="20000"/>
              <a:lumOff val="80000"/>
            </a:schemeClr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46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20E2CF-D74B-4B51-899A-DCEA821C90C7}" type="datetime1">
              <a:rPr lang="en-US" smtClean="0"/>
              <a:t>4/12/2014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24" name="Group 18"/>
          <p:cNvGrpSpPr>
            <a:grpSpLocks/>
          </p:cNvGrpSpPr>
          <p:nvPr/>
        </p:nvGrpSpPr>
        <p:grpSpPr bwMode="auto">
          <a:xfrm>
            <a:off x="4263969" y="1960564"/>
            <a:ext cx="3762431" cy="4821237"/>
            <a:chOff x="1365" y="355"/>
            <a:chExt cx="3024" cy="3875"/>
          </a:xfrm>
          <a:solidFill>
            <a:schemeClr val="bg2">
              <a:lumMod val="50000"/>
              <a:alpha val="20000"/>
            </a:schemeClr>
          </a:solidFill>
        </p:grpSpPr>
        <p:sp>
          <p:nvSpPr>
            <p:cNvPr id="25" name="Free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5621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chemeClr val="accent2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bg2"/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bg2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bg2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bg2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bg2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31369" y="3080084"/>
            <a:ext cx="3898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Day 2 Review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976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0652" y="962527"/>
            <a:ext cx="9978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are the primary blocks of the FMC?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005262" y="1485747"/>
            <a:ext cx="8646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1, 3, 4, 9 and 11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10652" y="2229853"/>
            <a:ext cx="108444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You do not know a casualty’s unit or religion. What do you write for </a:t>
            </a:r>
          </a:p>
          <a:p>
            <a:r>
              <a:rPr lang="en-US" sz="2800" dirty="0" smtClean="0"/>
              <a:t>these boxes?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005262" y="3183960"/>
            <a:ext cx="9063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Nothing.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010652" y="3707180"/>
            <a:ext cx="9930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Where do you put your initials on the FMC?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005262" y="4230400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 the top right corner of block 11.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010652" y="4753620"/>
            <a:ext cx="10796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is the date format used on the FMC?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005262" y="5276840"/>
            <a:ext cx="7347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YY/MM/DD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865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2316" y="978569"/>
            <a:ext cx="102829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Your casualty is awake when you find them. 15 minutes later your casualty is unresponsive. What do you write in block 4 for the AVPU scale?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64631" y="2363564"/>
            <a:ext cx="8967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Alert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82316" y="2886784"/>
            <a:ext cx="10282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parts of the TC3 card should the soldier already have filled out?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64631" y="3410004"/>
            <a:ext cx="9817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Name / Unit / Allergy Section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82316" y="3933224"/>
            <a:ext cx="10347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Where do you find the TC3 card and where do you put it after filling </a:t>
            </a:r>
          </a:p>
          <a:p>
            <a:r>
              <a:rPr lang="en-US" sz="2800" dirty="0" smtClean="0"/>
              <a:t>it out?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764631" y="4979664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Find it in their IFAC. Put it in their left upper sleeve or left cargo pocket.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5387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8359" y="1363579"/>
            <a:ext cx="10427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does DTG stand for and how do you write it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716507" y="1886799"/>
            <a:ext cx="8871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D</a:t>
            </a:r>
            <a:r>
              <a:rPr lang="en-US" sz="2800" dirty="0" smtClean="0"/>
              <a:t>ate </a:t>
            </a:r>
            <a:r>
              <a:rPr lang="en-US" sz="2800" u="sng" dirty="0" smtClean="0"/>
              <a:t>T</a:t>
            </a:r>
            <a:r>
              <a:rPr lang="en-US" sz="2800" dirty="0" smtClean="0"/>
              <a:t>ime </a:t>
            </a:r>
            <a:r>
              <a:rPr lang="en-US" sz="2800" u="sng" dirty="0" smtClean="0"/>
              <a:t>G</a:t>
            </a:r>
            <a:r>
              <a:rPr lang="en-US" sz="2800" dirty="0" smtClean="0"/>
              <a:t>roup; DD/MMM/TTTT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98359" y="2456185"/>
            <a:ext cx="10427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Where would you document that you gave the casualty their combat pill pack?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716507" y="3410292"/>
            <a:ext cx="8261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 the “Other” line after drugs.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98359" y="4076877"/>
            <a:ext cx="1055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When and where would you print your name and rank on the TC3 card?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716507" y="4600097"/>
            <a:ext cx="9272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When no combat medic is present and on the First Responder line.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5209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2526" y="1347537"/>
            <a:ext cx="10459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lines do you need to call on the 9-Line before the evacuation mission can begin?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41095" y="2301644"/>
            <a:ext cx="7716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Lines 1-5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62526" y="2994141"/>
            <a:ext cx="9545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has been and still is a problem on the 9-Line request?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941095" y="3517361"/>
            <a:ext cx="8630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Over classification.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62526" y="4209858"/>
            <a:ext cx="10315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When do you give the color of smoke when marking a pickup site?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941095" y="4733078"/>
            <a:ext cx="8630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When the evacuation unit contacts you prior to arrival.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530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0441" y="1042738"/>
            <a:ext cx="10780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Why is it important to give your call sign and frequency when requesting a 9-Line?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796716" y="1996845"/>
            <a:ext cx="7908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 they can contact you if needed?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30440" y="2520065"/>
            <a:ext cx="10780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is line 9 and when would you use it?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796716" y="3043285"/>
            <a:ext cx="9464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an NBC environment.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30440" y="3566505"/>
            <a:ext cx="9095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When are drags used?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796716" y="4089725"/>
            <a:ext cx="8005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 short distances.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930440" y="4612945"/>
            <a:ext cx="1021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is worn under the soldier’s individual body armor.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796716" y="5136165"/>
            <a:ext cx="7475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Dragon Harness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5539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6484" y="737937"/>
            <a:ext cx="10090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are some disadvantages to manual drags?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780675" y="1261157"/>
            <a:ext cx="77643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Only good for short distances.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Requires significant strength.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May display a larger profile.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46483" y="2791327"/>
            <a:ext cx="103471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can be attached to a downed casualty’s snap link in their body armor or wrapped around the casualty’s armor or lower extremities?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780675" y="3745434"/>
            <a:ext cx="6849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Dragon Handle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46483" y="4321497"/>
            <a:ext cx="10090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attaches quickly to a soldier by a snap link and rescuer’s belt by a quick release buckle?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780675" y="5222761"/>
            <a:ext cx="9015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RAT Strap (Rescue Assault Tether)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6907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6485" y="1411705"/>
            <a:ext cx="10796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carry is typically a one person carry but is nearly impossible to do with a fully equipped soldier?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780674" y="2365812"/>
            <a:ext cx="888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Fireman’s Carry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46485" y="3058309"/>
            <a:ext cx="9272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Do you always need poles for improvised litters?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780674" y="3581529"/>
            <a:ext cx="7106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46485" y="4274026"/>
            <a:ext cx="9144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Who is in charge of a four person litter team?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780674" y="4966523"/>
            <a:ext cx="830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person at the casualty’s right shoulder (Flag side)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2131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8990" y="1427746"/>
            <a:ext cx="10315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When transporting a casualty via a litter, how should they travel?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053389" y="1950966"/>
            <a:ext cx="9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Feet first (unless being loaded into vehicles or traveling uphill).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138989" y="2520352"/>
            <a:ext cx="10603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should be done with all manufactured litters before a mission?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053389" y="3089738"/>
            <a:ext cx="8021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PCC or PCI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138989" y="3640397"/>
            <a:ext cx="9561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are some things to consider when using a SKED?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053389" y="4209783"/>
            <a:ext cx="7571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Heat from friction.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Turns that cause the casualty to roll over.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5256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cal design templat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dical design template" id="{BE883315-6697-4975-AEB2-5905098383C4}" vid="{D3CC9EF4-996F-4232-B765-B82F773B7949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00AC149-8447-4BE5-88C7-DBE24EA73E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presentation design slides</Template>
  <TotalTime>0</TotalTime>
  <Words>540</Words>
  <Application>Microsoft Office PowerPoint</Application>
  <PresentationFormat>Widescreen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Wingdings</vt:lpstr>
      <vt:lpstr>Wingdings 2</vt:lpstr>
      <vt:lpstr>Wingdings 3</vt:lpstr>
      <vt:lpstr>Medical design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2014-04-12T13:18:20Z</dcterms:created>
  <dcterms:modified xsi:type="dcterms:W3CDTF">2014-04-12T15:02:25Z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TC034605299991</vt:lpwstr>
  </property>
</Properties>
</file>