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62" r:id="rId5"/>
    <p:sldId id="263" r:id="rId6"/>
    <p:sldId id="264" r:id="rId7"/>
    <p:sldId id="259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8/14/2015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20181"/>
            <a:ext cx="10972800" cy="1828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Comparison of Success rates between two video laryngoscope systems used in a prehospital clinical trial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2050960"/>
            <a:ext cx="10972800" cy="516120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Video Laryngoscopy (VL) has been proposed as an ideal approach to difficult airways.</a:t>
            </a:r>
          </a:p>
          <a:p>
            <a:pPr lvl="1"/>
            <a:r>
              <a:rPr lang="en-US" dirty="0" smtClean="0"/>
              <a:t>Better visualization of vocal cords.</a:t>
            </a:r>
          </a:p>
          <a:p>
            <a:pPr lvl="1"/>
            <a:r>
              <a:rPr lang="en-US" dirty="0" smtClean="0"/>
              <a:t>Ideally more successful ETT placement.</a:t>
            </a:r>
          </a:p>
          <a:p>
            <a:pPr marL="585216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</a:t>
            </a:r>
            <a:r>
              <a:rPr lang="en-US" dirty="0"/>
              <a:t>date, no clinical trial has compared success rates between two video laryngoscopes in a non-simulation setting.</a:t>
            </a:r>
          </a:p>
          <a:p>
            <a:pPr marL="585216" lvl="1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5533623" cy="4709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CMAC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9630"/>
            <a:ext cx="4889500" cy="367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3223" y="1600200"/>
            <a:ext cx="473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King Vision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2" y="2119630"/>
            <a:ext cx="5531297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5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Study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IRB-approved, multiagency, prospective, prehospital, nonrandomized, crossover trial comparing paramedic success rates for two VL 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Four agencies providing 911 service.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urban, fire-based, full-time paid, single-tier.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Two suburban, fire-based (one on-call, one full-time paid).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suburban, hospital-based, full-time paid.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Devices placed in the six highest-volume intubating units.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Methods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094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2376" indent="-457200">
              <a:buFont typeface="Wingdings" panose="05000000000000000000" pitchFamily="2" charset="2"/>
              <a:buChar char="v"/>
            </a:pPr>
            <a:r>
              <a:rPr lang="en-US" dirty="0" smtClean="0"/>
              <a:t>Intervention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CMAC is a three piece device which can be used to perform DL in the event of monitor failure. Has recording capabilities.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King Vision is a two piece device with a disposable blade. Does not record.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Data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Patient and provider demographics for equality between groups.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First attempt success, overall success, success by attempt.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type (medical vs. trauma).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Cormack-</a:t>
            </a:r>
            <a:r>
              <a:rPr lang="en-US" dirty="0" err="1" smtClean="0"/>
              <a:t>Lehane</a:t>
            </a:r>
            <a:r>
              <a:rPr lang="en-US" dirty="0" smtClean="0"/>
              <a:t> score.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Methods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214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1" y="1155636"/>
            <a:ext cx="4456778" cy="5534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49" y="1355223"/>
            <a:ext cx="7306614" cy="53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12200587" cy="45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79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CMAC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Handle and grip similar to DL.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Without display, can be used as Mac-3.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May have been used as DL during study.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Lower success rate in med flight.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King 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Removal of disposable blade led to connection interruption with screen.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Grip is higher with hand closer to the screen.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12% of placements resulted in screen being detached</a:t>
            </a:r>
            <a:r>
              <a:rPr lang="en-US" dirty="0"/>
              <a:t> </a:t>
            </a:r>
            <a:r>
              <a:rPr lang="en-US" dirty="0" smtClean="0"/>
              <a:t>by upward pressure.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ETT must be rotated into trachea, requiring remedial training.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Steady decline in success rates until stopped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patients successfully intubated by DL or managed with BLS airway.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736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3502092"/>
          </a:xfrm>
        </p:spPr>
        <p:txBody>
          <a:bodyPr>
            <a:normAutofit/>
          </a:bodyPr>
          <a:lstStyle/>
          <a:p>
            <a:r>
              <a:rPr lang="en-US" dirty="0" smtClean="0"/>
              <a:t>The CMAC had a much higher success rate while complications were not statistically different.</a:t>
            </a:r>
          </a:p>
          <a:p>
            <a:r>
              <a:rPr lang="en-US" dirty="0" smtClean="0"/>
              <a:t>Attempted to even out statistics by noting complications, experience of paramedic, comparison to other areas and other factors.</a:t>
            </a:r>
          </a:p>
          <a:p>
            <a:r>
              <a:rPr lang="en-US" dirty="0" smtClean="0"/>
              <a:t>VL results were not statistically higher than historical DL.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052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362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Wingdings</vt:lpstr>
      <vt:lpstr>Wingdings 2</vt:lpstr>
      <vt:lpstr>Wingdings 3</vt:lpstr>
      <vt:lpstr>Medical design template</vt:lpstr>
      <vt:lpstr>Comparison of Success rates between two video laryngoscope systems used in a prehospital clinical trial</vt:lpstr>
      <vt:lpstr>Introduction</vt:lpstr>
      <vt:lpstr>Introduction</vt:lpstr>
      <vt:lpstr>Methods</vt:lpstr>
      <vt:lpstr>Methods</vt:lpstr>
      <vt:lpstr>Results</vt:lpstr>
      <vt:lpstr>Results</vt:lpstr>
      <vt:lpstr>Discussion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2015-08-14T20:17:13Z</dcterms:created>
  <dcterms:modified xsi:type="dcterms:W3CDTF">2015-08-14T21:23:59Z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