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  <p:sldMasterId id="2147483687" r:id="rId2"/>
  </p:sldMasterIdLst>
  <p:notesMasterIdLst>
    <p:notesMasterId r:id="rId13"/>
  </p:notesMasterIdLst>
  <p:sldIdLst>
    <p:sldId id="256" r:id="rId3"/>
    <p:sldId id="266" r:id="rId4"/>
    <p:sldId id="257" r:id="rId5"/>
    <p:sldId id="258" r:id="rId6"/>
    <p:sldId id="268" r:id="rId7"/>
    <p:sldId id="267" r:id="rId8"/>
    <p:sldId id="261" r:id="rId9"/>
    <p:sldId id="265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7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61" autoAdjust="0"/>
    <p:restoredTop sz="94711"/>
  </p:normalViewPr>
  <p:slideViewPr>
    <p:cSldViewPr snapToGrid="0">
      <p:cViewPr varScale="1">
        <p:scale>
          <a:sx n="93" d="100"/>
          <a:sy n="93" d="100"/>
        </p:scale>
        <p:origin x="216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7C4D95-2FAF-4822-8A8D-3A23F25278D8}" type="doc">
      <dgm:prSet loTypeId="urn:microsoft.com/office/officeart/2005/8/layout/hierarchy3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EB1D540-F658-4A0E-8993-1BCD34574B79}">
      <dgm:prSet/>
      <dgm:spPr/>
      <dgm:t>
        <a:bodyPr/>
        <a:lstStyle/>
        <a:p>
          <a:r>
            <a:rPr lang="en-US" b="1" dirty="0"/>
            <a:t>Our stakeholders </a:t>
          </a:r>
          <a:r>
            <a:rPr lang="en-US" dirty="0"/>
            <a:t>are facing </a:t>
          </a:r>
        </a:p>
        <a:p>
          <a:r>
            <a:rPr lang="en-US" b="1" dirty="0"/>
            <a:t>this big issue</a:t>
          </a:r>
          <a:endParaRPr lang="en-US" dirty="0"/>
        </a:p>
      </dgm:t>
    </dgm:pt>
    <dgm:pt modelId="{038DEEE8-05E7-460A-80B2-719AEEBF48FB}" type="parTrans" cxnId="{D917D0F5-037F-44D4-8D5F-89E980080DC6}">
      <dgm:prSet/>
      <dgm:spPr/>
      <dgm:t>
        <a:bodyPr/>
        <a:lstStyle/>
        <a:p>
          <a:endParaRPr lang="en-US"/>
        </a:p>
      </dgm:t>
    </dgm:pt>
    <dgm:pt modelId="{DF76557A-4F8D-4E51-9498-333EDC33C9FC}" type="sibTrans" cxnId="{D917D0F5-037F-44D4-8D5F-89E980080DC6}">
      <dgm:prSet/>
      <dgm:spPr/>
      <dgm:t>
        <a:bodyPr/>
        <a:lstStyle/>
        <a:p>
          <a:endParaRPr lang="en-US"/>
        </a:p>
      </dgm:t>
    </dgm:pt>
    <dgm:pt modelId="{35B192B7-3B96-4C1E-8911-0DCA0DAFAA7F}">
      <dgm:prSet/>
      <dgm:spPr/>
      <dgm:t>
        <a:bodyPr/>
        <a:lstStyle/>
        <a:p>
          <a:r>
            <a:rPr lang="en-US" dirty="0"/>
            <a:t>We offer a </a:t>
          </a:r>
          <a:r>
            <a:rPr lang="en-US" b="1" dirty="0"/>
            <a:t>data-driven</a:t>
          </a:r>
          <a:r>
            <a:rPr lang="en-US" dirty="0"/>
            <a:t>, </a:t>
          </a:r>
          <a:r>
            <a:rPr lang="en-US" b="1" dirty="0"/>
            <a:t>AI-empowered</a:t>
          </a:r>
          <a:r>
            <a:rPr lang="en-US" dirty="0"/>
            <a:t> solution</a:t>
          </a:r>
        </a:p>
      </dgm:t>
    </dgm:pt>
    <dgm:pt modelId="{28A4FF39-8B16-42A2-8C16-4729FE1583CD}" type="parTrans" cxnId="{05E31118-4818-4717-AAE4-D178E06BE579}">
      <dgm:prSet/>
      <dgm:spPr/>
      <dgm:t>
        <a:bodyPr/>
        <a:lstStyle/>
        <a:p>
          <a:endParaRPr lang="en-US"/>
        </a:p>
      </dgm:t>
    </dgm:pt>
    <dgm:pt modelId="{2393B6A9-717F-442F-94CE-8AAFD16BE400}" type="sibTrans" cxnId="{05E31118-4818-4717-AAE4-D178E06BE579}">
      <dgm:prSet/>
      <dgm:spPr/>
      <dgm:t>
        <a:bodyPr/>
        <a:lstStyle/>
        <a:p>
          <a:endParaRPr lang="en-US"/>
        </a:p>
      </dgm:t>
    </dgm:pt>
    <dgm:pt modelId="{083775DF-7298-0E4A-93A2-24BD65460874}" type="pres">
      <dgm:prSet presAssocID="{077C4D95-2FAF-4822-8A8D-3A23F25278D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8CEDE42-95DC-5740-B80D-F84F7E89A37A}" type="pres">
      <dgm:prSet presAssocID="{FEB1D540-F658-4A0E-8993-1BCD34574B79}" presName="root" presStyleCnt="0"/>
      <dgm:spPr/>
    </dgm:pt>
    <dgm:pt modelId="{F58D0A0A-7094-DD40-A0F5-3BE9B7AD26A0}" type="pres">
      <dgm:prSet presAssocID="{FEB1D540-F658-4A0E-8993-1BCD34574B79}" presName="rootComposite" presStyleCnt="0"/>
      <dgm:spPr/>
    </dgm:pt>
    <dgm:pt modelId="{E82AD111-2226-B34E-A04D-3E9AD8E2A5C3}" type="pres">
      <dgm:prSet presAssocID="{FEB1D540-F658-4A0E-8993-1BCD34574B79}" presName="rootText" presStyleLbl="node1" presStyleIdx="0" presStyleCnt="2"/>
      <dgm:spPr/>
    </dgm:pt>
    <dgm:pt modelId="{CF1A63B2-98EE-0548-9019-57410C736012}" type="pres">
      <dgm:prSet presAssocID="{FEB1D540-F658-4A0E-8993-1BCD34574B79}" presName="rootConnector" presStyleLbl="node1" presStyleIdx="0" presStyleCnt="2"/>
      <dgm:spPr/>
    </dgm:pt>
    <dgm:pt modelId="{26A79A94-1204-2546-BFF3-46135F919663}" type="pres">
      <dgm:prSet presAssocID="{FEB1D540-F658-4A0E-8993-1BCD34574B79}" presName="childShape" presStyleCnt="0"/>
      <dgm:spPr/>
    </dgm:pt>
    <dgm:pt modelId="{5C69BC0A-38EB-6840-AC6F-4B447992E8A5}" type="pres">
      <dgm:prSet presAssocID="{35B192B7-3B96-4C1E-8911-0DCA0DAFAA7F}" presName="root" presStyleCnt="0"/>
      <dgm:spPr/>
    </dgm:pt>
    <dgm:pt modelId="{C48C1219-A59B-0846-8A38-F3BA4AE081B9}" type="pres">
      <dgm:prSet presAssocID="{35B192B7-3B96-4C1E-8911-0DCA0DAFAA7F}" presName="rootComposite" presStyleCnt="0"/>
      <dgm:spPr/>
    </dgm:pt>
    <dgm:pt modelId="{3D9E14A9-15D0-BD47-A98C-655B3FBDDBE3}" type="pres">
      <dgm:prSet presAssocID="{35B192B7-3B96-4C1E-8911-0DCA0DAFAA7F}" presName="rootText" presStyleLbl="node1" presStyleIdx="1" presStyleCnt="2"/>
      <dgm:spPr/>
    </dgm:pt>
    <dgm:pt modelId="{3F011F66-D924-EE49-9857-BA516922276F}" type="pres">
      <dgm:prSet presAssocID="{35B192B7-3B96-4C1E-8911-0DCA0DAFAA7F}" presName="rootConnector" presStyleLbl="node1" presStyleIdx="1" presStyleCnt="2"/>
      <dgm:spPr/>
    </dgm:pt>
    <dgm:pt modelId="{B60D5DBE-5A38-B442-B61A-566F80A3240F}" type="pres">
      <dgm:prSet presAssocID="{35B192B7-3B96-4C1E-8911-0DCA0DAFAA7F}" presName="childShape" presStyleCnt="0"/>
      <dgm:spPr/>
    </dgm:pt>
  </dgm:ptLst>
  <dgm:cxnLst>
    <dgm:cxn modelId="{05E31118-4818-4717-AAE4-D178E06BE579}" srcId="{077C4D95-2FAF-4822-8A8D-3A23F25278D8}" destId="{35B192B7-3B96-4C1E-8911-0DCA0DAFAA7F}" srcOrd="1" destOrd="0" parTransId="{28A4FF39-8B16-42A2-8C16-4729FE1583CD}" sibTransId="{2393B6A9-717F-442F-94CE-8AAFD16BE400}"/>
    <dgm:cxn modelId="{C7D30F20-198F-4540-8C0C-AF3CB0D11790}" type="presOf" srcId="{077C4D95-2FAF-4822-8A8D-3A23F25278D8}" destId="{083775DF-7298-0E4A-93A2-24BD65460874}" srcOrd="0" destOrd="0" presId="urn:microsoft.com/office/officeart/2005/8/layout/hierarchy3"/>
    <dgm:cxn modelId="{AAC31122-88AE-4242-89E5-CE438F0B3B4A}" type="presOf" srcId="{FEB1D540-F658-4A0E-8993-1BCD34574B79}" destId="{E82AD111-2226-B34E-A04D-3E9AD8E2A5C3}" srcOrd="0" destOrd="0" presId="urn:microsoft.com/office/officeart/2005/8/layout/hierarchy3"/>
    <dgm:cxn modelId="{E2BE5547-41A2-7C48-96C5-D0C9D3E898DA}" type="presOf" srcId="{35B192B7-3B96-4C1E-8911-0DCA0DAFAA7F}" destId="{3F011F66-D924-EE49-9857-BA516922276F}" srcOrd="1" destOrd="0" presId="urn:microsoft.com/office/officeart/2005/8/layout/hierarchy3"/>
    <dgm:cxn modelId="{2842B6C6-6CA8-364A-BF59-5B26CCC51C90}" type="presOf" srcId="{FEB1D540-F658-4A0E-8993-1BCD34574B79}" destId="{CF1A63B2-98EE-0548-9019-57410C736012}" srcOrd="1" destOrd="0" presId="urn:microsoft.com/office/officeart/2005/8/layout/hierarchy3"/>
    <dgm:cxn modelId="{63A329F2-0994-B94C-9CFF-736832CEF82D}" type="presOf" srcId="{35B192B7-3B96-4C1E-8911-0DCA0DAFAA7F}" destId="{3D9E14A9-15D0-BD47-A98C-655B3FBDDBE3}" srcOrd="0" destOrd="0" presId="urn:microsoft.com/office/officeart/2005/8/layout/hierarchy3"/>
    <dgm:cxn modelId="{D917D0F5-037F-44D4-8D5F-89E980080DC6}" srcId="{077C4D95-2FAF-4822-8A8D-3A23F25278D8}" destId="{FEB1D540-F658-4A0E-8993-1BCD34574B79}" srcOrd="0" destOrd="0" parTransId="{038DEEE8-05E7-460A-80B2-719AEEBF48FB}" sibTransId="{DF76557A-4F8D-4E51-9498-333EDC33C9FC}"/>
    <dgm:cxn modelId="{4D1322DA-EF90-4746-A4F9-B50A4AD962D0}" type="presParOf" srcId="{083775DF-7298-0E4A-93A2-24BD65460874}" destId="{D8CEDE42-95DC-5740-B80D-F84F7E89A37A}" srcOrd="0" destOrd="0" presId="urn:microsoft.com/office/officeart/2005/8/layout/hierarchy3"/>
    <dgm:cxn modelId="{DBE432F9-93D9-634F-873F-D1627B4BD32E}" type="presParOf" srcId="{D8CEDE42-95DC-5740-B80D-F84F7E89A37A}" destId="{F58D0A0A-7094-DD40-A0F5-3BE9B7AD26A0}" srcOrd="0" destOrd="0" presId="urn:microsoft.com/office/officeart/2005/8/layout/hierarchy3"/>
    <dgm:cxn modelId="{CFDBB242-F258-D445-A0E3-6BB12E59A6CE}" type="presParOf" srcId="{F58D0A0A-7094-DD40-A0F5-3BE9B7AD26A0}" destId="{E82AD111-2226-B34E-A04D-3E9AD8E2A5C3}" srcOrd="0" destOrd="0" presId="urn:microsoft.com/office/officeart/2005/8/layout/hierarchy3"/>
    <dgm:cxn modelId="{8472B66C-D5B5-384C-B800-1DF60BE9A133}" type="presParOf" srcId="{F58D0A0A-7094-DD40-A0F5-3BE9B7AD26A0}" destId="{CF1A63B2-98EE-0548-9019-57410C736012}" srcOrd="1" destOrd="0" presId="urn:microsoft.com/office/officeart/2005/8/layout/hierarchy3"/>
    <dgm:cxn modelId="{4F58B621-92D3-8A4A-B423-B9131F75879D}" type="presParOf" srcId="{D8CEDE42-95DC-5740-B80D-F84F7E89A37A}" destId="{26A79A94-1204-2546-BFF3-46135F919663}" srcOrd="1" destOrd="0" presId="urn:microsoft.com/office/officeart/2005/8/layout/hierarchy3"/>
    <dgm:cxn modelId="{0B3D572C-09A6-EA46-806A-A9D7B77E7387}" type="presParOf" srcId="{083775DF-7298-0E4A-93A2-24BD65460874}" destId="{5C69BC0A-38EB-6840-AC6F-4B447992E8A5}" srcOrd="1" destOrd="0" presId="urn:microsoft.com/office/officeart/2005/8/layout/hierarchy3"/>
    <dgm:cxn modelId="{750464D5-4F3C-974C-A2F0-2CB552B9A03E}" type="presParOf" srcId="{5C69BC0A-38EB-6840-AC6F-4B447992E8A5}" destId="{C48C1219-A59B-0846-8A38-F3BA4AE081B9}" srcOrd="0" destOrd="0" presId="urn:microsoft.com/office/officeart/2005/8/layout/hierarchy3"/>
    <dgm:cxn modelId="{B99F2BC4-DC0C-C34F-B98E-34553CD7FC00}" type="presParOf" srcId="{C48C1219-A59B-0846-8A38-F3BA4AE081B9}" destId="{3D9E14A9-15D0-BD47-A98C-655B3FBDDBE3}" srcOrd="0" destOrd="0" presId="urn:microsoft.com/office/officeart/2005/8/layout/hierarchy3"/>
    <dgm:cxn modelId="{1E991F9C-4DC8-3C47-9A8C-5C73AD9A5031}" type="presParOf" srcId="{C48C1219-A59B-0846-8A38-F3BA4AE081B9}" destId="{3F011F66-D924-EE49-9857-BA516922276F}" srcOrd="1" destOrd="0" presId="urn:microsoft.com/office/officeart/2005/8/layout/hierarchy3"/>
    <dgm:cxn modelId="{67ADD822-4AB7-6F4E-97C4-F0AFF8A04F1B}" type="presParOf" srcId="{5C69BC0A-38EB-6840-AC6F-4B447992E8A5}" destId="{B60D5DBE-5A38-B442-B61A-566F80A3240F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3426D1-F10E-4799-847B-2D2BAE83A17E}" type="doc">
      <dgm:prSet loTypeId="urn:microsoft.com/office/officeart/2005/8/layout/matrix3" loCatId="matrix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A95DED-0723-4B08-969B-80D1A98B973F}">
      <dgm:prSet/>
      <dgm:spPr/>
      <dgm:t>
        <a:bodyPr/>
        <a:lstStyle/>
        <a:p>
          <a:r>
            <a:rPr lang="en-US" b="0" i="0" dirty="0"/>
            <a:t>Brief overview of datasets used</a:t>
          </a:r>
          <a:endParaRPr lang="en-US" dirty="0"/>
        </a:p>
      </dgm:t>
    </dgm:pt>
    <dgm:pt modelId="{68350000-2F40-42D3-9D5F-267F79756548}" type="parTrans" cxnId="{317CF8FE-228C-46C3-AE8D-C2E9A9083661}">
      <dgm:prSet/>
      <dgm:spPr/>
      <dgm:t>
        <a:bodyPr/>
        <a:lstStyle/>
        <a:p>
          <a:endParaRPr lang="en-US"/>
        </a:p>
      </dgm:t>
    </dgm:pt>
    <dgm:pt modelId="{2168F005-E587-40D2-BFFD-882089ADC9A2}" type="sibTrans" cxnId="{317CF8FE-228C-46C3-AE8D-C2E9A9083661}">
      <dgm:prSet/>
      <dgm:spPr/>
      <dgm:t>
        <a:bodyPr/>
        <a:lstStyle/>
        <a:p>
          <a:endParaRPr lang="en-US"/>
        </a:p>
      </dgm:t>
    </dgm:pt>
    <dgm:pt modelId="{D2BEA168-EAF2-4072-98D2-033937C00D4B}">
      <dgm:prSet/>
      <dgm:spPr/>
      <dgm:t>
        <a:bodyPr/>
        <a:lstStyle/>
        <a:p>
          <a:r>
            <a:rPr lang="en-US" b="0" i="0"/>
            <a:t>Key data preparation steps (cleaning, transformations)</a:t>
          </a:r>
          <a:endParaRPr lang="en-US"/>
        </a:p>
      </dgm:t>
    </dgm:pt>
    <dgm:pt modelId="{9149F1FC-C263-4BC8-A22F-38D7744AB7C0}" type="parTrans" cxnId="{706928E7-660F-4E74-9E5A-C78C95D8C62B}">
      <dgm:prSet/>
      <dgm:spPr/>
      <dgm:t>
        <a:bodyPr/>
        <a:lstStyle/>
        <a:p>
          <a:endParaRPr lang="en-US"/>
        </a:p>
      </dgm:t>
    </dgm:pt>
    <dgm:pt modelId="{6802ACAA-49DE-4933-85DE-B3D773D771F8}" type="sibTrans" cxnId="{706928E7-660F-4E74-9E5A-C78C95D8C62B}">
      <dgm:prSet/>
      <dgm:spPr/>
      <dgm:t>
        <a:bodyPr/>
        <a:lstStyle/>
        <a:p>
          <a:endParaRPr lang="en-US"/>
        </a:p>
      </dgm:t>
    </dgm:pt>
    <dgm:pt modelId="{4E2DDA4B-672A-4B8F-B60B-DD64640EDE11}">
      <dgm:prSet/>
      <dgm:spPr/>
      <dgm:t>
        <a:bodyPr/>
        <a:lstStyle/>
        <a:p>
          <a:r>
            <a:rPr lang="en-US" b="0" i="0"/>
            <a:t>Analytics methods used</a:t>
          </a:r>
          <a:endParaRPr lang="en-US"/>
        </a:p>
      </dgm:t>
    </dgm:pt>
    <dgm:pt modelId="{50A1D8AE-A99F-453F-99C9-68FD445CAEF3}" type="parTrans" cxnId="{65B74D0B-3083-459D-9A88-ECACFBDD0D0A}">
      <dgm:prSet/>
      <dgm:spPr/>
      <dgm:t>
        <a:bodyPr/>
        <a:lstStyle/>
        <a:p>
          <a:endParaRPr lang="en-US"/>
        </a:p>
      </dgm:t>
    </dgm:pt>
    <dgm:pt modelId="{562FB3C9-D046-48CC-B322-25872BDAB48F}" type="sibTrans" cxnId="{65B74D0B-3083-459D-9A88-ECACFBDD0D0A}">
      <dgm:prSet/>
      <dgm:spPr/>
      <dgm:t>
        <a:bodyPr/>
        <a:lstStyle/>
        <a:p>
          <a:endParaRPr lang="en-US"/>
        </a:p>
      </dgm:t>
    </dgm:pt>
    <dgm:pt modelId="{C7B24467-747B-42F3-87B0-FF5849A7F71B}">
      <dgm:prSet/>
      <dgm:spPr/>
      <dgm:t>
        <a:bodyPr/>
        <a:lstStyle/>
        <a:p>
          <a:r>
            <a:rPr lang="en-US" b="0" i="0"/>
            <a:t>Why those methods were appropriate</a:t>
          </a:r>
          <a:endParaRPr lang="en-US"/>
        </a:p>
      </dgm:t>
    </dgm:pt>
    <dgm:pt modelId="{4298BBF1-F187-4E3A-AF6A-FE6360E0CBA3}" type="parTrans" cxnId="{98AA6347-6C62-410C-9A13-11C197128D11}">
      <dgm:prSet/>
      <dgm:spPr/>
      <dgm:t>
        <a:bodyPr/>
        <a:lstStyle/>
        <a:p>
          <a:endParaRPr lang="en-US"/>
        </a:p>
      </dgm:t>
    </dgm:pt>
    <dgm:pt modelId="{93C9147D-B6D2-4737-9279-65E2E0CFC211}" type="sibTrans" cxnId="{98AA6347-6C62-410C-9A13-11C197128D11}">
      <dgm:prSet/>
      <dgm:spPr/>
      <dgm:t>
        <a:bodyPr/>
        <a:lstStyle/>
        <a:p>
          <a:endParaRPr lang="en-US"/>
        </a:p>
      </dgm:t>
    </dgm:pt>
    <dgm:pt modelId="{69893B42-737E-674A-B1AB-7808B88E4C36}" type="pres">
      <dgm:prSet presAssocID="{AA3426D1-F10E-4799-847B-2D2BAE83A17E}" presName="matrix" presStyleCnt="0">
        <dgm:presLayoutVars>
          <dgm:chMax val="1"/>
          <dgm:dir/>
          <dgm:resizeHandles val="exact"/>
        </dgm:presLayoutVars>
      </dgm:prSet>
      <dgm:spPr/>
    </dgm:pt>
    <dgm:pt modelId="{626BDB2F-E961-B44A-9FC9-CD0F30447CEB}" type="pres">
      <dgm:prSet presAssocID="{AA3426D1-F10E-4799-847B-2D2BAE83A17E}" presName="diamond" presStyleLbl="bgShp" presStyleIdx="0" presStyleCnt="1"/>
      <dgm:spPr/>
    </dgm:pt>
    <dgm:pt modelId="{44362CAD-FF73-234E-B0B7-A28AD8F454DE}" type="pres">
      <dgm:prSet presAssocID="{AA3426D1-F10E-4799-847B-2D2BAE83A17E}" presName="quad1" presStyleLbl="node1" presStyleIdx="0" presStyleCnt="4" custScaleX="101472" custScaleY="100398">
        <dgm:presLayoutVars>
          <dgm:chMax val="0"/>
          <dgm:chPref val="0"/>
          <dgm:bulletEnabled val="1"/>
        </dgm:presLayoutVars>
      </dgm:prSet>
      <dgm:spPr/>
    </dgm:pt>
    <dgm:pt modelId="{702E714A-1F11-6644-9D19-0DD58D5C8A4C}" type="pres">
      <dgm:prSet presAssocID="{AA3426D1-F10E-4799-847B-2D2BAE83A17E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11C4F48-9CF9-EC4E-9FCE-85FEB02CDB6A}" type="pres">
      <dgm:prSet presAssocID="{AA3426D1-F10E-4799-847B-2D2BAE83A17E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4A9219F-8440-BA45-863E-9706FBF7F24B}" type="pres">
      <dgm:prSet presAssocID="{AA3426D1-F10E-4799-847B-2D2BAE83A17E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F08340B-A014-DA42-8B07-D8287ED9943A}" type="presOf" srcId="{AA3426D1-F10E-4799-847B-2D2BAE83A17E}" destId="{69893B42-737E-674A-B1AB-7808B88E4C36}" srcOrd="0" destOrd="0" presId="urn:microsoft.com/office/officeart/2005/8/layout/matrix3"/>
    <dgm:cxn modelId="{65B74D0B-3083-459D-9A88-ECACFBDD0D0A}" srcId="{AA3426D1-F10E-4799-847B-2D2BAE83A17E}" destId="{4E2DDA4B-672A-4B8F-B60B-DD64640EDE11}" srcOrd="2" destOrd="0" parTransId="{50A1D8AE-A99F-453F-99C9-68FD445CAEF3}" sibTransId="{562FB3C9-D046-48CC-B322-25872BDAB48F}"/>
    <dgm:cxn modelId="{89224724-7B0A-B549-B4C4-914B1CF1FA23}" type="presOf" srcId="{33A95DED-0723-4B08-969B-80D1A98B973F}" destId="{44362CAD-FF73-234E-B0B7-A28AD8F454DE}" srcOrd="0" destOrd="0" presId="urn:microsoft.com/office/officeart/2005/8/layout/matrix3"/>
    <dgm:cxn modelId="{98AA6347-6C62-410C-9A13-11C197128D11}" srcId="{AA3426D1-F10E-4799-847B-2D2BAE83A17E}" destId="{C7B24467-747B-42F3-87B0-FF5849A7F71B}" srcOrd="3" destOrd="0" parTransId="{4298BBF1-F187-4E3A-AF6A-FE6360E0CBA3}" sibTransId="{93C9147D-B6D2-4737-9279-65E2E0CFC211}"/>
    <dgm:cxn modelId="{8E77CB8F-A38D-2844-B3D3-D85D553AFE50}" type="presOf" srcId="{4E2DDA4B-672A-4B8F-B60B-DD64640EDE11}" destId="{A11C4F48-9CF9-EC4E-9FCE-85FEB02CDB6A}" srcOrd="0" destOrd="0" presId="urn:microsoft.com/office/officeart/2005/8/layout/matrix3"/>
    <dgm:cxn modelId="{863DEEA2-657D-B443-A367-6F43174AE633}" type="presOf" srcId="{D2BEA168-EAF2-4072-98D2-033937C00D4B}" destId="{702E714A-1F11-6644-9D19-0DD58D5C8A4C}" srcOrd="0" destOrd="0" presId="urn:microsoft.com/office/officeart/2005/8/layout/matrix3"/>
    <dgm:cxn modelId="{E4069BCC-A3D2-2448-AB61-7079A128FDB1}" type="presOf" srcId="{C7B24467-747B-42F3-87B0-FF5849A7F71B}" destId="{C4A9219F-8440-BA45-863E-9706FBF7F24B}" srcOrd="0" destOrd="0" presId="urn:microsoft.com/office/officeart/2005/8/layout/matrix3"/>
    <dgm:cxn modelId="{706928E7-660F-4E74-9E5A-C78C95D8C62B}" srcId="{AA3426D1-F10E-4799-847B-2D2BAE83A17E}" destId="{D2BEA168-EAF2-4072-98D2-033937C00D4B}" srcOrd="1" destOrd="0" parTransId="{9149F1FC-C263-4BC8-A22F-38D7744AB7C0}" sibTransId="{6802ACAA-49DE-4933-85DE-B3D773D771F8}"/>
    <dgm:cxn modelId="{317CF8FE-228C-46C3-AE8D-C2E9A9083661}" srcId="{AA3426D1-F10E-4799-847B-2D2BAE83A17E}" destId="{33A95DED-0723-4B08-969B-80D1A98B973F}" srcOrd="0" destOrd="0" parTransId="{68350000-2F40-42D3-9D5F-267F79756548}" sibTransId="{2168F005-E587-40D2-BFFD-882089ADC9A2}"/>
    <dgm:cxn modelId="{097930C9-D943-364F-8FF1-0319E69B2C97}" type="presParOf" srcId="{69893B42-737E-674A-B1AB-7808B88E4C36}" destId="{626BDB2F-E961-B44A-9FC9-CD0F30447CEB}" srcOrd="0" destOrd="0" presId="urn:microsoft.com/office/officeart/2005/8/layout/matrix3"/>
    <dgm:cxn modelId="{03A1A847-812E-5140-8366-486D7E32B755}" type="presParOf" srcId="{69893B42-737E-674A-B1AB-7808B88E4C36}" destId="{44362CAD-FF73-234E-B0B7-A28AD8F454DE}" srcOrd="1" destOrd="0" presId="urn:microsoft.com/office/officeart/2005/8/layout/matrix3"/>
    <dgm:cxn modelId="{65C38CA4-278E-1F4C-AA4B-AD3597E0DFB0}" type="presParOf" srcId="{69893B42-737E-674A-B1AB-7808B88E4C36}" destId="{702E714A-1F11-6644-9D19-0DD58D5C8A4C}" srcOrd="2" destOrd="0" presId="urn:microsoft.com/office/officeart/2005/8/layout/matrix3"/>
    <dgm:cxn modelId="{76E0E50C-82AB-B740-B0F9-817981A6C7D9}" type="presParOf" srcId="{69893B42-737E-674A-B1AB-7808B88E4C36}" destId="{A11C4F48-9CF9-EC4E-9FCE-85FEB02CDB6A}" srcOrd="3" destOrd="0" presId="urn:microsoft.com/office/officeart/2005/8/layout/matrix3"/>
    <dgm:cxn modelId="{451C9D12-8EBA-1443-BD63-C1BA2572C747}" type="presParOf" srcId="{69893B42-737E-674A-B1AB-7808B88E4C36}" destId="{C4A9219F-8440-BA45-863E-9706FBF7F24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A2E989-80AE-4AA1-868C-E060C443569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B3CE7358-CEE4-4DD8-948D-B286F9EE9F6D}">
      <dgm:prSet/>
      <dgm:spPr/>
      <dgm:t>
        <a:bodyPr/>
        <a:lstStyle/>
        <a:p>
          <a:r>
            <a:rPr lang="en-US" dirty="0"/>
            <a:t>Your company needs this</a:t>
          </a:r>
        </a:p>
      </dgm:t>
    </dgm:pt>
    <dgm:pt modelId="{A0ED0E6D-3034-4B4B-9178-C1B22348757E}" type="parTrans" cxnId="{543454DB-7185-4A71-8144-D3A42A9E8AFC}">
      <dgm:prSet/>
      <dgm:spPr/>
      <dgm:t>
        <a:bodyPr/>
        <a:lstStyle/>
        <a:p>
          <a:endParaRPr lang="en-US"/>
        </a:p>
      </dgm:t>
    </dgm:pt>
    <dgm:pt modelId="{425BA87A-9E41-453E-97EC-07593A32A9DF}" type="sibTrans" cxnId="{543454DB-7185-4A71-8144-D3A42A9E8AFC}">
      <dgm:prSet/>
      <dgm:spPr/>
      <dgm:t>
        <a:bodyPr/>
        <a:lstStyle/>
        <a:p>
          <a:endParaRPr lang="en-US"/>
        </a:p>
      </dgm:t>
    </dgm:pt>
    <dgm:pt modelId="{0C333429-882F-45D4-8212-97EE5FB205F5}">
      <dgm:prSet/>
      <dgm:spPr/>
      <dgm:t>
        <a:bodyPr/>
        <a:lstStyle/>
        <a:p>
          <a:r>
            <a:rPr lang="en-US" dirty="0"/>
            <a:t>This will solve these things from the insights</a:t>
          </a:r>
        </a:p>
      </dgm:t>
    </dgm:pt>
    <dgm:pt modelId="{39A43AE1-0F8B-4F78-BC78-17EE37105505}" type="parTrans" cxnId="{FF573313-F68D-497A-BF90-296D1B1AE097}">
      <dgm:prSet/>
      <dgm:spPr/>
      <dgm:t>
        <a:bodyPr/>
        <a:lstStyle/>
        <a:p>
          <a:endParaRPr lang="en-US"/>
        </a:p>
      </dgm:t>
    </dgm:pt>
    <dgm:pt modelId="{E3C6D80C-95B6-4E3D-BC29-8464D87977E2}" type="sibTrans" cxnId="{FF573313-F68D-497A-BF90-296D1B1AE097}">
      <dgm:prSet/>
      <dgm:spPr/>
      <dgm:t>
        <a:bodyPr/>
        <a:lstStyle/>
        <a:p>
          <a:endParaRPr lang="en-US"/>
        </a:p>
      </dgm:t>
    </dgm:pt>
    <dgm:pt modelId="{D62F741A-6D9F-40B1-A49A-AC599E3B8BDC}">
      <dgm:prSet/>
      <dgm:spPr/>
      <dgm:t>
        <a:bodyPr/>
        <a:lstStyle/>
        <a:p>
          <a:r>
            <a:rPr lang="en-US"/>
            <a:t>Data 1</a:t>
          </a:r>
        </a:p>
      </dgm:t>
    </dgm:pt>
    <dgm:pt modelId="{7E986D22-D63F-40CF-BEC3-30BE4C97C540}" type="parTrans" cxnId="{0BBB9C53-88DE-417B-B120-2000BE09514F}">
      <dgm:prSet/>
      <dgm:spPr/>
      <dgm:t>
        <a:bodyPr/>
        <a:lstStyle/>
        <a:p>
          <a:endParaRPr lang="en-US"/>
        </a:p>
      </dgm:t>
    </dgm:pt>
    <dgm:pt modelId="{46392523-EA59-48E0-8F22-6F85B120AB43}" type="sibTrans" cxnId="{0BBB9C53-88DE-417B-B120-2000BE09514F}">
      <dgm:prSet/>
      <dgm:spPr/>
      <dgm:t>
        <a:bodyPr/>
        <a:lstStyle/>
        <a:p>
          <a:endParaRPr lang="en-US"/>
        </a:p>
      </dgm:t>
    </dgm:pt>
    <dgm:pt modelId="{AE4D9AE1-34EF-4FE9-885E-1C538B0A1DEF}">
      <dgm:prSet/>
      <dgm:spPr/>
      <dgm:t>
        <a:bodyPr/>
        <a:lstStyle/>
        <a:p>
          <a:r>
            <a:rPr lang="en-US"/>
            <a:t>Data 2</a:t>
          </a:r>
        </a:p>
      </dgm:t>
    </dgm:pt>
    <dgm:pt modelId="{17166F78-CD0D-477A-AA01-9E2A0811B248}" type="parTrans" cxnId="{733B6C9D-2B64-4B4D-9A03-7B139B9E3786}">
      <dgm:prSet/>
      <dgm:spPr/>
      <dgm:t>
        <a:bodyPr/>
        <a:lstStyle/>
        <a:p>
          <a:endParaRPr lang="en-US"/>
        </a:p>
      </dgm:t>
    </dgm:pt>
    <dgm:pt modelId="{0157AF35-2662-4E3A-AB99-A95A4AD7EB52}" type="sibTrans" cxnId="{733B6C9D-2B64-4B4D-9A03-7B139B9E3786}">
      <dgm:prSet/>
      <dgm:spPr/>
      <dgm:t>
        <a:bodyPr/>
        <a:lstStyle/>
        <a:p>
          <a:endParaRPr lang="en-US"/>
        </a:p>
      </dgm:t>
    </dgm:pt>
    <dgm:pt modelId="{6916BC65-7FB0-4E28-8BC8-603C6F8E6D8C}">
      <dgm:prSet/>
      <dgm:spPr/>
      <dgm:t>
        <a:bodyPr/>
        <a:lstStyle/>
        <a:p>
          <a:r>
            <a:rPr lang="en-US" dirty="0" err="1"/>
            <a:t>Hee</a:t>
          </a:r>
          <a:r>
            <a:rPr lang="en-US" dirty="0"/>
            <a:t> </a:t>
          </a:r>
          <a:r>
            <a:rPr lang="en-US" dirty="0" err="1"/>
            <a:t>hee</a:t>
          </a:r>
          <a:r>
            <a:rPr lang="en-US" dirty="0"/>
            <a:t> ha ha</a:t>
          </a:r>
        </a:p>
      </dgm:t>
    </dgm:pt>
    <dgm:pt modelId="{54B583BA-96FE-4EA4-A0C5-ACC3FB102EB6}" type="parTrans" cxnId="{A5C302B9-250F-4375-B1C8-CF03F5904B96}">
      <dgm:prSet/>
      <dgm:spPr/>
      <dgm:t>
        <a:bodyPr/>
        <a:lstStyle/>
        <a:p>
          <a:endParaRPr lang="en-US"/>
        </a:p>
      </dgm:t>
    </dgm:pt>
    <dgm:pt modelId="{2218FD43-9E09-47AE-948E-34446DBBB24F}" type="sibTrans" cxnId="{A5C302B9-250F-4375-B1C8-CF03F5904B96}">
      <dgm:prSet/>
      <dgm:spPr/>
      <dgm:t>
        <a:bodyPr/>
        <a:lstStyle/>
        <a:p>
          <a:endParaRPr lang="en-US"/>
        </a:p>
      </dgm:t>
    </dgm:pt>
    <dgm:pt modelId="{8E51CA5D-CC12-41EC-A14D-5B70994F7585}" type="pres">
      <dgm:prSet presAssocID="{2EA2E989-80AE-4AA1-868C-E060C4435699}" presName="root" presStyleCnt="0">
        <dgm:presLayoutVars>
          <dgm:dir/>
          <dgm:resizeHandles val="exact"/>
        </dgm:presLayoutVars>
      </dgm:prSet>
      <dgm:spPr/>
    </dgm:pt>
    <dgm:pt modelId="{2D6D1405-39D4-4F7B-B51F-087381EE12A6}" type="pres">
      <dgm:prSet presAssocID="{B3CE7358-CEE4-4DD8-948D-B286F9EE9F6D}" presName="compNode" presStyleCnt="0"/>
      <dgm:spPr/>
    </dgm:pt>
    <dgm:pt modelId="{5FDF1A6C-1119-4DC8-BC12-9142E477316C}" type="pres">
      <dgm:prSet presAssocID="{B3CE7358-CEE4-4DD8-948D-B286F9EE9F6D}" presName="bgRect" presStyleLbl="bgShp" presStyleIdx="0" presStyleCnt="5"/>
      <dgm:spPr/>
    </dgm:pt>
    <dgm:pt modelId="{2A4F454B-CE46-4A33-BBF7-333595E0118C}" type="pres">
      <dgm:prSet presAssocID="{B3CE7358-CEE4-4DD8-948D-B286F9EE9F6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54862FA9-8351-444C-B574-9B8CF0D5D608}" type="pres">
      <dgm:prSet presAssocID="{B3CE7358-CEE4-4DD8-948D-B286F9EE9F6D}" presName="spaceRect" presStyleCnt="0"/>
      <dgm:spPr/>
    </dgm:pt>
    <dgm:pt modelId="{3D343D6B-20D7-43A3-BE72-0C81D8325B05}" type="pres">
      <dgm:prSet presAssocID="{B3CE7358-CEE4-4DD8-948D-B286F9EE9F6D}" presName="parTx" presStyleLbl="revTx" presStyleIdx="0" presStyleCnt="5">
        <dgm:presLayoutVars>
          <dgm:chMax val="0"/>
          <dgm:chPref val="0"/>
        </dgm:presLayoutVars>
      </dgm:prSet>
      <dgm:spPr/>
    </dgm:pt>
    <dgm:pt modelId="{7375594D-10FF-43C7-A588-0C8D5CADA44A}" type="pres">
      <dgm:prSet presAssocID="{425BA87A-9E41-453E-97EC-07593A32A9DF}" presName="sibTrans" presStyleCnt="0"/>
      <dgm:spPr/>
    </dgm:pt>
    <dgm:pt modelId="{BBE133D2-8325-4A97-A700-7ECAAB52B9EB}" type="pres">
      <dgm:prSet presAssocID="{0C333429-882F-45D4-8212-97EE5FB205F5}" presName="compNode" presStyleCnt="0"/>
      <dgm:spPr/>
    </dgm:pt>
    <dgm:pt modelId="{7C8A053F-51C2-437A-A1BB-998E9F876A23}" type="pres">
      <dgm:prSet presAssocID="{0C333429-882F-45D4-8212-97EE5FB205F5}" presName="bgRect" presStyleLbl="bgShp" presStyleIdx="1" presStyleCnt="5"/>
      <dgm:spPr/>
    </dgm:pt>
    <dgm:pt modelId="{0F06239A-ED03-439E-9DEC-6C8058E8ACA9}" type="pres">
      <dgm:prSet presAssocID="{0C333429-882F-45D4-8212-97EE5FB205F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A0341716-616F-4991-A37A-7BFB53289493}" type="pres">
      <dgm:prSet presAssocID="{0C333429-882F-45D4-8212-97EE5FB205F5}" presName="spaceRect" presStyleCnt="0"/>
      <dgm:spPr/>
    </dgm:pt>
    <dgm:pt modelId="{B5E868F1-8E72-4CE6-9C6B-856114FA28CC}" type="pres">
      <dgm:prSet presAssocID="{0C333429-882F-45D4-8212-97EE5FB205F5}" presName="parTx" presStyleLbl="revTx" presStyleIdx="1" presStyleCnt="5">
        <dgm:presLayoutVars>
          <dgm:chMax val="0"/>
          <dgm:chPref val="0"/>
        </dgm:presLayoutVars>
      </dgm:prSet>
      <dgm:spPr/>
    </dgm:pt>
    <dgm:pt modelId="{19069090-D1C1-430C-9C87-4748D2C3A7E3}" type="pres">
      <dgm:prSet presAssocID="{E3C6D80C-95B6-4E3D-BC29-8464D87977E2}" presName="sibTrans" presStyleCnt="0"/>
      <dgm:spPr/>
    </dgm:pt>
    <dgm:pt modelId="{33296767-9C1B-46F4-9A0C-0EDC904AC794}" type="pres">
      <dgm:prSet presAssocID="{D62F741A-6D9F-40B1-A49A-AC599E3B8BDC}" presName="compNode" presStyleCnt="0"/>
      <dgm:spPr/>
    </dgm:pt>
    <dgm:pt modelId="{F172D859-D4E8-4BC2-9ED7-41FE547A2C6E}" type="pres">
      <dgm:prSet presAssocID="{D62F741A-6D9F-40B1-A49A-AC599E3B8BDC}" presName="bgRect" presStyleLbl="bgShp" presStyleIdx="2" presStyleCnt="5"/>
      <dgm:spPr/>
    </dgm:pt>
    <dgm:pt modelId="{079856AB-750C-4195-BDA8-1A3FF08D34A6}" type="pres">
      <dgm:prSet presAssocID="{D62F741A-6D9F-40B1-A49A-AC599E3B8BD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FFD6811-F7DF-4F13-86DF-9AF5033ACFAF}" type="pres">
      <dgm:prSet presAssocID="{D62F741A-6D9F-40B1-A49A-AC599E3B8BDC}" presName="spaceRect" presStyleCnt="0"/>
      <dgm:spPr/>
    </dgm:pt>
    <dgm:pt modelId="{D6AA220A-4EC7-48E2-A412-363DE7392B90}" type="pres">
      <dgm:prSet presAssocID="{D62F741A-6D9F-40B1-A49A-AC599E3B8BDC}" presName="parTx" presStyleLbl="revTx" presStyleIdx="2" presStyleCnt="5">
        <dgm:presLayoutVars>
          <dgm:chMax val="0"/>
          <dgm:chPref val="0"/>
        </dgm:presLayoutVars>
      </dgm:prSet>
      <dgm:spPr/>
    </dgm:pt>
    <dgm:pt modelId="{35669248-094D-4D46-8881-F3E9ECF3128A}" type="pres">
      <dgm:prSet presAssocID="{46392523-EA59-48E0-8F22-6F85B120AB43}" presName="sibTrans" presStyleCnt="0"/>
      <dgm:spPr/>
    </dgm:pt>
    <dgm:pt modelId="{8836D6D2-E7DE-4B04-8040-58BF070EE0A3}" type="pres">
      <dgm:prSet presAssocID="{AE4D9AE1-34EF-4FE9-885E-1C538B0A1DEF}" presName="compNode" presStyleCnt="0"/>
      <dgm:spPr/>
    </dgm:pt>
    <dgm:pt modelId="{AD4E4243-31B2-44CD-A9E6-47A4B1A3C4F2}" type="pres">
      <dgm:prSet presAssocID="{AE4D9AE1-34EF-4FE9-885E-1C538B0A1DEF}" presName="bgRect" presStyleLbl="bgShp" presStyleIdx="3" presStyleCnt="5"/>
      <dgm:spPr/>
    </dgm:pt>
    <dgm:pt modelId="{78F7970D-4D04-4FAF-8846-69ACE9A80076}" type="pres">
      <dgm:prSet presAssocID="{AE4D9AE1-34EF-4FE9-885E-1C538B0A1DE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D344349-8695-479E-AF79-FAEAF30DE34E}" type="pres">
      <dgm:prSet presAssocID="{AE4D9AE1-34EF-4FE9-885E-1C538B0A1DEF}" presName="spaceRect" presStyleCnt="0"/>
      <dgm:spPr/>
    </dgm:pt>
    <dgm:pt modelId="{10A438FD-5965-4DC1-B468-DE14CFF7A2D8}" type="pres">
      <dgm:prSet presAssocID="{AE4D9AE1-34EF-4FE9-885E-1C538B0A1DEF}" presName="parTx" presStyleLbl="revTx" presStyleIdx="3" presStyleCnt="5">
        <dgm:presLayoutVars>
          <dgm:chMax val="0"/>
          <dgm:chPref val="0"/>
        </dgm:presLayoutVars>
      </dgm:prSet>
      <dgm:spPr/>
    </dgm:pt>
    <dgm:pt modelId="{0D7F2249-53F2-48DE-B54C-545A356CD0AB}" type="pres">
      <dgm:prSet presAssocID="{0157AF35-2662-4E3A-AB99-A95A4AD7EB52}" presName="sibTrans" presStyleCnt="0"/>
      <dgm:spPr/>
    </dgm:pt>
    <dgm:pt modelId="{87A5B2E3-A620-43D3-8176-8E6267866618}" type="pres">
      <dgm:prSet presAssocID="{6916BC65-7FB0-4E28-8BC8-603C6F8E6D8C}" presName="compNode" presStyleCnt="0"/>
      <dgm:spPr/>
    </dgm:pt>
    <dgm:pt modelId="{3C73B495-2761-4342-8313-F259ACA8E476}" type="pres">
      <dgm:prSet presAssocID="{6916BC65-7FB0-4E28-8BC8-603C6F8E6D8C}" presName="bgRect" presStyleLbl="bgShp" presStyleIdx="4" presStyleCnt="5"/>
      <dgm:spPr/>
    </dgm:pt>
    <dgm:pt modelId="{828AC20F-AFBA-483C-9D89-E25091EE2EE8}" type="pres">
      <dgm:prSet presAssocID="{6916BC65-7FB0-4E28-8BC8-603C6F8E6D8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"/>
        </a:ext>
      </dgm:extLst>
    </dgm:pt>
    <dgm:pt modelId="{FD7D9E11-54AE-48CA-8A79-693EFEE81252}" type="pres">
      <dgm:prSet presAssocID="{6916BC65-7FB0-4E28-8BC8-603C6F8E6D8C}" presName="spaceRect" presStyleCnt="0"/>
      <dgm:spPr/>
    </dgm:pt>
    <dgm:pt modelId="{D07CFB40-A671-4F48-AA14-91D5AED71DDB}" type="pres">
      <dgm:prSet presAssocID="{6916BC65-7FB0-4E28-8BC8-603C6F8E6D8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F573313-F68D-497A-BF90-296D1B1AE097}" srcId="{2EA2E989-80AE-4AA1-868C-E060C4435699}" destId="{0C333429-882F-45D4-8212-97EE5FB205F5}" srcOrd="1" destOrd="0" parTransId="{39A43AE1-0F8B-4F78-BC78-17EE37105505}" sibTransId="{E3C6D80C-95B6-4E3D-BC29-8464D87977E2}"/>
    <dgm:cxn modelId="{244B973D-8868-41A1-B05F-C70EDE44A19D}" type="presOf" srcId="{B3CE7358-CEE4-4DD8-948D-B286F9EE9F6D}" destId="{3D343D6B-20D7-43A3-BE72-0C81D8325B05}" srcOrd="0" destOrd="0" presId="urn:microsoft.com/office/officeart/2018/2/layout/IconVerticalSolidList"/>
    <dgm:cxn modelId="{8A059245-5FB9-488C-B371-E2031BC50AE5}" type="presOf" srcId="{6916BC65-7FB0-4E28-8BC8-603C6F8E6D8C}" destId="{D07CFB40-A671-4F48-AA14-91D5AED71DDB}" srcOrd="0" destOrd="0" presId="urn:microsoft.com/office/officeart/2018/2/layout/IconVerticalSolidList"/>
    <dgm:cxn modelId="{0BBB9C53-88DE-417B-B120-2000BE09514F}" srcId="{2EA2E989-80AE-4AA1-868C-E060C4435699}" destId="{D62F741A-6D9F-40B1-A49A-AC599E3B8BDC}" srcOrd="2" destOrd="0" parTransId="{7E986D22-D63F-40CF-BEC3-30BE4C97C540}" sibTransId="{46392523-EA59-48E0-8F22-6F85B120AB43}"/>
    <dgm:cxn modelId="{AF266067-6755-4394-A773-AC57F1F50731}" type="presOf" srcId="{AE4D9AE1-34EF-4FE9-885E-1C538B0A1DEF}" destId="{10A438FD-5965-4DC1-B468-DE14CFF7A2D8}" srcOrd="0" destOrd="0" presId="urn:microsoft.com/office/officeart/2018/2/layout/IconVerticalSolidList"/>
    <dgm:cxn modelId="{BEC10176-C9C5-4CC0-A48C-51A7A417F166}" type="presOf" srcId="{2EA2E989-80AE-4AA1-868C-E060C4435699}" destId="{8E51CA5D-CC12-41EC-A14D-5B70994F7585}" srcOrd="0" destOrd="0" presId="urn:microsoft.com/office/officeart/2018/2/layout/IconVerticalSolidList"/>
    <dgm:cxn modelId="{733B6C9D-2B64-4B4D-9A03-7B139B9E3786}" srcId="{2EA2E989-80AE-4AA1-868C-E060C4435699}" destId="{AE4D9AE1-34EF-4FE9-885E-1C538B0A1DEF}" srcOrd="3" destOrd="0" parTransId="{17166F78-CD0D-477A-AA01-9E2A0811B248}" sibTransId="{0157AF35-2662-4E3A-AB99-A95A4AD7EB52}"/>
    <dgm:cxn modelId="{A5C302B9-250F-4375-B1C8-CF03F5904B96}" srcId="{2EA2E989-80AE-4AA1-868C-E060C4435699}" destId="{6916BC65-7FB0-4E28-8BC8-603C6F8E6D8C}" srcOrd="4" destOrd="0" parTransId="{54B583BA-96FE-4EA4-A0C5-ACC3FB102EB6}" sibTransId="{2218FD43-9E09-47AE-948E-34446DBBB24F}"/>
    <dgm:cxn modelId="{A2440BBB-BB19-42A5-8D1E-3BE17E6F2450}" type="presOf" srcId="{0C333429-882F-45D4-8212-97EE5FB205F5}" destId="{B5E868F1-8E72-4CE6-9C6B-856114FA28CC}" srcOrd="0" destOrd="0" presId="urn:microsoft.com/office/officeart/2018/2/layout/IconVerticalSolidList"/>
    <dgm:cxn modelId="{543454DB-7185-4A71-8144-D3A42A9E8AFC}" srcId="{2EA2E989-80AE-4AA1-868C-E060C4435699}" destId="{B3CE7358-CEE4-4DD8-948D-B286F9EE9F6D}" srcOrd="0" destOrd="0" parTransId="{A0ED0E6D-3034-4B4B-9178-C1B22348757E}" sibTransId="{425BA87A-9E41-453E-97EC-07593A32A9DF}"/>
    <dgm:cxn modelId="{A8A98AF2-6ED8-47A1-814A-CAECD5BB02C0}" type="presOf" srcId="{D62F741A-6D9F-40B1-A49A-AC599E3B8BDC}" destId="{D6AA220A-4EC7-48E2-A412-363DE7392B90}" srcOrd="0" destOrd="0" presId="urn:microsoft.com/office/officeart/2018/2/layout/IconVerticalSolidList"/>
    <dgm:cxn modelId="{EEF69B67-DEF5-4847-BAD9-A2DB85E4B36F}" type="presParOf" srcId="{8E51CA5D-CC12-41EC-A14D-5B70994F7585}" destId="{2D6D1405-39D4-4F7B-B51F-087381EE12A6}" srcOrd="0" destOrd="0" presId="urn:microsoft.com/office/officeart/2018/2/layout/IconVerticalSolidList"/>
    <dgm:cxn modelId="{5FEBE899-6047-42AD-80B0-8085F479772E}" type="presParOf" srcId="{2D6D1405-39D4-4F7B-B51F-087381EE12A6}" destId="{5FDF1A6C-1119-4DC8-BC12-9142E477316C}" srcOrd="0" destOrd="0" presId="urn:microsoft.com/office/officeart/2018/2/layout/IconVerticalSolidList"/>
    <dgm:cxn modelId="{6812A3C1-4781-4FB7-824B-9E684CC5241B}" type="presParOf" srcId="{2D6D1405-39D4-4F7B-B51F-087381EE12A6}" destId="{2A4F454B-CE46-4A33-BBF7-333595E0118C}" srcOrd="1" destOrd="0" presId="urn:microsoft.com/office/officeart/2018/2/layout/IconVerticalSolidList"/>
    <dgm:cxn modelId="{AAA34D51-8FD4-430F-8E85-00E6DD7E8FB8}" type="presParOf" srcId="{2D6D1405-39D4-4F7B-B51F-087381EE12A6}" destId="{54862FA9-8351-444C-B574-9B8CF0D5D608}" srcOrd="2" destOrd="0" presId="urn:microsoft.com/office/officeart/2018/2/layout/IconVerticalSolidList"/>
    <dgm:cxn modelId="{D880F2D6-1A89-437D-BE48-F63266E0E747}" type="presParOf" srcId="{2D6D1405-39D4-4F7B-B51F-087381EE12A6}" destId="{3D343D6B-20D7-43A3-BE72-0C81D8325B05}" srcOrd="3" destOrd="0" presId="urn:microsoft.com/office/officeart/2018/2/layout/IconVerticalSolidList"/>
    <dgm:cxn modelId="{31874CD1-F6E2-409C-94F8-2BD9F3B98267}" type="presParOf" srcId="{8E51CA5D-CC12-41EC-A14D-5B70994F7585}" destId="{7375594D-10FF-43C7-A588-0C8D5CADA44A}" srcOrd="1" destOrd="0" presId="urn:microsoft.com/office/officeart/2018/2/layout/IconVerticalSolidList"/>
    <dgm:cxn modelId="{E911D927-3067-4B18-BCE8-A5D93CA9CFA3}" type="presParOf" srcId="{8E51CA5D-CC12-41EC-A14D-5B70994F7585}" destId="{BBE133D2-8325-4A97-A700-7ECAAB52B9EB}" srcOrd="2" destOrd="0" presId="urn:microsoft.com/office/officeart/2018/2/layout/IconVerticalSolidList"/>
    <dgm:cxn modelId="{25FA5A5C-7263-48B5-A71A-496F121ABE77}" type="presParOf" srcId="{BBE133D2-8325-4A97-A700-7ECAAB52B9EB}" destId="{7C8A053F-51C2-437A-A1BB-998E9F876A23}" srcOrd="0" destOrd="0" presId="urn:microsoft.com/office/officeart/2018/2/layout/IconVerticalSolidList"/>
    <dgm:cxn modelId="{F02CB626-838D-4E97-A274-AD8D9270351F}" type="presParOf" srcId="{BBE133D2-8325-4A97-A700-7ECAAB52B9EB}" destId="{0F06239A-ED03-439E-9DEC-6C8058E8ACA9}" srcOrd="1" destOrd="0" presId="urn:microsoft.com/office/officeart/2018/2/layout/IconVerticalSolidList"/>
    <dgm:cxn modelId="{4B1A6D23-22E4-4B15-B16C-741B5A8B36F6}" type="presParOf" srcId="{BBE133D2-8325-4A97-A700-7ECAAB52B9EB}" destId="{A0341716-616F-4991-A37A-7BFB53289493}" srcOrd="2" destOrd="0" presId="urn:microsoft.com/office/officeart/2018/2/layout/IconVerticalSolidList"/>
    <dgm:cxn modelId="{34D2BF78-E553-4A89-B8A3-0CCB58D4354D}" type="presParOf" srcId="{BBE133D2-8325-4A97-A700-7ECAAB52B9EB}" destId="{B5E868F1-8E72-4CE6-9C6B-856114FA28CC}" srcOrd="3" destOrd="0" presId="urn:microsoft.com/office/officeart/2018/2/layout/IconVerticalSolidList"/>
    <dgm:cxn modelId="{6ABE9E3C-C56B-4ED1-BE58-910EDBB7BCFE}" type="presParOf" srcId="{8E51CA5D-CC12-41EC-A14D-5B70994F7585}" destId="{19069090-D1C1-430C-9C87-4748D2C3A7E3}" srcOrd="3" destOrd="0" presId="urn:microsoft.com/office/officeart/2018/2/layout/IconVerticalSolidList"/>
    <dgm:cxn modelId="{AFC00C12-CE20-4174-A44C-17E58F5662B2}" type="presParOf" srcId="{8E51CA5D-CC12-41EC-A14D-5B70994F7585}" destId="{33296767-9C1B-46F4-9A0C-0EDC904AC794}" srcOrd="4" destOrd="0" presId="urn:microsoft.com/office/officeart/2018/2/layout/IconVerticalSolidList"/>
    <dgm:cxn modelId="{70C6D03F-387B-43DA-87AD-B843A15E27D3}" type="presParOf" srcId="{33296767-9C1B-46F4-9A0C-0EDC904AC794}" destId="{F172D859-D4E8-4BC2-9ED7-41FE547A2C6E}" srcOrd="0" destOrd="0" presId="urn:microsoft.com/office/officeart/2018/2/layout/IconVerticalSolidList"/>
    <dgm:cxn modelId="{EC6B65DB-1AF7-4D9D-B8CA-FA2CEFB31488}" type="presParOf" srcId="{33296767-9C1B-46F4-9A0C-0EDC904AC794}" destId="{079856AB-750C-4195-BDA8-1A3FF08D34A6}" srcOrd="1" destOrd="0" presId="urn:microsoft.com/office/officeart/2018/2/layout/IconVerticalSolidList"/>
    <dgm:cxn modelId="{BE01C9DD-F4D2-4892-AD9F-41C665E1F058}" type="presParOf" srcId="{33296767-9C1B-46F4-9A0C-0EDC904AC794}" destId="{EFFD6811-F7DF-4F13-86DF-9AF5033ACFAF}" srcOrd="2" destOrd="0" presId="urn:microsoft.com/office/officeart/2018/2/layout/IconVerticalSolidList"/>
    <dgm:cxn modelId="{3BE5DE88-7B2F-4D90-AB32-184071F406B1}" type="presParOf" srcId="{33296767-9C1B-46F4-9A0C-0EDC904AC794}" destId="{D6AA220A-4EC7-48E2-A412-363DE7392B90}" srcOrd="3" destOrd="0" presId="urn:microsoft.com/office/officeart/2018/2/layout/IconVerticalSolidList"/>
    <dgm:cxn modelId="{842D342D-EB34-482C-B03D-2CD93D0030A1}" type="presParOf" srcId="{8E51CA5D-CC12-41EC-A14D-5B70994F7585}" destId="{35669248-094D-4D46-8881-F3E9ECF3128A}" srcOrd="5" destOrd="0" presId="urn:microsoft.com/office/officeart/2018/2/layout/IconVerticalSolidList"/>
    <dgm:cxn modelId="{BDE6F360-27D1-4E31-B0BE-535CAC9F7DFF}" type="presParOf" srcId="{8E51CA5D-CC12-41EC-A14D-5B70994F7585}" destId="{8836D6D2-E7DE-4B04-8040-58BF070EE0A3}" srcOrd="6" destOrd="0" presId="urn:microsoft.com/office/officeart/2018/2/layout/IconVerticalSolidList"/>
    <dgm:cxn modelId="{DD393701-F767-471C-8C3E-037EDEA43B39}" type="presParOf" srcId="{8836D6D2-E7DE-4B04-8040-58BF070EE0A3}" destId="{AD4E4243-31B2-44CD-A9E6-47A4B1A3C4F2}" srcOrd="0" destOrd="0" presId="urn:microsoft.com/office/officeart/2018/2/layout/IconVerticalSolidList"/>
    <dgm:cxn modelId="{67879FCF-06FE-4B23-B372-00B23F442E8A}" type="presParOf" srcId="{8836D6D2-E7DE-4B04-8040-58BF070EE0A3}" destId="{78F7970D-4D04-4FAF-8846-69ACE9A80076}" srcOrd="1" destOrd="0" presId="urn:microsoft.com/office/officeart/2018/2/layout/IconVerticalSolidList"/>
    <dgm:cxn modelId="{DF141190-FBA4-4566-9A2C-8E583DAA139F}" type="presParOf" srcId="{8836D6D2-E7DE-4B04-8040-58BF070EE0A3}" destId="{ED344349-8695-479E-AF79-FAEAF30DE34E}" srcOrd="2" destOrd="0" presId="urn:microsoft.com/office/officeart/2018/2/layout/IconVerticalSolidList"/>
    <dgm:cxn modelId="{33BDF344-430A-4F1F-86C4-B54124EBF275}" type="presParOf" srcId="{8836D6D2-E7DE-4B04-8040-58BF070EE0A3}" destId="{10A438FD-5965-4DC1-B468-DE14CFF7A2D8}" srcOrd="3" destOrd="0" presId="urn:microsoft.com/office/officeart/2018/2/layout/IconVerticalSolidList"/>
    <dgm:cxn modelId="{0C3CF842-14A2-4930-8570-416581C727BF}" type="presParOf" srcId="{8E51CA5D-CC12-41EC-A14D-5B70994F7585}" destId="{0D7F2249-53F2-48DE-B54C-545A356CD0AB}" srcOrd="7" destOrd="0" presId="urn:microsoft.com/office/officeart/2018/2/layout/IconVerticalSolidList"/>
    <dgm:cxn modelId="{0301831B-1669-460F-B904-E2D586E7B326}" type="presParOf" srcId="{8E51CA5D-CC12-41EC-A14D-5B70994F7585}" destId="{87A5B2E3-A620-43D3-8176-8E6267866618}" srcOrd="8" destOrd="0" presId="urn:microsoft.com/office/officeart/2018/2/layout/IconVerticalSolidList"/>
    <dgm:cxn modelId="{2C90DF34-B030-495D-9C23-7E2981D34F70}" type="presParOf" srcId="{87A5B2E3-A620-43D3-8176-8E6267866618}" destId="{3C73B495-2761-4342-8313-F259ACA8E476}" srcOrd="0" destOrd="0" presId="urn:microsoft.com/office/officeart/2018/2/layout/IconVerticalSolidList"/>
    <dgm:cxn modelId="{AFFF4DEF-8057-4DD7-AFC7-EC84519F8FC9}" type="presParOf" srcId="{87A5B2E3-A620-43D3-8176-8E6267866618}" destId="{828AC20F-AFBA-483C-9D89-E25091EE2EE8}" srcOrd="1" destOrd="0" presId="urn:microsoft.com/office/officeart/2018/2/layout/IconVerticalSolidList"/>
    <dgm:cxn modelId="{19F9E9EE-497D-405D-9B89-E527CED5534B}" type="presParOf" srcId="{87A5B2E3-A620-43D3-8176-8E6267866618}" destId="{FD7D9E11-54AE-48CA-8A79-693EFEE81252}" srcOrd="2" destOrd="0" presId="urn:microsoft.com/office/officeart/2018/2/layout/IconVerticalSolidList"/>
    <dgm:cxn modelId="{3E09E585-9946-4C27-ABEA-6D966171415D}" type="presParOf" srcId="{87A5B2E3-A620-43D3-8176-8E6267866618}" destId="{D07CFB40-A671-4F48-AA14-91D5AED71DD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2AD111-2226-B34E-A04D-3E9AD8E2A5C3}">
      <dsp:nvSpPr>
        <dsp:cNvPr id="0" name=""/>
        <dsp:cNvSpPr/>
      </dsp:nvSpPr>
      <dsp:spPr>
        <a:xfrm>
          <a:off x="1378" y="636981"/>
          <a:ext cx="5018096" cy="25090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 dirty="0"/>
            <a:t>Our stakeholders </a:t>
          </a:r>
          <a:r>
            <a:rPr lang="en-US" sz="3900" kern="1200" dirty="0"/>
            <a:t>are facing </a:t>
          </a:r>
        </a:p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 dirty="0"/>
            <a:t>this big issue</a:t>
          </a:r>
          <a:endParaRPr lang="en-US" sz="3900" kern="1200" dirty="0"/>
        </a:p>
      </dsp:txBody>
      <dsp:txXfrm>
        <a:off x="74866" y="710469"/>
        <a:ext cx="4871120" cy="2362072"/>
      </dsp:txXfrm>
    </dsp:sp>
    <dsp:sp modelId="{3D9E14A9-15D0-BD47-A98C-655B3FBDDBE3}">
      <dsp:nvSpPr>
        <dsp:cNvPr id="0" name=""/>
        <dsp:cNvSpPr/>
      </dsp:nvSpPr>
      <dsp:spPr>
        <a:xfrm>
          <a:off x="6273999" y="636981"/>
          <a:ext cx="5018096" cy="25090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We offer a </a:t>
          </a:r>
          <a:r>
            <a:rPr lang="en-US" sz="3900" b="1" kern="1200" dirty="0"/>
            <a:t>data-driven</a:t>
          </a:r>
          <a:r>
            <a:rPr lang="en-US" sz="3900" kern="1200" dirty="0"/>
            <a:t>, </a:t>
          </a:r>
          <a:r>
            <a:rPr lang="en-US" sz="3900" b="1" kern="1200" dirty="0"/>
            <a:t>AI-empowered</a:t>
          </a:r>
          <a:r>
            <a:rPr lang="en-US" sz="3900" kern="1200" dirty="0"/>
            <a:t> solution</a:t>
          </a:r>
        </a:p>
      </dsp:txBody>
      <dsp:txXfrm>
        <a:off x="6347487" y="710469"/>
        <a:ext cx="4871120" cy="23620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6BDB2F-E961-B44A-9FC9-CD0F30447CEB}">
      <dsp:nvSpPr>
        <dsp:cNvPr id="0" name=""/>
        <dsp:cNvSpPr/>
      </dsp:nvSpPr>
      <dsp:spPr>
        <a:xfrm>
          <a:off x="563392" y="0"/>
          <a:ext cx="5958002" cy="5958002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4362CAD-FF73-234E-B0B7-A28AD8F454DE}">
      <dsp:nvSpPr>
        <dsp:cNvPr id="0" name=""/>
        <dsp:cNvSpPr/>
      </dsp:nvSpPr>
      <dsp:spPr>
        <a:xfrm>
          <a:off x="1112300" y="561386"/>
          <a:ext cx="2357824" cy="23328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Brief overview of datasets used</a:t>
          </a:r>
          <a:endParaRPr lang="en-US" sz="1900" kern="1200" dirty="0"/>
        </a:p>
      </dsp:txBody>
      <dsp:txXfrm>
        <a:off x="1226181" y="675267"/>
        <a:ext cx="2130062" cy="2105107"/>
      </dsp:txXfrm>
    </dsp:sp>
    <dsp:sp modelId="{702E714A-1F11-6644-9D19-0DD58D5C8A4C}">
      <dsp:nvSpPr>
        <dsp:cNvPr id="0" name=""/>
        <dsp:cNvSpPr/>
      </dsp:nvSpPr>
      <dsp:spPr>
        <a:xfrm>
          <a:off x="3631764" y="566010"/>
          <a:ext cx="2323621" cy="23236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Key data preparation steps (cleaning, transformations)</a:t>
          </a:r>
          <a:endParaRPr lang="en-US" sz="1900" kern="1200"/>
        </a:p>
      </dsp:txBody>
      <dsp:txXfrm>
        <a:off x="3745194" y="679440"/>
        <a:ext cx="2096761" cy="2096761"/>
      </dsp:txXfrm>
    </dsp:sp>
    <dsp:sp modelId="{A11C4F48-9CF9-EC4E-9FCE-85FEB02CDB6A}">
      <dsp:nvSpPr>
        <dsp:cNvPr id="0" name=""/>
        <dsp:cNvSpPr/>
      </dsp:nvSpPr>
      <dsp:spPr>
        <a:xfrm>
          <a:off x="1129402" y="3068371"/>
          <a:ext cx="2323621" cy="23236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Analytics methods used</a:t>
          </a:r>
          <a:endParaRPr lang="en-US" sz="1900" kern="1200"/>
        </a:p>
      </dsp:txBody>
      <dsp:txXfrm>
        <a:off x="1242832" y="3181801"/>
        <a:ext cx="2096761" cy="2096761"/>
      </dsp:txXfrm>
    </dsp:sp>
    <dsp:sp modelId="{C4A9219F-8440-BA45-863E-9706FBF7F24B}">
      <dsp:nvSpPr>
        <dsp:cNvPr id="0" name=""/>
        <dsp:cNvSpPr/>
      </dsp:nvSpPr>
      <dsp:spPr>
        <a:xfrm>
          <a:off x="3631764" y="3068371"/>
          <a:ext cx="2323621" cy="23236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Why those methods were appropriate</a:t>
          </a:r>
          <a:endParaRPr lang="en-US" sz="1900" kern="1200"/>
        </a:p>
      </dsp:txBody>
      <dsp:txXfrm>
        <a:off x="3745194" y="3181801"/>
        <a:ext cx="2096761" cy="20967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DF1A6C-1119-4DC8-BC12-9142E477316C}">
      <dsp:nvSpPr>
        <dsp:cNvPr id="0" name=""/>
        <dsp:cNvSpPr/>
      </dsp:nvSpPr>
      <dsp:spPr>
        <a:xfrm>
          <a:off x="0" y="4654"/>
          <a:ext cx="7084788" cy="9914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4F454B-CE46-4A33-BBF7-333595E0118C}">
      <dsp:nvSpPr>
        <dsp:cNvPr id="0" name=""/>
        <dsp:cNvSpPr/>
      </dsp:nvSpPr>
      <dsp:spPr>
        <a:xfrm>
          <a:off x="299913" y="227730"/>
          <a:ext cx="545296" cy="5452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43D6B-20D7-43A3-BE72-0C81D8325B05}">
      <dsp:nvSpPr>
        <dsp:cNvPr id="0" name=""/>
        <dsp:cNvSpPr/>
      </dsp:nvSpPr>
      <dsp:spPr>
        <a:xfrm>
          <a:off x="1145123" y="4654"/>
          <a:ext cx="5939664" cy="991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28" tIns="104928" rIns="104928" bIns="1049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Your company needs this</a:t>
          </a:r>
        </a:p>
      </dsp:txBody>
      <dsp:txXfrm>
        <a:off x="1145123" y="4654"/>
        <a:ext cx="5939664" cy="991448"/>
      </dsp:txXfrm>
    </dsp:sp>
    <dsp:sp modelId="{7C8A053F-51C2-437A-A1BB-998E9F876A23}">
      <dsp:nvSpPr>
        <dsp:cNvPr id="0" name=""/>
        <dsp:cNvSpPr/>
      </dsp:nvSpPr>
      <dsp:spPr>
        <a:xfrm>
          <a:off x="0" y="1243965"/>
          <a:ext cx="7084788" cy="991448"/>
        </a:xfrm>
        <a:prstGeom prst="roundRect">
          <a:avLst>
            <a:gd name="adj" fmla="val 10000"/>
          </a:avLst>
        </a:prstGeom>
        <a:solidFill>
          <a:schemeClr val="accent2">
            <a:hueOff val="-1484199"/>
            <a:satOff val="0"/>
            <a:lumOff val="-60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6239A-ED03-439E-9DEC-6C8058E8ACA9}">
      <dsp:nvSpPr>
        <dsp:cNvPr id="0" name=""/>
        <dsp:cNvSpPr/>
      </dsp:nvSpPr>
      <dsp:spPr>
        <a:xfrm>
          <a:off x="299913" y="1467041"/>
          <a:ext cx="545296" cy="5452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E868F1-8E72-4CE6-9C6B-856114FA28CC}">
      <dsp:nvSpPr>
        <dsp:cNvPr id="0" name=""/>
        <dsp:cNvSpPr/>
      </dsp:nvSpPr>
      <dsp:spPr>
        <a:xfrm>
          <a:off x="1145123" y="1243965"/>
          <a:ext cx="5939664" cy="991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28" tIns="104928" rIns="104928" bIns="1049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This will solve these things from the insights</a:t>
          </a:r>
        </a:p>
      </dsp:txBody>
      <dsp:txXfrm>
        <a:off x="1145123" y="1243965"/>
        <a:ext cx="5939664" cy="991448"/>
      </dsp:txXfrm>
    </dsp:sp>
    <dsp:sp modelId="{F172D859-D4E8-4BC2-9ED7-41FE547A2C6E}">
      <dsp:nvSpPr>
        <dsp:cNvPr id="0" name=""/>
        <dsp:cNvSpPr/>
      </dsp:nvSpPr>
      <dsp:spPr>
        <a:xfrm>
          <a:off x="0" y="2483277"/>
          <a:ext cx="7084788" cy="991448"/>
        </a:xfrm>
        <a:prstGeom prst="roundRect">
          <a:avLst>
            <a:gd name="adj" fmla="val 10000"/>
          </a:avLst>
        </a:prstGeom>
        <a:solidFill>
          <a:schemeClr val="accent2">
            <a:hueOff val="-2968397"/>
            <a:satOff val="0"/>
            <a:lumOff val="-1205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9856AB-750C-4195-BDA8-1A3FF08D34A6}">
      <dsp:nvSpPr>
        <dsp:cNvPr id="0" name=""/>
        <dsp:cNvSpPr/>
      </dsp:nvSpPr>
      <dsp:spPr>
        <a:xfrm>
          <a:off x="299913" y="2706353"/>
          <a:ext cx="545296" cy="5452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A220A-4EC7-48E2-A412-363DE7392B90}">
      <dsp:nvSpPr>
        <dsp:cNvPr id="0" name=""/>
        <dsp:cNvSpPr/>
      </dsp:nvSpPr>
      <dsp:spPr>
        <a:xfrm>
          <a:off x="1145123" y="2483277"/>
          <a:ext cx="5939664" cy="991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28" tIns="104928" rIns="104928" bIns="1049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1</a:t>
          </a:r>
        </a:p>
      </dsp:txBody>
      <dsp:txXfrm>
        <a:off x="1145123" y="2483277"/>
        <a:ext cx="5939664" cy="991448"/>
      </dsp:txXfrm>
    </dsp:sp>
    <dsp:sp modelId="{AD4E4243-31B2-44CD-A9E6-47A4B1A3C4F2}">
      <dsp:nvSpPr>
        <dsp:cNvPr id="0" name=""/>
        <dsp:cNvSpPr/>
      </dsp:nvSpPr>
      <dsp:spPr>
        <a:xfrm>
          <a:off x="0" y="3722588"/>
          <a:ext cx="7084788" cy="991448"/>
        </a:xfrm>
        <a:prstGeom prst="roundRect">
          <a:avLst>
            <a:gd name="adj" fmla="val 10000"/>
          </a:avLst>
        </a:prstGeom>
        <a:solidFill>
          <a:schemeClr val="accent2">
            <a:hueOff val="-4452596"/>
            <a:satOff val="0"/>
            <a:lumOff val="-1808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F7970D-4D04-4FAF-8846-69ACE9A80076}">
      <dsp:nvSpPr>
        <dsp:cNvPr id="0" name=""/>
        <dsp:cNvSpPr/>
      </dsp:nvSpPr>
      <dsp:spPr>
        <a:xfrm>
          <a:off x="299913" y="3945664"/>
          <a:ext cx="545296" cy="5452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438FD-5965-4DC1-B468-DE14CFF7A2D8}">
      <dsp:nvSpPr>
        <dsp:cNvPr id="0" name=""/>
        <dsp:cNvSpPr/>
      </dsp:nvSpPr>
      <dsp:spPr>
        <a:xfrm>
          <a:off x="1145123" y="3722588"/>
          <a:ext cx="5939664" cy="991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28" tIns="104928" rIns="104928" bIns="1049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2</a:t>
          </a:r>
        </a:p>
      </dsp:txBody>
      <dsp:txXfrm>
        <a:off x="1145123" y="3722588"/>
        <a:ext cx="5939664" cy="991448"/>
      </dsp:txXfrm>
    </dsp:sp>
    <dsp:sp modelId="{3C73B495-2761-4342-8313-F259ACA8E476}">
      <dsp:nvSpPr>
        <dsp:cNvPr id="0" name=""/>
        <dsp:cNvSpPr/>
      </dsp:nvSpPr>
      <dsp:spPr>
        <a:xfrm>
          <a:off x="0" y="4961899"/>
          <a:ext cx="7084788" cy="991448"/>
        </a:xfrm>
        <a:prstGeom prst="roundRect">
          <a:avLst>
            <a:gd name="adj" fmla="val 10000"/>
          </a:avLst>
        </a:prstGeom>
        <a:solidFill>
          <a:schemeClr val="accent2">
            <a:hueOff val="-5936795"/>
            <a:satOff val="0"/>
            <a:lumOff val="-241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8AC20F-AFBA-483C-9D89-E25091EE2EE8}">
      <dsp:nvSpPr>
        <dsp:cNvPr id="0" name=""/>
        <dsp:cNvSpPr/>
      </dsp:nvSpPr>
      <dsp:spPr>
        <a:xfrm>
          <a:off x="299913" y="5184975"/>
          <a:ext cx="545296" cy="54529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7CFB40-A671-4F48-AA14-91D5AED71DDB}">
      <dsp:nvSpPr>
        <dsp:cNvPr id="0" name=""/>
        <dsp:cNvSpPr/>
      </dsp:nvSpPr>
      <dsp:spPr>
        <a:xfrm>
          <a:off x="1145123" y="4961899"/>
          <a:ext cx="5939664" cy="9914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28" tIns="104928" rIns="104928" bIns="10492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Hee</a:t>
          </a:r>
          <a:r>
            <a:rPr lang="en-US" sz="1900" kern="1200" dirty="0"/>
            <a:t> </a:t>
          </a:r>
          <a:r>
            <a:rPr lang="en-US" sz="1900" kern="1200" dirty="0" err="1"/>
            <a:t>hee</a:t>
          </a:r>
          <a:r>
            <a:rPr lang="en-US" sz="1900" kern="1200" dirty="0"/>
            <a:t> ha ha</a:t>
          </a:r>
        </a:p>
      </dsp:txBody>
      <dsp:txXfrm>
        <a:off x="1145123" y="4961899"/>
        <a:ext cx="5939664" cy="9914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2CB4F-9F64-6543-9AE8-46C797FE0E1B}" type="datetimeFigureOut">
              <a:rPr lang="en-US" smtClean="0"/>
              <a:t>4/4/25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534B8-533C-CD47-AC00-838EE83AB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82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9534B8-533C-CD47-AC00-838EE83AB2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6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Friday, April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51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Friday, April 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1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Friday, April 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32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16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42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90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82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04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74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99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1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Friday, April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0026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590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711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8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1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Friday, April 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76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Friday, April 4,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6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Friday, April 4, 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0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Friday, April 4,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Friday, April 4,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7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Friday, April 4,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Friday, April 4,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1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Friday, April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01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C448D53-ACA1-4CA4-B08A-09FB0780C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9144D-C93F-0F5D-010D-6E1F0805AA60}"/>
              </a:ext>
            </a:extLst>
          </p:cNvPr>
          <p:cNvSpPr txBox="1"/>
          <p:nvPr/>
        </p:nvSpPr>
        <p:spPr>
          <a:xfrm>
            <a:off x="4385412" y="448056"/>
            <a:ext cx="7355484" cy="340156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4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Why your company should do this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6D9F5B-C681-A33C-1120-E8757B378C17}"/>
              </a:ext>
            </a:extLst>
          </p:cNvPr>
          <p:cNvSpPr txBox="1"/>
          <p:nvPr/>
        </p:nvSpPr>
        <p:spPr>
          <a:xfrm>
            <a:off x="4385412" y="4471416"/>
            <a:ext cx="7355484" cy="1481328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400">
                <a:solidFill>
                  <a:schemeClr val="tx2">
                    <a:alpha val="55000"/>
                  </a:schemeClr>
                </a:solidFill>
              </a:rPr>
              <a:t>Presented by Kyle Matton, Axel Pestoni, Teddy Jones, and Nicholas Kasten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B5719CE-F76F-4313-9A48-ADF79E67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85412" y="4122000"/>
            <a:ext cx="73800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14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B4F86-FFD8-0359-4F44-D7484D5E6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on going soldier</a:t>
            </a:r>
          </a:p>
        </p:txBody>
      </p:sp>
    </p:spTree>
    <p:extLst>
      <p:ext uri="{BB962C8B-B14F-4D97-AF65-F5344CB8AC3E}">
        <p14:creationId xmlns:p14="http://schemas.microsoft.com/office/powerpoint/2010/main" val="426735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C448D53-ACA1-4CA4-B08A-09FB0780C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A893F-7399-A83F-B4BE-10305983E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900" y="448056"/>
            <a:ext cx="5428996" cy="3401568"/>
          </a:xfrm>
        </p:spPr>
        <p:txBody>
          <a:bodyPr vert="horz" lIns="0" tIns="0" rIns="0" bIns="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dirty="0"/>
              <a:t>Quick Introductions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A0DA32F7-C89C-DDB6-AE65-BD259B962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104" y="510712"/>
            <a:ext cx="5422576" cy="5422576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B5719CE-F76F-4313-9A48-ADF79E67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318321" y="4122000"/>
            <a:ext cx="5447091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34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CFC294A-7FF8-4114-B0AD-F3B7F15EF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5BE83-EB06-7902-E432-61A47F6B6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226800"/>
            <a:ext cx="11301984" cy="984885"/>
          </a:xfrm>
        </p:spPr>
        <p:txBody>
          <a:bodyPr>
            <a:normAutofit/>
          </a:bodyPr>
          <a:lstStyle/>
          <a:p>
            <a:r>
              <a:rPr lang="en-US" sz="5000" dirty="0"/>
              <a:t>Stakeholders and the Problem at Hand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3FE3F6-2B23-4E4E-AA49-C212646DC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8">
            <a:extLst>
              <a:ext uri="{FF2B5EF4-FFF2-40B4-BE49-F238E27FC236}">
                <a16:creationId xmlns:a16="http://schemas.microsoft.com/office/drawing/2014/main" id="{FF52D166-B130-D30F-873C-9668E67282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6693270"/>
              </p:ext>
            </p:extLst>
          </p:nvPr>
        </p:nvGraphicFramePr>
        <p:xfrm>
          <a:off x="450000" y="2059200"/>
          <a:ext cx="11293475" cy="3783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3016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E21CA63-4B99-4925-8CAF-F408D7AB0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5BE83-EB06-7902-E432-61A47F6B6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799"/>
            <a:ext cx="2854800" cy="5965199"/>
          </a:xfrm>
        </p:spPr>
        <p:txBody>
          <a:bodyPr>
            <a:normAutofit/>
          </a:bodyPr>
          <a:lstStyle/>
          <a:p>
            <a:r>
              <a:rPr lang="en-US"/>
              <a:t>Preparation and Methods of Analyses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935FD8-9F2E-4F15-8ED9-1C692DA6F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44000" y="450000"/>
            <a:ext cx="0" cy="5965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8">
            <a:extLst>
              <a:ext uri="{FF2B5EF4-FFF2-40B4-BE49-F238E27FC236}">
                <a16:creationId xmlns:a16="http://schemas.microsoft.com/office/drawing/2014/main" id="{E76D7433-5856-2AC0-718C-7F6BF70405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600513"/>
              </p:ext>
            </p:extLst>
          </p:nvPr>
        </p:nvGraphicFramePr>
        <p:xfrm>
          <a:off x="4194000" y="449997"/>
          <a:ext cx="7084788" cy="5958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8130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09083-BD1F-39AE-4C82-B0938E2BA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4283-786E-66CF-5D4E-C240F0725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400" dirty="0">
                <a:solidFill>
                  <a:srgbClr val="867AD1"/>
                </a:solidFill>
              </a:rPr>
              <a:t>First Insight</a:t>
            </a:r>
            <a:endParaRPr lang="en-US" sz="6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E06E0-0A32-C2E9-797F-23CBBF226F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EFF1E-31C9-1054-EF00-3471F913A9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Chart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DB16CF-EB40-7E08-0E71-A463E62ECEDA}"/>
              </a:ext>
            </a:extLst>
          </p:cNvPr>
          <p:cNvSpPr txBox="1"/>
          <p:nvPr/>
        </p:nvSpPr>
        <p:spPr>
          <a:xfrm>
            <a:off x="1856509" y="19257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08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8D842-AEFB-0FB3-C1DD-F5CCBDC0D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400" dirty="0">
                <a:solidFill>
                  <a:srgbClr val="867AD1"/>
                </a:solidFill>
              </a:rPr>
              <a:t>Second Insight</a:t>
            </a:r>
            <a:endParaRPr lang="en-US" sz="6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55C04-1BA7-852A-613A-FAC3C1A3B7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C5CBC-40D2-B1CA-7A13-FEBA5D6314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476953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E21CA63-4B99-4925-8CAF-F408D7AB0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6EC07-9EA4-BD43-2C98-221168795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799"/>
            <a:ext cx="2854800" cy="5965199"/>
          </a:xfrm>
        </p:spPr>
        <p:txBody>
          <a:bodyPr>
            <a:normAutofit/>
          </a:bodyPr>
          <a:lstStyle/>
          <a:p>
            <a:r>
              <a:rPr lang="en-US"/>
              <a:t>Action Plan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935FD8-9F2E-4F15-8ED9-1C692DA6F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44000" y="450000"/>
            <a:ext cx="0" cy="59652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 6">
            <a:extLst>
              <a:ext uri="{FF2B5EF4-FFF2-40B4-BE49-F238E27FC236}">
                <a16:creationId xmlns:a16="http://schemas.microsoft.com/office/drawing/2014/main" id="{A5A72E4C-48F5-F3B9-75CA-702C048A3F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549935"/>
              </p:ext>
            </p:extLst>
          </p:nvPr>
        </p:nvGraphicFramePr>
        <p:xfrm>
          <a:off x="4194000" y="449997"/>
          <a:ext cx="7084788" cy="5958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7850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B3D36-A856-5FD0-15F5-1A5871D1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rgbClr val="867AD1"/>
                </a:solidFill>
              </a:rPr>
              <a:t>Limitations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85BF8-A28F-5D98-8105-04D0BDFB4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4734000"/>
          </a:xfrm>
        </p:spPr>
        <p:txBody>
          <a:bodyPr>
            <a:normAutofit/>
          </a:bodyPr>
          <a:lstStyle/>
          <a:p>
            <a:pPr marL="1944" indent="0">
              <a:buNone/>
            </a:pPr>
            <a:endParaRPr lang="en-US" dirty="0"/>
          </a:p>
          <a:p>
            <a:r>
              <a:rPr lang="en-US" dirty="0"/>
              <a:t>We can only assume so much </a:t>
            </a:r>
            <a:r>
              <a:rPr lang="en-US" dirty="0" err="1"/>
              <a:t>abt</a:t>
            </a:r>
            <a:r>
              <a:rPr lang="en-US" dirty="0"/>
              <a:t> this</a:t>
            </a:r>
          </a:p>
          <a:p>
            <a:pPr lvl="1"/>
            <a:r>
              <a:rPr lang="en-US" dirty="0"/>
              <a:t>The data does not tell us x and 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67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341510-0E0E-45E4-8CB5-CEA28C2D0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079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079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F4471-C112-C11A-0E27-577390482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74904"/>
            <a:ext cx="11301984" cy="987552"/>
          </a:xfrm>
        </p:spPr>
        <p:txBody>
          <a:bodyPr>
            <a:normAutofit/>
          </a:bodyPr>
          <a:lstStyle/>
          <a:p>
            <a:r>
              <a:rPr lang="en-US" sz="6400" dirty="0">
                <a:solidFill>
                  <a:schemeClr val="accent2"/>
                </a:solidFill>
              </a:rPr>
              <a:t>Circling Back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52BBAB-664F-48C3-A5C1-4CE9D3555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16092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5B5D3-3C3D-C492-53CB-506D6F338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947672"/>
            <a:ext cx="7379208" cy="4005072"/>
          </a:xfrm>
        </p:spPr>
        <p:txBody>
          <a:bodyPr>
            <a:normAutofit/>
          </a:bodyPr>
          <a:lstStyle/>
          <a:p>
            <a:r>
              <a:rPr lang="en-US" dirty="0"/>
              <a:t>This</a:t>
            </a:r>
          </a:p>
          <a:p>
            <a:r>
              <a:rPr lang="en-US" dirty="0"/>
              <a:t>And that</a:t>
            </a:r>
          </a:p>
          <a:p>
            <a:r>
              <a:rPr lang="en-US" dirty="0"/>
              <a:t>And this too</a:t>
            </a:r>
          </a:p>
          <a:p>
            <a:r>
              <a:rPr lang="en-US" dirty="0"/>
              <a:t>And how about that</a:t>
            </a:r>
          </a:p>
        </p:txBody>
      </p:sp>
    </p:spTree>
    <p:extLst>
      <p:ext uri="{BB962C8B-B14F-4D97-AF65-F5344CB8AC3E}">
        <p14:creationId xmlns:p14="http://schemas.microsoft.com/office/powerpoint/2010/main" val="57370075"/>
      </p:ext>
    </p:extLst>
  </p:cSld>
  <p:clrMapOvr>
    <a:masterClrMapping/>
  </p:clrMapOvr>
</p:sld>
</file>

<file path=ppt/theme/theme1.xml><?xml version="1.0" encoding="utf-8"?>
<a:theme xmlns:a="http://schemas.openxmlformats.org/drawingml/2006/main" name="ThinLineVTI">
  <a:themeElements>
    <a:clrScheme name="ThinLines Color Schem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AC8"/>
      </a:accent1>
      <a:accent2>
        <a:srgbClr val="794DFF"/>
      </a:accent2>
      <a:accent3>
        <a:srgbClr val="00D17D"/>
      </a:accent3>
      <a:accent4>
        <a:srgbClr val="404040"/>
      </a:accent4>
      <a:accent5>
        <a:srgbClr val="FE5D21"/>
      </a:accent5>
      <a:accent6>
        <a:srgbClr val="B3B3B3"/>
      </a:accent6>
      <a:hlink>
        <a:srgbClr val="3E8FF1"/>
      </a:hlink>
      <a:folHlink>
        <a:srgbClr val="939393"/>
      </a:folHlink>
    </a:clrScheme>
    <a:fontScheme name="Custom 3">
      <a:majorFont>
        <a:latin typeface="Sagona Book"/>
        <a:ea typeface=""/>
        <a:cs typeface=""/>
      </a:majorFont>
      <a:minorFont>
        <a:latin typeface="Univer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ppt/theme/theme2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134</Words>
  <Application>Microsoft Macintosh PowerPoint</Application>
  <PresentationFormat>Widescreen</PresentationFormat>
  <Paragraphs>35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Aptos</vt:lpstr>
      <vt:lpstr>Arial</vt:lpstr>
      <vt:lpstr>Calibri Light</vt:lpstr>
      <vt:lpstr>Century Gothic</vt:lpstr>
      <vt:lpstr>Elephant</vt:lpstr>
      <vt:lpstr>Sagona Book</vt:lpstr>
      <vt:lpstr>Univers</vt:lpstr>
      <vt:lpstr>ThinLineVTI</vt:lpstr>
      <vt:lpstr>BrushVTI</vt:lpstr>
      <vt:lpstr>PowerPoint Presentation</vt:lpstr>
      <vt:lpstr>Quick Introductions</vt:lpstr>
      <vt:lpstr>Stakeholders and the Problem at Hand</vt:lpstr>
      <vt:lpstr>Preparation and Methods of Analyses</vt:lpstr>
      <vt:lpstr>First Insight</vt:lpstr>
      <vt:lpstr>Second Insight</vt:lpstr>
      <vt:lpstr>Action Plan</vt:lpstr>
      <vt:lpstr>Limitations</vt:lpstr>
      <vt:lpstr>Circling Back</vt:lpstr>
      <vt:lpstr>Keep on going soldier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Jones, Edward</dc:creator>
  <cp:lastModifiedBy>Kasten, Nicholas</cp:lastModifiedBy>
  <cp:revision>7</cp:revision>
  <dcterms:created xsi:type="dcterms:W3CDTF">2024-09-14T21:04:52Z</dcterms:created>
  <dcterms:modified xsi:type="dcterms:W3CDTF">2025-04-05T04:07:33Z</dcterms:modified>
</cp:coreProperties>
</file>