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687" r:id="rId2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7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94699"/>
  </p:normalViewPr>
  <p:slideViewPr>
    <p:cSldViewPr snapToGrid="0">
      <p:cViewPr varScale="1">
        <p:scale>
          <a:sx n="93" d="100"/>
          <a:sy n="9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04E92-5404-4791-8C75-5AE1969E3D78}" type="doc">
      <dgm:prSet loTypeId="urn:microsoft.com/office/officeart/2005/8/layout/cycle3" loCatId="cycle" qsTypeId="urn:microsoft.com/office/officeart/2005/8/quickstyle/simple1" qsCatId="simple" csTypeId="urn:microsoft.com/office/officeart/2005/8/colors/accent2_4" csCatId="accent2"/>
      <dgm:spPr/>
      <dgm:t>
        <a:bodyPr/>
        <a:lstStyle/>
        <a:p>
          <a:endParaRPr lang="en-US"/>
        </a:p>
      </dgm:t>
    </dgm:pt>
    <dgm:pt modelId="{7D771432-556F-44E8-9BD7-55D2896E3E6F}">
      <dgm:prSet/>
      <dgm:spPr/>
      <dgm:t>
        <a:bodyPr/>
        <a:lstStyle/>
        <a:p>
          <a:r>
            <a:rPr lang="en-US"/>
            <a:t>To Do Before Release:</a:t>
          </a:r>
        </a:p>
      </dgm:t>
    </dgm:pt>
    <dgm:pt modelId="{CE196C6B-BF84-452A-9551-8751A99C18FC}" type="parTrans" cxnId="{973F791D-69E9-4AF6-921C-FFE5885D2CAE}">
      <dgm:prSet/>
      <dgm:spPr/>
      <dgm:t>
        <a:bodyPr/>
        <a:lstStyle/>
        <a:p>
          <a:endParaRPr lang="en-US"/>
        </a:p>
      </dgm:t>
    </dgm:pt>
    <dgm:pt modelId="{5A628463-A09C-47EA-9176-37DD2D916B85}" type="sibTrans" cxnId="{973F791D-69E9-4AF6-921C-FFE5885D2CAE}">
      <dgm:prSet/>
      <dgm:spPr/>
      <dgm:t>
        <a:bodyPr/>
        <a:lstStyle/>
        <a:p>
          <a:endParaRPr lang="en-US"/>
        </a:p>
      </dgm:t>
    </dgm:pt>
    <dgm:pt modelId="{A2BF68F8-739A-45A7-A6D3-46F7A5DD2AD1}">
      <dgm:prSet/>
      <dgm:spPr/>
      <dgm:t>
        <a:bodyPr/>
        <a:lstStyle/>
        <a:p>
          <a:r>
            <a:rPr lang="en-US" dirty="0"/>
            <a:t>Changes in to-do-later</a:t>
          </a:r>
        </a:p>
      </dgm:t>
    </dgm:pt>
    <dgm:pt modelId="{3099112C-FC4B-498B-AADF-1206D90F7AD6}" type="parTrans" cxnId="{01C67258-5A9A-4E60-BDCE-AF305AE06703}">
      <dgm:prSet/>
      <dgm:spPr/>
      <dgm:t>
        <a:bodyPr/>
        <a:lstStyle/>
        <a:p>
          <a:endParaRPr lang="en-US"/>
        </a:p>
      </dgm:t>
    </dgm:pt>
    <dgm:pt modelId="{CE8B5E02-1456-4997-A738-77F1BAB9018C}" type="sibTrans" cxnId="{01C67258-5A9A-4E60-BDCE-AF305AE06703}">
      <dgm:prSet/>
      <dgm:spPr/>
      <dgm:t>
        <a:bodyPr/>
        <a:lstStyle/>
        <a:p>
          <a:endParaRPr lang="en-US"/>
        </a:p>
      </dgm:t>
    </dgm:pt>
    <dgm:pt modelId="{9FB1A297-BF6F-4BC6-A747-E6C3E6A29A7C}">
      <dgm:prSet/>
      <dgm:spPr/>
      <dgm:t>
        <a:bodyPr/>
        <a:lstStyle/>
        <a:p>
          <a:r>
            <a:rPr lang="en-US"/>
            <a:t>Make release branch</a:t>
          </a:r>
        </a:p>
      </dgm:t>
    </dgm:pt>
    <dgm:pt modelId="{83D8F14C-538A-4FD2-BD6E-D5BC16BF3A5B}" type="parTrans" cxnId="{FD5C956E-41EA-43D4-9DB0-5ECACEBB285D}">
      <dgm:prSet/>
      <dgm:spPr/>
      <dgm:t>
        <a:bodyPr/>
        <a:lstStyle/>
        <a:p>
          <a:endParaRPr lang="en-US"/>
        </a:p>
      </dgm:t>
    </dgm:pt>
    <dgm:pt modelId="{C1F46AC0-5D15-44CF-95A8-604F4FB053B2}" type="sibTrans" cxnId="{FD5C956E-41EA-43D4-9DB0-5ECACEBB285D}">
      <dgm:prSet/>
      <dgm:spPr/>
      <dgm:t>
        <a:bodyPr/>
        <a:lstStyle/>
        <a:p>
          <a:endParaRPr lang="en-US"/>
        </a:p>
      </dgm:t>
    </dgm:pt>
    <dgm:pt modelId="{B1F667CF-4B10-4B5A-8BA3-DEF9D3E7B699}">
      <dgm:prSet/>
      <dgm:spPr/>
      <dgm:t>
        <a:bodyPr/>
        <a:lstStyle/>
        <a:p>
          <a:r>
            <a:rPr lang="en-US" dirty="0"/>
            <a:t>UI stuff</a:t>
          </a:r>
        </a:p>
      </dgm:t>
    </dgm:pt>
    <dgm:pt modelId="{A2FD3978-0DB3-442B-8458-F3BEAD7459CA}" type="parTrans" cxnId="{84BAFCB3-F67F-4A66-8A04-3A2C0F758ED3}">
      <dgm:prSet/>
      <dgm:spPr/>
      <dgm:t>
        <a:bodyPr/>
        <a:lstStyle/>
        <a:p>
          <a:endParaRPr lang="en-US"/>
        </a:p>
      </dgm:t>
    </dgm:pt>
    <dgm:pt modelId="{28ABD863-8A11-484C-B20F-9713288ACBE6}" type="sibTrans" cxnId="{84BAFCB3-F67F-4A66-8A04-3A2C0F758ED3}">
      <dgm:prSet/>
      <dgm:spPr/>
      <dgm:t>
        <a:bodyPr/>
        <a:lstStyle/>
        <a:p>
          <a:endParaRPr lang="en-US"/>
        </a:p>
      </dgm:t>
    </dgm:pt>
    <dgm:pt modelId="{669D5D56-4705-4BC3-A0E5-75D30D62489C}">
      <dgm:prSet/>
      <dgm:spPr/>
      <dgm:t>
        <a:bodyPr/>
        <a:lstStyle/>
        <a:p>
          <a:r>
            <a:rPr lang="en-US"/>
            <a:t>Curation is messed up</a:t>
          </a:r>
        </a:p>
      </dgm:t>
    </dgm:pt>
    <dgm:pt modelId="{DF372EEA-12F2-452F-84BD-E77B3D658E83}" type="parTrans" cxnId="{9EF68A41-CBE3-41A6-8D02-0AAE1D379DD8}">
      <dgm:prSet/>
      <dgm:spPr/>
      <dgm:t>
        <a:bodyPr/>
        <a:lstStyle/>
        <a:p>
          <a:endParaRPr lang="en-US"/>
        </a:p>
      </dgm:t>
    </dgm:pt>
    <dgm:pt modelId="{732F5039-15ED-436A-93D1-ADA079D37F57}" type="sibTrans" cxnId="{9EF68A41-CBE3-41A6-8D02-0AAE1D379DD8}">
      <dgm:prSet/>
      <dgm:spPr/>
      <dgm:t>
        <a:bodyPr/>
        <a:lstStyle/>
        <a:p>
          <a:endParaRPr lang="en-US"/>
        </a:p>
      </dgm:t>
    </dgm:pt>
    <dgm:pt modelId="{D48F6465-1416-46DE-B419-3BACD1C4D13C}">
      <dgm:prSet/>
      <dgm:spPr/>
      <dgm:t>
        <a:bodyPr/>
        <a:lstStyle/>
        <a:p>
          <a:r>
            <a:rPr lang="en-US"/>
            <a:t>Playlist UI/Playlist creation in app</a:t>
          </a:r>
        </a:p>
      </dgm:t>
    </dgm:pt>
    <dgm:pt modelId="{ECA2BFE7-90D6-4580-8834-D91CB7D42A75}" type="parTrans" cxnId="{A25CAC5E-6416-45C0-B466-4B306651516D}">
      <dgm:prSet/>
      <dgm:spPr/>
      <dgm:t>
        <a:bodyPr/>
        <a:lstStyle/>
        <a:p>
          <a:endParaRPr lang="en-US"/>
        </a:p>
      </dgm:t>
    </dgm:pt>
    <dgm:pt modelId="{9196620C-1151-4828-B8F5-CFD3930A4730}" type="sibTrans" cxnId="{A25CAC5E-6416-45C0-B466-4B306651516D}">
      <dgm:prSet/>
      <dgm:spPr/>
      <dgm:t>
        <a:bodyPr/>
        <a:lstStyle/>
        <a:p>
          <a:endParaRPr lang="en-US"/>
        </a:p>
      </dgm:t>
    </dgm:pt>
    <dgm:pt modelId="{F05A3B8F-F11B-4F84-93AB-8679EF577404}">
      <dgm:prSet/>
      <dgm:spPr/>
      <dgm:t>
        <a:bodyPr/>
        <a:lstStyle/>
        <a:p>
          <a:r>
            <a:rPr lang="en-US"/>
            <a:t>Make sure login/signup works</a:t>
          </a:r>
        </a:p>
      </dgm:t>
    </dgm:pt>
    <dgm:pt modelId="{7CD3CFEA-6F21-45F7-BC72-1AEA0C44D976}" type="parTrans" cxnId="{F1DF66C7-17F9-4938-9415-F582EB61133A}">
      <dgm:prSet/>
      <dgm:spPr/>
      <dgm:t>
        <a:bodyPr/>
        <a:lstStyle/>
        <a:p>
          <a:endParaRPr lang="en-US"/>
        </a:p>
      </dgm:t>
    </dgm:pt>
    <dgm:pt modelId="{92A269CC-7A35-4211-9C1D-8D62E7E97B49}" type="sibTrans" cxnId="{F1DF66C7-17F9-4938-9415-F582EB61133A}">
      <dgm:prSet/>
      <dgm:spPr/>
      <dgm:t>
        <a:bodyPr/>
        <a:lstStyle/>
        <a:p>
          <a:endParaRPr lang="en-US"/>
        </a:p>
      </dgm:t>
    </dgm:pt>
    <dgm:pt modelId="{112AFB16-9F58-43CD-9E70-BCF331B45F8D}">
      <dgm:prSet/>
      <dgm:spPr/>
      <dgm:t>
        <a:bodyPr/>
        <a:lstStyle/>
        <a:p>
          <a:r>
            <a:rPr lang="en-US"/>
            <a:t>Options in Profile</a:t>
          </a:r>
        </a:p>
      </dgm:t>
    </dgm:pt>
    <dgm:pt modelId="{A34BE682-D81D-4DC1-84DA-356DCD6D33ED}" type="parTrans" cxnId="{7E48DD00-2BD8-4CA7-BEF2-F8EECA692D6F}">
      <dgm:prSet/>
      <dgm:spPr/>
      <dgm:t>
        <a:bodyPr/>
        <a:lstStyle/>
        <a:p>
          <a:endParaRPr lang="en-US"/>
        </a:p>
      </dgm:t>
    </dgm:pt>
    <dgm:pt modelId="{055B09F8-7F8C-4F77-BD53-470500F11873}" type="sibTrans" cxnId="{7E48DD00-2BD8-4CA7-BEF2-F8EECA692D6F}">
      <dgm:prSet/>
      <dgm:spPr/>
      <dgm:t>
        <a:bodyPr/>
        <a:lstStyle/>
        <a:p>
          <a:endParaRPr lang="en-US"/>
        </a:p>
      </dgm:t>
    </dgm:pt>
    <dgm:pt modelId="{78CCD907-D446-4842-842E-73C8D794D07C}">
      <dgm:prSet/>
      <dgm:spPr/>
      <dgm:t>
        <a:bodyPr/>
        <a:lstStyle/>
        <a:p>
          <a:r>
            <a:rPr lang="en-US"/>
            <a:t>Comments (refresh page on commenting so it shows up without backing out)</a:t>
          </a:r>
        </a:p>
      </dgm:t>
    </dgm:pt>
    <dgm:pt modelId="{260EDD0F-8341-4C99-A1DD-5C24EBCE2098}" type="parTrans" cxnId="{003BB76E-B4C8-4731-BFDB-483F1B5E9CC0}">
      <dgm:prSet/>
      <dgm:spPr/>
      <dgm:t>
        <a:bodyPr/>
        <a:lstStyle/>
        <a:p>
          <a:endParaRPr lang="en-US"/>
        </a:p>
      </dgm:t>
    </dgm:pt>
    <dgm:pt modelId="{74514BD0-730A-474E-A976-3E051B88D0C6}" type="sibTrans" cxnId="{003BB76E-B4C8-4731-BFDB-483F1B5E9CC0}">
      <dgm:prSet/>
      <dgm:spPr/>
      <dgm:t>
        <a:bodyPr/>
        <a:lstStyle/>
        <a:p>
          <a:endParaRPr lang="en-US"/>
        </a:p>
      </dgm:t>
    </dgm:pt>
    <dgm:pt modelId="{9A4FCF22-58BD-4B9B-A6BD-E0D46DCA9E84}">
      <dgm:prSet/>
      <dgm:spPr/>
      <dgm:t>
        <a:bodyPr/>
        <a:lstStyle/>
        <a:p>
          <a:r>
            <a:rPr lang="en-US"/>
            <a:t>Private/Public accounts</a:t>
          </a:r>
        </a:p>
      </dgm:t>
    </dgm:pt>
    <dgm:pt modelId="{6C68E926-5D18-40A9-A0B3-BA4F9311A49F}" type="parTrans" cxnId="{3356B71E-A13A-4C55-A9A2-C86C7D8E7144}">
      <dgm:prSet/>
      <dgm:spPr/>
      <dgm:t>
        <a:bodyPr/>
        <a:lstStyle/>
        <a:p>
          <a:endParaRPr lang="en-US"/>
        </a:p>
      </dgm:t>
    </dgm:pt>
    <dgm:pt modelId="{C7AD48E7-1766-44B0-B76E-EDF5D5C0DE2B}" type="sibTrans" cxnId="{3356B71E-A13A-4C55-A9A2-C86C7D8E7144}">
      <dgm:prSet/>
      <dgm:spPr/>
      <dgm:t>
        <a:bodyPr/>
        <a:lstStyle/>
        <a:p>
          <a:endParaRPr lang="en-US"/>
        </a:p>
      </dgm:t>
    </dgm:pt>
    <dgm:pt modelId="{5EDB6DBD-5917-475A-BCCB-6DA4DBAFE5DD}" type="pres">
      <dgm:prSet presAssocID="{1A204E92-5404-4791-8C75-5AE1969E3D78}" presName="Name0" presStyleCnt="0">
        <dgm:presLayoutVars>
          <dgm:dir/>
          <dgm:resizeHandles val="exact"/>
        </dgm:presLayoutVars>
      </dgm:prSet>
      <dgm:spPr/>
    </dgm:pt>
    <dgm:pt modelId="{4A3AFAB3-2908-4AE9-9094-3A5D7C0FB054}" type="pres">
      <dgm:prSet presAssocID="{1A204E92-5404-4791-8C75-5AE1969E3D78}" presName="cycle" presStyleCnt="0"/>
      <dgm:spPr/>
    </dgm:pt>
    <dgm:pt modelId="{0BE802C9-1AF7-4E85-90F2-C3594CD8BFED}" type="pres">
      <dgm:prSet presAssocID="{7D771432-556F-44E8-9BD7-55D2896E3E6F}" presName="nodeFirstNode" presStyleLbl="node1" presStyleIdx="0" presStyleCnt="1">
        <dgm:presLayoutVars>
          <dgm:bulletEnabled val="1"/>
        </dgm:presLayoutVars>
      </dgm:prSet>
      <dgm:spPr/>
    </dgm:pt>
  </dgm:ptLst>
  <dgm:cxnLst>
    <dgm:cxn modelId="{7E48DD00-2BD8-4CA7-BEF2-F8EECA692D6F}" srcId="{7D771432-556F-44E8-9BD7-55D2896E3E6F}" destId="{112AFB16-9F58-43CD-9E70-BCF331B45F8D}" srcOrd="6" destOrd="0" parTransId="{A34BE682-D81D-4DC1-84DA-356DCD6D33ED}" sibTransId="{055B09F8-7F8C-4F77-BD53-470500F11873}"/>
    <dgm:cxn modelId="{53DCE212-2041-485B-B92F-FAE278A13564}" type="presOf" srcId="{78CCD907-D446-4842-842E-73C8D794D07C}" destId="{0BE802C9-1AF7-4E85-90F2-C3594CD8BFED}" srcOrd="0" destOrd="8" presId="urn:microsoft.com/office/officeart/2005/8/layout/cycle3"/>
    <dgm:cxn modelId="{C106221B-AB6B-483A-985F-7AFBF3F6870A}" type="presOf" srcId="{F05A3B8F-F11B-4F84-93AB-8679EF577404}" destId="{0BE802C9-1AF7-4E85-90F2-C3594CD8BFED}" srcOrd="0" destOrd="6" presId="urn:microsoft.com/office/officeart/2005/8/layout/cycle3"/>
    <dgm:cxn modelId="{973F791D-69E9-4AF6-921C-FFE5885D2CAE}" srcId="{1A204E92-5404-4791-8C75-5AE1969E3D78}" destId="{7D771432-556F-44E8-9BD7-55D2896E3E6F}" srcOrd="0" destOrd="0" parTransId="{CE196C6B-BF84-452A-9551-8751A99C18FC}" sibTransId="{5A628463-A09C-47EA-9176-37DD2D916B85}"/>
    <dgm:cxn modelId="{3356B71E-A13A-4C55-A9A2-C86C7D8E7144}" srcId="{7D771432-556F-44E8-9BD7-55D2896E3E6F}" destId="{9A4FCF22-58BD-4B9B-A6BD-E0D46DCA9E84}" srcOrd="8" destOrd="0" parTransId="{6C68E926-5D18-40A9-A0B3-BA4F9311A49F}" sibTransId="{C7AD48E7-1766-44B0-B76E-EDF5D5C0DE2B}"/>
    <dgm:cxn modelId="{AE9EA32C-B607-49CE-92E3-CD8D5E03A7A6}" type="presOf" srcId="{669D5D56-4705-4BC3-A0E5-75D30D62489C}" destId="{0BE802C9-1AF7-4E85-90F2-C3594CD8BFED}" srcOrd="0" destOrd="4" presId="urn:microsoft.com/office/officeart/2005/8/layout/cycle3"/>
    <dgm:cxn modelId="{9EF68A41-CBE3-41A6-8D02-0AAE1D379DD8}" srcId="{7D771432-556F-44E8-9BD7-55D2896E3E6F}" destId="{669D5D56-4705-4BC3-A0E5-75D30D62489C}" srcOrd="3" destOrd="0" parTransId="{DF372EEA-12F2-452F-84BD-E77B3D658E83}" sibTransId="{732F5039-15ED-436A-93D1-ADA079D37F57}"/>
    <dgm:cxn modelId="{C6B0EC48-F9E3-43FB-9C36-A7BD13E2272A}" type="presOf" srcId="{9FB1A297-BF6F-4BC6-A747-E6C3E6A29A7C}" destId="{0BE802C9-1AF7-4E85-90F2-C3594CD8BFED}" srcOrd="0" destOrd="2" presId="urn:microsoft.com/office/officeart/2005/8/layout/cycle3"/>
    <dgm:cxn modelId="{01C67258-5A9A-4E60-BDCE-AF305AE06703}" srcId="{7D771432-556F-44E8-9BD7-55D2896E3E6F}" destId="{A2BF68F8-739A-45A7-A6D3-46F7A5DD2AD1}" srcOrd="0" destOrd="0" parTransId="{3099112C-FC4B-498B-AADF-1206D90F7AD6}" sibTransId="{CE8B5E02-1456-4997-A738-77F1BAB9018C}"/>
    <dgm:cxn modelId="{A25CAC5E-6416-45C0-B466-4B306651516D}" srcId="{7D771432-556F-44E8-9BD7-55D2896E3E6F}" destId="{D48F6465-1416-46DE-B419-3BACD1C4D13C}" srcOrd="4" destOrd="0" parTransId="{ECA2BFE7-90D6-4580-8834-D91CB7D42A75}" sibTransId="{9196620C-1151-4828-B8F5-CFD3930A4730}"/>
    <dgm:cxn modelId="{C757A96A-53C7-4166-9BC5-063A347AAB07}" type="presOf" srcId="{B1F667CF-4B10-4B5A-8BA3-DEF9D3E7B699}" destId="{0BE802C9-1AF7-4E85-90F2-C3594CD8BFED}" srcOrd="0" destOrd="3" presId="urn:microsoft.com/office/officeart/2005/8/layout/cycle3"/>
    <dgm:cxn modelId="{FD5C956E-41EA-43D4-9DB0-5ECACEBB285D}" srcId="{7D771432-556F-44E8-9BD7-55D2896E3E6F}" destId="{9FB1A297-BF6F-4BC6-A747-E6C3E6A29A7C}" srcOrd="1" destOrd="0" parTransId="{83D8F14C-538A-4FD2-BD6E-D5BC16BF3A5B}" sibTransId="{C1F46AC0-5D15-44CF-95A8-604F4FB053B2}"/>
    <dgm:cxn modelId="{003BB76E-B4C8-4731-BFDB-483F1B5E9CC0}" srcId="{7D771432-556F-44E8-9BD7-55D2896E3E6F}" destId="{78CCD907-D446-4842-842E-73C8D794D07C}" srcOrd="7" destOrd="0" parTransId="{260EDD0F-8341-4C99-A1DD-5C24EBCE2098}" sibTransId="{74514BD0-730A-474E-A976-3E051B88D0C6}"/>
    <dgm:cxn modelId="{9899B86E-6EC3-4FDA-A732-70742824CAA6}" type="presOf" srcId="{A2BF68F8-739A-45A7-A6D3-46F7A5DD2AD1}" destId="{0BE802C9-1AF7-4E85-90F2-C3594CD8BFED}" srcOrd="0" destOrd="1" presId="urn:microsoft.com/office/officeart/2005/8/layout/cycle3"/>
    <dgm:cxn modelId="{3B17708C-F628-4485-B7F8-5B814C71F431}" type="presOf" srcId="{1A204E92-5404-4791-8C75-5AE1969E3D78}" destId="{5EDB6DBD-5917-475A-BCCB-6DA4DBAFE5DD}" srcOrd="0" destOrd="0" presId="urn:microsoft.com/office/officeart/2005/8/layout/cycle3"/>
    <dgm:cxn modelId="{80FE3AAB-4F81-4308-86EF-118D47A4C1DB}" type="presOf" srcId="{112AFB16-9F58-43CD-9E70-BCF331B45F8D}" destId="{0BE802C9-1AF7-4E85-90F2-C3594CD8BFED}" srcOrd="0" destOrd="7" presId="urn:microsoft.com/office/officeart/2005/8/layout/cycle3"/>
    <dgm:cxn modelId="{84BAFCB3-F67F-4A66-8A04-3A2C0F758ED3}" srcId="{7D771432-556F-44E8-9BD7-55D2896E3E6F}" destId="{B1F667CF-4B10-4B5A-8BA3-DEF9D3E7B699}" srcOrd="2" destOrd="0" parTransId="{A2FD3978-0DB3-442B-8458-F3BEAD7459CA}" sibTransId="{28ABD863-8A11-484C-B20F-9713288ACBE6}"/>
    <dgm:cxn modelId="{63A7BFB4-43F0-4CF7-8769-F39E322FD7C0}" type="presOf" srcId="{7D771432-556F-44E8-9BD7-55D2896E3E6F}" destId="{0BE802C9-1AF7-4E85-90F2-C3594CD8BFED}" srcOrd="0" destOrd="0" presId="urn:microsoft.com/office/officeart/2005/8/layout/cycle3"/>
    <dgm:cxn modelId="{F1DF66C7-17F9-4938-9415-F582EB61133A}" srcId="{7D771432-556F-44E8-9BD7-55D2896E3E6F}" destId="{F05A3B8F-F11B-4F84-93AB-8679EF577404}" srcOrd="5" destOrd="0" parTransId="{7CD3CFEA-6F21-45F7-BC72-1AEA0C44D976}" sibTransId="{92A269CC-7A35-4211-9C1D-8D62E7E97B49}"/>
    <dgm:cxn modelId="{907DFEC8-CF5C-4D92-ADBC-77DC4718F494}" type="presOf" srcId="{D48F6465-1416-46DE-B419-3BACD1C4D13C}" destId="{0BE802C9-1AF7-4E85-90F2-C3594CD8BFED}" srcOrd="0" destOrd="5" presId="urn:microsoft.com/office/officeart/2005/8/layout/cycle3"/>
    <dgm:cxn modelId="{12F752F3-C465-475D-95A6-A5B18147CA2C}" type="presOf" srcId="{9A4FCF22-58BD-4B9B-A6BD-E0D46DCA9E84}" destId="{0BE802C9-1AF7-4E85-90F2-C3594CD8BFED}" srcOrd="0" destOrd="9" presId="urn:microsoft.com/office/officeart/2005/8/layout/cycle3"/>
    <dgm:cxn modelId="{729EB94F-ADCD-41D2-B277-B57B5603F882}" type="presParOf" srcId="{5EDB6DBD-5917-475A-BCCB-6DA4DBAFE5DD}" destId="{4A3AFAB3-2908-4AE9-9094-3A5D7C0FB054}" srcOrd="0" destOrd="0" presId="urn:microsoft.com/office/officeart/2005/8/layout/cycle3"/>
    <dgm:cxn modelId="{7DCD291E-BFFE-4751-ACB1-C435959E83F2}" type="presParOf" srcId="{4A3AFAB3-2908-4AE9-9094-3A5D7C0FB054}" destId="{0BE802C9-1AF7-4E85-90F2-C3594CD8BFED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48CDC0-A0C3-4016-9997-E171CEEE10D7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BC769E-FAAF-4E8C-BFD7-DE278C6AE2CF}">
      <dgm:prSet/>
      <dgm:spPr/>
      <dgm:t>
        <a:bodyPr/>
        <a:lstStyle/>
        <a:p>
          <a:r>
            <a:rPr lang="en-US" dirty="0"/>
            <a:t>Build hype with friends and family, just tell them what you’re working on</a:t>
          </a:r>
        </a:p>
      </dgm:t>
    </dgm:pt>
    <dgm:pt modelId="{50DB006F-D429-4E83-9A8F-EA00C7413C0A}" type="parTrans" cxnId="{D6D65B63-4E4A-4383-A8A9-583EF924313A}">
      <dgm:prSet/>
      <dgm:spPr/>
      <dgm:t>
        <a:bodyPr/>
        <a:lstStyle/>
        <a:p>
          <a:endParaRPr lang="en-US"/>
        </a:p>
      </dgm:t>
    </dgm:pt>
    <dgm:pt modelId="{CB00E072-545A-479F-B7DE-86419BA9CFE3}" type="sibTrans" cxnId="{D6D65B63-4E4A-4383-A8A9-583EF924313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3F084C1-7891-4CFE-B406-82C9B49FBF33}">
      <dgm:prSet/>
      <dgm:spPr/>
      <dgm:t>
        <a:bodyPr/>
        <a:lstStyle/>
        <a:p>
          <a:r>
            <a:rPr lang="en-US" dirty="0"/>
            <a:t>Bring in beta testers to stress test the app</a:t>
          </a:r>
        </a:p>
      </dgm:t>
    </dgm:pt>
    <dgm:pt modelId="{59AF1FDC-ED4D-490D-AF43-F7F50E48B2FB}" type="parTrans" cxnId="{28500741-C214-467C-813D-01139B70CD93}">
      <dgm:prSet/>
      <dgm:spPr/>
      <dgm:t>
        <a:bodyPr/>
        <a:lstStyle/>
        <a:p>
          <a:endParaRPr lang="en-US"/>
        </a:p>
      </dgm:t>
    </dgm:pt>
    <dgm:pt modelId="{13045013-8146-4B3E-903E-3E2A156F400F}" type="sibTrans" cxnId="{28500741-C214-467C-813D-01139B70CD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8E7458B-2419-4209-8E28-CEED99F6FA62}">
      <dgm:prSet/>
      <dgm:spPr/>
      <dgm:t>
        <a:bodyPr/>
        <a:lstStyle/>
        <a:p>
          <a:r>
            <a:rPr lang="en-US" dirty="0"/>
            <a:t>Try to get TikTok verified, grow Instagram following</a:t>
          </a:r>
        </a:p>
      </dgm:t>
    </dgm:pt>
    <dgm:pt modelId="{E1EE8AA2-3F4E-4230-8095-6EC24D1762FC}" type="parTrans" cxnId="{F3D24016-3B7A-47C3-B766-05A67F58A40D}">
      <dgm:prSet/>
      <dgm:spPr/>
      <dgm:t>
        <a:bodyPr/>
        <a:lstStyle/>
        <a:p>
          <a:endParaRPr lang="en-US"/>
        </a:p>
      </dgm:t>
    </dgm:pt>
    <dgm:pt modelId="{6BBDFF1B-6A88-474E-9C1A-67CD60948E84}" type="sibTrans" cxnId="{F3D24016-3B7A-47C3-B766-05A67F58A40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79AA5E6-20D1-4419-83BB-8E96E451FC2A}" type="pres">
      <dgm:prSet presAssocID="{2248CDC0-A0C3-4016-9997-E171CEEE10D7}" presName="Name0" presStyleCnt="0">
        <dgm:presLayoutVars>
          <dgm:animLvl val="lvl"/>
          <dgm:resizeHandles val="exact"/>
        </dgm:presLayoutVars>
      </dgm:prSet>
      <dgm:spPr/>
    </dgm:pt>
    <dgm:pt modelId="{1B86D365-DAB6-4DD1-9CB6-A5A4F0F5591A}" type="pres">
      <dgm:prSet presAssocID="{50BC769E-FAAF-4E8C-BFD7-DE278C6AE2CF}" presName="compositeNode" presStyleCnt="0">
        <dgm:presLayoutVars>
          <dgm:bulletEnabled val="1"/>
        </dgm:presLayoutVars>
      </dgm:prSet>
      <dgm:spPr/>
    </dgm:pt>
    <dgm:pt modelId="{D83AE28C-AB07-4151-8585-C7B8DA7F8F6F}" type="pres">
      <dgm:prSet presAssocID="{50BC769E-FAAF-4E8C-BFD7-DE278C6AE2CF}" presName="bgRect" presStyleLbl="bgAccFollowNode1" presStyleIdx="0" presStyleCnt="3"/>
      <dgm:spPr/>
    </dgm:pt>
    <dgm:pt modelId="{F475BC06-519E-48F3-B35E-D60CF21FDCFA}" type="pres">
      <dgm:prSet presAssocID="{CB00E072-545A-479F-B7DE-86419BA9CFE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56664B8-E5AA-4622-ADB9-41069AB6B453}" type="pres">
      <dgm:prSet presAssocID="{50BC769E-FAAF-4E8C-BFD7-DE278C6AE2CF}" presName="bottomLine" presStyleLbl="alignNode1" presStyleIdx="1" presStyleCnt="6">
        <dgm:presLayoutVars/>
      </dgm:prSet>
      <dgm:spPr/>
    </dgm:pt>
    <dgm:pt modelId="{C80E7BC4-47A5-4EA3-9FB8-3F6FD8A57E99}" type="pres">
      <dgm:prSet presAssocID="{50BC769E-FAAF-4E8C-BFD7-DE278C6AE2CF}" presName="nodeText" presStyleLbl="bgAccFollowNode1" presStyleIdx="0" presStyleCnt="3">
        <dgm:presLayoutVars>
          <dgm:bulletEnabled val="1"/>
        </dgm:presLayoutVars>
      </dgm:prSet>
      <dgm:spPr/>
    </dgm:pt>
    <dgm:pt modelId="{1EC1BDD9-D02E-4337-80E3-DA65C1818132}" type="pres">
      <dgm:prSet presAssocID="{CB00E072-545A-479F-B7DE-86419BA9CFE3}" presName="sibTrans" presStyleCnt="0"/>
      <dgm:spPr/>
    </dgm:pt>
    <dgm:pt modelId="{7C895737-A15C-4679-B423-41ABD2C9B955}" type="pres">
      <dgm:prSet presAssocID="{B3F084C1-7891-4CFE-B406-82C9B49FBF33}" presName="compositeNode" presStyleCnt="0">
        <dgm:presLayoutVars>
          <dgm:bulletEnabled val="1"/>
        </dgm:presLayoutVars>
      </dgm:prSet>
      <dgm:spPr/>
    </dgm:pt>
    <dgm:pt modelId="{222C107E-DE74-4085-87BA-4731ABC11293}" type="pres">
      <dgm:prSet presAssocID="{B3F084C1-7891-4CFE-B406-82C9B49FBF33}" presName="bgRect" presStyleLbl="bgAccFollowNode1" presStyleIdx="1" presStyleCnt="3"/>
      <dgm:spPr/>
    </dgm:pt>
    <dgm:pt modelId="{2E96812D-1BF4-4727-B5FB-B3E1E36BEAA3}" type="pres">
      <dgm:prSet presAssocID="{13045013-8146-4B3E-903E-3E2A156F400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904F7C7-D2BF-4143-ACF8-19309CE64F34}" type="pres">
      <dgm:prSet presAssocID="{B3F084C1-7891-4CFE-B406-82C9B49FBF33}" presName="bottomLine" presStyleLbl="alignNode1" presStyleIdx="3" presStyleCnt="6">
        <dgm:presLayoutVars/>
      </dgm:prSet>
      <dgm:spPr/>
    </dgm:pt>
    <dgm:pt modelId="{D5E5F12B-CCFF-466F-ACBA-9B6D44309F50}" type="pres">
      <dgm:prSet presAssocID="{B3F084C1-7891-4CFE-B406-82C9B49FBF33}" presName="nodeText" presStyleLbl="bgAccFollowNode1" presStyleIdx="1" presStyleCnt="3">
        <dgm:presLayoutVars>
          <dgm:bulletEnabled val="1"/>
        </dgm:presLayoutVars>
      </dgm:prSet>
      <dgm:spPr/>
    </dgm:pt>
    <dgm:pt modelId="{92D0DAF4-355E-4A67-AC67-109A8549A86D}" type="pres">
      <dgm:prSet presAssocID="{13045013-8146-4B3E-903E-3E2A156F400F}" presName="sibTrans" presStyleCnt="0"/>
      <dgm:spPr/>
    </dgm:pt>
    <dgm:pt modelId="{F9AD4151-D500-490F-8223-2501965732AF}" type="pres">
      <dgm:prSet presAssocID="{E8E7458B-2419-4209-8E28-CEED99F6FA62}" presName="compositeNode" presStyleCnt="0">
        <dgm:presLayoutVars>
          <dgm:bulletEnabled val="1"/>
        </dgm:presLayoutVars>
      </dgm:prSet>
      <dgm:spPr/>
    </dgm:pt>
    <dgm:pt modelId="{54A44655-A2F2-498F-A9BF-526906E53F99}" type="pres">
      <dgm:prSet presAssocID="{E8E7458B-2419-4209-8E28-CEED99F6FA62}" presName="bgRect" presStyleLbl="bgAccFollowNode1" presStyleIdx="2" presStyleCnt="3"/>
      <dgm:spPr/>
    </dgm:pt>
    <dgm:pt modelId="{FA1962EA-95F3-4160-9025-47BFC606AC6E}" type="pres">
      <dgm:prSet presAssocID="{6BBDFF1B-6A88-474E-9C1A-67CD60948E8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444AB94-1B21-4A6E-9AED-0508AF0D9737}" type="pres">
      <dgm:prSet presAssocID="{E8E7458B-2419-4209-8E28-CEED99F6FA62}" presName="bottomLine" presStyleLbl="alignNode1" presStyleIdx="5" presStyleCnt="6">
        <dgm:presLayoutVars/>
      </dgm:prSet>
      <dgm:spPr/>
    </dgm:pt>
    <dgm:pt modelId="{15BFB3A8-F6B3-47F7-B5C5-2B8E9CDD11EB}" type="pres">
      <dgm:prSet presAssocID="{E8E7458B-2419-4209-8E28-CEED99F6FA6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3D24016-3B7A-47C3-B766-05A67F58A40D}" srcId="{2248CDC0-A0C3-4016-9997-E171CEEE10D7}" destId="{E8E7458B-2419-4209-8E28-CEED99F6FA62}" srcOrd="2" destOrd="0" parTransId="{E1EE8AA2-3F4E-4230-8095-6EC24D1762FC}" sibTransId="{6BBDFF1B-6A88-474E-9C1A-67CD60948E84}"/>
    <dgm:cxn modelId="{A5892A22-F76D-4B58-8961-98DE861A772A}" type="presOf" srcId="{50BC769E-FAAF-4E8C-BFD7-DE278C6AE2CF}" destId="{D83AE28C-AB07-4151-8585-C7B8DA7F8F6F}" srcOrd="0" destOrd="0" presId="urn:microsoft.com/office/officeart/2016/7/layout/BasicLinearProcessNumbered"/>
    <dgm:cxn modelId="{AFE88539-3BF0-46DC-82EF-A5BB41885B0D}" type="presOf" srcId="{E8E7458B-2419-4209-8E28-CEED99F6FA62}" destId="{15BFB3A8-F6B3-47F7-B5C5-2B8E9CDD11EB}" srcOrd="1" destOrd="0" presId="urn:microsoft.com/office/officeart/2016/7/layout/BasicLinearProcessNumbered"/>
    <dgm:cxn modelId="{28500741-C214-467C-813D-01139B70CD93}" srcId="{2248CDC0-A0C3-4016-9997-E171CEEE10D7}" destId="{B3F084C1-7891-4CFE-B406-82C9B49FBF33}" srcOrd="1" destOrd="0" parTransId="{59AF1FDC-ED4D-490D-AF43-F7F50E48B2FB}" sibTransId="{13045013-8146-4B3E-903E-3E2A156F400F}"/>
    <dgm:cxn modelId="{FB59665B-699F-4834-BFD8-DBDB765FAE76}" type="presOf" srcId="{CB00E072-545A-479F-B7DE-86419BA9CFE3}" destId="{F475BC06-519E-48F3-B35E-D60CF21FDCFA}" srcOrd="0" destOrd="0" presId="urn:microsoft.com/office/officeart/2016/7/layout/BasicLinearProcessNumbered"/>
    <dgm:cxn modelId="{442B8F61-CD9C-4163-9047-00C472B5F708}" type="presOf" srcId="{50BC769E-FAAF-4E8C-BFD7-DE278C6AE2CF}" destId="{C80E7BC4-47A5-4EA3-9FB8-3F6FD8A57E99}" srcOrd="1" destOrd="0" presId="urn:microsoft.com/office/officeart/2016/7/layout/BasicLinearProcessNumbered"/>
    <dgm:cxn modelId="{D5F6BC61-8558-4EC4-9CA4-623A39F539BE}" type="presOf" srcId="{B3F084C1-7891-4CFE-B406-82C9B49FBF33}" destId="{222C107E-DE74-4085-87BA-4731ABC11293}" srcOrd="0" destOrd="0" presId="urn:microsoft.com/office/officeart/2016/7/layout/BasicLinearProcessNumbered"/>
    <dgm:cxn modelId="{D6D65B63-4E4A-4383-A8A9-583EF924313A}" srcId="{2248CDC0-A0C3-4016-9997-E171CEEE10D7}" destId="{50BC769E-FAAF-4E8C-BFD7-DE278C6AE2CF}" srcOrd="0" destOrd="0" parTransId="{50DB006F-D429-4E83-9A8F-EA00C7413C0A}" sibTransId="{CB00E072-545A-479F-B7DE-86419BA9CFE3}"/>
    <dgm:cxn modelId="{015A7C7F-177F-4F13-8F9D-1EC50893D0DF}" type="presOf" srcId="{E8E7458B-2419-4209-8E28-CEED99F6FA62}" destId="{54A44655-A2F2-498F-A9BF-526906E53F99}" srcOrd="0" destOrd="0" presId="urn:microsoft.com/office/officeart/2016/7/layout/BasicLinearProcessNumbered"/>
    <dgm:cxn modelId="{68EFE88D-44C9-4DE6-96D4-C3FB6B8DCA64}" type="presOf" srcId="{6BBDFF1B-6A88-474E-9C1A-67CD60948E84}" destId="{FA1962EA-95F3-4160-9025-47BFC606AC6E}" srcOrd="0" destOrd="0" presId="urn:microsoft.com/office/officeart/2016/7/layout/BasicLinearProcessNumbered"/>
    <dgm:cxn modelId="{7E834798-7DF1-49F7-A028-6E1D4B4E19C2}" type="presOf" srcId="{B3F084C1-7891-4CFE-B406-82C9B49FBF33}" destId="{D5E5F12B-CCFF-466F-ACBA-9B6D44309F50}" srcOrd="1" destOrd="0" presId="urn:microsoft.com/office/officeart/2016/7/layout/BasicLinearProcessNumbered"/>
    <dgm:cxn modelId="{5568729F-2D33-449A-9FD5-5BEA79448950}" type="presOf" srcId="{13045013-8146-4B3E-903E-3E2A156F400F}" destId="{2E96812D-1BF4-4727-B5FB-B3E1E36BEAA3}" srcOrd="0" destOrd="0" presId="urn:microsoft.com/office/officeart/2016/7/layout/BasicLinearProcessNumbered"/>
    <dgm:cxn modelId="{5BAA73C3-4597-4B61-AE9E-A7A02A458A99}" type="presOf" srcId="{2248CDC0-A0C3-4016-9997-E171CEEE10D7}" destId="{879AA5E6-20D1-4419-83BB-8E96E451FC2A}" srcOrd="0" destOrd="0" presId="urn:microsoft.com/office/officeart/2016/7/layout/BasicLinearProcessNumbered"/>
    <dgm:cxn modelId="{763B0352-B181-44ED-8944-AEC88B01024D}" type="presParOf" srcId="{879AA5E6-20D1-4419-83BB-8E96E451FC2A}" destId="{1B86D365-DAB6-4DD1-9CB6-A5A4F0F5591A}" srcOrd="0" destOrd="0" presId="urn:microsoft.com/office/officeart/2016/7/layout/BasicLinearProcessNumbered"/>
    <dgm:cxn modelId="{E4A45C00-2544-4099-B1A0-32A30FE94530}" type="presParOf" srcId="{1B86D365-DAB6-4DD1-9CB6-A5A4F0F5591A}" destId="{D83AE28C-AB07-4151-8585-C7B8DA7F8F6F}" srcOrd="0" destOrd="0" presId="urn:microsoft.com/office/officeart/2016/7/layout/BasicLinearProcessNumbered"/>
    <dgm:cxn modelId="{B9BD8C91-CE55-4230-B47A-86843FC318E3}" type="presParOf" srcId="{1B86D365-DAB6-4DD1-9CB6-A5A4F0F5591A}" destId="{F475BC06-519E-48F3-B35E-D60CF21FDCFA}" srcOrd="1" destOrd="0" presId="urn:microsoft.com/office/officeart/2016/7/layout/BasicLinearProcessNumbered"/>
    <dgm:cxn modelId="{5F845676-CA1D-46A2-AC52-02B73F4316FA}" type="presParOf" srcId="{1B86D365-DAB6-4DD1-9CB6-A5A4F0F5591A}" destId="{E56664B8-E5AA-4622-ADB9-41069AB6B453}" srcOrd="2" destOrd="0" presId="urn:microsoft.com/office/officeart/2016/7/layout/BasicLinearProcessNumbered"/>
    <dgm:cxn modelId="{5AF04438-4746-4DEC-B27D-A67281C9C565}" type="presParOf" srcId="{1B86D365-DAB6-4DD1-9CB6-A5A4F0F5591A}" destId="{C80E7BC4-47A5-4EA3-9FB8-3F6FD8A57E99}" srcOrd="3" destOrd="0" presId="urn:microsoft.com/office/officeart/2016/7/layout/BasicLinearProcessNumbered"/>
    <dgm:cxn modelId="{BF612A67-8D05-48FA-A277-6354AC52D60C}" type="presParOf" srcId="{879AA5E6-20D1-4419-83BB-8E96E451FC2A}" destId="{1EC1BDD9-D02E-4337-80E3-DA65C1818132}" srcOrd="1" destOrd="0" presId="urn:microsoft.com/office/officeart/2016/7/layout/BasicLinearProcessNumbered"/>
    <dgm:cxn modelId="{601B359D-72D2-4C09-BB0A-0BBFC560A884}" type="presParOf" srcId="{879AA5E6-20D1-4419-83BB-8E96E451FC2A}" destId="{7C895737-A15C-4679-B423-41ABD2C9B955}" srcOrd="2" destOrd="0" presId="urn:microsoft.com/office/officeart/2016/7/layout/BasicLinearProcessNumbered"/>
    <dgm:cxn modelId="{254796B2-E605-4F11-9762-F0EBD6E7816D}" type="presParOf" srcId="{7C895737-A15C-4679-B423-41ABD2C9B955}" destId="{222C107E-DE74-4085-87BA-4731ABC11293}" srcOrd="0" destOrd="0" presId="urn:microsoft.com/office/officeart/2016/7/layout/BasicLinearProcessNumbered"/>
    <dgm:cxn modelId="{84EDC125-4125-4D4F-A339-B25DE6D4CA88}" type="presParOf" srcId="{7C895737-A15C-4679-B423-41ABD2C9B955}" destId="{2E96812D-1BF4-4727-B5FB-B3E1E36BEAA3}" srcOrd="1" destOrd="0" presId="urn:microsoft.com/office/officeart/2016/7/layout/BasicLinearProcessNumbered"/>
    <dgm:cxn modelId="{C327B384-FA65-4DF8-921E-EFFD367F1600}" type="presParOf" srcId="{7C895737-A15C-4679-B423-41ABD2C9B955}" destId="{4904F7C7-D2BF-4143-ACF8-19309CE64F34}" srcOrd="2" destOrd="0" presId="urn:microsoft.com/office/officeart/2016/7/layout/BasicLinearProcessNumbered"/>
    <dgm:cxn modelId="{39BBBEE5-FFBC-4A09-81D2-FE1D014412A9}" type="presParOf" srcId="{7C895737-A15C-4679-B423-41ABD2C9B955}" destId="{D5E5F12B-CCFF-466F-ACBA-9B6D44309F50}" srcOrd="3" destOrd="0" presId="urn:microsoft.com/office/officeart/2016/7/layout/BasicLinearProcessNumbered"/>
    <dgm:cxn modelId="{A88D5AA6-1E3D-4DF8-9F65-1F91EB3CB77B}" type="presParOf" srcId="{879AA5E6-20D1-4419-83BB-8E96E451FC2A}" destId="{92D0DAF4-355E-4A67-AC67-109A8549A86D}" srcOrd="3" destOrd="0" presId="urn:microsoft.com/office/officeart/2016/7/layout/BasicLinearProcessNumbered"/>
    <dgm:cxn modelId="{EA1AB7A6-418C-43EE-ADD1-EA9741605B2E}" type="presParOf" srcId="{879AA5E6-20D1-4419-83BB-8E96E451FC2A}" destId="{F9AD4151-D500-490F-8223-2501965732AF}" srcOrd="4" destOrd="0" presId="urn:microsoft.com/office/officeart/2016/7/layout/BasicLinearProcessNumbered"/>
    <dgm:cxn modelId="{95F0247B-E219-4DE7-AF71-12C36FB93B38}" type="presParOf" srcId="{F9AD4151-D500-490F-8223-2501965732AF}" destId="{54A44655-A2F2-498F-A9BF-526906E53F99}" srcOrd="0" destOrd="0" presId="urn:microsoft.com/office/officeart/2016/7/layout/BasicLinearProcessNumbered"/>
    <dgm:cxn modelId="{0CB2E8DD-0162-4E09-84AD-96EED41D136C}" type="presParOf" srcId="{F9AD4151-D500-490F-8223-2501965732AF}" destId="{FA1962EA-95F3-4160-9025-47BFC606AC6E}" srcOrd="1" destOrd="0" presId="urn:microsoft.com/office/officeart/2016/7/layout/BasicLinearProcessNumbered"/>
    <dgm:cxn modelId="{C6A5FCF0-8FD8-4312-ACFC-553264A5F92D}" type="presParOf" srcId="{F9AD4151-D500-490F-8223-2501965732AF}" destId="{F444AB94-1B21-4A6E-9AED-0508AF0D9737}" srcOrd="2" destOrd="0" presId="urn:microsoft.com/office/officeart/2016/7/layout/BasicLinearProcessNumbered"/>
    <dgm:cxn modelId="{705A8910-0D18-4FD9-9904-CE38A9F0576B}" type="presParOf" srcId="{F9AD4151-D500-490F-8223-2501965732AF}" destId="{15BFB3A8-F6B3-47F7-B5C5-2B8E9CDD11E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EC619-60DB-4918-B070-37BB4D775E94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D3040-41AE-4D2F-B3C9-216A8C176D72}">
      <dgm:prSet/>
      <dgm:spPr/>
      <dgm:t>
        <a:bodyPr/>
        <a:lstStyle/>
        <a:p>
          <a:r>
            <a:rPr lang="en-US" dirty="0"/>
            <a:t>Get friends and family to try the app. The larger we can grow our network of users the better the chance of it exploding</a:t>
          </a:r>
        </a:p>
      </dgm:t>
    </dgm:pt>
    <dgm:pt modelId="{5736E7A6-9A97-47FF-B00C-E6E6EDB99616}" type="parTrans" cxnId="{45CEAB60-1B1A-478B-8252-9D90BBC78A2C}">
      <dgm:prSet/>
      <dgm:spPr/>
      <dgm:t>
        <a:bodyPr/>
        <a:lstStyle/>
        <a:p>
          <a:endParaRPr lang="en-US"/>
        </a:p>
      </dgm:t>
    </dgm:pt>
    <dgm:pt modelId="{C2FFB053-8215-4C9D-B106-01594E591861}" type="sibTrans" cxnId="{45CEAB60-1B1A-478B-8252-9D90BBC78A2C}">
      <dgm:prSet/>
      <dgm:spPr/>
      <dgm:t>
        <a:bodyPr/>
        <a:lstStyle/>
        <a:p>
          <a:endParaRPr lang="en-US"/>
        </a:p>
      </dgm:t>
    </dgm:pt>
    <dgm:pt modelId="{7E6384AA-4CDF-4C77-AB7D-8FE27FEAB3D5}">
      <dgm:prSet/>
      <dgm:spPr/>
      <dgm:t>
        <a:bodyPr/>
        <a:lstStyle/>
        <a:p>
          <a:r>
            <a:rPr lang="en-US" dirty="0"/>
            <a:t>This is where we really need to start social media marketing and promoting the </a:t>
          </a:r>
          <a:r>
            <a:rPr lang="en-US" b="1" u="sng" dirty="0"/>
            <a:t>features</a:t>
          </a:r>
          <a:r>
            <a:rPr lang="en-US" dirty="0"/>
            <a:t> of the app to build brand</a:t>
          </a:r>
        </a:p>
      </dgm:t>
    </dgm:pt>
    <dgm:pt modelId="{E72EF3D4-AEA8-438B-8D0F-DB56E6305E43}" type="parTrans" cxnId="{C1F4BDAD-4DD8-4E39-9582-3F1190962A54}">
      <dgm:prSet/>
      <dgm:spPr/>
      <dgm:t>
        <a:bodyPr/>
        <a:lstStyle/>
        <a:p>
          <a:endParaRPr lang="en-US"/>
        </a:p>
      </dgm:t>
    </dgm:pt>
    <dgm:pt modelId="{9EA6780D-DD29-4518-BDE8-329572306186}" type="sibTrans" cxnId="{C1F4BDAD-4DD8-4E39-9582-3F1190962A54}">
      <dgm:prSet/>
      <dgm:spPr/>
      <dgm:t>
        <a:bodyPr/>
        <a:lstStyle/>
        <a:p>
          <a:endParaRPr lang="en-US"/>
        </a:p>
      </dgm:t>
    </dgm:pt>
    <dgm:pt modelId="{64050583-95AD-457B-B638-A08A146CEF87}" type="pres">
      <dgm:prSet presAssocID="{565EC619-60DB-4918-B070-37BB4D775E94}" presName="Name0" presStyleCnt="0">
        <dgm:presLayoutVars>
          <dgm:dir/>
          <dgm:animLvl val="lvl"/>
          <dgm:resizeHandles val="exact"/>
        </dgm:presLayoutVars>
      </dgm:prSet>
      <dgm:spPr/>
    </dgm:pt>
    <dgm:pt modelId="{D9C58487-9D24-4F5E-A16A-5D33ACBCA61D}" type="pres">
      <dgm:prSet presAssocID="{D33D3040-41AE-4D2F-B3C9-216A8C176D7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6AC4B51-B9F5-4ABE-902F-0E2B97221C30}" type="pres">
      <dgm:prSet presAssocID="{C2FFB053-8215-4C9D-B106-01594E591861}" presName="parTxOnlySpace" presStyleCnt="0"/>
      <dgm:spPr/>
    </dgm:pt>
    <dgm:pt modelId="{B1EFF7F4-81D4-43F0-946E-47161918700F}" type="pres">
      <dgm:prSet presAssocID="{7E6384AA-4CDF-4C77-AB7D-8FE27FEAB3D5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ECDD80F-6FB5-4779-9B17-EE3F5925DE70}" type="presOf" srcId="{565EC619-60DB-4918-B070-37BB4D775E94}" destId="{64050583-95AD-457B-B638-A08A146CEF87}" srcOrd="0" destOrd="0" presId="urn:microsoft.com/office/officeart/2005/8/layout/chevron1"/>
    <dgm:cxn modelId="{45CEAB60-1B1A-478B-8252-9D90BBC78A2C}" srcId="{565EC619-60DB-4918-B070-37BB4D775E94}" destId="{D33D3040-41AE-4D2F-B3C9-216A8C176D72}" srcOrd="0" destOrd="0" parTransId="{5736E7A6-9A97-47FF-B00C-E6E6EDB99616}" sibTransId="{C2FFB053-8215-4C9D-B106-01594E591861}"/>
    <dgm:cxn modelId="{C1F4BDAD-4DD8-4E39-9582-3F1190962A54}" srcId="{565EC619-60DB-4918-B070-37BB4D775E94}" destId="{7E6384AA-4CDF-4C77-AB7D-8FE27FEAB3D5}" srcOrd="1" destOrd="0" parTransId="{E72EF3D4-AEA8-438B-8D0F-DB56E6305E43}" sibTransId="{9EA6780D-DD29-4518-BDE8-329572306186}"/>
    <dgm:cxn modelId="{FF78FFBC-7E82-4A1C-91EE-B84260BBEDB9}" type="presOf" srcId="{D33D3040-41AE-4D2F-B3C9-216A8C176D72}" destId="{D9C58487-9D24-4F5E-A16A-5D33ACBCA61D}" srcOrd="0" destOrd="0" presId="urn:microsoft.com/office/officeart/2005/8/layout/chevron1"/>
    <dgm:cxn modelId="{7D0909CD-CACF-4A55-AD67-ACB2F728E2AA}" type="presOf" srcId="{7E6384AA-4CDF-4C77-AB7D-8FE27FEAB3D5}" destId="{B1EFF7F4-81D4-43F0-946E-47161918700F}" srcOrd="0" destOrd="0" presId="urn:microsoft.com/office/officeart/2005/8/layout/chevron1"/>
    <dgm:cxn modelId="{C85E5F32-9F03-4D9B-9FCC-8EAD552D4AA6}" type="presParOf" srcId="{64050583-95AD-457B-B638-A08A146CEF87}" destId="{D9C58487-9D24-4F5E-A16A-5D33ACBCA61D}" srcOrd="0" destOrd="0" presId="urn:microsoft.com/office/officeart/2005/8/layout/chevron1"/>
    <dgm:cxn modelId="{1970F0A8-AA5F-4E6F-A3E5-FAF26ACD2BEB}" type="presParOf" srcId="{64050583-95AD-457B-B638-A08A146CEF87}" destId="{86AC4B51-B9F5-4ABE-902F-0E2B97221C30}" srcOrd="1" destOrd="0" presId="urn:microsoft.com/office/officeart/2005/8/layout/chevron1"/>
    <dgm:cxn modelId="{A549A84D-CCCC-40AB-AF13-C540F5EF8AE6}" type="presParOf" srcId="{64050583-95AD-457B-B638-A08A146CEF87}" destId="{B1EFF7F4-81D4-43F0-946E-47161918700F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6F0ECD-EAA0-4DBD-99A1-8BE78DD4430F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5C7D94-23F9-4933-A720-45BD19DD16F5}">
      <dgm:prSet/>
      <dgm:spPr/>
      <dgm:t>
        <a:bodyPr/>
        <a:lstStyle/>
        <a:p>
          <a:r>
            <a:rPr lang="en-US" dirty="0"/>
            <a:t>This is where we implement the invite-only (but not be super selective) in order to drive growth and the </a:t>
          </a:r>
          <a:r>
            <a:rPr lang="en-US" b="1" u="sng" dirty="0"/>
            <a:t>feel of exclusivity</a:t>
          </a:r>
          <a:r>
            <a:rPr lang="en-US" dirty="0"/>
            <a:t>, which should result in users promoting the product for us</a:t>
          </a:r>
        </a:p>
      </dgm:t>
    </dgm:pt>
    <dgm:pt modelId="{9B6B1A89-9211-4863-8290-34940D4024BA}" type="parTrans" cxnId="{6E914438-98EF-49BB-B394-D8D347CD86B8}">
      <dgm:prSet/>
      <dgm:spPr/>
      <dgm:t>
        <a:bodyPr/>
        <a:lstStyle/>
        <a:p>
          <a:endParaRPr lang="en-US"/>
        </a:p>
      </dgm:t>
    </dgm:pt>
    <dgm:pt modelId="{DC261FBA-FE78-403F-884D-7125B5EA68B4}" type="sibTrans" cxnId="{6E914438-98EF-49BB-B394-D8D347CD86B8}">
      <dgm:prSet/>
      <dgm:spPr/>
      <dgm:t>
        <a:bodyPr/>
        <a:lstStyle/>
        <a:p>
          <a:endParaRPr lang="en-US"/>
        </a:p>
      </dgm:t>
    </dgm:pt>
    <dgm:pt modelId="{92C16CFD-8566-4BD5-94B2-6A16FE89C60C}">
      <dgm:prSet/>
      <dgm:spPr/>
      <dgm:t>
        <a:bodyPr/>
        <a:lstStyle/>
        <a:p>
          <a:r>
            <a:rPr lang="en-US" dirty="0"/>
            <a:t>Marketing Ideas for this phase: </a:t>
          </a:r>
          <a:r>
            <a:rPr lang="en-US" dirty="0" err="1"/>
            <a:t>Ragebait</a:t>
          </a:r>
          <a:r>
            <a:rPr lang="en-US" dirty="0"/>
            <a:t> (god awful music tastes with someone reacting), </a:t>
          </a:r>
          <a:r>
            <a:rPr lang="en-US" dirty="0" err="1"/>
            <a:t>reviewbombing</a:t>
          </a:r>
          <a:r>
            <a:rPr lang="en-US" dirty="0"/>
            <a:t> artists with cult-like fanbases to bring attention (</a:t>
          </a:r>
          <a:r>
            <a:rPr lang="en-US" dirty="0" err="1"/>
            <a:t>Swifties</a:t>
          </a:r>
          <a:r>
            <a:rPr lang="en-US" dirty="0"/>
            <a:t>,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9BF76DF3-AEE8-478D-81D2-6B72B7510CF9}" type="parTrans" cxnId="{49C0C386-4A23-4D8B-B08C-DDD28138A3BE}">
      <dgm:prSet/>
      <dgm:spPr/>
      <dgm:t>
        <a:bodyPr/>
        <a:lstStyle/>
        <a:p>
          <a:endParaRPr lang="en-US"/>
        </a:p>
      </dgm:t>
    </dgm:pt>
    <dgm:pt modelId="{D0DDFF23-2758-4987-B9BB-F7F60DD2336A}" type="sibTrans" cxnId="{49C0C386-4A23-4D8B-B08C-DDD28138A3BE}">
      <dgm:prSet/>
      <dgm:spPr/>
      <dgm:t>
        <a:bodyPr/>
        <a:lstStyle/>
        <a:p>
          <a:endParaRPr lang="en-US"/>
        </a:p>
      </dgm:t>
    </dgm:pt>
    <dgm:pt modelId="{C2728ED6-B8B5-4893-AEC1-2FCDBE405775}">
      <dgm:prSet/>
      <dgm:spPr/>
      <dgm:t>
        <a:bodyPr/>
        <a:lstStyle/>
        <a:p>
          <a:r>
            <a:rPr lang="en-US" dirty="0"/>
            <a:t>In person marketing: LMU wellness Wednesday- tabling to advertise stuff</a:t>
          </a:r>
        </a:p>
      </dgm:t>
    </dgm:pt>
    <dgm:pt modelId="{58A005B0-8000-423C-92DC-4582D16EE8A8}" type="parTrans" cxnId="{D94D6EEF-C432-4777-A4D6-496DBB81B257}">
      <dgm:prSet/>
      <dgm:spPr/>
      <dgm:t>
        <a:bodyPr/>
        <a:lstStyle/>
        <a:p>
          <a:endParaRPr lang="en-US"/>
        </a:p>
      </dgm:t>
    </dgm:pt>
    <dgm:pt modelId="{10654A87-9324-412F-AC56-A1A13B4704C8}" type="sibTrans" cxnId="{D94D6EEF-C432-4777-A4D6-496DBB81B257}">
      <dgm:prSet/>
      <dgm:spPr/>
      <dgm:t>
        <a:bodyPr/>
        <a:lstStyle/>
        <a:p>
          <a:endParaRPr lang="en-US"/>
        </a:p>
      </dgm:t>
    </dgm:pt>
    <dgm:pt modelId="{44FAABD7-BC6C-4648-835C-B31BF45B7FA7}" type="pres">
      <dgm:prSet presAssocID="{796F0ECD-EAA0-4DBD-99A1-8BE78DD443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BE3643-4A82-43BA-BDEA-617FB1A171E7}" type="pres">
      <dgm:prSet presAssocID="{FA5C7D94-23F9-4933-A720-45BD19DD16F5}" presName="hierRoot1" presStyleCnt="0"/>
      <dgm:spPr/>
    </dgm:pt>
    <dgm:pt modelId="{A5F5DDFB-A516-4274-89A2-1B779F7DD6D5}" type="pres">
      <dgm:prSet presAssocID="{FA5C7D94-23F9-4933-A720-45BD19DD16F5}" presName="composite" presStyleCnt="0"/>
      <dgm:spPr/>
    </dgm:pt>
    <dgm:pt modelId="{8C69295D-0329-4B22-BA13-CE645D2D6389}" type="pres">
      <dgm:prSet presAssocID="{FA5C7D94-23F9-4933-A720-45BD19DD16F5}" presName="background" presStyleLbl="node0" presStyleIdx="0" presStyleCnt="3"/>
      <dgm:spPr/>
    </dgm:pt>
    <dgm:pt modelId="{F26C66B5-5182-450C-9D4F-FEBC4194FF68}" type="pres">
      <dgm:prSet presAssocID="{FA5C7D94-23F9-4933-A720-45BD19DD16F5}" presName="text" presStyleLbl="fgAcc0" presStyleIdx="0" presStyleCnt="3">
        <dgm:presLayoutVars>
          <dgm:chPref val="3"/>
        </dgm:presLayoutVars>
      </dgm:prSet>
      <dgm:spPr/>
    </dgm:pt>
    <dgm:pt modelId="{FAD023C3-1C96-4E25-9B54-81A26084D6F2}" type="pres">
      <dgm:prSet presAssocID="{FA5C7D94-23F9-4933-A720-45BD19DD16F5}" presName="hierChild2" presStyleCnt="0"/>
      <dgm:spPr/>
    </dgm:pt>
    <dgm:pt modelId="{0C96D46C-2B20-4D4E-9630-0495883C282F}" type="pres">
      <dgm:prSet presAssocID="{92C16CFD-8566-4BD5-94B2-6A16FE89C60C}" presName="hierRoot1" presStyleCnt="0"/>
      <dgm:spPr/>
    </dgm:pt>
    <dgm:pt modelId="{A13D8CCB-346A-4223-ADF0-B33159517F13}" type="pres">
      <dgm:prSet presAssocID="{92C16CFD-8566-4BD5-94B2-6A16FE89C60C}" presName="composite" presStyleCnt="0"/>
      <dgm:spPr/>
    </dgm:pt>
    <dgm:pt modelId="{A798F517-86FB-4982-9C80-48A7AA2FDA13}" type="pres">
      <dgm:prSet presAssocID="{92C16CFD-8566-4BD5-94B2-6A16FE89C60C}" presName="background" presStyleLbl="node0" presStyleIdx="1" presStyleCnt="3"/>
      <dgm:spPr/>
    </dgm:pt>
    <dgm:pt modelId="{AD99C1F2-14E5-495E-BB8D-09FAB664D232}" type="pres">
      <dgm:prSet presAssocID="{92C16CFD-8566-4BD5-94B2-6A16FE89C60C}" presName="text" presStyleLbl="fgAcc0" presStyleIdx="1" presStyleCnt="3">
        <dgm:presLayoutVars>
          <dgm:chPref val="3"/>
        </dgm:presLayoutVars>
      </dgm:prSet>
      <dgm:spPr/>
    </dgm:pt>
    <dgm:pt modelId="{88FC2371-8586-4D59-BAAC-91E715A62F8E}" type="pres">
      <dgm:prSet presAssocID="{92C16CFD-8566-4BD5-94B2-6A16FE89C60C}" presName="hierChild2" presStyleCnt="0"/>
      <dgm:spPr/>
    </dgm:pt>
    <dgm:pt modelId="{C093D1CA-56E5-4735-993A-633C7815EE54}" type="pres">
      <dgm:prSet presAssocID="{C2728ED6-B8B5-4893-AEC1-2FCDBE405775}" presName="hierRoot1" presStyleCnt="0"/>
      <dgm:spPr/>
    </dgm:pt>
    <dgm:pt modelId="{74FFFBCB-64B3-4253-86C0-5C7C05EADB47}" type="pres">
      <dgm:prSet presAssocID="{C2728ED6-B8B5-4893-AEC1-2FCDBE405775}" presName="composite" presStyleCnt="0"/>
      <dgm:spPr/>
    </dgm:pt>
    <dgm:pt modelId="{4907A71F-DF31-4FA2-89A2-36FB1E77FDF1}" type="pres">
      <dgm:prSet presAssocID="{C2728ED6-B8B5-4893-AEC1-2FCDBE405775}" presName="background" presStyleLbl="node0" presStyleIdx="2" presStyleCnt="3"/>
      <dgm:spPr/>
    </dgm:pt>
    <dgm:pt modelId="{99C468D3-9656-4F91-8F28-72542DE85726}" type="pres">
      <dgm:prSet presAssocID="{C2728ED6-B8B5-4893-AEC1-2FCDBE405775}" presName="text" presStyleLbl="fgAcc0" presStyleIdx="2" presStyleCnt="3">
        <dgm:presLayoutVars>
          <dgm:chPref val="3"/>
        </dgm:presLayoutVars>
      </dgm:prSet>
      <dgm:spPr/>
    </dgm:pt>
    <dgm:pt modelId="{5AC782C6-5449-4178-A07B-0750A266C958}" type="pres">
      <dgm:prSet presAssocID="{C2728ED6-B8B5-4893-AEC1-2FCDBE405775}" presName="hierChild2" presStyleCnt="0"/>
      <dgm:spPr/>
    </dgm:pt>
  </dgm:ptLst>
  <dgm:cxnLst>
    <dgm:cxn modelId="{6E914438-98EF-49BB-B394-D8D347CD86B8}" srcId="{796F0ECD-EAA0-4DBD-99A1-8BE78DD4430F}" destId="{FA5C7D94-23F9-4933-A720-45BD19DD16F5}" srcOrd="0" destOrd="0" parTransId="{9B6B1A89-9211-4863-8290-34940D4024BA}" sibTransId="{DC261FBA-FE78-403F-884D-7125B5EA68B4}"/>
    <dgm:cxn modelId="{49C0C386-4A23-4D8B-B08C-DDD28138A3BE}" srcId="{796F0ECD-EAA0-4DBD-99A1-8BE78DD4430F}" destId="{92C16CFD-8566-4BD5-94B2-6A16FE89C60C}" srcOrd="1" destOrd="0" parTransId="{9BF76DF3-AEE8-478D-81D2-6B72B7510CF9}" sibTransId="{D0DDFF23-2758-4987-B9BB-F7F60DD2336A}"/>
    <dgm:cxn modelId="{D3F6FE9D-E152-4539-8D86-D72DC43DA268}" type="presOf" srcId="{92C16CFD-8566-4BD5-94B2-6A16FE89C60C}" destId="{AD99C1F2-14E5-495E-BB8D-09FAB664D232}" srcOrd="0" destOrd="0" presId="urn:microsoft.com/office/officeart/2005/8/layout/hierarchy1"/>
    <dgm:cxn modelId="{42B3BEAD-2D35-4826-92BA-04D9EA58FB12}" type="presOf" srcId="{796F0ECD-EAA0-4DBD-99A1-8BE78DD4430F}" destId="{44FAABD7-BC6C-4648-835C-B31BF45B7FA7}" srcOrd="0" destOrd="0" presId="urn:microsoft.com/office/officeart/2005/8/layout/hierarchy1"/>
    <dgm:cxn modelId="{542B86E1-A6EF-4558-924D-60685F19FE61}" type="presOf" srcId="{FA5C7D94-23F9-4933-A720-45BD19DD16F5}" destId="{F26C66B5-5182-450C-9D4F-FEBC4194FF68}" srcOrd="0" destOrd="0" presId="urn:microsoft.com/office/officeart/2005/8/layout/hierarchy1"/>
    <dgm:cxn modelId="{64C040ED-3C50-4F4D-94B6-BD998F7E87C1}" type="presOf" srcId="{C2728ED6-B8B5-4893-AEC1-2FCDBE405775}" destId="{99C468D3-9656-4F91-8F28-72542DE85726}" srcOrd="0" destOrd="0" presId="urn:microsoft.com/office/officeart/2005/8/layout/hierarchy1"/>
    <dgm:cxn modelId="{D94D6EEF-C432-4777-A4D6-496DBB81B257}" srcId="{796F0ECD-EAA0-4DBD-99A1-8BE78DD4430F}" destId="{C2728ED6-B8B5-4893-AEC1-2FCDBE405775}" srcOrd="2" destOrd="0" parTransId="{58A005B0-8000-423C-92DC-4582D16EE8A8}" sibTransId="{10654A87-9324-412F-AC56-A1A13B4704C8}"/>
    <dgm:cxn modelId="{8EBA5D53-A1AF-4197-BB2F-2530DC344ED3}" type="presParOf" srcId="{44FAABD7-BC6C-4648-835C-B31BF45B7FA7}" destId="{E9BE3643-4A82-43BA-BDEA-617FB1A171E7}" srcOrd="0" destOrd="0" presId="urn:microsoft.com/office/officeart/2005/8/layout/hierarchy1"/>
    <dgm:cxn modelId="{8DBCED82-E5AF-4568-A939-6B9597E96E2E}" type="presParOf" srcId="{E9BE3643-4A82-43BA-BDEA-617FB1A171E7}" destId="{A5F5DDFB-A516-4274-89A2-1B779F7DD6D5}" srcOrd="0" destOrd="0" presId="urn:microsoft.com/office/officeart/2005/8/layout/hierarchy1"/>
    <dgm:cxn modelId="{0BEEE87A-6D39-46F3-897E-B38BC5E5AE56}" type="presParOf" srcId="{A5F5DDFB-A516-4274-89A2-1B779F7DD6D5}" destId="{8C69295D-0329-4B22-BA13-CE645D2D6389}" srcOrd="0" destOrd="0" presId="urn:microsoft.com/office/officeart/2005/8/layout/hierarchy1"/>
    <dgm:cxn modelId="{C5541B74-72F3-42E2-8364-4D73766158F0}" type="presParOf" srcId="{A5F5DDFB-A516-4274-89A2-1B779F7DD6D5}" destId="{F26C66B5-5182-450C-9D4F-FEBC4194FF68}" srcOrd="1" destOrd="0" presId="urn:microsoft.com/office/officeart/2005/8/layout/hierarchy1"/>
    <dgm:cxn modelId="{6B0E18AE-11FF-4CF5-9896-35523FE638FA}" type="presParOf" srcId="{E9BE3643-4A82-43BA-BDEA-617FB1A171E7}" destId="{FAD023C3-1C96-4E25-9B54-81A26084D6F2}" srcOrd="1" destOrd="0" presId="urn:microsoft.com/office/officeart/2005/8/layout/hierarchy1"/>
    <dgm:cxn modelId="{30D2ABAD-2B54-4BFC-997F-4E856A2A258F}" type="presParOf" srcId="{44FAABD7-BC6C-4648-835C-B31BF45B7FA7}" destId="{0C96D46C-2B20-4D4E-9630-0495883C282F}" srcOrd="1" destOrd="0" presId="urn:microsoft.com/office/officeart/2005/8/layout/hierarchy1"/>
    <dgm:cxn modelId="{81374C74-A1FE-4896-97BA-D554DDF88A7A}" type="presParOf" srcId="{0C96D46C-2B20-4D4E-9630-0495883C282F}" destId="{A13D8CCB-346A-4223-ADF0-B33159517F13}" srcOrd="0" destOrd="0" presId="urn:microsoft.com/office/officeart/2005/8/layout/hierarchy1"/>
    <dgm:cxn modelId="{34FF11C0-BF6E-4C17-981A-A27D2337066C}" type="presParOf" srcId="{A13D8CCB-346A-4223-ADF0-B33159517F13}" destId="{A798F517-86FB-4982-9C80-48A7AA2FDA13}" srcOrd="0" destOrd="0" presId="urn:microsoft.com/office/officeart/2005/8/layout/hierarchy1"/>
    <dgm:cxn modelId="{6E8D8072-D99C-429C-BCB8-9D76C182504D}" type="presParOf" srcId="{A13D8CCB-346A-4223-ADF0-B33159517F13}" destId="{AD99C1F2-14E5-495E-BB8D-09FAB664D232}" srcOrd="1" destOrd="0" presId="urn:microsoft.com/office/officeart/2005/8/layout/hierarchy1"/>
    <dgm:cxn modelId="{3A8BC18F-52F4-4EA9-9139-05A8EA164454}" type="presParOf" srcId="{0C96D46C-2B20-4D4E-9630-0495883C282F}" destId="{88FC2371-8586-4D59-BAAC-91E715A62F8E}" srcOrd="1" destOrd="0" presId="urn:microsoft.com/office/officeart/2005/8/layout/hierarchy1"/>
    <dgm:cxn modelId="{E5F5319E-96BC-4BE2-8AB6-2AF528829BB1}" type="presParOf" srcId="{44FAABD7-BC6C-4648-835C-B31BF45B7FA7}" destId="{C093D1CA-56E5-4735-993A-633C7815EE54}" srcOrd="2" destOrd="0" presId="urn:microsoft.com/office/officeart/2005/8/layout/hierarchy1"/>
    <dgm:cxn modelId="{4DE07F44-E2E7-4351-A00E-DF43C113C09E}" type="presParOf" srcId="{C093D1CA-56E5-4735-993A-633C7815EE54}" destId="{74FFFBCB-64B3-4253-86C0-5C7C05EADB47}" srcOrd="0" destOrd="0" presId="urn:microsoft.com/office/officeart/2005/8/layout/hierarchy1"/>
    <dgm:cxn modelId="{C00D21DB-3D56-4CBC-A358-AA646ED2F078}" type="presParOf" srcId="{74FFFBCB-64B3-4253-86C0-5C7C05EADB47}" destId="{4907A71F-DF31-4FA2-89A2-36FB1E77FDF1}" srcOrd="0" destOrd="0" presId="urn:microsoft.com/office/officeart/2005/8/layout/hierarchy1"/>
    <dgm:cxn modelId="{316040EA-F6B8-4971-A661-484F4CA4E422}" type="presParOf" srcId="{74FFFBCB-64B3-4253-86C0-5C7C05EADB47}" destId="{99C468D3-9656-4F91-8F28-72542DE85726}" srcOrd="1" destOrd="0" presId="urn:microsoft.com/office/officeart/2005/8/layout/hierarchy1"/>
    <dgm:cxn modelId="{392C25BB-043D-4CEC-BB02-E1EF3A048F7C}" type="presParOf" srcId="{C093D1CA-56E5-4735-993A-633C7815EE54}" destId="{5AC782C6-5449-4178-A07B-0750A266C9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D43D3F-41F1-4C07-9244-FB259C6B6A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2C86BC-D49E-426E-B113-5E95191D0C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Download TestFlight on the app store and get Tune installed. </a:t>
          </a:r>
        </a:p>
      </dgm:t>
    </dgm:pt>
    <dgm:pt modelId="{3D268143-2652-4F2A-9AEC-C5A38D296146}" type="parTrans" cxnId="{7E8825BB-8E67-40A5-B7B4-2F76EE2E3C2D}">
      <dgm:prSet/>
      <dgm:spPr/>
      <dgm:t>
        <a:bodyPr/>
        <a:lstStyle/>
        <a:p>
          <a:endParaRPr lang="en-US"/>
        </a:p>
      </dgm:t>
    </dgm:pt>
    <dgm:pt modelId="{956189AE-ECF5-445E-BCFE-D2D7C3D4EB6A}" type="sibTrans" cxnId="{7E8825BB-8E67-40A5-B7B4-2F76EE2E3C2D}">
      <dgm:prSet/>
      <dgm:spPr/>
      <dgm:t>
        <a:bodyPr/>
        <a:lstStyle/>
        <a:p>
          <a:endParaRPr lang="en-US"/>
        </a:p>
      </dgm:t>
    </dgm:pt>
    <dgm:pt modelId="{5FC1A429-C3E9-435F-9BC1-85C6A9C61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 feedback to us on what you like and what you don’t like</a:t>
          </a:r>
        </a:p>
      </dgm:t>
    </dgm:pt>
    <dgm:pt modelId="{458081F2-9B69-4A1E-90A5-760D62B1D2A1}" type="parTrans" cxnId="{DD212289-F8BA-4AE2-B9B8-C3CC10CEB1FB}">
      <dgm:prSet/>
      <dgm:spPr/>
      <dgm:t>
        <a:bodyPr/>
        <a:lstStyle/>
        <a:p>
          <a:endParaRPr lang="en-US"/>
        </a:p>
      </dgm:t>
    </dgm:pt>
    <dgm:pt modelId="{75A682EF-A503-44A3-BA0F-53C8D9C4861D}" type="sibTrans" cxnId="{DD212289-F8BA-4AE2-B9B8-C3CC10CEB1FB}">
      <dgm:prSet/>
      <dgm:spPr/>
      <dgm:t>
        <a:bodyPr/>
        <a:lstStyle/>
        <a:p>
          <a:endParaRPr lang="en-US"/>
        </a:p>
      </dgm:t>
    </dgm:pt>
    <dgm:pt modelId="{5A9A3AD5-0F8B-4E4C-8CC3-C2129544B1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Get </a:t>
          </a:r>
          <a:r>
            <a:rPr lang="en-US" dirty="0" err="1"/>
            <a:t>Huly</a:t>
          </a:r>
          <a:r>
            <a:rPr lang="en-US" dirty="0"/>
            <a:t>/Company email set up</a:t>
          </a:r>
        </a:p>
      </dgm:t>
    </dgm:pt>
    <dgm:pt modelId="{C535FA6F-678C-4266-9625-34FE79A6C59E}" type="parTrans" cxnId="{EE13C308-E62E-4946-9346-0D96BE12F5B7}">
      <dgm:prSet/>
      <dgm:spPr/>
      <dgm:t>
        <a:bodyPr/>
        <a:lstStyle/>
        <a:p>
          <a:endParaRPr lang="en-US"/>
        </a:p>
      </dgm:t>
    </dgm:pt>
    <dgm:pt modelId="{1BBD8B62-055E-49DE-B207-A64CF3D23B0A}" type="sibTrans" cxnId="{EE13C308-E62E-4946-9346-0D96BE12F5B7}">
      <dgm:prSet/>
      <dgm:spPr/>
      <dgm:t>
        <a:bodyPr/>
        <a:lstStyle/>
        <a:p>
          <a:endParaRPr lang="en-US"/>
        </a:p>
      </dgm:t>
    </dgm:pt>
    <dgm:pt modelId="{C87FFAB2-16BE-4CDA-A9FC-0880F9EE59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 recipes for funny/viral organic marketing</a:t>
          </a:r>
        </a:p>
      </dgm:t>
    </dgm:pt>
    <dgm:pt modelId="{641C6F5C-14FF-4E73-80BC-E6730FCA1226}" type="parTrans" cxnId="{CDC332B9-3B22-4AF6-ACFC-7E2E52F496FF}">
      <dgm:prSet/>
      <dgm:spPr/>
      <dgm:t>
        <a:bodyPr/>
        <a:lstStyle/>
        <a:p>
          <a:endParaRPr lang="en-US"/>
        </a:p>
      </dgm:t>
    </dgm:pt>
    <dgm:pt modelId="{E7555F0A-B155-4340-B80F-81EAC0AB6CB8}" type="sibTrans" cxnId="{CDC332B9-3B22-4AF6-ACFC-7E2E52F496FF}">
      <dgm:prSet/>
      <dgm:spPr/>
      <dgm:t>
        <a:bodyPr/>
        <a:lstStyle/>
        <a:p>
          <a:endParaRPr lang="en-US"/>
        </a:p>
      </dgm:t>
    </dgm:pt>
    <dgm:pt modelId="{3F3E0DF2-3552-4089-BC43-7B915BFB22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Come back in a week with some marketing ideas or even features that could be marketable.</a:t>
          </a:r>
        </a:p>
      </dgm:t>
    </dgm:pt>
    <dgm:pt modelId="{ACA8BFEB-518B-4540-A3E9-D746C7C3716A}" type="parTrans" cxnId="{9CAF4F3D-B440-427D-A98C-598553F8EB5A}">
      <dgm:prSet/>
      <dgm:spPr/>
      <dgm:t>
        <a:bodyPr/>
        <a:lstStyle/>
        <a:p>
          <a:endParaRPr lang="en-US"/>
        </a:p>
      </dgm:t>
    </dgm:pt>
    <dgm:pt modelId="{33612AE5-E462-4F99-8E3E-B1BC3D6C52CA}" type="sibTrans" cxnId="{9CAF4F3D-B440-427D-A98C-598553F8EB5A}">
      <dgm:prSet/>
      <dgm:spPr/>
      <dgm:t>
        <a:bodyPr/>
        <a:lstStyle/>
        <a:p>
          <a:endParaRPr lang="en-US"/>
        </a:p>
      </dgm:t>
    </dgm:pt>
    <dgm:pt modelId="{54E49EE0-7FD0-48AD-B146-6B770E9F00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the most part, just start preparing to ramp up marketing efforts around ~1 week before launch, but have content ideas ready to go.</a:t>
          </a:r>
        </a:p>
      </dgm:t>
    </dgm:pt>
    <dgm:pt modelId="{43685A24-88C1-4126-ADD0-8BDF411A3D28}" type="parTrans" cxnId="{EA1258AD-849E-44AD-BCF2-04B5870C57B9}">
      <dgm:prSet/>
      <dgm:spPr/>
      <dgm:t>
        <a:bodyPr/>
        <a:lstStyle/>
        <a:p>
          <a:endParaRPr lang="en-US"/>
        </a:p>
      </dgm:t>
    </dgm:pt>
    <dgm:pt modelId="{99CD71B7-4955-41BC-B53B-B3C02EF5D42F}" type="sibTrans" cxnId="{EA1258AD-849E-44AD-BCF2-04B5870C57B9}">
      <dgm:prSet/>
      <dgm:spPr/>
      <dgm:t>
        <a:bodyPr/>
        <a:lstStyle/>
        <a:p>
          <a:endParaRPr lang="en-US"/>
        </a:p>
      </dgm:t>
    </dgm:pt>
    <dgm:pt modelId="{26CEBC4C-E3E3-43CB-A746-BE1B6A00915A}" type="pres">
      <dgm:prSet presAssocID="{72D43D3F-41F1-4C07-9244-FB259C6B6A9D}" presName="root" presStyleCnt="0">
        <dgm:presLayoutVars>
          <dgm:dir/>
          <dgm:resizeHandles val="exact"/>
        </dgm:presLayoutVars>
      </dgm:prSet>
      <dgm:spPr/>
    </dgm:pt>
    <dgm:pt modelId="{FD1D7B76-99A4-4DFD-AAA4-617202ABF349}" type="pres">
      <dgm:prSet presAssocID="{162C86BC-D49E-426E-B113-5E95191D0C3D}" presName="compNode" presStyleCnt="0"/>
      <dgm:spPr/>
    </dgm:pt>
    <dgm:pt modelId="{C139BCC3-85AF-43C1-A9BB-0BB01C3AF846}" type="pres">
      <dgm:prSet presAssocID="{162C86BC-D49E-426E-B113-5E95191D0C3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4274B842-14A3-4EF1-9F81-0D954C2643A7}" type="pres">
      <dgm:prSet presAssocID="{162C86BC-D49E-426E-B113-5E95191D0C3D}" presName="spaceRect" presStyleCnt="0"/>
      <dgm:spPr/>
    </dgm:pt>
    <dgm:pt modelId="{F496ECF0-CC81-4B08-AD29-78DD68748AE1}" type="pres">
      <dgm:prSet presAssocID="{162C86BC-D49E-426E-B113-5E95191D0C3D}" presName="textRect" presStyleLbl="revTx" presStyleIdx="0" presStyleCnt="6">
        <dgm:presLayoutVars>
          <dgm:chMax val="1"/>
          <dgm:chPref val="1"/>
        </dgm:presLayoutVars>
      </dgm:prSet>
      <dgm:spPr/>
    </dgm:pt>
    <dgm:pt modelId="{36A3F75F-1B42-4F94-867D-6BD72977F119}" type="pres">
      <dgm:prSet presAssocID="{956189AE-ECF5-445E-BCFE-D2D7C3D4EB6A}" presName="sibTrans" presStyleCnt="0"/>
      <dgm:spPr/>
    </dgm:pt>
    <dgm:pt modelId="{F373A0A0-324E-4EFC-BAF6-60395124EB50}" type="pres">
      <dgm:prSet presAssocID="{5FC1A429-C3E9-435F-9BC1-85C6A9C61AC6}" presName="compNode" presStyleCnt="0"/>
      <dgm:spPr/>
    </dgm:pt>
    <dgm:pt modelId="{B97E31A5-DE80-4265-97BC-67996CC8CAEE}" type="pres">
      <dgm:prSet presAssocID="{5FC1A429-C3E9-435F-9BC1-85C6A9C61A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3AF5C6DA-2FDF-49D1-B852-B27E2D353CF4}" type="pres">
      <dgm:prSet presAssocID="{5FC1A429-C3E9-435F-9BC1-85C6A9C61AC6}" presName="spaceRect" presStyleCnt="0"/>
      <dgm:spPr/>
    </dgm:pt>
    <dgm:pt modelId="{DC2830A1-FC7F-4320-8CA6-E134BF08ED8D}" type="pres">
      <dgm:prSet presAssocID="{5FC1A429-C3E9-435F-9BC1-85C6A9C61AC6}" presName="textRect" presStyleLbl="revTx" presStyleIdx="1" presStyleCnt="6">
        <dgm:presLayoutVars>
          <dgm:chMax val="1"/>
          <dgm:chPref val="1"/>
        </dgm:presLayoutVars>
      </dgm:prSet>
      <dgm:spPr/>
    </dgm:pt>
    <dgm:pt modelId="{4466E1E1-1918-41ED-87CE-970FE9BDBC77}" type="pres">
      <dgm:prSet presAssocID="{75A682EF-A503-44A3-BA0F-53C8D9C4861D}" presName="sibTrans" presStyleCnt="0"/>
      <dgm:spPr/>
    </dgm:pt>
    <dgm:pt modelId="{F7D0FD3B-9FC9-449F-9370-FEF66BD140F8}" type="pres">
      <dgm:prSet presAssocID="{5A9A3AD5-0F8B-4E4C-8CC3-C2129544B1AE}" presName="compNode" presStyleCnt="0"/>
      <dgm:spPr/>
    </dgm:pt>
    <dgm:pt modelId="{3F0C4486-EC5F-4E56-B782-09BDD5ACD963}" type="pres">
      <dgm:prSet presAssocID="{5A9A3AD5-0F8B-4E4C-8CC3-C2129544B1A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131482F7-8668-4356-80FE-4F912D24064A}" type="pres">
      <dgm:prSet presAssocID="{5A9A3AD5-0F8B-4E4C-8CC3-C2129544B1AE}" presName="spaceRect" presStyleCnt="0"/>
      <dgm:spPr/>
    </dgm:pt>
    <dgm:pt modelId="{75BC9BC3-9437-4203-AE0D-E5AE97ADB6E6}" type="pres">
      <dgm:prSet presAssocID="{5A9A3AD5-0F8B-4E4C-8CC3-C2129544B1AE}" presName="textRect" presStyleLbl="revTx" presStyleIdx="2" presStyleCnt="6">
        <dgm:presLayoutVars>
          <dgm:chMax val="1"/>
          <dgm:chPref val="1"/>
        </dgm:presLayoutVars>
      </dgm:prSet>
      <dgm:spPr/>
    </dgm:pt>
    <dgm:pt modelId="{57B0F6E1-FE43-4118-B15C-26C8F883C4D0}" type="pres">
      <dgm:prSet presAssocID="{1BBD8B62-055E-49DE-B207-A64CF3D23B0A}" presName="sibTrans" presStyleCnt="0"/>
      <dgm:spPr/>
    </dgm:pt>
    <dgm:pt modelId="{4682628F-5F57-47A7-9F73-2EA76912F175}" type="pres">
      <dgm:prSet presAssocID="{C87FFAB2-16BE-4CDA-A9FC-0880F9EE59A5}" presName="compNode" presStyleCnt="0"/>
      <dgm:spPr/>
    </dgm:pt>
    <dgm:pt modelId="{15DE42C8-7906-47DC-AC5E-6B2169ADF6BB}" type="pres">
      <dgm:prSet presAssocID="{C87FFAB2-16BE-4CDA-A9FC-0880F9EE59A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AB55AEC3-5653-4D1B-B1FB-DF41E6994F42}" type="pres">
      <dgm:prSet presAssocID="{C87FFAB2-16BE-4CDA-A9FC-0880F9EE59A5}" presName="spaceRect" presStyleCnt="0"/>
      <dgm:spPr/>
    </dgm:pt>
    <dgm:pt modelId="{F83F4689-202A-463B-B96B-CDBB23282215}" type="pres">
      <dgm:prSet presAssocID="{C87FFAB2-16BE-4CDA-A9FC-0880F9EE59A5}" presName="textRect" presStyleLbl="revTx" presStyleIdx="3" presStyleCnt="6">
        <dgm:presLayoutVars>
          <dgm:chMax val="1"/>
          <dgm:chPref val="1"/>
        </dgm:presLayoutVars>
      </dgm:prSet>
      <dgm:spPr/>
    </dgm:pt>
    <dgm:pt modelId="{87EA5CA1-A49E-4CD3-8991-5710873EECF0}" type="pres">
      <dgm:prSet presAssocID="{E7555F0A-B155-4340-B80F-81EAC0AB6CB8}" presName="sibTrans" presStyleCnt="0"/>
      <dgm:spPr/>
    </dgm:pt>
    <dgm:pt modelId="{689996BE-9E5C-4A8E-BCB4-A48EDF4B593A}" type="pres">
      <dgm:prSet presAssocID="{3F3E0DF2-3552-4089-BC43-7B915BFB22F4}" presName="compNode" presStyleCnt="0"/>
      <dgm:spPr/>
    </dgm:pt>
    <dgm:pt modelId="{D500B629-1586-41F0-B98D-12452B89581B}" type="pres">
      <dgm:prSet presAssocID="{3F3E0DF2-3552-4089-BC43-7B915BFB22F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FC0A8327-CD40-41FE-8CA7-EAD1AA944CF5}" type="pres">
      <dgm:prSet presAssocID="{3F3E0DF2-3552-4089-BC43-7B915BFB22F4}" presName="spaceRect" presStyleCnt="0"/>
      <dgm:spPr/>
    </dgm:pt>
    <dgm:pt modelId="{CDA3C952-66B6-4FA6-AD18-79AFBC2E1ABB}" type="pres">
      <dgm:prSet presAssocID="{3F3E0DF2-3552-4089-BC43-7B915BFB22F4}" presName="textRect" presStyleLbl="revTx" presStyleIdx="4" presStyleCnt="6">
        <dgm:presLayoutVars>
          <dgm:chMax val="1"/>
          <dgm:chPref val="1"/>
        </dgm:presLayoutVars>
      </dgm:prSet>
      <dgm:spPr/>
    </dgm:pt>
    <dgm:pt modelId="{B3B6DE6C-100E-4F94-B8FA-0DBE56FFAF84}" type="pres">
      <dgm:prSet presAssocID="{33612AE5-E462-4F99-8E3E-B1BC3D6C52CA}" presName="sibTrans" presStyleCnt="0"/>
      <dgm:spPr/>
    </dgm:pt>
    <dgm:pt modelId="{19AC107F-6851-4B65-878B-23BD8210EF40}" type="pres">
      <dgm:prSet presAssocID="{54E49EE0-7FD0-48AD-B146-6B770E9F0016}" presName="compNode" presStyleCnt="0"/>
      <dgm:spPr/>
    </dgm:pt>
    <dgm:pt modelId="{91882A84-BD27-4F28-9CA0-759136C19A09}" type="pres">
      <dgm:prSet presAssocID="{54E49EE0-7FD0-48AD-B146-6B770E9F001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456487D5-8069-45ED-983A-D55EAA844DAD}" type="pres">
      <dgm:prSet presAssocID="{54E49EE0-7FD0-48AD-B146-6B770E9F0016}" presName="spaceRect" presStyleCnt="0"/>
      <dgm:spPr/>
    </dgm:pt>
    <dgm:pt modelId="{E42A738A-5BB7-47F0-A778-D64B51984752}" type="pres">
      <dgm:prSet presAssocID="{54E49EE0-7FD0-48AD-B146-6B770E9F001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AB1CA02-D512-46CC-B938-37B94B6CF11B}" type="presOf" srcId="{C87FFAB2-16BE-4CDA-A9FC-0880F9EE59A5}" destId="{F83F4689-202A-463B-B96B-CDBB23282215}" srcOrd="0" destOrd="0" presId="urn:microsoft.com/office/officeart/2018/2/layout/IconLabelList"/>
    <dgm:cxn modelId="{EE13C308-E62E-4946-9346-0D96BE12F5B7}" srcId="{72D43D3F-41F1-4C07-9244-FB259C6B6A9D}" destId="{5A9A3AD5-0F8B-4E4C-8CC3-C2129544B1AE}" srcOrd="2" destOrd="0" parTransId="{C535FA6F-678C-4266-9625-34FE79A6C59E}" sibTransId="{1BBD8B62-055E-49DE-B207-A64CF3D23B0A}"/>
    <dgm:cxn modelId="{FB533814-5CFC-4566-8C0A-9D33D3CF0895}" type="presOf" srcId="{5FC1A429-C3E9-435F-9BC1-85C6A9C61AC6}" destId="{DC2830A1-FC7F-4320-8CA6-E134BF08ED8D}" srcOrd="0" destOrd="0" presId="urn:microsoft.com/office/officeart/2018/2/layout/IconLabelList"/>
    <dgm:cxn modelId="{132B0024-5712-4B9B-B43B-08CAFB46E833}" type="presOf" srcId="{3F3E0DF2-3552-4089-BC43-7B915BFB22F4}" destId="{CDA3C952-66B6-4FA6-AD18-79AFBC2E1ABB}" srcOrd="0" destOrd="0" presId="urn:microsoft.com/office/officeart/2018/2/layout/IconLabelList"/>
    <dgm:cxn modelId="{9CAF4F3D-B440-427D-A98C-598553F8EB5A}" srcId="{72D43D3F-41F1-4C07-9244-FB259C6B6A9D}" destId="{3F3E0DF2-3552-4089-BC43-7B915BFB22F4}" srcOrd="4" destOrd="0" parTransId="{ACA8BFEB-518B-4540-A3E9-D746C7C3716A}" sibTransId="{33612AE5-E462-4F99-8E3E-B1BC3D6C52CA}"/>
    <dgm:cxn modelId="{F332DB60-EF2C-470D-838A-99D5A4729199}" type="presOf" srcId="{5A9A3AD5-0F8B-4E4C-8CC3-C2129544B1AE}" destId="{75BC9BC3-9437-4203-AE0D-E5AE97ADB6E6}" srcOrd="0" destOrd="0" presId="urn:microsoft.com/office/officeart/2018/2/layout/IconLabelList"/>
    <dgm:cxn modelId="{727A6074-5C66-4EF8-8ED2-947E3CA158C1}" type="presOf" srcId="{162C86BC-D49E-426E-B113-5E95191D0C3D}" destId="{F496ECF0-CC81-4B08-AD29-78DD68748AE1}" srcOrd="0" destOrd="0" presId="urn:microsoft.com/office/officeart/2018/2/layout/IconLabelList"/>
    <dgm:cxn modelId="{DD212289-F8BA-4AE2-B9B8-C3CC10CEB1FB}" srcId="{72D43D3F-41F1-4C07-9244-FB259C6B6A9D}" destId="{5FC1A429-C3E9-435F-9BC1-85C6A9C61AC6}" srcOrd="1" destOrd="0" parTransId="{458081F2-9B69-4A1E-90A5-760D62B1D2A1}" sibTransId="{75A682EF-A503-44A3-BA0F-53C8D9C4861D}"/>
    <dgm:cxn modelId="{DE082590-BABB-42FF-8A4C-18F21897E254}" type="presOf" srcId="{54E49EE0-7FD0-48AD-B146-6B770E9F0016}" destId="{E42A738A-5BB7-47F0-A778-D64B51984752}" srcOrd="0" destOrd="0" presId="urn:microsoft.com/office/officeart/2018/2/layout/IconLabelList"/>
    <dgm:cxn modelId="{7915A1A3-0C8E-4AA8-B41C-C7AD07B5B216}" type="presOf" srcId="{72D43D3F-41F1-4C07-9244-FB259C6B6A9D}" destId="{26CEBC4C-E3E3-43CB-A746-BE1B6A00915A}" srcOrd="0" destOrd="0" presId="urn:microsoft.com/office/officeart/2018/2/layout/IconLabelList"/>
    <dgm:cxn modelId="{EA1258AD-849E-44AD-BCF2-04B5870C57B9}" srcId="{72D43D3F-41F1-4C07-9244-FB259C6B6A9D}" destId="{54E49EE0-7FD0-48AD-B146-6B770E9F0016}" srcOrd="5" destOrd="0" parTransId="{43685A24-88C1-4126-ADD0-8BDF411A3D28}" sibTransId="{99CD71B7-4955-41BC-B53B-B3C02EF5D42F}"/>
    <dgm:cxn modelId="{CDC332B9-3B22-4AF6-ACFC-7E2E52F496FF}" srcId="{72D43D3F-41F1-4C07-9244-FB259C6B6A9D}" destId="{C87FFAB2-16BE-4CDA-A9FC-0880F9EE59A5}" srcOrd="3" destOrd="0" parTransId="{641C6F5C-14FF-4E73-80BC-E6730FCA1226}" sibTransId="{E7555F0A-B155-4340-B80F-81EAC0AB6CB8}"/>
    <dgm:cxn modelId="{7E8825BB-8E67-40A5-B7B4-2F76EE2E3C2D}" srcId="{72D43D3F-41F1-4C07-9244-FB259C6B6A9D}" destId="{162C86BC-D49E-426E-B113-5E95191D0C3D}" srcOrd="0" destOrd="0" parTransId="{3D268143-2652-4F2A-9AEC-C5A38D296146}" sibTransId="{956189AE-ECF5-445E-BCFE-D2D7C3D4EB6A}"/>
    <dgm:cxn modelId="{3FA9407C-B785-4EDE-BB35-D06E13F67834}" type="presParOf" srcId="{26CEBC4C-E3E3-43CB-A746-BE1B6A00915A}" destId="{FD1D7B76-99A4-4DFD-AAA4-617202ABF349}" srcOrd="0" destOrd="0" presId="urn:microsoft.com/office/officeart/2018/2/layout/IconLabelList"/>
    <dgm:cxn modelId="{26A29718-90EC-44DE-9330-CCE55FCBBDD0}" type="presParOf" srcId="{FD1D7B76-99A4-4DFD-AAA4-617202ABF349}" destId="{C139BCC3-85AF-43C1-A9BB-0BB01C3AF846}" srcOrd="0" destOrd="0" presId="urn:microsoft.com/office/officeart/2018/2/layout/IconLabelList"/>
    <dgm:cxn modelId="{72E85E3F-D046-44E6-A09C-BFBB03E97704}" type="presParOf" srcId="{FD1D7B76-99A4-4DFD-AAA4-617202ABF349}" destId="{4274B842-14A3-4EF1-9F81-0D954C2643A7}" srcOrd="1" destOrd="0" presId="urn:microsoft.com/office/officeart/2018/2/layout/IconLabelList"/>
    <dgm:cxn modelId="{731DF3C2-BE72-482B-9D0E-1EAF941451C9}" type="presParOf" srcId="{FD1D7B76-99A4-4DFD-AAA4-617202ABF349}" destId="{F496ECF0-CC81-4B08-AD29-78DD68748AE1}" srcOrd="2" destOrd="0" presId="urn:microsoft.com/office/officeart/2018/2/layout/IconLabelList"/>
    <dgm:cxn modelId="{5508BB4A-065F-4315-A9B8-5F5DDDB11B19}" type="presParOf" srcId="{26CEBC4C-E3E3-43CB-A746-BE1B6A00915A}" destId="{36A3F75F-1B42-4F94-867D-6BD72977F119}" srcOrd="1" destOrd="0" presId="urn:microsoft.com/office/officeart/2018/2/layout/IconLabelList"/>
    <dgm:cxn modelId="{9477E51A-BA4E-48B0-8F5B-B19D6B9AD3D1}" type="presParOf" srcId="{26CEBC4C-E3E3-43CB-A746-BE1B6A00915A}" destId="{F373A0A0-324E-4EFC-BAF6-60395124EB50}" srcOrd="2" destOrd="0" presId="urn:microsoft.com/office/officeart/2018/2/layout/IconLabelList"/>
    <dgm:cxn modelId="{CC22207F-6E27-4FEC-8921-704163BA3837}" type="presParOf" srcId="{F373A0A0-324E-4EFC-BAF6-60395124EB50}" destId="{B97E31A5-DE80-4265-97BC-67996CC8CAEE}" srcOrd="0" destOrd="0" presId="urn:microsoft.com/office/officeart/2018/2/layout/IconLabelList"/>
    <dgm:cxn modelId="{F201D00A-BAA0-497E-8BF0-5DC48FDE22B2}" type="presParOf" srcId="{F373A0A0-324E-4EFC-BAF6-60395124EB50}" destId="{3AF5C6DA-2FDF-49D1-B852-B27E2D353CF4}" srcOrd="1" destOrd="0" presId="urn:microsoft.com/office/officeart/2018/2/layout/IconLabelList"/>
    <dgm:cxn modelId="{1DBEC42C-926D-4A55-BF4D-9AE70A7F2F50}" type="presParOf" srcId="{F373A0A0-324E-4EFC-BAF6-60395124EB50}" destId="{DC2830A1-FC7F-4320-8CA6-E134BF08ED8D}" srcOrd="2" destOrd="0" presId="urn:microsoft.com/office/officeart/2018/2/layout/IconLabelList"/>
    <dgm:cxn modelId="{0CDE0D8C-AF6E-46DF-8BFA-C303FD9815F6}" type="presParOf" srcId="{26CEBC4C-E3E3-43CB-A746-BE1B6A00915A}" destId="{4466E1E1-1918-41ED-87CE-970FE9BDBC77}" srcOrd="3" destOrd="0" presId="urn:microsoft.com/office/officeart/2018/2/layout/IconLabelList"/>
    <dgm:cxn modelId="{6579688B-E9E1-49A1-87FC-3ECE4890BD4D}" type="presParOf" srcId="{26CEBC4C-E3E3-43CB-A746-BE1B6A00915A}" destId="{F7D0FD3B-9FC9-449F-9370-FEF66BD140F8}" srcOrd="4" destOrd="0" presId="urn:microsoft.com/office/officeart/2018/2/layout/IconLabelList"/>
    <dgm:cxn modelId="{B7FCFAB5-9331-4078-93E5-68B573ACA5CF}" type="presParOf" srcId="{F7D0FD3B-9FC9-449F-9370-FEF66BD140F8}" destId="{3F0C4486-EC5F-4E56-B782-09BDD5ACD963}" srcOrd="0" destOrd="0" presId="urn:microsoft.com/office/officeart/2018/2/layout/IconLabelList"/>
    <dgm:cxn modelId="{D997E8F9-23CE-48B8-8758-23F9A8223CE3}" type="presParOf" srcId="{F7D0FD3B-9FC9-449F-9370-FEF66BD140F8}" destId="{131482F7-8668-4356-80FE-4F912D24064A}" srcOrd="1" destOrd="0" presId="urn:microsoft.com/office/officeart/2018/2/layout/IconLabelList"/>
    <dgm:cxn modelId="{2B1C43B1-5901-42A9-8A1F-ADE981EE1072}" type="presParOf" srcId="{F7D0FD3B-9FC9-449F-9370-FEF66BD140F8}" destId="{75BC9BC3-9437-4203-AE0D-E5AE97ADB6E6}" srcOrd="2" destOrd="0" presId="urn:microsoft.com/office/officeart/2018/2/layout/IconLabelList"/>
    <dgm:cxn modelId="{B640B130-CA48-49FE-9FA4-AA06C374A716}" type="presParOf" srcId="{26CEBC4C-E3E3-43CB-A746-BE1B6A00915A}" destId="{57B0F6E1-FE43-4118-B15C-26C8F883C4D0}" srcOrd="5" destOrd="0" presId="urn:microsoft.com/office/officeart/2018/2/layout/IconLabelList"/>
    <dgm:cxn modelId="{4D2C63F4-617C-448D-BB16-36605C83E418}" type="presParOf" srcId="{26CEBC4C-E3E3-43CB-A746-BE1B6A00915A}" destId="{4682628F-5F57-47A7-9F73-2EA76912F175}" srcOrd="6" destOrd="0" presId="urn:microsoft.com/office/officeart/2018/2/layout/IconLabelList"/>
    <dgm:cxn modelId="{F5678BDD-7563-4D2D-A2FF-1D0814C774D0}" type="presParOf" srcId="{4682628F-5F57-47A7-9F73-2EA76912F175}" destId="{15DE42C8-7906-47DC-AC5E-6B2169ADF6BB}" srcOrd="0" destOrd="0" presId="urn:microsoft.com/office/officeart/2018/2/layout/IconLabelList"/>
    <dgm:cxn modelId="{443D228F-0DD9-4B0E-8B0F-A8371EE379C1}" type="presParOf" srcId="{4682628F-5F57-47A7-9F73-2EA76912F175}" destId="{AB55AEC3-5653-4D1B-B1FB-DF41E6994F42}" srcOrd="1" destOrd="0" presId="urn:microsoft.com/office/officeart/2018/2/layout/IconLabelList"/>
    <dgm:cxn modelId="{07D11E81-2366-4608-BD32-1387E14C6200}" type="presParOf" srcId="{4682628F-5F57-47A7-9F73-2EA76912F175}" destId="{F83F4689-202A-463B-B96B-CDBB23282215}" srcOrd="2" destOrd="0" presId="urn:microsoft.com/office/officeart/2018/2/layout/IconLabelList"/>
    <dgm:cxn modelId="{B5D3777C-0D06-4280-852B-1561F381BFCF}" type="presParOf" srcId="{26CEBC4C-E3E3-43CB-A746-BE1B6A00915A}" destId="{87EA5CA1-A49E-4CD3-8991-5710873EECF0}" srcOrd="7" destOrd="0" presId="urn:microsoft.com/office/officeart/2018/2/layout/IconLabelList"/>
    <dgm:cxn modelId="{A44D618A-7FFF-45E2-B0FA-CCFC83E1FED6}" type="presParOf" srcId="{26CEBC4C-E3E3-43CB-A746-BE1B6A00915A}" destId="{689996BE-9E5C-4A8E-BCB4-A48EDF4B593A}" srcOrd="8" destOrd="0" presId="urn:microsoft.com/office/officeart/2018/2/layout/IconLabelList"/>
    <dgm:cxn modelId="{A779AA06-B39A-4762-89A2-6C436BBA7014}" type="presParOf" srcId="{689996BE-9E5C-4A8E-BCB4-A48EDF4B593A}" destId="{D500B629-1586-41F0-B98D-12452B89581B}" srcOrd="0" destOrd="0" presId="urn:microsoft.com/office/officeart/2018/2/layout/IconLabelList"/>
    <dgm:cxn modelId="{5B3D97CF-E04F-4329-A61E-7CED7249266D}" type="presParOf" srcId="{689996BE-9E5C-4A8E-BCB4-A48EDF4B593A}" destId="{FC0A8327-CD40-41FE-8CA7-EAD1AA944CF5}" srcOrd="1" destOrd="0" presId="urn:microsoft.com/office/officeart/2018/2/layout/IconLabelList"/>
    <dgm:cxn modelId="{9C1AF465-8DDD-4B7E-9906-367847B4F7D0}" type="presParOf" srcId="{689996BE-9E5C-4A8E-BCB4-A48EDF4B593A}" destId="{CDA3C952-66B6-4FA6-AD18-79AFBC2E1ABB}" srcOrd="2" destOrd="0" presId="urn:microsoft.com/office/officeart/2018/2/layout/IconLabelList"/>
    <dgm:cxn modelId="{6F7E31B5-316F-4AD3-A6B6-9430828A2566}" type="presParOf" srcId="{26CEBC4C-E3E3-43CB-A746-BE1B6A00915A}" destId="{B3B6DE6C-100E-4F94-B8FA-0DBE56FFAF84}" srcOrd="9" destOrd="0" presId="urn:microsoft.com/office/officeart/2018/2/layout/IconLabelList"/>
    <dgm:cxn modelId="{39C8C732-4BDD-4D38-8EB3-708E6D671941}" type="presParOf" srcId="{26CEBC4C-E3E3-43CB-A746-BE1B6A00915A}" destId="{19AC107F-6851-4B65-878B-23BD8210EF40}" srcOrd="10" destOrd="0" presId="urn:microsoft.com/office/officeart/2018/2/layout/IconLabelList"/>
    <dgm:cxn modelId="{66DC8677-535C-48EF-8A93-C91FA1A70D4A}" type="presParOf" srcId="{19AC107F-6851-4B65-878B-23BD8210EF40}" destId="{91882A84-BD27-4F28-9CA0-759136C19A09}" srcOrd="0" destOrd="0" presId="urn:microsoft.com/office/officeart/2018/2/layout/IconLabelList"/>
    <dgm:cxn modelId="{4A956304-FA0D-4A97-AEA5-97D2650D380E}" type="presParOf" srcId="{19AC107F-6851-4B65-878B-23BD8210EF40}" destId="{456487D5-8069-45ED-983A-D55EAA844DAD}" srcOrd="1" destOrd="0" presId="urn:microsoft.com/office/officeart/2018/2/layout/IconLabelList"/>
    <dgm:cxn modelId="{0F3AE0C1-16E9-4038-AAD2-CEEE2983FEDE}" type="presParOf" srcId="{19AC107F-6851-4B65-878B-23BD8210EF40}" destId="{E42A738A-5BB7-47F0-A778-D64B519847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B268C5-B561-4A1E-9033-76390A7746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6F0F00C-63E7-4A1E-A028-8AF2FF5D5B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Download TestFlight/Tune</a:t>
          </a:r>
        </a:p>
      </dgm:t>
    </dgm:pt>
    <dgm:pt modelId="{72B56071-8CE2-47D7-B930-CFC5CFD6822C}" type="parTrans" cxnId="{30799A11-9631-4526-8208-6A3684E4783B}">
      <dgm:prSet/>
      <dgm:spPr/>
      <dgm:t>
        <a:bodyPr/>
        <a:lstStyle/>
        <a:p>
          <a:endParaRPr lang="en-US"/>
        </a:p>
      </dgm:t>
    </dgm:pt>
    <dgm:pt modelId="{7EEBF835-BD58-473E-93D1-956687856A18}" type="sibTrans" cxnId="{30799A11-9631-4526-8208-6A3684E4783B}">
      <dgm:prSet/>
      <dgm:spPr/>
      <dgm:t>
        <a:bodyPr/>
        <a:lstStyle/>
        <a:p>
          <a:endParaRPr lang="en-US"/>
        </a:p>
      </dgm:t>
    </dgm:pt>
    <dgm:pt modelId="{FE3D7C11-6DA8-4154-ABA7-71AF0A4AE8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Give us feedback on what you like</a:t>
          </a:r>
        </a:p>
      </dgm:t>
    </dgm:pt>
    <dgm:pt modelId="{28BDABDB-6D27-4964-98DB-988E5706E454}" type="parTrans" cxnId="{F20A8CB4-F941-4B82-840A-5EEB41BFD4A5}">
      <dgm:prSet/>
      <dgm:spPr/>
      <dgm:t>
        <a:bodyPr/>
        <a:lstStyle/>
        <a:p>
          <a:endParaRPr lang="en-US"/>
        </a:p>
      </dgm:t>
    </dgm:pt>
    <dgm:pt modelId="{584D7B8B-4CC9-4226-A206-F3F36A626E26}" type="sibTrans" cxnId="{F20A8CB4-F941-4B82-840A-5EEB41BFD4A5}">
      <dgm:prSet/>
      <dgm:spPr/>
      <dgm:t>
        <a:bodyPr/>
        <a:lstStyle/>
        <a:p>
          <a:endParaRPr lang="en-US"/>
        </a:p>
      </dgm:t>
    </dgm:pt>
    <dgm:pt modelId="{5EA90255-72F5-4C2A-8FB3-8BBC97AD88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 with the app for a little while and when we meet next weekend, come back with a script for the launch video and/or ideas for promotional videos</a:t>
          </a:r>
        </a:p>
      </dgm:t>
    </dgm:pt>
    <dgm:pt modelId="{673569B8-4C3B-4BB8-897F-BF856F6860BE}" type="parTrans" cxnId="{3543C51A-3E87-4BCA-8D6A-3B2C838CCBF9}">
      <dgm:prSet/>
      <dgm:spPr/>
      <dgm:t>
        <a:bodyPr/>
        <a:lstStyle/>
        <a:p>
          <a:endParaRPr lang="en-US"/>
        </a:p>
      </dgm:t>
    </dgm:pt>
    <dgm:pt modelId="{1B61C83A-88C9-4F6D-BC13-E76F052B625E}" type="sibTrans" cxnId="{3543C51A-3E87-4BCA-8D6A-3B2C838CCBF9}">
      <dgm:prSet/>
      <dgm:spPr/>
      <dgm:t>
        <a:bodyPr/>
        <a:lstStyle/>
        <a:p>
          <a:endParaRPr lang="en-US"/>
        </a:p>
      </dgm:t>
    </dgm:pt>
    <dgm:pt modelId="{C7C3741E-D7C6-44B6-BB21-780EFCC961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February 15-February 28: Film/Edit launch video and promo videos if ideas for them are solid</a:t>
          </a:r>
        </a:p>
      </dgm:t>
    </dgm:pt>
    <dgm:pt modelId="{5BCE95B1-28F0-4126-AD1A-910E505D0303}" type="parTrans" cxnId="{19D2261C-8D24-49FC-B8EC-199DD98F0A9A}">
      <dgm:prSet/>
      <dgm:spPr/>
      <dgm:t>
        <a:bodyPr/>
        <a:lstStyle/>
        <a:p>
          <a:endParaRPr lang="en-US"/>
        </a:p>
      </dgm:t>
    </dgm:pt>
    <dgm:pt modelId="{AD5D38E1-0261-4D2F-BE50-3157BC50FB86}" type="sibTrans" cxnId="{19D2261C-8D24-49FC-B8EC-199DD98F0A9A}">
      <dgm:prSet/>
      <dgm:spPr/>
      <dgm:t>
        <a:bodyPr/>
        <a:lstStyle/>
        <a:p>
          <a:endParaRPr lang="en-US"/>
        </a:p>
      </dgm:t>
    </dgm:pt>
    <dgm:pt modelId="{3FD7AC63-E05D-4212-89F7-7618CD84C0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March 10-12: Get the launch video edited up and ready for release on the morning of the 13th</a:t>
          </a:r>
        </a:p>
      </dgm:t>
    </dgm:pt>
    <dgm:pt modelId="{E865FA38-BC06-4E7D-8158-BDE2CFD0C734}" type="parTrans" cxnId="{CC1C98BA-72CF-40BA-8601-92FEF8BE8FFA}">
      <dgm:prSet/>
      <dgm:spPr/>
      <dgm:t>
        <a:bodyPr/>
        <a:lstStyle/>
        <a:p>
          <a:endParaRPr lang="en-US"/>
        </a:p>
      </dgm:t>
    </dgm:pt>
    <dgm:pt modelId="{21DF6F65-CB4A-48D6-B044-9E0B647798D1}" type="sibTrans" cxnId="{CC1C98BA-72CF-40BA-8601-92FEF8BE8FFA}">
      <dgm:prSet/>
      <dgm:spPr/>
      <dgm:t>
        <a:bodyPr/>
        <a:lstStyle/>
        <a:p>
          <a:endParaRPr lang="en-US"/>
        </a:p>
      </dgm:t>
    </dgm:pt>
    <dgm:pt modelId="{5AD286E4-87DE-4250-AF90-5A3B8B9380BB}" type="pres">
      <dgm:prSet presAssocID="{9CB268C5-B561-4A1E-9033-76390A774608}" presName="root" presStyleCnt="0">
        <dgm:presLayoutVars>
          <dgm:dir/>
          <dgm:resizeHandles val="exact"/>
        </dgm:presLayoutVars>
      </dgm:prSet>
      <dgm:spPr/>
    </dgm:pt>
    <dgm:pt modelId="{EA133828-6CDE-4078-97C3-497FCDEAA04E}" type="pres">
      <dgm:prSet presAssocID="{76F0F00C-63E7-4A1E-A028-8AF2FF5D5BE5}" presName="compNode" presStyleCnt="0"/>
      <dgm:spPr/>
    </dgm:pt>
    <dgm:pt modelId="{6D0C7B49-D1C9-4735-9CAB-BCDCB9BD994D}" type="pres">
      <dgm:prSet presAssocID="{76F0F00C-63E7-4A1E-A028-8AF2FF5D5BE5}" presName="bgRect" presStyleLbl="bgShp" presStyleIdx="0" presStyleCnt="5"/>
      <dgm:spPr/>
    </dgm:pt>
    <dgm:pt modelId="{C6A1FAEF-D278-47D4-9D74-32718175733B}" type="pres">
      <dgm:prSet presAssocID="{76F0F00C-63E7-4A1E-A028-8AF2FF5D5B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28893EE-3B5D-4F0A-9F62-595FEC8A1769}" type="pres">
      <dgm:prSet presAssocID="{76F0F00C-63E7-4A1E-A028-8AF2FF5D5BE5}" presName="spaceRect" presStyleCnt="0"/>
      <dgm:spPr/>
    </dgm:pt>
    <dgm:pt modelId="{989AECCA-34F3-490A-B958-827B996A537E}" type="pres">
      <dgm:prSet presAssocID="{76F0F00C-63E7-4A1E-A028-8AF2FF5D5BE5}" presName="parTx" presStyleLbl="revTx" presStyleIdx="0" presStyleCnt="5">
        <dgm:presLayoutVars>
          <dgm:chMax val="0"/>
          <dgm:chPref val="0"/>
        </dgm:presLayoutVars>
      </dgm:prSet>
      <dgm:spPr/>
    </dgm:pt>
    <dgm:pt modelId="{3AE11C15-77E7-435A-B2F4-B60A4E5F7958}" type="pres">
      <dgm:prSet presAssocID="{7EEBF835-BD58-473E-93D1-956687856A18}" presName="sibTrans" presStyleCnt="0"/>
      <dgm:spPr/>
    </dgm:pt>
    <dgm:pt modelId="{48B43458-49B9-4273-955B-B5A54C5558F1}" type="pres">
      <dgm:prSet presAssocID="{FE3D7C11-6DA8-4154-ABA7-71AF0A4AE862}" presName="compNode" presStyleCnt="0"/>
      <dgm:spPr/>
    </dgm:pt>
    <dgm:pt modelId="{4D54CA88-8C19-4A0B-8A2C-49EA9EBBD182}" type="pres">
      <dgm:prSet presAssocID="{FE3D7C11-6DA8-4154-ABA7-71AF0A4AE862}" presName="bgRect" presStyleLbl="bgShp" presStyleIdx="1" presStyleCnt="5"/>
      <dgm:spPr/>
    </dgm:pt>
    <dgm:pt modelId="{E118F1E0-AA73-43FB-9555-9DE258F6D170}" type="pres">
      <dgm:prSet presAssocID="{FE3D7C11-6DA8-4154-ABA7-71AF0A4AE86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2B7640B-0A42-4074-A2C0-1956AF3BD9F3}" type="pres">
      <dgm:prSet presAssocID="{FE3D7C11-6DA8-4154-ABA7-71AF0A4AE862}" presName="spaceRect" presStyleCnt="0"/>
      <dgm:spPr/>
    </dgm:pt>
    <dgm:pt modelId="{7189ACDF-53B9-4FD0-BF0F-A48C22ABDCF1}" type="pres">
      <dgm:prSet presAssocID="{FE3D7C11-6DA8-4154-ABA7-71AF0A4AE862}" presName="parTx" presStyleLbl="revTx" presStyleIdx="1" presStyleCnt="5">
        <dgm:presLayoutVars>
          <dgm:chMax val="0"/>
          <dgm:chPref val="0"/>
        </dgm:presLayoutVars>
      </dgm:prSet>
      <dgm:spPr/>
    </dgm:pt>
    <dgm:pt modelId="{2A267060-1F3E-4C36-B1BE-0874254C6BB2}" type="pres">
      <dgm:prSet presAssocID="{584D7B8B-4CC9-4226-A206-F3F36A626E26}" presName="sibTrans" presStyleCnt="0"/>
      <dgm:spPr/>
    </dgm:pt>
    <dgm:pt modelId="{1D5F0287-1F4E-443A-B8B3-A3E21A50D71A}" type="pres">
      <dgm:prSet presAssocID="{5EA90255-72F5-4C2A-8FB3-8BBC97AD887E}" presName="compNode" presStyleCnt="0"/>
      <dgm:spPr/>
    </dgm:pt>
    <dgm:pt modelId="{D2003414-09C9-4E87-82C1-D51E3A985ACE}" type="pres">
      <dgm:prSet presAssocID="{5EA90255-72F5-4C2A-8FB3-8BBC97AD887E}" presName="bgRect" presStyleLbl="bgShp" presStyleIdx="2" presStyleCnt="5"/>
      <dgm:spPr/>
    </dgm:pt>
    <dgm:pt modelId="{20C6534B-7D89-4114-8FC4-E2981EB3CB7E}" type="pres">
      <dgm:prSet presAssocID="{5EA90255-72F5-4C2A-8FB3-8BBC97AD88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B706F798-D6BD-4C87-A3CD-2B34F3DA42DD}" type="pres">
      <dgm:prSet presAssocID="{5EA90255-72F5-4C2A-8FB3-8BBC97AD887E}" presName="spaceRect" presStyleCnt="0"/>
      <dgm:spPr/>
    </dgm:pt>
    <dgm:pt modelId="{06DD012B-3163-463A-8720-B3EEAE772991}" type="pres">
      <dgm:prSet presAssocID="{5EA90255-72F5-4C2A-8FB3-8BBC97AD887E}" presName="parTx" presStyleLbl="revTx" presStyleIdx="2" presStyleCnt="5">
        <dgm:presLayoutVars>
          <dgm:chMax val="0"/>
          <dgm:chPref val="0"/>
        </dgm:presLayoutVars>
      </dgm:prSet>
      <dgm:spPr/>
    </dgm:pt>
    <dgm:pt modelId="{030767B7-C8B3-478D-85AE-1A987B613A85}" type="pres">
      <dgm:prSet presAssocID="{1B61C83A-88C9-4F6D-BC13-E76F052B625E}" presName="sibTrans" presStyleCnt="0"/>
      <dgm:spPr/>
    </dgm:pt>
    <dgm:pt modelId="{4B9ABB5E-40ED-44D6-A17D-EDB0007D4F6F}" type="pres">
      <dgm:prSet presAssocID="{C7C3741E-D7C6-44B6-BB21-780EFCC96124}" presName="compNode" presStyleCnt="0"/>
      <dgm:spPr/>
    </dgm:pt>
    <dgm:pt modelId="{18BCBDAA-DA5E-430A-B483-95CCF099462C}" type="pres">
      <dgm:prSet presAssocID="{C7C3741E-D7C6-44B6-BB21-780EFCC96124}" presName="bgRect" presStyleLbl="bgShp" presStyleIdx="3" presStyleCnt="5"/>
      <dgm:spPr/>
    </dgm:pt>
    <dgm:pt modelId="{52A8768A-9E36-4A20-9299-109BE6811ABD}" type="pres">
      <dgm:prSet presAssocID="{C7C3741E-D7C6-44B6-BB21-780EFCC9612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03D51C79-EAB3-4F7F-8692-2C067B6CBA50}" type="pres">
      <dgm:prSet presAssocID="{C7C3741E-D7C6-44B6-BB21-780EFCC96124}" presName="spaceRect" presStyleCnt="0"/>
      <dgm:spPr/>
    </dgm:pt>
    <dgm:pt modelId="{9964C357-D43C-4D91-A9DC-63754879B2F0}" type="pres">
      <dgm:prSet presAssocID="{C7C3741E-D7C6-44B6-BB21-780EFCC96124}" presName="parTx" presStyleLbl="revTx" presStyleIdx="3" presStyleCnt="5">
        <dgm:presLayoutVars>
          <dgm:chMax val="0"/>
          <dgm:chPref val="0"/>
        </dgm:presLayoutVars>
      </dgm:prSet>
      <dgm:spPr/>
    </dgm:pt>
    <dgm:pt modelId="{D88CDBF9-E7A7-4C61-BBF7-88FC6FB8CB0D}" type="pres">
      <dgm:prSet presAssocID="{AD5D38E1-0261-4D2F-BE50-3157BC50FB86}" presName="sibTrans" presStyleCnt="0"/>
      <dgm:spPr/>
    </dgm:pt>
    <dgm:pt modelId="{156610F4-17A3-4CEA-885A-0D11312F762B}" type="pres">
      <dgm:prSet presAssocID="{3FD7AC63-E05D-4212-89F7-7618CD84C0AE}" presName="compNode" presStyleCnt="0"/>
      <dgm:spPr/>
    </dgm:pt>
    <dgm:pt modelId="{EE6C61AD-0273-4129-B1D5-B9A214A29824}" type="pres">
      <dgm:prSet presAssocID="{3FD7AC63-E05D-4212-89F7-7618CD84C0AE}" presName="bgRect" presStyleLbl="bgShp" presStyleIdx="4" presStyleCnt="5"/>
      <dgm:spPr/>
    </dgm:pt>
    <dgm:pt modelId="{F4B0664A-FDBA-4444-81F6-20C27DAC041B}" type="pres">
      <dgm:prSet presAssocID="{3FD7AC63-E05D-4212-89F7-7618CD84C0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2D32922A-B0FE-4330-A59F-ECA3CF722B17}" type="pres">
      <dgm:prSet presAssocID="{3FD7AC63-E05D-4212-89F7-7618CD84C0AE}" presName="spaceRect" presStyleCnt="0"/>
      <dgm:spPr/>
    </dgm:pt>
    <dgm:pt modelId="{2321DCC3-4881-4E18-A0C3-ABFE65379DB3}" type="pres">
      <dgm:prSet presAssocID="{3FD7AC63-E05D-4212-89F7-7618CD84C0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019B307-1696-44E9-8E8B-6F9448ED57B5}" type="presOf" srcId="{3FD7AC63-E05D-4212-89F7-7618CD84C0AE}" destId="{2321DCC3-4881-4E18-A0C3-ABFE65379DB3}" srcOrd="0" destOrd="0" presId="urn:microsoft.com/office/officeart/2018/2/layout/IconVerticalSolidList"/>
    <dgm:cxn modelId="{E11D040F-3553-4875-801F-8614B5DDDA9B}" type="presOf" srcId="{C7C3741E-D7C6-44B6-BB21-780EFCC96124}" destId="{9964C357-D43C-4D91-A9DC-63754879B2F0}" srcOrd="0" destOrd="0" presId="urn:microsoft.com/office/officeart/2018/2/layout/IconVerticalSolidList"/>
    <dgm:cxn modelId="{30799A11-9631-4526-8208-6A3684E4783B}" srcId="{9CB268C5-B561-4A1E-9033-76390A774608}" destId="{76F0F00C-63E7-4A1E-A028-8AF2FF5D5BE5}" srcOrd="0" destOrd="0" parTransId="{72B56071-8CE2-47D7-B930-CFC5CFD6822C}" sibTransId="{7EEBF835-BD58-473E-93D1-956687856A18}"/>
    <dgm:cxn modelId="{3543C51A-3E87-4BCA-8D6A-3B2C838CCBF9}" srcId="{9CB268C5-B561-4A1E-9033-76390A774608}" destId="{5EA90255-72F5-4C2A-8FB3-8BBC97AD887E}" srcOrd="2" destOrd="0" parTransId="{673569B8-4C3B-4BB8-897F-BF856F6860BE}" sibTransId="{1B61C83A-88C9-4F6D-BC13-E76F052B625E}"/>
    <dgm:cxn modelId="{19D2261C-8D24-49FC-B8EC-199DD98F0A9A}" srcId="{9CB268C5-B561-4A1E-9033-76390A774608}" destId="{C7C3741E-D7C6-44B6-BB21-780EFCC96124}" srcOrd="3" destOrd="0" parTransId="{5BCE95B1-28F0-4126-AD1A-910E505D0303}" sibTransId="{AD5D38E1-0261-4D2F-BE50-3157BC50FB86}"/>
    <dgm:cxn modelId="{68ED3B62-2FA8-4099-8F46-5836F756D0F6}" type="presOf" srcId="{5EA90255-72F5-4C2A-8FB3-8BBC97AD887E}" destId="{06DD012B-3163-463A-8720-B3EEAE772991}" srcOrd="0" destOrd="0" presId="urn:microsoft.com/office/officeart/2018/2/layout/IconVerticalSolidList"/>
    <dgm:cxn modelId="{52CA7E90-05D5-402B-A5AB-336135C78E6F}" type="presOf" srcId="{9CB268C5-B561-4A1E-9033-76390A774608}" destId="{5AD286E4-87DE-4250-AF90-5A3B8B9380BB}" srcOrd="0" destOrd="0" presId="urn:microsoft.com/office/officeart/2018/2/layout/IconVerticalSolidList"/>
    <dgm:cxn modelId="{2A32B4AB-4733-4600-881E-BD6770752D74}" type="presOf" srcId="{76F0F00C-63E7-4A1E-A028-8AF2FF5D5BE5}" destId="{989AECCA-34F3-490A-B958-827B996A537E}" srcOrd="0" destOrd="0" presId="urn:microsoft.com/office/officeart/2018/2/layout/IconVerticalSolidList"/>
    <dgm:cxn modelId="{F20A8CB4-F941-4B82-840A-5EEB41BFD4A5}" srcId="{9CB268C5-B561-4A1E-9033-76390A774608}" destId="{FE3D7C11-6DA8-4154-ABA7-71AF0A4AE862}" srcOrd="1" destOrd="0" parTransId="{28BDABDB-6D27-4964-98DB-988E5706E454}" sibTransId="{584D7B8B-4CC9-4226-A206-F3F36A626E26}"/>
    <dgm:cxn modelId="{A4837DB7-403D-4C16-A9FF-C398F1664A6D}" type="presOf" srcId="{FE3D7C11-6DA8-4154-ABA7-71AF0A4AE862}" destId="{7189ACDF-53B9-4FD0-BF0F-A48C22ABDCF1}" srcOrd="0" destOrd="0" presId="urn:microsoft.com/office/officeart/2018/2/layout/IconVerticalSolidList"/>
    <dgm:cxn modelId="{CC1C98BA-72CF-40BA-8601-92FEF8BE8FFA}" srcId="{9CB268C5-B561-4A1E-9033-76390A774608}" destId="{3FD7AC63-E05D-4212-89F7-7618CD84C0AE}" srcOrd="4" destOrd="0" parTransId="{E865FA38-BC06-4E7D-8158-BDE2CFD0C734}" sibTransId="{21DF6F65-CB4A-48D6-B044-9E0B647798D1}"/>
    <dgm:cxn modelId="{942BDF99-4774-43A0-A010-33FF1BD99E65}" type="presParOf" srcId="{5AD286E4-87DE-4250-AF90-5A3B8B9380BB}" destId="{EA133828-6CDE-4078-97C3-497FCDEAA04E}" srcOrd="0" destOrd="0" presId="urn:microsoft.com/office/officeart/2018/2/layout/IconVerticalSolidList"/>
    <dgm:cxn modelId="{80F51B92-54D6-40F5-881F-19F53C744852}" type="presParOf" srcId="{EA133828-6CDE-4078-97C3-497FCDEAA04E}" destId="{6D0C7B49-D1C9-4735-9CAB-BCDCB9BD994D}" srcOrd="0" destOrd="0" presId="urn:microsoft.com/office/officeart/2018/2/layout/IconVerticalSolidList"/>
    <dgm:cxn modelId="{D8151D11-A83D-4D0B-960F-5AA538D1B97F}" type="presParOf" srcId="{EA133828-6CDE-4078-97C3-497FCDEAA04E}" destId="{C6A1FAEF-D278-47D4-9D74-32718175733B}" srcOrd="1" destOrd="0" presId="urn:microsoft.com/office/officeart/2018/2/layout/IconVerticalSolidList"/>
    <dgm:cxn modelId="{C08CB59F-A94B-44AD-A9AB-91E94F9DF0E9}" type="presParOf" srcId="{EA133828-6CDE-4078-97C3-497FCDEAA04E}" destId="{128893EE-3B5D-4F0A-9F62-595FEC8A1769}" srcOrd="2" destOrd="0" presId="urn:microsoft.com/office/officeart/2018/2/layout/IconVerticalSolidList"/>
    <dgm:cxn modelId="{FE583E99-D3EA-4F32-84E7-AE618D4B1CF6}" type="presParOf" srcId="{EA133828-6CDE-4078-97C3-497FCDEAA04E}" destId="{989AECCA-34F3-490A-B958-827B996A537E}" srcOrd="3" destOrd="0" presId="urn:microsoft.com/office/officeart/2018/2/layout/IconVerticalSolidList"/>
    <dgm:cxn modelId="{0862DB17-3C04-4E37-947E-77FD5F83901C}" type="presParOf" srcId="{5AD286E4-87DE-4250-AF90-5A3B8B9380BB}" destId="{3AE11C15-77E7-435A-B2F4-B60A4E5F7958}" srcOrd="1" destOrd="0" presId="urn:microsoft.com/office/officeart/2018/2/layout/IconVerticalSolidList"/>
    <dgm:cxn modelId="{28FCB6AF-BD91-4478-86A1-8E68C9F9F1D3}" type="presParOf" srcId="{5AD286E4-87DE-4250-AF90-5A3B8B9380BB}" destId="{48B43458-49B9-4273-955B-B5A54C5558F1}" srcOrd="2" destOrd="0" presId="urn:microsoft.com/office/officeart/2018/2/layout/IconVerticalSolidList"/>
    <dgm:cxn modelId="{E64F7D55-F490-4063-8812-379CB8BDDE93}" type="presParOf" srcId="{48B43458-49B9-4273-955B-B5A54C5558F1}" destId="{4D54CA88-8C19-4A0B-8A2C-49EA9EBBD182}" srcOrd="0" destOrd="0" presId="urn:microsoft.com/office/officeart/2018/2/layout/IconVerticalSolidList"/>
    <dgm:cxn modelId="{A20D0E68-7529-4BE5-91C1-F30CB13009CD}" type="presParOf" srcId="{48B43458-49B9-4273-955B-B5A54C5558F1}" destId="{E118F1E0-AA73-43FB-9555-9DE258F6D170}" srcOrd="1" destOrd="0" presId="urn:microsoft.com/office/officeart/2018/2/layout/IconVerticalSolidList"/>
    <dgm:cxn modelId="{DEE58431-9C0D-44CA-B1F7-16FE2F106387}" type="presParOf" srcId="{48B43458-49B9-4273-955B-B5A54C5558F1}" destId="{02B7640B-0A42-4074-A2C0-1956AF3BD9F3}" srcOrd="2" destOrd="0" presId="urn:microsoft.com/office/officeart/2018/2/layout/IconVerticalSolidList"/>
    <dgm:cxn modelId="{FBD8E463-FE3D-4B0C-8DE7-451DB7E52483}" type="presParOf" srcId="{48B43458-49B9-4273-955B-B5A54C5558F1}" destId="{7189ACDF-53B9-4FD0-BF0F-A48C22ABDCF1}" srcOrd="3" destOrd="0" presId="urn:microsoft.com/office/officeart/2018/2/layout/IconVerticalSolidList"/>
    <dgm:cxn modelId="{630900D6-A115-4F21-BF07-638367B3DB87}" type="presParOf" srcId="{5AD286E4-87DE-4250-AF90-5A3B8B9380BB}" destId="{2A267060-1F3E-4C36-B1BE-0874254C6BB2}" srcOrd="3" destOrd="0" presId="urn:microsoft.com/office/officeart/2018/2/layout/IconVerticalSolidList"/>
    <dgm:cxn modelId="{B6D501D4-8D53-48A4-907B-C265894E66E7}" type="presParOf" srcId="{5AD286E4-87DE-4250-AF90-5A3B8B9380BB}" destId="{1D5F0287-1F4E-443A-B8B3-A3E21A50D71A}" srcOrd="4" destOrd="0" presId="urn:microsoft.com/office/officeart/2018/2/layout/IconVerticalSolidList"/>
    <dgm:cxn modelId="{DCBD1719-D22B-4E0A-99C6-E84D76BB422F}" type="presParOf" srcId="{1D5F0287-1F4E-443A-B8B3-A3E21A50D71A}" destId="{D2003414-09C9-4E87-82C1-D51E3A985ACE}" srcOrd="0" destOrd="0" presId="urn:microsoft.com/office/officeart/2018/2/layout/IconVerticalSolidList"/>
    <dgm:cxn modelId="{880F9EDC-A7A4-45A5-B5A2-C21CF6FA0E52}" type="presParOf" srcId="{1D5F0287-1F4E-443A-B8B3-A3E21A50D71A}" destId="{20C6534B-7D89-4114-8FC4-E2981EB3CB7E}" srcOrd="1" destOrd="0" presId="urn:microsoft.com/office/officeart/2018/2/layout/IconVerticalSolidList"/>
    <dgm:cxn modelId="{C64FC69E-F437-4F4D-BDAF-7357AE135E47}" type="presParOf" srcId="{1D5F0287-1F4E-443A-B8B3-A3E21A50D71A}" destId="{B706F798-D6BD-4C87-A3CD-2B34F3DA42DD}" srcOrd="2" destOrd="0" presId="urn:microsoft.com/office/officeart/2018/2/layout/IconVerticalSolidList"/>
    <dgm:cxn modelId="{282A5F2F-7200-43F1-B163-F31F713492D4}" type="presParOf" srcId="{1D5F0287-1F4E-443A-B8B3-A3E21A50D71A}" destId="{06DD012B-3163-463A-8720-B3EEAE772991}" srcOrd="3" destOrd="0" presId="urn:microsoft.com/office/officeart/2018/2/layout/IconVerticalSolidList"/>
    <dgm:cxn modelId="{BC9AD01E-B09B-437D-9E70-B5D55B7E4C0A}" type="presParOf" srcId="{5AD286E4-87DE-4250-AF90-5A3B8B9380BB}" destId="{030767B7-C8B3-478D-85AE-1A987B613A85}" srcOrd="5" destOrd="0" presId="urn:microsoft.com/office/officeart/2018/2/layout/IconVerticalSolidList"/>
    <dgm:cxn modelId="{529B6286-C401-4896-8BF6-A8E4BDD8A293}" type="presParOf" srcId="{5AD286E4-87DE-4250-AF90-5A3B8B9380BB}" destId="{4B9ABB5E-40ED-44D6-A17D-EDB0007D4F6F}" srcOrd="6" destOrd="0" presId="urn:microsoft.com/office/officeart/2018/2/layout/IconVerticalSolidList"/>
    <dgm:cxn modelId="{02E8DAC0-AE73-4B1A-AEC4-5FF97562F975}" type="presParOf" srcId="{4B9ABB5E-40ED-44D6-A17D-EDB0007D4F6F}" destId="{18BCBDAA-DA5E-430A-B483-95CCF099462C}" srcOrd="0" destOrd="0" presId="urn:microsoft.com/office/officeart/2018/2/layout/IconVerticalSolidList"/>
    <dgm:cxn modelId="{0C4B3093-5B18-468C-8EA3-B9033227270F}" type="presParOf" srcId="{4B9ABB5E-40ED-44D6-A17D-EDB0007D4F6F}" destId="{52A8768A-9E36-4A20-9299-109BE6811ABD}" srcOrd="1" destOrd="0" presId="urn:microsoft.com/office/officeart/2018/2/layout/IconVerticalSolidList"/>
    <dgm:cxn modelId="{76D0A2E9-A66D-4988-B05E-725D2EE8C624}" type="presParOf" srcId="{4B9ABB5E-40ED-44D6-A17D-EDB0007D4F6F}" destId="{03D51C79-EAB3-4F7F-8692-2C067B6CBA50}" srcOrd="2" destOrd="0" presId="urn:microsoft.com/office/officeart/2018/2/layout/IconVerticalSolidList"/>
    <dgm:cxn modelId="{25B0C83A-135B-465F-A608-71F01027659A}" type="presParOf" srcId="{4B9ABB5E-40ED-44D6-A17D-EDB0007D4F6F}" destId="{9964C357-D43C-4D91-A9DC-63754879B2F0}" srcOrd="3" destOrd="0" presId="urn:microsoft.com/office/officeart/2018/2/layout/IconVerticalSolidList"/>
    <dgm:cxn modelId="{4588B118-AF26-40F4-9F5B-0E99273D5CF6}" type="presParOf" srcId="{5AD286E4-87DE-4250-AF90-5A3B8B9380BB}" destId="{D88CDBF9-E7A7-4C61-BBF7-88FC6FB8CB0D}" srcOrd="7" destOrd="0" presId="urn:microsoft.com/office/officeart/2018/2/layout/IconVerticalSolidList"/>
    <dgm:cxn modelId="{05C4688D-E71B-4802-A036-736D9FA34B70}" type="presParOf" srcId="{5AD286E4-87DE-4250-AF90-5A3B8B9380BB}" destId="{156610F4-17A3-4CEA-885A-0D11312F762B}" srcOrd="8" destOrd="0" presId="urn:microsoft.com/office/officeart/2018/2/layout/IconVerticalSolidList"/>
    <dgm:cxn modelId="{F43D6C97-3AD9-41E1-B91A-EFDFEEF026FD}" type="presParOf" srcId="{156610F4-17A3-4CEA-885A-0D11312F762B}" destId="{EE6C61AD-0273-4129-B1D5-B9A214A29824}" srcOrd="0" destOrd="0" presId="urn:microsoft.com/office/officeart/2018/2/layout/IconVerticalSolidList"/>
    <dgm:cxn modelId="{8FC117C4-2B46-497E-A02A-6888DEB606DC}" type="presParOf" srcId="{156610F4-17A3-4CEA-885A-0D11312F762B}" destId="{F4B0664A-FDBA-4444-81F6-20C27DAC041B}" srcOrd="1" destOrd="0" presId="urn:microsoft.com/office/officeart/2018/2/layout/IconVerticalSolidList"/>
    <dgm:cxn modelId="{1B1CE6DB-4C56-4BD5-B5A8-CCF71B03A2F4}" type="presParOf" srcId="{156610F4-17A3-4CEA-885A-0D11312F762B}" destId="{2D32922A-B0FE-4330-A59F-ECA3CF722B17}" srcOrd="2" destOrd="0" presId="urn:microsoft.com/office/officeart/2018/2/layout/IconVerticalSolidList"/>
    <dgm:cxn modelId="{F3BA7DA2-9E5A-4615-BEB6-F5B3DD912C4B}" type="presParOf" srcId="{156610F4-17A3-4CEA-885A-0D11312F762B}" destId="{2321DCC3-4881-4E18-A0C3-ABFE65379D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802C9-1AF7-4E85-90F2-C3594CD8BFED}">
      <dsp:nvSpPr>
        <dsp:cNvPr id="0" name=""/>
        <dsp:cNvSpPr/>
      </dsp:nvSpPr>
      <dsp:spPr>
        <a:xfrm>
          <a:off x="0" y="154499"/>
          <a:ext cx="5660645" cy="2830322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Do Before Release: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Changes in to-do-later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Make release branch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UI stuff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Curation is messed up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Playlist UI/Playlist creation in app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Make sure login/signup works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Options in Profile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Comments (refresh page on commenting so it shows up without backing out)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Private/Public accounts</a:t>
          </a:r>
        </a:p>
      </dsp:txBody>
      <dsp:txXfrm>
        <a:off x="138165" y="292664"/>
        <a:ext cx="5384315" cy="2553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AE28C-AB07-4151-8585-C7B8DA7F8F6F}">
      <dsp:nvSpPr>
        <dsp:cNvPr id="0" name=""/>
        <dsp:cNvSpPr/>
      </dsp:nvSpPr>
      <dsp:spPr>
        <a:xfrm>
          <a:off x="0" y="0"/>
          <a:ext cx="3529210" cy="37830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151" tIns="330200" rIns="2751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Build hype with friends and family, just tell them what you’re working on</a:t>
          </a:r>
        </a:p>
      </dsp:txBody>
      <dsp:txXfrm>
        <a:off x="0" y="1437544"/>
        <a:ext cx="3529210" cy="2269807"/>
      </dsp:txXfrm>
    </dsp:sp>
    <dsp:sp modelId="{F475BC06-519E-48F3-B35E-D60CF21FDCFA}">
      <dsp:nvSpPr>
        <dsp:cNvPr id="0" name=""/>
        <dsp:cNvSpPr/>
      </dsp:nvSpPr>
      <dsp:spPr>
        <a:xfrm>
          <a:off x="1197153" y="378301"/>
          <a:ext cx="1134903" cy="11349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481" tIns="12700" rIns="8848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63356" y="544504"/>
        <a:ext cx="802497" cy="802497"/>
      </dsp:txXfrm>
    </dsp:sp>
    <dsp:sp modelId="{E56664B8-E5AA-4622-ADB9-41069AB6B453}">
      <dsp:nvSpPr>
        <dsp:cNvPr id="0" name=""/>
        <dsp:cNvSpPr/>
      </dsp:nvSpPr>
      <dsp:spPr>
        <a:xfrm>
          <a:off x="0" y="3782940"/>
          <a:ext cx="3529210" cy="72"/>
        </a:xfrm>
        <a:prstGeom prst="rect">
          <a:avLst/>
        </a:prstGeom>
        <a:solidFill>
          <a:schemeClr val="accent2">
            <a:hueOff val="-1187359"/>
            <a:satOff val="0"/>
            <a:lumOff val="-4824"/>
            <a:alphaOff val="0"/>
          </a:schemeClr>
        </a:solidFill>
        <a:ln w="9525" cap="flat" cmpd="sng" algn="ctr">
          <a:solidFill>
            <a:schemeClr val="accent2">
              <a:hueOff val="-1187359"/>
              <a:satOff val="0"/>
              <a:lumOff val="-4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2C107E-DE74-4085-87BA-4731ABC11293}">
      <dsp:nvSpPr>
        <dsp:cNvPr id="0" name=""/>
        <dsp:cNvSpPr/>
      </dsp:nvSpPr>
      <dsp:spPr>
        <a:xfrm>
          <a:off x="3882132" y="0"/>
          <a:ext cx="3529210" cy="3783012"/>
        </a:xfrm>
        <a:prstGeom prst="rect">
          <a:avLst/>
        </a:prstGeom>
        <a:solidFill>
          <a:schemeClr val="accent2">
            <a:tint val="40000"/>
            <a:alpha val="90000"/>
            <a:hueOff val="-3236055"/>
            <a:satOff val="-24784"/>
            <a:lumOff val="-209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236055"/>
              <a:satOff val="-24784"/>
              <a:lumOff val="-209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151" tIns="330200" rIns="2751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Bring in beta testers to stress test the app</a:t>
          </a:r>
        </a:p>
      </dsp:txBody>
      <dsp:txXfrm>
        <a:off x="3882132" y="1437544"/>
        <a:ext cx="3529210" cy="2269807"/>
      </dsp:txXfrm>
    </dsp:sp>
    <dsp:sp modelId="{2E96812D-1BF4-4727-B5FB-B3E1E36BEAA3}">
      <dsp:nvSpPr>
        <dsp:cNvPr id="0" name=""/>
        <dsp:cNvSpPr/>
      </dsp:nvSpPr>
      <dsp:spPr>
        <a:xfrm>
          <a:off x="5079285" y="378301"/>
          <a:ext cx="1134903" cy="1134903"/>
        </a:xfrm>
        <a:prstGeom prst="ellipse">
          <a:avLst/>
        </a:prstGeom>
        <a:solidFill>
          <a:schemeClr val="accent2">
            <a:hueOff val="-2374718"/>
            <a:satOff val="0"/>
            <a:lumOff val="-9647"/>
            <a:alphaOff val="0"/>
          </a:schemeClr>
        </a:solidFill>
        <a:ln w="9525" cap="flat" cmpd="sng" algn="ctr">
          <a:solidFill>
            <a:schemeClr val="accent2">
              <a:hueOff val="-2374718"/>
              <a:satOff val="0"/>
              <a:lumOff val="-9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481" tIns="12700" rIns="8848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245488" y="544504"/>
        <a:ext cx="802497" cy="802497"/>
      </dsp:txXfrm>
    </dsp:sp>
    <dsp:sp modelId="{4904F7C7-D2BF-4143-ACF8-19309CE64F34}">
      <dsp:nvSpPr>
        <dsp:cNvPr id="0" name=""/>
        <dsp:cNvSpPr/>
      </dsp:nvSpPr>
      <dsp:spPr>
        <a:xfrm>
          <a:off x="3882132" y="3782940"/>
          <a:ext cx="3529210" cy="72"/>
        </a:xfrm>
        <a:prstGeom prst="rect">
          <a:avLst/>
        </a:prstGeom>
        <a:solidFill>
          <a:schemeClr val="accent2">
            <a:hueOff val="-3562077"/>
            <a:satOff val="0"/>
            <a:lumOff val="-14471"/>
            <a:alphaOff val="0"/>
          </a:schemeClr>
        </a:solidFill>
        <a:ln w="9525" cap="flat" cmpd="sng" algn="ctr">
          <a:solidFill>
            <a:schemeClr val="accent2">
              <a:hueOff val="-3562077"/>
              <a:satOff val="0"/>
              <a:lumOff val="-14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A44655-A2F2-498F-A9BF-526906E53F99}">
      <dsp:nvSpPr>
        <dsp:cNvPr id="0" name=""/>
        <dsp:cNvSpPr/>
      </dsp:nvSpPr>
      <dsp:spPr>
        <a:xfrm>
          <a:off x="7764264" y="0"/>
          <a:ext cx="3529210" cy="3783012"/>
        </a:xfrm>
        <a:prstGeom prst="rect">
          <a:avLst/>
        </a:prstGeom>
        <a:solidFill>
          <a:schemeClr val="accent2">
            <a:tint val="40000"/>
            <a:alpha val="90000"/>
            <a:hueOff val="-6472109"/>
            <a:satOff val="-49567"/>
            <a:lumOff val="-419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6472109"/>
              <a:satOff val="-49567"/>
              <a:lumOff val="-41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151" tIns="330200" rIns="2751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Try to get TikTok verified, grow Instagram following</a:t>
          </a:r>
        </a:p>
      </dsp:txBody>
      <dsp:txXfrm>
        <a:off x="7764264" y="1437544"/>
        <a:ext cx="3529210" cy="2269807"/>
      </dsp:txXfrm>
    </dsp:sp>
    <dsp:sp modelId="{FA1962EA-95F3-4160-9025-47BFC606AC6E}">
      <dsp:nvSpPr>
        <dsp:cNvPr id="0" name=""/>
        <dsp:cNvSpPr/>
      </dsp:nvSpPr>
      <dsp:spPr>
        <a:xfrm>
          <a:off x="8961417" y="378301"/>
          <a:ext cx="1134903" cy="1134903"/>
        </a:xfrm>
        <a:prstGeom prst="ellipse">
          <a:avLst/>
        </a:prstGeom>
        <a:solidFill>
          <a:schemeClr val="accent2">
            <a:hueOff val="-4749436"/>
            <a:satOff val="0"/>
            <a:lumOff val="-19294"/>
            <a:alphaOff val="0"/>
          </a:schemeClr>
        </a:solidFill>
        <a:ln w="9525" cap="flat" cmpd="sng" algn="ctr">
          <a:solidFill>
            <a:schemeClr val="accent2">
              <a:hueOff val="-4749436"/>
              <a:satOff val="0"/>
              <a:lumOff val="-19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481" tIns="12700" rIns="8848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9127620" y="544504"/>
        <a:ext cx="802497" cy="802497"/>
      </dsp:txXfrm>
    </dsp:sp>
    <dsp:sp modelId="{F444AB94-1B21-4A6E-9AED-0508AF0D9737}">
      <dsp:nvSpPr>
        <dsp:cNvPr id="0" name=""/>
        <dsp:cNvSpPr/>
      </dsp:nvSpPr>
      <dsp:spPr>
        <a:xfrm>
          <a:off x="7764264" y="3782940"/>
          <a:ext cx="3529210" cy="72"/>
        </a:xfrm>
        <a:prstGeom prst="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9525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58487-9D24-4F5E-A16A-5D33ACBCA61D}">
      <dsp:nvSpPr>
        <dsp:cNvPr id="0" name=""/>
        <dsp:cNvSpPr/>
      </dsp:nvSpPr>
      <dsp:spPr>
        <a:xfrm>
          <a:off x="9925" y="704808"/>
          <a:ext cx="5933485" cy="2373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Get friends and family to try the app. The larger we can grow our network of users the better the chance of it exploding</a:t>
          </a:r>
        </a:p>
      </dsp:txBody>
      <dsp:txXfrm>
        <a:off x="1196622" y="704808"/>
        <a:ext cx="3560091" cy="2373394"/>
      </dsp:txXfrm>
    </dsp:sp>
    <dsp:sp modelId="{B1EFF7F4-81D4-43F0-946E-47161918700F}">
      <dsp:nvSpPr>
        <dsp:cNvPr id="0" name=""/>
        <dsp:cNvSpPr/>
      </dsp:nvSpPr>
      <dsp:spPr>
        <a:xfrm>
          <a:off x="5350063" y="704808"/>
          <a:ext cx="5933485" cy="237339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This is where we really need to start social media marketing and promoting the </a:t>
          </a:r>
          <a:r>
            <a:rPr lang="en-US" sz="2400" b="1" u="sng" kern="1200" dirty="0"/>
            <a:t>features</a:t>
          </a:r>
          <a:r>
            <a:rPr lang="en-US" sz="2400" kern="1200" dirty="0"/>
            <a:t> of the app to build brand</a:t>
          </a:r>
        </a:p>
      </dsp:txBody>
      <dsp:txXfrm>
        <a:off x="6536760" y="704808"/>
        <a:ext cx="3560091" cy="23733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9295D-0329-4B22-BA13-CE645D2D6389}">
      <dsp:nvSpPr>
        <dsp:cNvPr id="0" name=""/>
        <dsp:cNvSpPr/>
      </dsp:nvSpPr>
      <dsp:spPr>
        <a:xfrm>
          <a:off x="0" y="715396"/>
          <a:ext cx="3176289" cy="2016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6C66B5-5182-450C-9D4F-FEBC4194FF68}">
      <dsp:nvSpPr>
        <dsp:cNvPr id="0" name=""/>
        <dsp:cNvSpPr/>
      </dsp:nvSpPr>
      <dsp:spPr>
        <a:xfrm>
          <a:off x="352921" y="1050671"/>
          <a:ext cx="3176289" cy="201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is where we implement the invite-only (but not be super selective) in order to drive growth and the </a:t>
          </a:r>
          <a:r>
            <a:rPr lang="en-US" sz="1700" b="1" u="sng" kern="1200" dirty="0"/>
            <a:t>feel of exclusivity</a:t>
          </a:r>
          <a:r>
            <a:rPr lang="en-US" sz="1700" kern="1200" dirty="0"/>
            <a:t>, which should result in users promoting the product for us</a:t>
          </a:r>
        </a:p>
      </dsp:txBody>
      <dsp:txXfrm>
        <a:off x="411995" y="1109745"/>
        <a:ext cx="3058141" cy="1898796"/>
      </dsp:txXfrm>
    </dsp:sp>
    <dsp:sp modelId="{A798F517-86FB-4982-9C80-48A7AA2FDA13}">
      <dsp:nvSpPr>
        <dsp:cNvPr id="0" name=""/>
        <dsp:cNvSpPr/>
      </dsp:nvSpPr>
      <dsp:spPr>
        <a:xfrm>
          <a:off x="3882132" y="715396"/>
          <a:ext cx="3176289" cy="2016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99C1F2-14E5-495E-BB8D-09FAB664D232}">
      <dsp:nvSpPr>
        <dsp:cNvPr id="0" name=""/>
        <dsp:cNvSpPr/>
      </dsp:nvSpPr>
      <dsp:spPr>
        <a:xfrm>
          <a:off x="4235053" y="1050671"/>
          <a:ext cx="3176289" cy="201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Marketing Ideas for this phase: </a:t>
          </a:r>
          <a:r>
            <a:rPr lang="en-US" sz="1700" kern="1200" dirty="0" err="1"/>
            <a:t>Ragebait</a:t>
          </a:r>
          <a:r>
            <a:rPr lang="en-US" sz="1700" kern="1200" dirty="0"/>
            <a:t> (god awful music tastes with someone reacting), </a:t>
          </a:r>
          <a:r>
            <a:rPr lang="en-US" sz="1700" kern="1200" dirty="0" err="1"/>
            <a:t>reviewbombing</a:t>
          </a:r>
          <a:r>
            <a:rPr lang="en-US" sz="1700" kern="1200" dirty="0"/>
            <a:t> artists with cult-like fanbases to bring attention (</a:t>
          </a:r>
          <a:r>
            <a:rPr lang="en-US" sz="1700" kern="1200" dirty="0" err="1"/>
            <a:t>Swifties</a:t>
          </a:r>
          <a:r>
            <a:rPr lang="en-US" sz="1700" kern="1200" dirty="0"/>
            <a:t>, </a:t>
          </a:r>
          <a:r>
            <a:rPr lang="en-US" sz="1700" kern="1200" dirty="0" err="1"/>
            <a:t>etc</a:t>
          </a:r>
          <a:r>
            <a:rPr lang="en-US" sz="1700" kern="1200" dirty="0"/>
            <a:t>)</a:t>
          </a:r>
        </a:p>
      </dsp:txBody>
      <dsp:txXfrm>
        <a:off x="4294127" y="1109745"/>
        <a:ext cx="3058141" cy="1898796"/>
      </dsp:txXfrm>
    </dsp:sp>
    <dsp:sp modelId="{4907A71F-DF31-4FA2-89A2-36FB1E77FDF1}">
      <dsp:nvSpPr>
        <dsp:cNvPr id="0" name=""/>
        <dsp:cNvSpPr/>
      </dsp:nvSpPr>
      <dsp:spPr>
        <a:xfrm>
          <a:off x="7764264" y="715396"/>
          <a:ext cx="3176289" cy="2016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C468D3-9656-4F91-8F28-72542DE85726}">
      <dsp:nvSpPr>
        <dsp:cNvPr id="0" name=""/>
        <dsp:cNvSpPr/>
      </dsp:nvSpPr>
      <dsp:spPr>
        <a:xfrm>
          <a:off x="8117185" y="1050671"/>
          <a:ext cx="3176289" cy="2016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person marketing: LMU wellness Wednesday- tabling to advertise stuff</a:t>
          </a:r>
        </a:p>
      </dsp:txBody>
      <dsp:txXfrm>
        <a:off x="8176259" y="1109745"/>
        <a:ext cx="3058141" cy="1898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9BCC3-85AF-43C1-A9BB-0BB01C3AF846}">
      <dsp:nvSpPr>
        <dsp:cNvPr id="0" name=""/>
        <dsp:cNvSpPr/>
      </dsp:nvSpPr>
      <dsp:spPr>
        <a:xfrm>
          <a:off x="454417" y="889508"/>
          <a:ext cx="738808" cy="738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6ECF0-CC81-4B08-AD29-78DD68748AE1}">
      <dsp:nvSpPr>
        <dsp:cNvPr id="0" name=""/>
        <dsp:cNvSpPr/>
      </dsp:nvSpPr>
      <dsp:spPr>
        <a:xfrm>
          <a:off x="2923" y="1928949"/>
          <a:ext cx="1641796" cy="964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Download TestFlight on the app store and get Tune installed. </a:t>
          </a:r>
        </a:p>
      </dsp:txBody>
      <dsp:txXfrm>
        <a:off x="2923" y="1928949"/>
        <a:ext cx="1641796" cy="964555"/>
      </dsp:txXfrm>
    </dsp:sp>
    <dsp:sp modelId="{B97E31A5-DE80-4265-97BC-67996CC8CAEE}">
      <dsp:nvSpPr>
        <dsp:cNvPr id="0" name=""/>
        <dsp:cNvSpPr/>
      </dsp:nvSpPr>
      <dsp:spPr>
        <a:xfrm>
          <a:off x="2383528" y="889508"/>
          <a:ext cx="738808" cy="738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830A1-FC7F-4320-8CA6-E134BF08ED8D}">
      <dsp:nvSpPr>
        <dsp:cNvPr id="0" name=""/>
        <dsp:cNvSpPr/>
      </dsp:nvSpPr>
      <dsp:spPr>
        <a:xfrm>
          <a:off x="1932034" y="1928949"/>
          <a:ext cx="1641796" cy="964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Give feedback to us on what you like and what you don’t like</a:t>
          </a:r>
        </a:p>
      </dsp:txBody>
      <dsp:txXfrm>
        <a:off x="1932034" y="1928949"/>
        <a:ext cx="1641796" cy="964555"/>
      </dsp:txXfrm>
    </dsp:sp>
    <dsp:sp modelId="{3F0C4486-EC5F-4E56-B782-09BDD5ACD963}">
      <dsp:nvSpPr>
        <dsp:cNvPr id="0" name=""/>
        <dsp:cNvSpPr/>
      </dsp:nvSpPr>
      <dsp:spPr>
        <a:xfrm>
          <a:off x="4312640" y="889508"/>
          <a:ext cx="738808" cy="738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C9BC3-9437-4203-AE0D-E5AE97ADB6E6}">
      <dsp:nvSpPr>
        <dsp:cNvPr id="0" name=""/>
        <dsp:cNvSpPr/>
      </dsp:nvSpPr>
      <dsp:spPr>
        <a:xfrm>
          <a:off x="3861145" y="1928949"/>
          <a:ext cx="1641796" cy="964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Get </a:t>
          </a:r>
          <a:r>
            <a:rPr lang="en-US" sz="1100" kern="1200" dirty="0" err="1"/>
            <a:t>Huly</a:t>
          </a:r>
          <a:r>
            <a:rPr lang="en-US" sz="1100" kern="1200" dirty="0"/>
            <a:t>/Company email set up</a:t>
          </a:r>
        </a:p>
      </dsp:txBody>
      <dsp:txXfrm>
        <a:off x="3861145" y="1928949"/>
        <a:ext cx="1641796" cy="964555"/>
      </dsp:txXfrm>
    </dsp:sp>
    <dsp:sp modelId="{15DE42C8-7906-47DC-AC5E-6B2169ADF6BB}">
      <dsp:nvSpPr>
        <dsp:cNvPr id="0" name=""/>
        <dsp:cNvSpPr/>
      </dsp:nvSpPr>
      <dsp:spPr>
        <a:xfrm>
          <a:off x="6241751" y="889508"/>
          <a:ext cx="738808" cy="738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F4689-202A-463B-B96B-CDBB23282215}">
      <dsp:nvSpPr>
        <dsp:cNvPr id="0" name=""/>
        <dsp:cNvSpPr/>
      </dsp:nvSpPr>
      <dsp:spPr>
        <a:xfrm>
          <a:off x="5790257" y="1928949"/>
          <a:ext cx="1641796" cy="964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Research recipes for funny/viral organic marketing</a:t>
          </a:r>
        </a:p>
      </dsp:txBody>
      <dsp:txXfrm>
        <a:off x="5790257" y="1928949"/>
        <a:ext cx="1641796" cy="964555"/>
      </dsp:txXfrm>
    </dsp:sp>
    <dsp:sp modelId="{D500B629-1586-41F0-B98D-12452B89581B}">
      <dsp:nvSpPr>
        <dsp:cNvPr id="0" name=""/>
        <dsp:cNvSpPr/>
      </dsp:nvSpPr>
      <dsp:spPr>
        <a:xfrm>
          <a:off x="8170862" y="889508"/>
          <a:ext cx="738808" cy="7388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3C952-66B6-4FA6-AD18-79AFBC2E1ABB}">
      <dsp:nvSpPr>
        <dsp:cNvPr id="0" name=""/>
        <dsp:cNvSpPr/>
      </dsp:nvSpPr>
      <dsp:spPr>
        <a:xfrm>
          <a:off x="7719368" y="1928949"/>
          <a:ext cx="1641796" cy="964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Come back in a week with some marketing ideas or even features that could be marketable.</a:t>
          </a:r>
        </a:p>
      </dsp:txBody>
      <dsp:txXfrm>
        <a:off x="7719368" y="1928949"/>
        <a:ext cx="1641796" cy="964555"/>
      </dsp:txXfrm>
    </dsp:sp>
    <dsp:sp modelId="{91882A84-BD27-4F28-9CA0-759136C19A09}">
      <dsp:nvSpPr>
        <dsp:cNvPr id="0" name=""/>
        <dsp:cNvSpPr/>
      </dsp:nvSpPr>
      <dsp:spPr>
        <a:xfrm>
          <a:off x="10099974" y="889508"/>
          <a:ext cx="738808" cy="7388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A738A-5BB7-47F0-A778-D64B51984752}">
      <dsp:nvSpPr>
        <dsp:cNvPr id="0" name=""/>
        <dsp:cNvSpPr/>
      </dsp:nvSpPr>
      <dsp:spPr>
        <a:xfrm>
          <a:off x="9648479" y="1928949"/>
          <a:ext cx="1641796" cy="964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For the most part, just start preparing to ramp up marketing efforts around ~1 week before launch, but have content ideas ready to go.</a:t>
          </a:r>
        </a:p>
      </dsp:txBody>
      <dsp:txXfrm>
        <a:off x="9648479" y="1928949"/>
        <a:ext cx="1641796" cy="9645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C7B49-D1C9-4735-9CAB-BCDCB9BD994D}">
      <dsp:nvSpPr>
        <dsp:cNvPr id="0" name=""/>
        <dsp:cNvSpPr/>
      </dsp:nvSpPr>
      <dsp:spPr>
        <a:xfrm>
          <a:off x="0" y="2955"/>
          <a:ext cx="11293200" cy="6295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1FAEF-D278-47D4-9D74-32718175733B}">
      <dsp:nvSpPr>
        <dsp:cNvPr id="0" name=""/>
        <dsp:cNvSpPr/>
      </dsp:nvSpPr>
      <dsp:spPr>
        <a:xfrm>
          <a:off x="190428" y="144596"/>
          <a:ext cx="346234" cy="346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AECCA-34F3-490A-B958-827B996A537E}">
      <dsp:nvSpPr>
        <dsp:cNvPr id="0" name=""/>
        <dsp:cNvSpPr/>
      </dsp:nvSpPr>
      <dsp:spPr>
        <a:xfrm>
          <a:off x="727092" y="2955"/>
          <a:ext cx="10566107" cy="62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24" tIns="66624" rIns="66624" bIns="6662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Download TestFlight/Tune</a:t>
          </a:r>
        </a:p>
      </dsp:txBody>
      <dsp:txXfrm>
        <a:off x="727092" y="2955"/>
        <a:ext cx="10566107" cy="629517"/>
      </dsp:txXfrm>
    </dsp:sp>
    <dsp:sp modelId="{4D54CA88-8C19-4A0B-8A2C-49EA9EBBD182}">
      <dsp:nvSpPr>
        <dsp:cNvPr id="0" name=""/>
        <dsp:cNvSpPr/>
      </dsp:nvSpPr>
      <dsp:spPr>
        <a:xfrm>
          <a:off x="0" y="789851"/>
          <a:ext cx="11293200" cy="6295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8F1E0-AA73-43FB-9555-9DE258F6D170}">
      <dsp:nvSpPr>
        <dsp:cNvPr id="0" name=""/>
        <dsp:cNvSpPr/>
      </dsp:nvSpPr>
      <dsp:spPr>
        <a:xfrm>
          <a:off x="190428" y="931493"/>
          <a:ext cx="346234" cy="346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9ACDF-53B9-4FD0-BF0F-A48C22ABDCF1}">
      <dsp:nvSpPr>
        <dsp:cNvPr id="0" name=""/>
        <dsp:cNvSpPr/>
      </dsp:nvSpPr>
      <dsp:spPr>
        <a:xfrm>
          <a:off x="727092" y="789851"/>
          <a:ext cx="10566107" cy="62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24" tIns="66624" rIns="66624" bIns="6662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Give us feedback on what you like</a:t>
          </a:r>
        </a:p>
      </dsp:txBody>
      <dsp:txXfrm>
        <a:off x="727092" y="789851"/>
        <a:ext cx="10566107" cy="629517"/>
      </dsp:txXfrm>
    </dsp:sp>
    <dsp:sp modelId="{D2003414-09C9-4E87-82C1-D51E3A985ACE}">
      <dsp:nvSpPr>
        <dsp:cNvPr id="0" name=""/>
        <dsp:cNvSpPr/>
      </dsp:nvSpPr>
      <dsp:spPr>
        <a:xfrm>
          <a:off x="0" y="1576747"/>
          <a:ext cx="11293200" cy="6295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6534B-7D89-4114-8FC4-E2981EB3CB7E}">
      <dsp:nvSpPr>
        <dsp:cNvPr id="0" name=""/>
        <dsp:cNvSpPr/>
      </dsp:nvSpPr>
      <dsp:spPr>
        <a:xfrm>
          <a:off x="190428" y="1718389"/>
          <a:ext cx="346234" cy="346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D012B-3163-463A-8720-B3EEAE772991}">
      <dsp:nvSpPr>
        <dsp:cNvPr id="0" name=""/>
        <dsp:cNvSpPr/>
      </dsp:nvSpPr>
      <dsp:spPr>
        <a:xfrm>
          <a:off x="727092" y="1576747"/>
          <a:ext cx="10566107" cy="62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24" tIns="66624" rIns="66624" bIns="6662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Play with the app for a little while and when we meet next weekend, come back with a script for the launch video and/or ideas for promotional videos</a:t>
          </a:r>
        </a:p>
      </dsp:txBody>
      <dsp:txXfrm>
        <a:off x="727092" y="1576747"/>
        <a:ext cx="10566107" cy="629517"/>
      </dsp:txXfrm>
    </dsp:sp>
    <dsp:sp modelId="{18BCBDAA-DA5E-430A-B483-95CCF099462C}">
      <dsp:nvSpPr>
        <dsp:cNvPr id="0" name=""/>
        <dsp:cNvSpPr/>
      </dsp:nvSpPr>
      <dsp:spPr>
        <a:xfrm>
          <a:off x="0" y="2363644"/>
          <a:ext cx="11293200" cy="6295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8768A-9E36-4A20-9299-109BE6811ABD}">
      <dsp:nvSpPr>
        <dsp:cNvPr id="0" name=""/>
        <dsp:cNvSpPr/>
      </dsp:nvSpPr>
      <dsp:spPr>
        <a:xfrm>
          <a:off x="190428" y="2505285"/>
          <a:ext cx="346234" cy="346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4C357-D43C-4D91-A9DC-63754879B2F0}">
      <dsp:nvSpPr>
        <dsp:cNvPr id="0" name=""/>
        <dsp:cNvSpPr/>
      </dsp:nvSpPr>
      <dsp:spPr>
        <a:xfrm>
          <a:off x="727092" y="2363644"/>
          <a:ext cx="10566107" cy="62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24" tIns="66624" rIns="66624" bIns="6662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February 15-February 28: Film/Edit launch video and promo videos if ideas for them are solid</a:t>
          </a:r>
        </a:p>
      </dsp:txBody>
      <dsp:txXfrm>
        <a:off x="727092" y="2363644"/>
        <a:ext cx="10566107" cy="629517"/>
      </dsp:txXfrm>
    </dsp:sp>
    <dsp:sp modelId="{EE6C61AD-0273-4129-B1D5-B9A214A29824}">
      <dsp:nvSpPr>
        <dsp:cNvPr id="0" name=""/>
        <dsp:cNvSpPr/>
      </dsp:nvSpPr>
      <dsp:spPr>
        <a:xfrm>
          <a:off x="0" y="3150540"/>
          <a:ext cx="11293200" cy="62951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0664A-FDBA-4444-81F6-20C27DAC041B}">
      <dsp:nvSpPr>
        <dsp:cNvPr id="0" name=""/>
        <dsp:cNvSpPr/>
      </dsp:nvSpPr>
      <dsp:spPr>
        <a:xfrm>
          <a:off x="190428" y="3292181"/>
          <a:ext cx="346234" cy="3462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1DCC3-4881-4E18-A0C3-ABFE65379DB3}">
      <dsp:nvSpPr>
        <dsp:cNvPr id="0" name=""/>
        <dsp:cNvSpPr/>
      </dsp:nvSpPr>
      <dsp:spPr>
        <a:xfrm>
          <a:off x="727092" y="3150540"/>
          <a:ext cx="10566107" cy="62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24" tIns="66624" rIns="66624" bIns="6662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March 10-12: Get the launch video edited up and ready for release on the morning of the 13th</a:t>
          </a:r>
        </a:p>
      </dsp:txBody>
      <dsp:txXfrm>
        <a:off x="727092" y="3150540"/>
        <a:ext cx="10566107" cy="629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1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2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9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02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9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71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6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April 4,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1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BC95D3F-C52F-4F07-95D4-836E1078E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82B5E8A9-0ED7-5061-0F0D-2E1A32859B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23B96-8D44-C1EE-27D2-5AF4F24EA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56" y="1212574"/>
            <a:ext cx="2920888" cy="2570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266031-08EB-B618-BC6C-85B69497BE10}"/>
              </a:ext>
            </a:extLst>
          </p:cNvPr>
          <p:cNvSpPr txBox="1"/>
          <p:nvPr/>
        </p:nvSpPr>
        <p:spPr>
          <a:xfrm>
            <a:off x="4338154" y="4614349"/>
            <a:ext cx="46581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Market Strategy and Timeline (2/08/2024)</a:t>
            </a:r>
          </a:p>
        </p:txBody>
      </p:sp>
    </p:spTree>
    <p:extLst>
      <p:ext uri="{BB962C8B-B14F-4D97-AF65-F5344CB8AC3E}">
        <p14:creationId xmlns:p14="http://schemas.microsoft.com/office/powerpoint/2010/main" val="420114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3D36-A856-5FD0-15F5-1A5871D1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867AD1"/>
                </a:solidFill>
              </a:rPr>
              <a:t>Updates? (Emmy &amp; Devs)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BF8-A28F-5D98-8105-04D0BDFB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/>
          </a:bodyPr>
          <a:lstStyle/>
          <a:p>
            <a:r>
              <a:rPr lang="en-US" dirty="0"/>
              <a:t>How did you like the app?</a:t>
            </a:r>
          </a:p>
          <a:p>
            <a:r>
              <a:rPr lang="en-US" dirty="0"/>
              <a:t>What do you like and dislike? (dislike is much more useful to us)</a:t>
            </a:r>
          </a:p>
          <a:p>
            <a:r>
              <a:rPr lang="en-US" dirty="0"/>
              <a:t>Any ideas for marketing campaigns?</a:t>
            </a:r>
          </a:p>
          <a:p>
            <a:endParaRPr lang="en-US" dirty="0"/>
          </a:p>
          <a:p>
            <a:pPr marL="1944" indent="0">
              <a:buNone/>
            </a:pPr>
            <a:r>
              <a:rPr lang="en-US" dirty="0"/>
              <a:t>Dev Update:</a:t>
            </a:r>
          </a:p>
          <a:p>
            <a:pPr marL="1944" indent="0">
              <a:buNone/>
            </a:pPr>
            <a:r>
              <a:rPr lang="en-US" dirty="0"/>
              <a:t>Teddy- Going to be leading marketing team until I hand it off to one of the marketing people, going to be working on onboarding UX and getting a how to use the app up.</a:t>
            </a:r>
          </a:p>
          <a:p>
            <a:pPr marL="1944" indent="0">
              <a:buNone/>
            </a:pPr>
            <a:r>
              <a:rPr lang="en-US" dirty="0"/>
              <a:t>Channing: Sick but looking into backend issues (swipes not adding to playlists)</a:t>
            </a:r>
          </a:p>
          <a:p>
            <a:pPr marL="1944" indent="0">
              <a:buNone/>
            </a:pPr>
            <a:r>
              <a:rPr lang="en-US" dirty="0"/>
              <a:t>Seth?</a:t>
            </a:r>
          </a:p>
          <a:p>
            <a:pPr marL="1944" indent="0">
              <a:buNone/>
            </a:pPr>
            <a:endParaRPr lang="en-US" dirty="0"/>
          </a:p>
          <a:p>
            <a:endParaRPr lang="en-US" dirty="0"/>
          </a:p>
          <a:p>
            <a:pPr marL="194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6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28D3863-4BDF-95CF-7AF2-73992FFB5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453381"/>
              </p:ext>
            </p:extLst>
          </p:nvPr>
        </p:nvGraphicFramePr>
        <p:xfrm>
          <a:off x="448056" y="1735200"/>
          <a:ext cx="11293200" cy="378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5D57DC5-8A6E-6897-C308-F7DF817B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Autofit/>
          </a:bodyPr>
          <a:lstStyle/>
          <a:p>
            <a:r>
              <a:rPr lang="en-US" sz="3600" dirty="0">
                <a:solidFill>
                  <a:srgbClr val="867AD1"/>
                </a:solidFill>
              </a:rPr>
              <a:t>For Dean/People who want to help with launch video</a:t>
            </a:r>
          </a:p>
        </p:txBody>
      </p:sp>
    </p:spTree>
    <p:extLst>
      <p:ext uri="{BB962C8B-B14F-4D97-AF65-F5344CB8AC3E}">
        <p14:creationId xmlns:p14="http://schemas.microsoft.com/office/powerpoint/2010/main" val="12572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A893F-7399-A83F-B4BE-10305983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655200"/>
            <a:ext cx="5432045" cy="1969200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Quick Introductions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0DA32F7-C89C-DDB6-AE65-BD259B96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816" y="900001"/>
            <a:ext cx="5050856" cy="50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4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BE83-EB06-7902-E432-61A47F6B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867AD1"/>
                </a:solidFill>
              </a:rPr>
              <a:t>Intended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EE33-0685-A5DD-7AC1-B53AE6D9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1"/>
            <a:ext cx="11293200" cy="418278"/>
          </a:xfrm>
        </p:spPr>
        <p:txBody>
          <a:bodyPr/>
          <a:lstStyle/>
          <a:p>
            <a:r>
              <a:rPr lang="en-US"/>
              <a:t>4 Stages of Tune, each will have own individual go to market strategies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AB66F-11E4-909A-B7AE-A6C1E3B00DD1}"/>
              </a:ext>
            </a:extLst>
          </p:cNvPr>
          <p:cNvSpPr/>
          <p:nvPr/>
        </p:nvSpPr>
        <p:spPr>
          <a:xfrm>
            <a:off x="655983" y="3922643"/>
            <a:ext cx="2743200" cy="418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25F7C-2B25-878A-5540-4E682B69427E}"/>
              </a:ext>
            </a:extLst>
          </p:cNvPr>
          <p:cNvSpPr/>
          <p:nvPr/>
        </p:nvSpPr>
        <p:spPr>
          <a:xfrm>
            <a:off x="8885583" y="3918507"/>
            <a:ext cx="2743200" cy="4182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A1BD12-E5EC-7840-0EB5-4171ABA8B2D8}"/>
              </a:ext>
            </a:extLst>
          </p:cNvPr>
          <p:cNvSpPr/>
          <p:nvPr/>
        </p:nvSpPr>
        <p:spPr>
          <a:xfrm>
            <a:off x="3399183" y="3922643"/>
            <a:ext cx="5486400" cy="4182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9CB41-C4B2-B1B7-CF14-8F1100781287}"/>
              </a:ext>
            </a:extLst>
          </p:cNvPr>
          <p:cNvSpPr txBox="1"/>
          <p:nvPr/>
        </p:nvSpPr>
        <p:spPr>
          <a:xfrm>
            <a:off x="1293831" y="3942980"/>
            <a:ext cx="134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Prerelease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92B894-894E-0020-7AF9-E86826A5313B}"/>
              </a:ext>
            </a:extLst>
          </p:cNvPr>
          <p:cNvSpPr txBox="1"/>
          <p:nvPr/>
        </p:nvSpPr>
        <p:spPr>
          <a:xfrm>
            <a:off x="3972707" y="394298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38652-8311-6FF1-EDCE-3610BF991D64}"/>
              </a:ext>
            </a:extLst>
          </p:cNvPr>
          <p:cNvSpPr txBox="1"/>
          <p:nvPr/>
        </p:nvSpPr>
        <p:spPr>
          <a:xfrm>
            <a:off x="9563100" y="3941323"/>
            <a:ext cx="153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Release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E6936-F56D-783E-0F9E-72BED3805BA0}"/>
              </a:ext>
            </a:extLst>
          </p:cNvPr>
          <p:cNvSpPr txBox="1"/>
          <p:nvPr/>
        </p:nvSpPr>
        <p:spPr>
          <a:xfrm rot="19946957">
            <a:off x="600084" y="3293548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Now (2/08/2025)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E41271-F5DE-BB9A-D29B-90944A53FE8E}"/>
              </a:ext>
            </a:extLst>
          </p:cNvPr>
          <p:cNvSpPr txBox="1"/>
          <p:nvPr/>
        </p:nvSpPr>
        <p:spPr>
          <a:xfrm rot="19946957">
            <a:off x="3265629" y="3249151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March 13, 2025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832EEF-47C0-31E6-C2B9-88479471C928}"/>
              </a:ext>
            </a:extLst>
          </p:cNvPr>
          <p:cNvSpPr txBox="1"/>
          <p:nvPr/>
        </p:nvSpPr>
        <p:spPr>
          <a:xfrm rot="19946957">
            <a:off x="8731837" y="326295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Around May 2025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B9E26C-D716-D4C8-E54F-946ED91CE811}"/>
              </a:ext>
            </a:extLst>
          </p:cNvPr>
          <p:cNvSpPr txBox="1"/>
          <p:nvPr/>
        </p:nvSpPr>
        <p:spPr>
          <a:xfrm>
            <a:off x="1293831" y="4433617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1.5 months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C3B286-07E1-953D-72FB-2414BB3CAE5A}"/>
              </a:ext>
            </a:extLst>
          </p:cNvPr>
          <p:cNvSpPr txBox="1"/>
          <p:nvPr/>
        </p:nvSpPr>
        <p:spPr>
          <a:xfrm>
            <a:off x="5453172" y="4422233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~2 months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980A1-01E4-46CF-62A0-202FA21DEC63}"/>
              </a:ext>
            </a:extLst>
          </p:cNvPr>
          <p:cNvSpPr txBox="1"/>
          <p:nvPr/>
        </p:nvSpPr>
        <p:spPr>
          <a:xfrm rot="2360866">
            <a:off x="3070547" y="5156127"/>
            <a:ext cx="2941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&lt;-Release date and Launch Party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E6CEB-8DE7-36DC-F2C2-D59A292F5E6B}"/>
              </a:ext>
            </a:extLst>
          </p:cNvPr>
          <p:cNvSpPr txBox="1"/>
          <p:nvPr/>
        </p:nvSpPr>
        <p:spPr>
          <a:xfrm>
            <a:off x="8885583" y="4409680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we get 100k+ downloads, go to VCs over the summer to get funding and monetize</a:t>
            </a:r>
          </a:p>
        </p:txBody>
      </p:sp>
    </p:spTree>
    <p:extLst>
      <p:ext uri="{BB962C8B-B14F-4D97-AF65-F5344CB8AC3E}">
        <p14:creationId xmlns:p14="http://schemas.microsoft.com/office/powerpoint/2010/main" val="21301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BE83-EB06-7902-E432-61A47F6B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867AD1"/>
                </a:solidFill>
              </a:rPr>
              <a:t>Prerelease Timeline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4A3427-D6BF-8EF0-0A4D-7D32B024C0FF}"/>
              </a:ext>
            </a:extLst>
          </p:cNvPr>
          <p:cNvSpPr txBox="1"/>
          <p:nvPr/>
        </p:nvSpPr>
        <p:spPr>
          <a:xfrm>
            <a:off x="6096000" y="1241114"/>
            <a:ext cx="5861050" cy="2862322"/>
          </a:xfrm>
          <a:prstGeom prst="rect">
            <a:avLst/>
          </a:prstGeom>
          <a:solidFill>
            <a:schemeClr val="accent2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Community Page To Do (Postponed to post launch):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functionality for posts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end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Popular, Following,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Replies, ratings, 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Charts (move to search?)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 data-&gt;cards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 data-&gt;Playlists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 data-&gt;Profiles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cleanup (post-comm)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B80740-9DA4-D3BF-047D-27036D1E67AA}"/>
              </a:ext>
            </a:extLst>
          </p:cNvPr>
          <p:cNvSpPr txBox="1"/>
          <p:nvPr/>
        </p:nvSpPr>
        <p:spPr>
          <a:xfrm>
            <a:off x="298450" y="4308436"/>
            <a:ext cx="20004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867AD1"/>
                </a:solidFill>
              </a:rPr>
              <a:t>Week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Release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Teddy UI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Seth fix curation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AA49DA-256C-46C7-FA25-76034F9BE6CC}"/>
              </a:ext>
            </a:extLst>
          </p:cNvPr>
          <p:cNvSpPr txBox="1"/>
          <p:nvPr/>
        </p:nvSpPr>
        <p:spPr>
          <a:xfrm>
            <a:off x="2205443" y="4379252"/>
            <a:ext cx="2176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867AD1"/>
                </a:solidFill>
              </a:rPr>
              <a:t>Week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Apple music/</a:t>
            </a:r>
            <a:r>
              <a:rPr lang="en-US" sz="1400" dirty="0" err="1"/>
              <a:t>spotify</a:t>
            </a:r>
            <a:r>
              <a:rPr lang="en-US" sz="1400" dirty="0"/>
              <a:t> wonkiness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Card dropdowns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Replies, comments, likes on songs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57CC2C-260A-6940-C85C-21F53CDE7C66}"/>
              </a:ext>
            </a:extLst>
          </p:cNvPr>
          <p:cNvSpPr txBox="1"/>
          <p:nvPr/>
        </p:nvSpPr>
        <p:spPr>
          <a:xfrm>
            <a:off x="4568787" y="4523879"/>
            <a:ext cx="20004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867AD1"/>
                </a:solidFill>
              </a:rPr>
              <a:t>Week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Card Dropdown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Have swiping ready to release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A1BA28E-99CC-2FD6-E917-32CC64C5D5F4}"/>
              </a:ext>
            </a:extLst>
          </p:cNvPr>
          <p:cNvSpPr txBox="1"/>
          <p:nvPr/>
        </p:nvSpPr>
        <p:spPr>
          <a:xfrm>
            <a:off x="6651398" y="4416157"/>
            <a:ext cx="2591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867AD1"/>
                </a:solidFill>
              </a:rPr>
              <a:t>Week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Start on community, prep 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Bug 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Login/signup cleanup and testing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AAC501-07EB-DAB6-C55F-FABB2CA96CE4}"/>
              </a:ext>
            </a:extLst>
          </p:cNvPr>
          <p:cNvSpPr txBox="1"/>
          <p:nvPr/>
        </p:nvSpPr>
        <p:spPr>
          <a:xfrm>
            <a:off x="9302523" y="4385780"/>
            <a:ext cx="259102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867AD1"/>
                </a:solidFill>
              </a:rPr>
              <a:t>Week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Grind Bug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Start marketing heavily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Release video should be completed</a:t>
            </a:r>
          </a:p>
        </p:txBody>
      </p:sp>
      <p:graphicFrame>
        <p:nvGraphicFramePr>
          <p:cNvPr id="50" name="TextBox 41">
            <a:extLst>
              <a:ext uri="{FF2B5EF4-FFF2-40B4-BE49-F238E27FC236}">
                <a16:creationId xmlns:a16="http://schemas.microsoft.com/office/drawing/2014/main" id="{36234BA7-D977-A2BF-0A46-B0F46FC62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173868"/>
              </p:ext>
            </p:extLst>
          </p:nvPr>
        </p:nvGraphicFramePr>
        <p:xfrm>
          <a:off x="298450" y="1094934"/>
          <a:ext cx="5660645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1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DB149-F1E9-C7DE-C49E-C2BA51A6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5900" dirty="0">
                <a:solidFill>
                  <a:srgbClr val="867AD1"/>
                </a:solidFill>
              </a:rPr>
              <a:t>Marketing Strategies: Prerelease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764A96-BE0F-4CC4-6AC9-FC493EDD9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919717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96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EC07-9EA4-BD43-2C98-22116879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6400" dirty="0">
                <a:solidFill>
                  <a:srgbClr val="867AD1"/>
                </a:solidFill>
              </a:rPr>
              <a:t>Marketing Strategies: Beta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6CADACF-4C4B-B021-5529-86926720F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79177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DDF660-9EFA-E45D-AF59-739055C846DB}"/>
              </a:ext>
            </a:extLst>
          </p:cNvPr>
          <p:cNvSpPr txBox="1"/>
          <p:nvPr/>
        </p:nvSpPr>
        <p:spPr>
          <a:xfrm>
            <a:off x="552450" y="5519046"/>
            <a:ext cx="1129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 are bringing on Dean who is in film prod and marketing. I would like him to write and direct a launch video and have the rest of the LMU people help him out with it. </a:t>
            </a:r>
          </a:p>
        </p:txBody>
      </p:sp>
    </p:spTree>
    <p:extLst>
      <p:ext uri="{BB962C8B-B14F-4D97-AF65-F5344CB8AC3E}">
        <p14:creationId xmlns:p14="http://schemas.microsoft.com/office/powerpoint/2010/main" val="6803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EC07-9EA4-BD43-2C98-22116879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6400" dirty="0">
                <a:solidFill>
                  <a:srgbClr val="867AD1"/>
                </a:solidFill>
              </a:rPr>
              <a:t>Marketing Strategies: Beta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E7607E9-B986-6BD4-1D95-1623551C3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665742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4467F0-47E2-F1AB-0B60-66D59852146B}"/>
              </a:ext>
            </a:extLst>
          </p:cNvPr>
          <p:cNvSpPr txBox="1"/>
          <p:nvPr/>
        </p:nvSpPr>
        <p:spPr>
          <a:xfrm>
            <a:off x="448056" y="6054548"/>
            <a:ext cx="1085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we like this idea or want to slate it? The general consensus from the </a:t>
            </a:r>
            <a:r>
              <a:rPr lang="en-US" dirty="0" err="1"/>
              <a:t>devs</a:t>
            </a:r>
            <a:r>
              <a:rPr lang="en-US" dirty="0"/>
              <a:t> was to toss the idea, but we are open to suggestions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BB0EEF-F13D-C287-7F87-F8A0B1909727}"/>
              </a:ext>
            </a:extLst>
          </p:cNvPr>
          <p:cNvCxnSpPr/>
          <p:nvPr/>
        </p:nvCxnSpPr>
        <p:spPr>
          <a:xfrm flipV="1">
            <a:off x="1438507" y="5248800"/>
            <a:ext cx="0" cy="80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5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BCA94-FEDC-4F9B-820A-BA138802E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FB977-D197-A82C-0C81-BF1058C7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867AD1"/>
                </a:solidFill>
              </a:rPr>
              <a:t>Marketing Strategies: Full Release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rketing">
            <a:extLst>
              <a:ext uri="{FF2B5EF4-FFF2-40B4-BE49-F238E27FC236}">
                <a16:creationId xmlns:a16="http://schemas.microsoft.com/office/drawing/2014/main" id="{EADB4FB0-499E-0800-4219-B4938162C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49" y="2059200"/>
            <a:ext cx="3891600" cy="3891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162C-57AE-D65A-D4C7-ECF33DF3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1944000"/>
            <a:ext cx="5434900" cy="4006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dirty="0"/>
              <a:t>Most Fans by ___ date wins a prize (money or something idk). Just feed off of people’s egos.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Continue marketing strategies from Beta phase, but remove the invite only.</a:t>
            </a:r>
          </a:p>
          <a:p>
            <a:pPr>
              <a:lnSpc>
                <a:spcPct val="130000"/>
              </a:lnSpc>
            </a:pPr>
            <a:r>
              <a:rPr lang="en-US" sz="1500" dirty="0"/>
              <a:t>This is where we need to either decide to get VC funding (go big or go home if we have a significant # of users) and look to grow to then sell to a bigger company or implement monetization strategies from ads on cards or a premium/verified system (without gatekeeping features, just making algorithm promote verified user’s messages more (like X)). </a:t>
            </a:r>
          </a:p>
        </p:txBody>
      </p:sp>
    </p:spTree>
    <p:extLst>
      <p:ext uri="{BB962C8B-B14F-4D97-AF65-F5344CB8AC3E}">
        <p14:creationId xmlns:p14="http://schemas.microsoft.com/office/powerpoint/2010/main" val="88593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EF25281-F031-D0D1-F729-29875907C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449608"/>
              </p:ext>
            </p:extLst>
          </p:nvPr>
        </p:nvGraphicFramePr>
        <p:xfrm>
          <a:off x="448056" y="1735200"/>
          <a:ext cx="11293200" cy="3783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1FCAA32-5A30-ADFC-A7D3-CE5070F0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867AD1"/>
                </a:solidFill>
              </a:rPr>
              <a:t>For Marketing</a:t>
            </a:r>
          </a:p>
        </p:txBody>
      </p:sp>
    </p:spTree>
    <p:extLst>
      <p:ext uri="{BB962C8B-B14F-4D97-AF65-F5344CB8AC3E}">
        <p14:creationId xmlns:p14="http://schemas.microsoft.com/office/powerpoint/2010/main" val="1792192303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852</Words>
  <Application>Microsoft Macintosh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 Light</vt:lpstr>
      <vt:lpstr>Century Gothic</vt:lpstr>
      <vt:lpstr>Elephant</vt:lpstr>
      <vt:lpstr>Sagona Book</vt:lpstr>
      <vt:lpstr>Univers</vt:lpstr>
      <vt:lpstr>ThinLineVTI</vt:lpstr>
      <vt:lpstr>BrushVTI</vt:lpstr>
      <vt:lpstr>PowerPoint Presentation</vt:lpstr>
      <vt:lpstr>Quick Introductions</vt:lpstr>
      <vt:lpstr>Intended Timeline</vt:lpstr>
      <vt:lpstr>Prerelease Timeline</vt:lpstr>
      <vt:lpstr>Marketing Strategies: Prerelease</vt:lpstr>
      <vt:lpstr>Marketing Strategies: Beta</vt:lpstr>
      <vt:lpstr>Marketing Strategies: Beta</vt:lpstr>
      <vt:lpstr>Marketing Strategies: Full Release</vt:lpstr>
      <vt:lpstr>For Marketing</vt:lpstr>
      <vt:lpstr>Updates? (Emmy &amp; Devs)</vt:lpstr>
      <vt:lpstr>For Dean/People who want to help with launch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Jones, Edward</dc:creator>
  <cp:lastModifiedBy>Jones, Edward</cp:lastModifiedBy>
  <cp:revision>5</cp:revision>
  <dcterms:created xsi:type="dcterms:W3CDTF">2024-09-14T21:04:52Z</dcterms:created>
  <dcterms:modified xsi:type="dcterms:W3CDTF">2025-04-05T02:04:49Z</dcterms:modified>
</cp:coreProperties>
</file>