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3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6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46382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2019-09-18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Semi Project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네이버 영화 평점 랭킹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소개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70966" y="1306829"/>
            <a:ext cx="6233160" cy="42443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464170" y="1306829"/>
            <a:ext cx="4464560" cy="35120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/>
              <a:t>네이버 영화에서 </a:t>
            </a:r>
            <a:endParaRPr lang="ko-KR" altLang="en-US" sz="2500"/>
          </a:p>
          <a:p>
            <a:pPr>
              <a:defRPr lang="ko-KR" altLang="en-US"/>
            </a:pPr>
            <a:endParaRPr lang="ko-KR" altLang="en-US" sz="2500"/>
          </a:p>
          <a:p>
            <a:pPr>
              <a:defRPr lang="ko-KR" altLang="en-US"/>
            </a:pPr>
            <a:r>
              <a:rPr lang="ko-KR" altLang="en-US" sz="2500" u="sng"/>
              <a:t>1. 평점 순위 및 정보를 크롤링</a:t>
            </a:r>
            <a:endParaRPr lang="ko-KR" altLang="en-US" sz="2500" u="sng"/>
          </a:p>
          <a:p>
            <a:pPr>
              <a:defRPr lang="ko-KR" altLang="en-US"/>
            </a:pPr>
            <a:endParaRPr lang="ko-KR" altLang="en-US" sz="2500" u="sng"/>
          </a:p>
          <a:p>
            <a:pPr>
              <a:defRPr lang="ko-KR" altLang="en-US"/>
            </a:pPr>
            <a:r>
              <a:rPr lang="ko-KR" altLang="en-US" sz="2500" u="sng"/>
              <a:t>2. 데이터베이스에 넣거나 삭제</a:t>
            </a:r>
            <a:endParaRPr lang="ko-KR" altLang="en-US" sz="2500" u="sng"/>
          </a:p>
          <a:p>
            <a:pPr>
              <a:defRPr lang="ko-KR" altLang="en-US"/>
            </a:pPr>
            <a:endParaRPr lang="ko-KR" altLang="en-US" sz="2500" u="sng"/>
          </a:p>
          <a:p>
            <a:pPr>
              <a:defRPr lang="ko-KR" altLang="en-US"/>
            </a:pPr>
            <a:r>
              <a:rPr lang="ko-KR" altLang="en-US" sz="2500" u="sng"/>
              <a:t>3. 차트를 보거나 검색</a:t>
            </a:r>
            <a:endParaRPr lang="ko-KR" altLang="en-US" sz="2500"/>
          </a:p>
          <a:p>
            <a:pPr>
              <a:defRPr lang="ko-KR" altLang="en-US"/>
            </a:pPr>
            <a:endParaRPr lang="ko-KR" altLang="en-US" sz="2500"/>
          </a:p>
          <a:p>
            <a:pPr>
              <a:defRPr lang="ko-KR" altLang="en-US"/>
            </a:pPr>
            <a:r>
              <a:rPr lang="ko-KR" altLang="en-US" sz="2500"/>
              <a:t>할 수 있는 프로그램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데이터 테이블 설계도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34041" y="2763060"/>
            <a:ext cx="10723918" cy="1331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시작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22831" y="1278128"/>
            <a:ext cx="9546338" cy="215087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322831" y="3861054"/>
            <a:ext cx="9546339" cy="25568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날짜를 선택해서 네이버 영화 평점순위를 크롤링하고 데이터베이스에 넣습니다.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데이터베이스에 저장된 데이터를 모두 불러와 보여줍니다.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데이터베이스에 저장된 데이터를 검색합니다.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다른 날짜를 선택하기 위해서 데이터베이스테이블을 비웁니다.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프로그램을 종료합니다.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날짜 선택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141094"/>
            <a:ext cx="5486401" cy="375967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658358" y="1141094"/>
            <a:ext cx="5198362" cy="1733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얻어오고 싶은 날짜의 월과 일을 입력합니다.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* 한 자리 숫자일 때는 앞에 0을 붙입니다.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2. 차트보기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1141094"/>
            <a:ext cx="4550284" cy="567024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658358" y="1141094"/>
            <a:ext cx="5198362" cy="17335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1위부터 50위 까지의 차트를 데이터베이스에서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모두 불러와 콘솔창에 보여줍니다.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3. 검색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1022166"/>
            <a:ext cx="4470000" cy="583583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658358" y="1141094"/>
            <a:ext cx="5342380" cy="173355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키워드를 입력하면 키워드가 들어간 모든 검색 결과를 보여줍니다.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08400" y="1022400"/>
            <a:ext cx="4471200" cy="2919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608400" y="4077081"/>
            <a:ext cx="4472310" cy="27845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6658358" y="2482200"/>
            <a:ext cx="5198362" cy="173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처음으로 돌아가기 전까지 검색할 수 있고 한 번 검색한 후에는 다시 1을 선택하고 검색어를 입력합니다.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658357" y="4602565"/>
            <a:ext cx="5198362" cy="173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제목으로 검색한 결과이며 검색을 마치려면 2를 입력해 처음으로 돌아갑니다.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4. </a:t>
            </a:r>
            <a:r>
              <a:rPr lang="en-US" altLang="ko-KR"/>
              <a:t>DB</a:t>
            </a:r>
            <a:r>
              <a:rPr lang="ko-KR" altLang="en-US"/>
              <a:t>초기화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990600"/>
            <a:ext cx="4169221" cy="57302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658358" y="1141094"/>
            <a:ext cx="5198362" cy="310515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새로운 날짜로 변경하고 싶다면 데이터베이스를 초기화 하고 작업을 실행합니다.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데이터베이스를 초기화하면 차트보기, 검색 기능은 새로운 데이터를 받아오기 전까지 사용할 수 없습니다.</a:t>
            </a:r>
            <a:endParaRPr lang="ko-KR" altLang="en-US"/>
          </a:p>
          <a:p>
            <a:pPr marL="257040" indent="-257040">
              <a:buFont typeface="Arial"/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608400" y="1844802"/>
            <a:ext cx="4170420" cy="17282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09599" y="3573018"/>
            <a:ext cx="4169221" cy="17282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 사 합 니 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</ep:Words>
  <ep:PresentationFormat>화면 슬라이드 쇼(4:3)</ep:PresentationFormat>
  <ep:Paragraphs>50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무늬</vt:lpstr>
      <vt:lpstr>Semi Project</vt:lpstr>
      <vt:lpstr>소개</vt:lpstr>
      <vt:lpstr>데이터 테이블 설계도</vt:lpstr>
      <vt:lpstr>시작</vt:lpstr>
      <vt:lpstr>1. 날짜 선택</vt:lpstr>
      <vt:lpstr>2. 차트보기</vt:lpstr>
      <vt:lpstr>3. 검색</vt:lpstr>
      <vt:lpstr>4. DB초기화</vt:lpstr>
      <vt:lpstr>감 사 합 니 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2019-09-18T06:04:37.939</dcterms:created>
  <dc:creator>KYS</dc:creator>
  <cp:lastModifiedBy>KYS</cp:lastModifiedBy>
  <dcterms:modified xsi:type="dcterms:W3CDTF">2019-09-20T05:18:26.918</dcterms:modified>
  <cp:revision>4</cp:revision>
  <dc:title>Semi Project</dc:title>
  <cp:version>0906.0100.01</cp:version>
</cp:coreProperties>
</file>