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2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67F7-F3D9-46E6-95B9-DBA6E501D9E5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30D7-1EB3-4331-95FE-EE5730904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07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67F7-F3D9-46E6-95B9-DBA6E501D9E5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30D7-1EB3-4331-95FE-EE5730904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4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67F7-F3D9-46E6-95B9-DBA6E501D9E5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30D7-1EB3-4331-95FE-EE5730904A6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5170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67F7-F3D9-46E6-95B9-DBA6E501D9E5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30D7-1EB3-4331-95FE-EE5730904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416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67F7-F3D9-46E6-95B9-DBA6E501D9E5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30D7-1EB3-4331-95FE-EE5730904A6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0916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67F7-F3D9-46E6-95B9-DBA6E501D9E5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30D7-1EB3-4331-95FE-EE5730904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923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67F7-F3D9-46E6-95B9-DBA6E501D9E5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30D7-1EB3-4331-95FE-EE5730904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779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67F7-F3D9-46E6-95B9-DBA6E501D9E5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30D7-1EB3-4331-95FE-EE5730904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60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67F7-F3D9-46E6-95B9-DBA6E501D9E5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30D7-1EB3-4331-95FE-EE5730904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15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67F7-F3D9-46E6-95B9-DBA6E501D9E5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30D7-1EB3-4331-95FE-EE5730904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22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67F7-F3D9-46E6-95B9-DBA6E501D9E5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30D7-1EB3-4331-95FE-EE5730904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00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67F7-F3D9-46E6-95B9-DBA6E501D9E5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30D7-1EB3-4331-95FE-EE5730904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5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67F7-F3D9-46E6-95B9-DBA6E501D9E5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30D7-1EB3-4331-95FE-EE5730904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50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67F7-F3D9-46E6-95B9-DBA6E501D9E5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30D7-1EB3-4331-95FE-EE5730904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51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67F7-F3D9-46E6-95B9-DBA6E501D9E5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30D7-1EB3-4331-95FE-EE5730904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17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67F7-F3D9-46E6-95B9-DBA6E501D9E5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30D7-1EB3-4331-95FE-EE5730904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3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B67F7-F3D9-46E6-95B9-DBA6E501D9E5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52B30D7-1EB3-4331-95FE-EE5730904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5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DF64F-35DA-438E-B953-7F375A4431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Melon Top 100 Song List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8021AC-1EFE-4435-B17F-5378925B2C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검색 및 상세정보 포함</a:t>
            </a:r>
          </a:p>
        </p:txBody>
      </p:sp>
    </p:spTree>
    <p:extLst>
      <p:ext uri="{BB962C8B-B14F-4D97-AF65-F5344CB8AC3E}">
        <p14:creationId xmlns:p14="http://schemas.microsoft.com/office/powerpoint/2010/main" val="694075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37147-41EF-45F5-9A87-5E84B78C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024"/>
          </a:xfrm>
        </p:spPr>
        <p:txBody>
          <a:bodyPr/>
          <a:lstStyle/>
          <a:p>
            <a:r>
              <a:rPr lang="ko-KR" altLang="en-US"/>
              <a:t>시나리오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39453889-A4D3-44A7-9EE3-9B758CE15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87624"/>
            <a:ext cx="2895600" cy="1828800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800E255-0D99-4488-B961-416679871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34" y="1287624"/>
            <a:ext cx="2895600" cy="1828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4C3D257-9E46-4DE0-9BD3-8EABBE94BD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203510"/>
            <a:ext cx="7620000" cy="33932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255ADC-5B2A-4A7E-AB62-698226A6484B}"/>
              </a:ext>
            </a:extLst>
          </p:cNvPr>
          <p:cNvSpPr txBox="1"/>
          <p:nvPr/>
        </p:nvSpPr>
        <p:spPr>
          <a:xfrm>
            <a:off x="8481527" y="1287623"/>
            <a:ext cx="31537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곡 검색 버튼을 누르면 검색창이 </a:t>
            </a:r>
            <a:r>
              <a:rPr lang="ko-KR" altLang="en-US" dirty="0" err="1"/>
              <a:t>메인창</a:t>
            </a:r>
            <a:r>
              <a:rPr lang="ko-KR" altLang="en-US" dirty="0"/>
              <a:t> 중앙에 나타난다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검색창에 값을 채우고 버튼을 누르면 검색 결과가 </a:t>
            </a:r>
            <a:r>
              <a:rPr lang="ko-KR" altLang="en-US" dirty="0" err="1"/>
              <a:t>메인창에</a:t>
            </a:r>
            <a:r>
              <a:rPr lang="ko-KR" altLang="en-US" dirty="0"/>
              <a:t> 반영된다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열린 검색창을 닫지 않으면 </a:t>
            </a:r>
            <a:r>
              <a:rPr lang="ko-KR" altLang="en-US" dirty="0" err="1"/>
              <a:t>메인창을</a:t>
            </a:r>
            <a:r>
              <a:rPr lang="ko-KR" altLang="en-US" dirty="0"/>
              <a:t> 사용할 수 없다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검색에 필요한 값은 일부만 작성해도 상관없다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12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F2761-D7D6-4A40-B65C-AEA2D72F9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0702"/>
          </a:xfrm>
        </p:spPr>
        <p:txBody>
          <a:bodyPr/>
          <a:lstStyle/>
          <a:p>
            <a:r>
              <a:rPr lang="ko-KR" altLang="en-US"/>
              <a:t>시나리오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04A540E-04DD-4F1A-988C-EA68B77ED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50302"/>
            <a:ext cx="7620000" cy="3810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82AA33-8F13-4830-926A-6F19E1338B78}"/>
              </a:ext>
            </a:extLst>
          </p:cNvPr>
          <p:cNvSpPr txBox="1"/>
          <p:nvPr/>
        </p:nvSpPr>
        <p:spPr>
          <a:xfrm>
            <a:off x="8434873" y="1250302"/>
            <a:ext cx="25285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목록 최신화 버튼을 누르면 </a:t>
            </a:r>
            <a:r>
              <a:rPr lang="ko-KR" altLang="en-US" dirty="0" err="1"/>
              <a:t>메인창의</a:t>
            </a:r>
            <a:r>
              <a:rPr lang="ko-KR" altLang="en-US" dirty="0"/>
              <a:t> 테이블이 </a:t>
            </a:r>
            <a:r>
              <a:rPr lang="ko-KR" altLang="en-US" dirty="0" err="1"/>
              <a:t>최신화된다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테이블의 </a:t>
            </a:r>
            <a:r>
              <a:rPr lang="en-US" altLang="ko-KR" dirty="0"/>
              <a:t>row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개만 선택할 수 있으며</a:t>
            </a:r>
            <a:r>
              <a:rPr lang="en-US" altLang="ko-KR" dirty="0"/>
              <a:t>, </a:t>
            </a:r>
            <a:r>
              <a:rPr lang="ko-KR" altLang="en-US" dirty="0"/>
              <a:t>셀을 선택할 수 없다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선택한 </a:t>
            </a:r>
            <a:r>
              <a:rPr lang="en-US" altLang="ko-KR" dirty="0"/>
              <a:t>row</a:t>
            </a:r>
            <a:r>
              <a:rPr lang="ko-KR" altLang="en-US" dirty="0"/>
              <a:t>를 </a:t>
            </a:r>
            <a:r>
              <a:rPr lang="ko-KR" altLang="en-US" dirty="0" err="1"/>
              <a:t>더블클릭하면</a:t>
            </a:r>
            <a:r>
              <a:rPr lang="ko-KR" altLang="en-US" dirty="0"/>
              <a:t> 곡의 상세정보 창이 열린다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1922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1FA81-1294-4B96-ABE0-FD7286FDC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715347"/>
          </a:xfrm>
        </p:spPr>
        <p:txBody>
          <a:bodyPr>
            <a:normAutofit/>
          </a:bodyPr>
          <a:lstStyle/>
          <a:p>
            <a:r>
              <a:rPr lang="ko-KR" altLang="en-US" dirty="0"/>
              <a:t>시나리오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E8919EA-CBEF-4ED8-9394-2D8158046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24946"/>
            <a:ext cx="7582958" cy="45497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5080EF-48B3-49A0-9F81-0621B0266239}"/>
              </a:ext>
            </a:extLst>
          </p:cNvPr>
          <p:cNvSpPr txBox="1"/>
          <p:nvPr/>
        </p:nvSpPr>
        <p:spPr>
          <a:xfrm>
            <a:off x="8518042" y="1324945"/>
            <a:ext cx="30705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상세정보 창이다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앨범 자켓이 좌측에 표시되고</a:t>
            </a:r>
            <a:r>
              <a:rPr lang="en-US" altLang="ko-KR" dirty="0"/>
              <a:t>, </a:t>
            </a:r>
            <a:r>
              <a:rPr lang="ko-KR" altLang="en-US" dirty="0"/>
              <a:t>우측에 위에서부터 곡명</a:t>
            </a:r>
            <a:r>
              <a:rPr lang="en-US" altLang="ko-KR" dirty="0"/>
              <a:t>, </a:t>
            </a:r>
            <a:r>
              <a:rPr lang="ko-KR" altLang="en-US" dirty="0"/>
              <a:t>가수</a:t>
            </a:r>
            <a:r>
              <a:rPr lang="en-US" altLang="ko-KR" dirty="0"/>
              <a:t>, </a:t>
            </a:r>
            <a:r>
              <a:rPr lang="ko-KR" altLang="en-US" dirty="0"/>
              <a:t>앨범</a:t>
            </a:r>
            <a:r>
              <a:rPr lang="en-US" altLang="ko-KR" dirty="0"/>
              <a:t>, </a:t>
            </a:r>
            <a:r>
              <a:rPr lang="ko-KR" altLang="en-US" dirty="0"/>
              <a:t>발매일</a:t>
            </a:r>
            <a:r>
              <a:rPr lang="en-US" altLang="ko-KR" dirty="0"/>
              <a:t>, </a:t>
            </a:r>
            <a:r>
              <a:rPr lang="ko-KR" altLang="en-US" dirty="0"/>
              <a:t>장르</a:t>
            </a:r>
            <a:r>
              <a:rPr lang="en-US" altLang="ko-KR" dirty="0"/>
              <a:t>, </a:t>
            </a:r>
            <a:r>
              <a:rPr lang="ko-KR" altLang="en-US" dirty="0"/>
              <a:t>가사가 표시된다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해당 창은 닫지 않아도 </a:t>
            </a:r>
            <a:r>
              <a:rPr lang="ko-KR" altLang="en-US" dirty="0" err="1"/>
              <a:t>메인창을</a:t>
            </a:r>
            <a:r>
              <a:rPr lang="ko-KR" altLang="en-US" dirty="0"/>
              <a:t> 이용할 수 있으며</a:t>
            </a:r>
            <a:r>
              <a:rPr lang="en-US" altLang="ko-KR" dirty="0"/>
              <a:t>, </a:t>
            </a:r>
            <a:r>
              <a:rPr lang="ko-KR" altLang="en-US" dirty="0" err="1"/>
              <a:t>메인창에서</a:t>
            </a:r>
            <a:r>
              <a:rPr lang="ko-KR" altLang="en-US" dirty="0"/>
              <a:t> 다른 </a:t>
            </a:r>
            <a:r>
              <a:rPr lang="en-US" altLang="ko-KR" dirty="0"/>
              <a:t>row</a:t>
            </a:r>
            <a:r>
              <a:rPr lang="ko-KR" altLang="en-US" dirty="0"/>
              <a:t>를 선택해 새로운 창을 열어도 상관없다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곡명의 길이가 길면 다음 줄로 넘어간다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012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DBFA5-F3C1-4ADA-A9C8-A5F1A1CE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72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7C6E7-E962-45EE-8F25-B528FB06A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Class </a:t>
            </a:r>
            <a:r>
              <a:rPr lang="ko-KR" altLang="en-US" sz="4000" dirty="0"/>
              <a:t>개요</a:t>
            </a:r>
            <a:endParaRPr lang="en-US" altLang="ko-KR" sz="4000" dirty="0"/>
          </a:p>
          <a:p>
            <a:r>
              <a:rPr lang="ko-KR" altLang="en-US" sz="4000" dirty="0"/>
              <a:t>테이블 설계</a:t>
            </a:r>
            <a:endParaRPr lang="en-US" altLang="ko-KR" sz="4000" dirty="0"/>
          </a:p>
          <a:p>
            <a:r>
              <a:rPr lang="ko-KR" altLang="en-US" sz="4000" dirty="0"/>
              <a:t>프로그램 구성</a:t>
            </a:r>
            <a:endParaRPr lang="en-US" altLang="ko-KR" sz="4000" dirty="0"/>
          </a:p>
          <a:p>
            <a:r>
              <a:rPr lang="ko-KR" altLang="en-US" sz="4000" dirty="0"/>
              <a:t>시나리오</a:t>
            </a:r>
          </a:p>
        </p:txBody>
      </p:sp>
    </p:spTree>
    <p:extLst>
      <p:ext uri="{BB962C8B-B14F-4D97-AF65-F5344CB8AC3E}">
        <p14:creationId xmlns:p14="http://schemas.microsoft.com/office/powerpoint/2010/main" val="247439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C176-2E2B-4E61-887D-D007B270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694"/>
          </a:xfrm>
        </p:spPr>
        <p:txBody>
          <a:bodyPr/>
          <a:lstStyle/>
          <a:p>
            <a:r>
              <a:rPr lang="en-US" altLang="ko-KR"/>
              <a:t>Class </a:t>
            </a:r>
            <a:r>
              <a:rPr lang="ko-KR" altLang="en-US" dirty="0"/>
              <a:t>개요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0BD5C25-3654-4512-A0C2-20FD931CD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2" y="1417638"/>
            <a:ext cx="8136579" cy="4624387"/>
          </a:xfrm>
        </p:spPr>
      </p:pic>
    </p:spTree>
    <p:extLst>
      <p:ext uri="{BB962C8B-B14F-4D97-AF65-F5344CB8AC3E}">
        <p14:creationId xmlns:p14="http://schemas.microsoft.com/office/powerpoint/2010/main" val="97674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88CE5-7C40-42B7-BCB7-0F0054CB5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347"/>
          </a:xfrm>
        </p:spPr>
        <p:txBody>
          <a:bodyPr/>
          <a:lstStyle/>
          <a:p>
            <a:r>
              <a:rPr lang="ko-KR" altLang="en-US"/>
              <a:t>테이블 설계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6F25381-F69C-4416-B7C7-3E66231E8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65" y="1324947"/>
            <a:ext cx="10561669" cy="4923453"/>
          </a:xfrm>
        </p:spPr>
      </p:pic>
    </p:spTree>
    <p:extLst>
      <p:ext uri="{BB962C8B-B14F-4D97-AF65-F5344CB8AC3E}">
        <p14:creationId xmlns:p14="http://schemas.microsoft.com/office/powerpoint/2010/main" val="365344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0BD6F-30B8-47A8-A861-218D48D12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347"/>
          </a:xfrm>
        </p:spPr>
        <p:txBody>
          <a:bodyPr/>
          <a:lstStyle/>
          <a:p>
            <a:r>
              <a:rPr lang="ko-KR" altLang="en-US" dirty="0"/>
              <a:t>프로그램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FBB4B5-A693-46D0-9A75-3988A080E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4947"/>
            <a:ext cx="8596668" cy="1838131"/>
          </a:xfrm>
        </p:spPr>
        <p:txBody>
          <a:bodyPr/>
          <a:lstStyle/>
          <a:p>
            <a:r>
              <a:rPr lang="en-US" altLang="ko-KR" dirty="0" err="1"/>
              <a:t>DB_Data</a:t>
            </a:r>
            <a:endParaRPr lang="en-US" altLang="ko-KR" dirty="0"/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에 연결하기 위한 데이터를 모아 놓은 클래스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연결할 </a:t>
            </a:r>
            <a:r>
              <a:rPr lang="en-US" altLang="ko-KR" dirty="0"/>
              <a:t>DB, driver,</a:t>
            </a:r>
            <a:r>
              <a:rPr lang="ko-KR" altLang="en-US" dirty="0"/>
              <a:t> 사용자 </a:t>
            </a:r>
            <a:r>
              <a:rPr lang="en-US" altLang="ko-KR" dirty="0"/>
              <a:t>ID </a:t>
            </a:r>
            <a:r>
              <a:rPr lang="ko-KR" altLang="en-US" dirty="0"/>
              <a:t>및 패스워드가 저장되어 있으며</a:t>
            </a:r>
            <a:r>
              <a:rPr lang="en-US" altLang="ko-KR" dirty="0"/>
              <a:t>, </a:t>
            </a:r>
            <a:r>
              <a:rPr lang="ko-KR" altLang="en-US" dirty="0"/>
              <a:t>해당 데이터는 차후   변경할 일이 없고 반드시 생성되야 하는 데이터 이므로 </a:t>
            </a:r>
            <a:r>
              <a:rPr lang="en-US" altLang="ko-KR" dirty="0"/>
              <a:t>static final</a:t>
            </a:r>
            <a:r>
              <a:rPr lang="ko-KR" altLang="en-US" dirty="0"/>
              <a:t>로 지정했다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 다른 클래스에서 값만 받아가게 </a:t>
            </a:r>
            <a:r>
              <a:rPr lang="en-US" altLang="ko-KR" dirty="0"/>
              <a:t>getter </a:t>
            </a:r>
            <a:r>
              <a:rPr lang="ko-KR" altLang="en-US" dirty="0"/>
              <a:t>메소드를 추가했다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3932156-988B-4B4B-BFB4-46D51E8B0289}"/>
              </a:ext>
            </a:extLst>
          </p:cNvPr>
          <p:cNvSpPr txBox="1">
            <a:spLocks/>
          </p:cNvSpPr>
          <p:nvPr/>
        </p:nvSpPr>
        <p:spPr>
          <a:xfrm>
            <a:off x="677334" y="3429000"/>
            <a:ext cx="8596668" cy="1838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DB_Connection</a:t>
            </a:r>
            <a:endParaRPr lang="en-US" altLang="ko-KR" dirty="0"/>
          </a:p>
          <a:p>
            <a:pPr lvl="1"/>
            <a:r>
              <a:rPr lang="ko-KR" altLang="en-US" dirty="0"/>
              <a:t>실제 </a:t>
            </a:r>
            <a:r>
              <a:rPr lang="en-US" altLang="ko-KR" dirty="0"/>
              <a:t>DB</a:t>
            </a:r>
            <a:r>
              <a:rPr lang="ko-KR" altLang="en-US" dirty="0"/>
              <a:t>에 연결하여 </a:t>
            </a:r>
            <a:r>
              <a:rPr lang="en-US" altLang="ko-KR" dirty="0"/>
              <a:t>Connection</a:t>
            </a:r>
            <a:r>
              <a:rPr lang="ko-KR" altLang="en-US" dirty="0"/>
              <a:t>을 만들기 위한 클래스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객체 생성 시 </a:t>
            </a:r>
            <a:r>
              <a:rPr lang="en-US" altLang="ko-KR" dirty="0" err="1"/>
              <a:t>DB_Data</a:t>
            </a:r>
            <a:r>
              <a:rPr lang="ko-KR" altLang="en-US" dirty="0"/>
              <a:t>에서 데이터를 받아 </a:t>
            </a:r>
            <a:r>
              <a:rPr lang="en-US" altLang="ko-KR" dirty="0"/>
              <a:t>DB</a:t>
            </a:r>
            <a:r>
              <a:rPr lang="ko-KR" altLang="en-US" dirty="0"/>
              <a:t>에 연결을 시도한다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만들어진 </a:t>
            </a:r>
            <a:r>
              <a:rPr lang="en-US" altLang="ko-KR" dirty="0"/>
              <a:t>Connection </a:t>
            </a:r>
            <a:r>
              <a:rPr lang="ko-KR" altLang="en-US" dirty="0"/>
              <a:t>객체는 외부에서 변경할 수 없게 </a:t>
            </a:r>
            <a:r>
              <a:rPr lang="en-US" altLang="ko-KR" dirty="0"/>
              <a:t>private</a:t>
            </a:r>
            <a:r>
              <a:rPr lang="ko-KR" altLang="en-US" dirty="0"/>
              <a:t>로 지정했고</a:t>
            </a:r>
            <a:r>
              <a:rPr lang="en-US" altLang="ko-KR" dirty="0"/>
              <a:t>, getter   </a:t>
            </a:r>
            <a:r>
              <a:rPr lang="ko-KR" altLang="en-US" dirty="0"/>
              <a:t>메소드로 외부에 전달한다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494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B50B9-ED3C-45BF-9D47-2176390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024"/>
          </a:xfrm>
        </p:spPr>
        <p:txBody>
          <a:bodyPr>
            <a:normAutofit/>
          </a:bodyPr>
          <a:lstStyle/>
          <a:p>
            <a:r>
              <a:rPr lang="ko-KR" altLang="en-US" dirty="0"/>
              <a:t>프로그램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8F42A-4193-42DF-8CDA-5F7FA687A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2229"/>
            <a:ext cx="8596668" cy="501053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DB_method</a:t>
            </a:r>
            <a:endParaRPr lang="en-US" altLang="ko-KR" dirty="0"/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를 사용하여 처리할 작업을 모아 놓은 클래스</a:t>
            </a:r>
            <a:endParaRPr lang="en-US" altLang="ko-KR" dirty="0"/>
          </a:p>
          <a:p>
            <a:pPr lvl="1"/>
            <a:r>
              <a:rPr lang="ko-KR" altLang="en-US" dirty="0"/>
              <a:t>객체 생성 시 </a:t>
            </a:r>
            <a:r>
              <a:rPr lang="en-US" altLang="ko-KR" dirty="0" err="1"/>
              <a:t>DB_Connection</a:t>
            </a:r>
            <a:r>
              <a:rPr lang="en-US" altLang="ko-KR" dirty="0"/>
              <a:t> </a:t>
            </a:r>
            <a:r>
              <a:rPr lang="ko-KR" altLang="en-US" dirty="0"/>
              <a:t>객체에서 </a:t>
            </a:r>
            <a:r>
              <a:rPr lang="en-US" altLang="ko-KR" dirty="0"/>
              <a:t>Connection</a:t>
            </a:r>
            <a:r>
              <a:rPr lang="ko-KR" altLang="en-US" dirty="0"/>
              <a:t>을 받아 두고</a:t>
            </a:r>
            <a:r>
              <a:rPr lang="en-US" altLang="ko-KR" dirty="0"/>
              <a:t>, </a:t>
            </a:r>
            <a:r>
              <a:rPr lang="en-US" altLang="ko-KR" dirty="0" err="1"/>
              <a:t>DB_Update</a:t>
            </a:r>
            <a:r>
              <a:rPr lang="en-US" altLang="ko-KR" dirty="0"/>
              <a:t> </a:t>
            </a:r>
            <a:r>
              <a:rPr lang="ko-KR" altLang="en-US" dirty="0"/>
              <a:t>메소드를 호출한다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Void </a:t>
            </a:r>
            <a:r>
              <a:rPr lang="en-US" altLang="ko-KR" dirty="0" err="1"/>
              <a:t>DB_Update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Melon </a:t>
            </a:r>
            <a:r>
              <a:rPr lang="ko-KR" altLang="en-US" dirty="0"/>
              <a:t>사이트를 크롤링하여 </a:t>
            </a:r>
            <a:r>
              <a:rPr lang="en-US" altLang="ko-KR" dirty="0"/>
              <a:t>DB</a:t>
            </a:r>
            <a:r>
              <a:rPr lang="ko-KR" altLang="en-US" dirty="0"/>
              <a:t>에 저장하는 메소드</a:t>
            </a:r>
            <a:endParaRPr lang="en-US" altLang="ko-KR" dirty="0"/>
          </a:p>
          <a:p>
            <a:pPr lvl="1"/>
            <a:r>
              <a:rPr lang="en-US" altLang="ko-KR" dirty="0"/>
              <a:t>String[][]</a:t>
            </a:r>
            <a:r>
              <a:rPr lang="ko-KR" altLang="en-US" dirty="0"/>
              <a:t> </a:t>
            </a:r>
            <a:r>
              <a:rPr lang="en-US" altLang="ko-KR" dirty="0" err="1"/>
              <a:t>showList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DB</a:t>
            </a:r>
            <a:r>
              <a:rPr lang="ko-KR" altLang="en-US" dirty="0"/>
              <a:t>에서 모든 곡의 데이터를 읽어서 배열로 저장 후 반환</a:t>
            </a:r>
            <a:endParaRPr lang="en-US" altLang="ko-KR" dirty="0"/>
          </a:p>
          <a:p>
            <a:pPr lvl="1"/>
            <a:r>
              <a:rPr lang="en-US" altLang="ko-KR" dirty="0"/>
              <a:t>Void </a:t>
            </a:r>
            <a:r>
              <a:rPr lang="en-US" altLang="ko-KR" dirty="0" err="1"/>
              <a:t>setSearchValue</a:t>
            </a:r>
            <a:r>
              <a:rPr lang="en-US" altLang="ko-KR" dirty="0"/>
              <a:t>(String rank, String title, String singer, String album)</a:t>
            </a:r>
          </a:p>
          <a:p>
            <a:pPr lvl="2"/>
            <a:r>
              <a:rPr lang="ko-KR" altLang="en-US" dirty="0"/>
              <a:t>검색 조건을 받아 저장하는 클래스</a:t>
            </a:r>
            <a:endParaRPr lang="en-US" altLang="ko-KR" dirty="0"/>
          </a:p>
          <a:p>
            <a:pPr lvl="1"/>
            <a:r>
              <a:rPr lang="en-US" altLang="ko-KR" dirty="0"/>
              <a:t>String[][]</a:t>
            </a:r>
            <a:r>
              <a:rPr lang="ko-KR" altLang="en-US" dirty="0"/>
              <a:t> </a:t>
            </a:r>
            <a:r>
              <a:rPr lang="en-US" altLang="ko-KR" dirty="0"/>
              <a:t>search()</a:t>
            </a:r>
          </a:p>
          <a:p>
            <a:pPr lvl="2"/>
            <a:r>
              <a:rPr lang="ko-KR" altLang="en-US" dirty="0"/>
              <a:t>검색 조건을 가지고 </a:t>
            </a:r>
            <a:r>
              <a:rPr lang="en-US" altLang="ko-KR" dirty="0"/>
              <a:t>DB</a:t>
            </a:r>
            <a:r>
              <a:rPr lang="ko-KR" altLang="en-US" dirty="0"/>
              <a:t>에 검색하여 그 결과를 배열로 저장 후 반환</a:t>
            </a:r>
            <a:endParaRPr lang="en-US" altLang="ko-KR" dirty="0"/>
          </a:p>
          <a:p>
            <a:pPr lvl="1"/>
            <a:r>
              <a:rPr lang="en-US" altLang="ko-KR" dirty="0"/>
              <a:t>String </a:t>
            </a:r>
            <a:r>
              <a:rPr lang="en-US" altLang="ko-KR" dirty="0" err="1"/>
              <a:t>DB_getID</a:t>
            </a:r>
            <a:r>
              <a:rPr lang="en-US" altLang="ko-KR" dirty="0"/>
              <a:t>(String s)</a:t>
            </a:r>
          </a:p>
          <a:p>
            <a:pPr lvl="2"/>
            <a:r>
              <a:rPr lang="ko-KR" altLang="en-US" dirty="0"/>
              <a:t>곡의 상세정보를 띄우기 위해 </a:t>
            </a:r>
            <a:r>
              <a:rPr lang="en-US" altLang="ko-KR" dirty="0"/>
              <a:t>DB</a:t>
            </a:r>
            <a:r>
              <a:rPr lang="ko-KR" altLang="en-US" dirty="0"/>
              <a:t>에서 </a:t>
            </a:r>
            <a:r>
              <a:rPr lang="en-US" altLang="ko-KR" dirty="0" err="1"/>
              <a:t>info_link</a:t>
            </a:r>
            <a:r>
              <a:rPr lang="ko-KR" altLang="en-US" dirty="0"/>
              <a:t>를 받아 반환한다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033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95B07-4379-490F-8C70-A7D7A0DCE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024"/>
          </a:xfrm>
        </p:spPr>
        <p:txBody>
          <a:bodyPr/>
          <a:lstStyle/>
          <a:p>
            <a:r>
              <a:rPr lang="ko-KR" altLang="en-US" dirty="0"/>
              <a:t>프로그램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F1FB5D-518C-4D53-BE47-6EADEB3AB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7625"/>
            <a:ext cx="8596668" cy="4753738"/>
          </a:xfrm>
        </p:spPr>
        <p:txBody>
          <a:bodyPr/>
          <a:lstStyle/>
          <a:p>
            <a:r>
              <a:rPr lang="en-US" altLang="ko-KR" dirty="0" err="1"/>
              <a:t>MFrame</a:t>
            </a:r>
            <a:endParaRPr lang="en-US" altLang="ko-KR" dirty="0"/>
          </a:p>
          <a:p>
            <a:pPr lvl="1"/>
            <a:r>
              <a:rPr lang="ko-KR" altLang="en-US" dirty="0"/>
              <a:t>맨 처음 출력되는 창의 클래스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JFrame</a:t>
            </a:r>
            <a:r>
              <a:rPr lang="ko-KR" altLang="en-US" dirty="0"/>
              <a:t>을 상속받고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상단에 리스트 초기화와 검색 버튼이 있으며 하단에는 곡 목록을 띄우는 테이블이  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곡 목록에서 곡을 선택하여 더블 클릭하면 곡 상세정보 창이 출력된다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버튼과 마우스 이벤트를 작성하기 위해 </a:t>
            </a:r>
            <a:r>
              <a:rPr lang="en-US" altLang="ko-KR" dirty="0"/>
              <a:t>ActionListener, </a:t>
            </a:r>
            <a:r>
              <a:rPr lang="en-US" altLang="ko-KR" dirty="0" err="1"/>
              <a:t>MouseListener</a:t>
            </a:r>
            <a:r>
              <a:rPr lang="en-US" altLang="ko-KR" dirty="0"/>
              <a:t> </a:t>
            </a:r>
            <a:r>
              <a:rPr lang="ko-KR" altLang="en-US" dirty="0"/>
              <a:t>인터페이스를</a:t>
            </a:r>
            <a:r>
              <a:rPr lang="en-US" altLang="ko-KR" dirty="0"/>
              <a:t> </a:t>
            </a:r>
            <a:r>
              <a:rPr lang="ko-KR" altLang="en-US" dirty="0"/>
              <a:t>상속받는다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Main </a:t>
            </a:r>
            <a:r>
              <a:rPr lang="ko-KR" altLang="en-US" dirty="0"/>
              <a:t>함수도 여기 포함되어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226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EDC22-F7CE-4A04-822D-075C1A9D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347"/>
          </a:xfrm>
        </p:spPr>
        <p:txBody>
          <a:bodyPr/>
          <a:lstStyle/>
          <a:p>
            <a:r>
              <a:rPr lang="ko-KR" altLang="en-US" dirty="0"/>
              <a:t>프로그램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F93744-7040-4176-BBBA-B7DC8100D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8253"/>
            <a:ext cx="8596668" cy="4623109"/>
          </a:xfrm>
        </p:spPr>
        <p:txBody>
          <a:bodyPr/>
          <a:lstStyle/>
          <a:p>
            <a:r>
              <a:rPr lang="en-US" altLang="ko-KR" dirty="0" err="1"/>
              <a:t>Search_Dialog</a:t>
            </a:r>
            <a:endParaRPr lang="en-US" altLang="ko-KR" dirty="0"/>
          </a:p>
          <a:p>
            <a:pPr lvl="1"/>
            <a:r>
              <a:rPr lang="ko-KR" altLang="en-US" dirty="0"/>
              <a:t>검색을 위한 정보를 입력 받는 창</a:t>
            </a:r>
            <a:r>
              <a:rPr lang="en-US" altLang="ko-KR" dirty="0"/>
              <a:t>, </a:t>
            </a:r>
            <a:r>
              <a:rPr lang="en-US" altLang="ko-KR" dirty="0" err="1"/>
              <a:t>JDialog</a:t>
            </a:r>
            <a:r>
              <a:rPr lang="ko-KR" altLang="en-US" dirty="0"/>
              <a:t>를 상속받는다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정보를 저장할 </a:t>
            </a:r>
            <a:r>
              <a:rPr lang="en-US" altLang="ko-KR" dirty="0" err="1"/>
              <a:t>JTextField</a:t>
            </a:r>
            <a:r>
              <a:rPr lang="en-US" altLang="ko-KR" dirty="0"/>
              <a:t> </a:t>
            </a:r>
            <a:r>
              <a:rPr lang="ko-KR" altLang="en-US" dirty="0"/>
              <a:t>와 정보를 전달하는 </a:t>
            </a:r>
            <a:r>
              <a:rPr lang="en-US" altLang="ko-KR" dirty="0" err="1"/>
              <a:t>JButton</a:t>
            </a:r>
            <a:r>
              <a:rPr lang="ko-KR" altLang="en-US" dirty="0"/>
              <a:t>이 들어있다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버튼 이벤트를 작성하기 위해 </a:t>
            </a:r>
            <a:r>
              <a:rPr lang="en-US" altLang="ko-KR" dirty="0"/>
              <a:t>ActionListener </a:t>
            </a:r>
            <a:r>
              <a:rPr lang="ko-KR" altLang="en-US" dirty="0"/>
              <a:t>인터페이스를 상속받는다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Dialog </a:t>
            </a:r>
            <a:r>
              <a:rPr lang="ko-KR" altLang="en-US" dirty="0"/>
              <a:t>창 이므로</a:t>
            </a:r>
            <a:r>
              <a:rPr lang="en-US" altLang="ko-KR" dirty="0"/>
              <a:t>, </a:t>
            </a:r>
            <a:r>
              <a:rPr lang="ko-KR" altLang="en-US" dirty="0"/>
              <a:t>해당 창을 닫지 않으면 </a:t>
            </a:r>
            <a:r>
              <a:rPr lang="en-US" altLang="ko-KR" dirty="0" err="1"/>
              <a:t>MFrame</a:t>
            </a:r>
            <a:r>
              <a:rPr lang="en-US" altLang="ko-KR" dirty="0"/>
              <a:t> </a:t>
            </a:r>
            <a:r>
              <a:rPr lang="ko-KR" altLang="en-US" dirty="0"/>
              <a:t>창을 다시 이용할 수 없다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Info_Frame</a:t>
            </a:r>
            <a:endParaRPr lang="en-US" altLang="ko-KR" dirty="0"/>
          </a:p>
          <a:p>
            <a:pPr lvl="1"/>
            <a:r>
              <a:rPr lang="ko-KR" altLang="en-US" dirty="0"/>
              <a:t>곡 상세정보를 출력하는 창</a:t>
            </a:r>
            <a:r>
              <a:rPr lang="en-US" altLang="ko-KR" dirty="0"/>
              <a:t>, </a:t>
            </a:r>
            <a:r>
              <a:rPr lang="en-US" altLang="ko-KR" dirty="0" err="1"/>
              <a:t>JFrame</a:t>
            </a:r>
            <a:r>
              <a:rPr lang="ko-KR" altLang="en-US" dirty="0"/>
              <a:t>을 상속받는다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MFrame</a:t>
            </a:r>
            <a:r>
              <a:rPr lang="ko-KR" altLang="en-US" dirty="0"/>
              <a:t>에서 곡명과 </a:t>
            </a:r>
            <a:r>
              <a:rPr lang="en-US" altLang="ko-KR" dirty="0" err="1"/>
              <a:t>DB_method</a:t>
            </a:r>
            <a:r>
              <a:rPr lang="en-US" altLang="ko-KR" dirty="0"/>
              <a:t> </a:t>
            </a:r>
            <a:r>
              <a:rPr lang="ko-KR" altLang="en-US" dirty="0"/>
              <a:t>객체를 전달받는다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에서 </a:t>
            </a:r>
            <a:r>
              <a:rPr lang="en-US" altLang="ko-KR" dirty="0" err="1"/>
              <a:t>info_link</a:t>
            </a:r>
            <a:r>
              <a:rPr lang="en-US" altLang="ko-KR" dirty="0"/>
              <a:t> </a:t>
            </a:r>
            <a:r>
              <a:rPr lang="ko-KR" altLang="en-US" dirty="0"/>
              <a:t>정보를 받아 </a:t>
            </a:r>
            <a:r>
              <a:rPr lang="en-US" altLang="ko-KR" dirty="0"/>
              <a:t>Melon</a:t>
            </a:r>
            <a:r>
              <a:rPr lang="ko-KR" altLang="en-US" dirty="0"/>
              <a:t>의 곡 상세정보를 페이지를 크롤링한다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곡명</a:t>
            </a:r>
            <a:r>
              <a:rPr lang="en-US" altLang="ko-KR" dirty="0"/>
              <a:t>, </a:t>
            </a:r>
            <a:r>
              <a:rPr lang="ko-KR" altLang="en-US" dirty="0"/>
              <a:t>가수</a:t>
            </a:r>
            <a:r>
              <a:rPr lang="en-US" altLang="ko-KR" dirty="0"/>
              <a:t>, </a:t>
            </a:r>
            <a:r>
              <a:rPr lang="ko-KR" altLang="en-US" dirty="0"/>
              <a:t>앨범</a:t>
            </a:r>
            <a:r>
              <a:rPr lang="en-US" altLang="ko-KR" dirty="0"/>
              <a:t>, </a:t>
            </a:r>
            <a:r>
              <a:rPr lang="ko-KR" altLang="en-US" dirty="0"/>
              <a:t>발매일</a:t>
            </a:r>
            <a:r>
              <a:rPr lang="en-US" altLang="ko-KR" dirty="0"/>
              <a:t>, </a:t>
            </a:r>
            <a:r>
              <a:rPr lang="ko-KR" altLang="en-US" dirty="0"/>
              <a:t>장르</a:t>
            </a:r>
            <a:r>
              <a:rPr lang="en-US" altLang="ko-KR" dirty="0"/>
              <a:t>, </a:t>
            </a:r>
            <a:r>
              <a:rPr lang="ko-KR" altLang="en-US" dirty="0"/>
              <a:t>가사</a:t>
            </a:r>
            <a:r>
              <a:rPr lang="en-US" altLang="ko-KR" dirty="0"/>
              <a:t>, </a:t>
            </a:r>
            <a:r>
              <a:rPr lang="ko-KR" altLang="en-US" dirty="0"/>
              <a:t>앨범 자켓을 읽어서 창에 표시한다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1277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A2281-0A5F-4204-A4D4-93BAA6B5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6016"/>
          </a:xfrm>
        </p:spPr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779A8E8-1EC2-4123-8718-B1372CE20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41" y="1315616"/>
            <a:ext cx="6746341" cy="3810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9B7124-6200-46A3-AE19-34E3C0B10F4D}"/>
              </a:ext>
            </a:extLst>
          </p:cNvPr>
          <p:cNvSpPr txBox="1"/>
          <p:nvPr/>
        </p:nvSpPr>
        <p:spPr>
          <a:xfrm>
            <a:off x="7561289" y="1315617"/>
            <a:ext cx="40459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최초 실행 시 다음과 같은 창이 생성된다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이 창은 </a:t>
            </a:r>
            <a:r>
              <a:rPr lang="en-US" altLang="ko-KR" dirty="0" err="1"/>
              <a:t>MFrame</a:t>
            </a:r>
            <a:r>
              <a:rPr lang="en-US" altLang="ko-KR" dirty="0"/>
              <a:t>  </a:t>
            </a:r>
            <a:r>
              <a:rPr lang="ko-KR" altLang="en-US" dirty="0"/>
              <a:t>창으로 생성 시 </a:t>
            </a:r>
            <a:r>
              <a:rPr lang="en-US" altLang="ko-KR" dirty="0" err="1"/>
              <a:t>DB_method</a:t>
            </a:r>
            <a:r>
              <a:rPr lang="en-US" altLang="ko-KR" dirty="0"/>
              <a:t> </a:t>
            </a:r>
            <a:r>
              <a:rPr lang="ko-KR" altLang="en-US" dirty="0"/>
              <a:t>객체를 생성하고 </a:t>
            </a:r>
            <a:r>
              <a:rPr lang="en-US" altLang="ko-KR" dirty="0" err="1"/>
              <a:t>DB_method</a:t>
            </a:r>
            <a:r>
              <a:rPr lang="en-US" altLang="ko-KR" dirty="0"/>
              <a:t> </a:t>
            </a:r>
            <a:r>
              <a:rPr lang="ko-KR" altLang="en-US" dirty="0"/>
              <a:t>생성자에서 </a:t>
            </a:r>
            <a:r>
              <a:rPr lang="en-US" altLang="ko-KR" dirty="0" err="1"/>
              <a:t>DB_Update</a:t>
            </a:r>
            <a:r>
              <a:rPr lang="en-US" altLang="ko-KR" dirty="0"/>
              <a:t> </a:t>
            </a:r>
            <a:r>
              <a:rPr lang="ko-KR" altLang="en-US" dirty="0"/>
              <a:t>메소드를 실행 시킨다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/>
              <a:t>DB_Update</a:t>
            </a:r>
            <a:r>
              <a:rPr lang="en-US" altLang="ko-KR" dirty="0"/>
              <a:t> </a:t>
            </a:r>
            <a:r>
              <a:rPr lang="ko-KR" altLang="en-US" dirty="0"/>
              <a:t>메소드에선 멜론 웹페이지를 크롤링해서 </a:t>
            </a:r>
            <a:r>
              <a:rPr lang="en-US" altLang="ko-KR" dirty="0"/>
              <a:t>DB</a:t>
            </a:r>
            <a:r>
              <a:rPr lang="ko-KR" altLang="en-US" dirty="0"/>
              <a:t>에 저장한다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/>
              <a:t>showList</a:t>
            </a:r>
            <a:r>
              <a:rPr lang="en-US" altLang="ko-KR" dirty="0"/>
              <a:t> </a:t>
            </a:r>
            <a:r>
              <a:rPr lang="ko-KR" altLang="en-US" dirty="0"/>
              <a:t>메소드를 실행해 </a:t>
            </a:r>
            <a:r>
              <a:rPr lang="en-US" altLang="ko-KR" dirty="0"/>
              <a:t>DB</a:t>
            </a:r>
            <a:r>
              <a:rPr lang="ko-KR" altLang="en-US" dirty="0"/>
              <a:t>의 내용을 읽어와 배열에 저장 후 테이블에 저장한다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25577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111</TotalTime>
  <Words>559</Words>
  <Application>Microsoft Office PowerPoint</Application>
  <PresentationFormat>와이드스크린</PresentationFormat>
  <Paragraphs>70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패싯</vt:lpstr>
      <vt:lpstr>Melon Top 100 Song List</vt:lpstr>
      <vt:lpstr>목차</vt:lpstr>
      <vt:lpstr>Class 개요</vt:lpstr>
      <vt:lpstr>테이블 설계</vt:lpstr>
      <vt:lpstr>프로그램 구성</vt:lpstr>
      <vt:lpstr>프로그램 구성</vt:lpstr>
      <vt:lpstr>프로그램 구성</vt:lpstr>
      <vt:lpstr>프로그램 구성</vt:lpstr>
      <vt:lpstr>시나리오</vt:lpstr>
      <vt:lpstr>시나리오</vt:lpstr>
      <vt:lpstr>시나리오</vt:lpstr>
      <vt:lpstr>시나리오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Melon Top 100 Song List</dc:title>
  <dc:creator>KWON</dc:creator>
  <cp:lastModifiedBy>KWON</cp:lastModifiedBy>
  <cp:revision>34</cp:revision>
  <dcterms:created xsi:type="dcterms:W3CDTF">2019-09-15T06:09:08Z</dcterms:created>
  <dcterms:modified xsi:type="dcterms:W3CDTF">2019-09-15T08:25:22Z</dcterms:modified>
</cp:coreProperties>
</file>