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73"/>
  </p:notesMasterIdLst>
  <p:handoutMasterIdLst>
    <p:handoutMasterId r:id="rId74"/>
  </p:handoutMasterIdLst>
  <p:sldIdLst>
    <p:sldId id="256" r:id="rId2"/>
    <p:sldId id="257" r:id="rId3"/>
    <p:sldId id="258" r:id="rId4"/>
    <p:sldId id="275" r:id="rId5"/>
    <p:sldId id="276" r:id="rId6"/>
    <p:sldId id="277" r:id="rId7"/>
    <p:sldId id="278" r:id="rId8"/>
    <p:sldId id="279" r:id="rId9"/>
    <p:sldId id="280" r:id="rId10"/>
    <p:sldId id="281" r:id="rId11"/>
    <p:sldId id="312" r:id="rId12"/>
    <p:sldId id="259" r:id="rId13"/>
    <p:sldId id="260" r:id="rId14"/>
    <p:sldId id="282" r:id="rId15"/>
    <p:sldId id="313" r:id="rId16"/>
    <p:sldId id="262" r:id="rId17"/>
    <p:sldId id="314" r:id="rId18"/>
    <p:sldId id="263" r:id="rId19"/>
    <p:sldId id="264" r:id="rId20"/>
    <p:sldId id="315" r:id="rId21"/>
    <p:sldId id="265" r:id="rId22"/>
    <p:sldId id="266" r:id="rId23"/>
    <p:sldId id="267" r:id="rId24"/>
    <p:sldId id="310" r:id="rId25"/>
    <p:sldId id="309" r:id="rId26"/>
    <p:sldId id="272" r:id="rId27"/>
    <p:sldId id="283" r:id="rId28"/>
    <p:sldId id="311" r:id="rId29"/>
    <p:sldId id="284" r:id="rId30"/>
    <p:sldId id="285" r:id="rId31"/>
    <p:sldId id="326" r:id="rId32"/>
    <p:sldId id="327" r:id="rId33"/>
    <p:sldId id="328" r:id="rId34"/>
    <p:sldId id="330" r:id="rId35"/>
    <p:sldId id="329" r:id="rId36"/>
    <p:sldId id="331" r:id="rId37"/>
    <p:sldId id="332" r:id="rId38"/>
    <p:sldId id="333" r:id="rId39"/>
    <p:sldId id="334" r:id="rId40"/>
    <p:sldId id="335" r:id="rId41"/>
    <p:sldId id="336" r:id="rId42"/>
    <p:sldId id="337" r:id="rId43"/>
    <p:sldId id="338" r:id="rId44"/>
    <p:sldId id="339" r:id="rId45"/>
    <p:sldId id="289" r:id="rId46"/>
    <p:sldId id="317" r:id="rId47"/>
    <p:sldId id="292" r:id="rId48"/>
    <p:sldId id="290" r:id="rId49"/>
    <p:sldId id="291" r:id="rId50"/>
    <p:sldId id="295" r:id="rId51"/>
    <p:sldId id="294" r:id="rId52"/>
    <p:sldId id="293" r:id="rId53"/>
    <p:sldId id="296" r:id="rId54"/>
    <p:sldId id="298" r:id="rId55"/>
    <p:sldId id="297" r:id="rId56"/>
    <p:sldId id="299" r:id="rId57"/>
    <p:sldId id="300" r:id="rId58"/>
    <p:sldId id="301" r:id="rId59"/>
    <p:sldId id="303" r:id="rId60"/>
    <p:sldId id="318" r:id="rId61"/>
    <p:sldId id="319" r:id="rId62"/>
    <p:sldId id="320" r:id="rId63"/>
    <p:sldId id="321" r:id="rId64"/>
    <p:sldId id="322" r:id="rId65"/>
    <p:sldId id="323" r:id="rId66"/>
    <p:sldId id="324" r:id="rId67"/>
    <p:sldId id="325" r:id="rId68"/>
    <p:sldId id="340" r:id="rId69"/>
    <p:sldId id="341" r:id="rId70"/>
    <p:sldId id="342" r:id="rId71"/>
    <p:sldId id="343" r:id="rId72"/>
  </p:sldIdLst>
  <p:sldSz cx="9144000" cy="6858000" type="screen4x3"/>
  <p:notesSz cx="6669088" cy="9928225"/>
  <p:defaultTex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00"/>
    <a:srgbClr val="33669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8C9C63-AEA6-4830-ADFB-055009655DD4}" v="1473" dt="2020-05-17T21:11:03.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20" y="56"/>
      </p:cViewPr>
      <p:guideLst>
        <p:guide orient="horz" pos="2160"/>
        <p:guide pos="2880"/>
      </p:guideLst>
    </p:cSldViewPr>
  </p:slideViewPr>
  <p:notesTextViewPr>
    <p:cViewPr>
      <p:scale>
        <a:sx n="3" d="2"/>
        <a:sy n="3" d="2"/>
      </p:scale>
      <p:origin x="0" y="0"/>
    </p:cViewPr>
  </p:notesText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r Cohen" userId="57c35822-8ab8-472c-9c37-a798f5763234" providerId="ADAL" clId="{718C9C63-AEA6-4830-ADFB-055009655DD4}"/>
    <pc:docChg chg="undo custSel addSld delSld modSld sldOrd">
      <pc:chgData name="Adir Cohen" userId="57c35822-8ab8-472c-9c37-a798f5763234" providerId="ADAL" clId="{718C9C63-AEA6-4830-ADFB-055009655DD4}" dt="2020-05-17T21:11:03.440" v="4091"/>
      <pc:docMkLst>
        <pc:docMk/>
      </pc:docMkLst>
      <pc:sldChg chg="del">
        <pc:chgData name="Adir Cohen" userId="57c35822-8ab8-472c-9c37-a798f5763234" providerId="ADAL" clId="{718C9C63-AEA6-4830-ADFB-055009655DD4}" dt="2020-05-13T21:23:03.530" v="5" actId="47"/>
        <pc:sldMkLst>
          <pc:docMk/>
          <pc:sldMk cId="3994033070" sldId="287"/>
        </pc:sldMkLst>
      </pc:sldChg>
      <pc:sldChg chg="del">
        <pc:chgData name="Adir Cohen" userId="57c35822-8ab8-472c-9c37-a798f5763234" providerId="ADAL" clId="{718C9C63-AEA6-4830-ADFB-055009655DD4}" dt="2020-05-13T21:23:05.042" v="6" actId="47"/>
        <pc:sldMkLst>
          <pc:docMk/>
          <pc:sldMk cId="2230576850" sldId="288"/>
        </pc:sldMkLst>
      </pc:sldChg>
      <pc:sldChg chg="del">
        <pc:chgData name="Adir Cohen" userId="57c35822-8ab8-472c-9c37-a798f5763234" providerId="ADAL" clId="{718C9C63-AEA6-4830-ADFB-055009655DD4}" dt="2020-05-13T21:22:19.535" v="0" actId="47"/>
        <pc:sldMkLst>
          <pc:docMk/>
          <pc:sldMk cId="1719101963" sldId="304"/>
        </pc:sldMkLst>
      </pc:sldChg>
      <pc:sldChg chg="del">
        <pc:chgData name="Adir Cohen" userId="57c35822-8ab8-472c-9c37-a798f5763234" providerId="ADAL" clId="{718C9C63-AEA6-4830-ADFB-055009655DD4}" dt="2020-05-13T21:22:25.024" v="4" actId="47"/>
        <pc:sldMkLst>
          <pc:docMk/>
          <pc:sldMk cId="1949588027" sldId="305"/>
        </pc:sldMkLst>
      </pc:sldChg>
      <pc:sldChg chg="del">
        <pc:chgData name="Adir Cohen" userId="57c35822-8ab8-472c-9c37-a798f5763234" providerId="ADAL" clId="{718C9C63-AEA6-4830-ADFB-055009655DD4}" dt="2020-05-13T21:22:20.739" v="1" actId="47"/>
        <pc:sldMkLst>
          <pc:docMk/>
          <pc:sldMk cId="2576747689" sldId="306"/>
        </pc:sldMkLst>
      </pc:sldChg>
      <pc:sldChg chg="del">
        <pc:chgData name="Adir Cohen" userId="57c35822-8ab8-472c-9c37-a798f5763234" providerId="ADAL" clId="{718C9C63-AEA6-4830-ADFB-055009655DD4}" dt="2020-05-13T21:22:22.987" v="2" actId="47"/>
        <pc:sldMkLst>
          <pc:docMk/>
          <pc:sldMk cId="18517078" sldId="307"/>
        </pc:sldMkLst>
      </pc:sldChg>
      <pc:sldChg chg="del">
        <pc:chgData name="Adir Cohen" userId="57c35822-8ab8-472c-9c37-a798f5763234" providerId="ADAL" clId="{718C9C63-AEA6-4830-ADFB-055009655DD4}" dt="2020-05-13T21:22:24.024" v="3" actId="47"/>
        <pc:sldMkLst>
          <pc:docMk/>
          <pc:sldMk cId="3208113656" sldId="308"/>
        </pc:sldMkLst>
      </pc:sldChg>
      <pc:sldChg chg="modSp mod">
        <pc:chgData name="Adir Cohen" userId="57c35822-8ab8-472c-9c37-a798f5763234" providerId="ADAL" clId="{718C9C63-AEA6-4830-ADFB-055009655DD4}" dt="2020-05-17T20:18:15.966" v="2874" actId="20577"/>
        <pc:sldMkLst>
          <pc:docMk/>
          <pc:sldMk cId="4051302944" sldId="321"/>
        </pc:sldMkLst>
        <pc:spChg chg="mod">
          <ac:chgData name="Adir Cohen" userId="57c35822-8ab8-472c-9c37-a798f5763234" providerId="ADAL" clId="{718C9C63-AEA6-4830-ADFB-055009655DD4}" dt="2020-05-17T20:18:15.966" v="2874" actId="20577"/>
          <ac:spMkLst>
            <pc:docMk/>
            <pc:sldMk cId="4051302944" sldId="321"/>
            <ac:spMk id="9219" creationId="{00000000-0000-0000-0000-000000000000}"/>
          </ac:spMkLst>
        </pc:spChg>
      </pc:sldChg>
      <pc:sldChg chg="addSp delSp modSp new mod">
        <pc:chgData name="Adir Cohen" userId="57c35822-8ab8-472c-9c37-a798f5763234" providerId="ADAL" clId="{718C9C63-AEA6-4830-ADFB-055009655DD4}" dt="2020-05-13T21:23:34.034" v="46" actId="1076"/>
        <pc:sldMkLst>
          <pc:docMk/>
          <pc:sldMk cId="2698424444" sldId="326"/>
        </pc:sldMkLst>
        <pc:spChg chg="mod">
          <ac:chgData name="Adir Cohen" userId="57c35822-8ab8-472c-9c37-a798f5763234" providerId="ADAL" clId="{718C9C63-AEA6-4830-ADFB-055009655DD4}" dt="2020-05-13T21:23:20.017" v="31" actId="21"/>
          <ac:spMkLst>
            <pc:docMk/>
            <pc:sldMk cId="2698424444" sldId="326"/>
            <ac:spMk id="2" creationId="{40D0C5B3-2390-4853-9289-210A8BAB0D7A}"/>
          </ac:spMkLst>
        </pc:spChg>
        <pc:spChg chg="del">
          <ac:chgData name="Adir Cohen" userId="57c35822-8ab8-472c-9c37-a798f5763234" providerId="ADAL" clId="{718C9C63-AEA6-4830-ADFB-055009655DD4}" dt="2020-05-13T21:23:17.808" v="30" actId="478"/>
          <ac:spMkLst>
            <pc:docMk/>
            <pc:sldMk cId="2698424444" sldId="326"/>
            <ac:spMk id="3" creationId="{ECC99DEB-65CC-4FBE-8DE2-797CA139633B}"/>
          </ac:spMkLst>
        </pc:spChg>
        <pc:spChg chg="add mod">
          <ac:chgData name="Adir Cohen" userId="57c35822-8ab8-472c-9c37-a798f5763234" providerId="ADAL" clId="{718C9C63-AEA6-4830-ADFB-055009655DD4}" dt="2020-05-13T21:23:34.034" v="46" actId="1076"/>
          <ac:spMkLst>
            <pc:docMk/>
            <pc:sldMk cId="2698424444" sldId="326"/>
            <ac:spMk id="5" creationId="{46A682D8-16C2-4FEE-9283-4202278796B6}"/>
          </ac:spMkLst>
        </pc:spChg>
      </pc:sldChg>
      <pc:sldChg chg="addSp delSp modSp new mod">
        <pc:chgData name="Adir Cohen" userId="57c35822-8ab8-472c-9c37-a798f5763234" providerId="ADAL" clId="{718C9C63-AEA6-4830-ADFB-055009655DD4}" dt="2020-05-13T21:25:05.242" v="65" actId="121"/>
        <pc:sldMkLst>
          <pc:docMk/>
          <pc:sldMk cId="2833294113" sldId="327"/>
        </pc:sldMkLst>
        <pc:spChg chg="mod">
          <ac:chgData name="Adir Cohen" userId="57c35822-8ab8-472c-9c37-a798f5763234" providerId="ADAL" clId="{718C9C63-AEA6-4830-ADFB-055009655DD4}" dt="2020-05-13T21:25:05.242" v="65" actId="121"/>
          <ac:spMkLst>
            <pc:docMk/>
            <pc:sldMk cId="2833294113" sldId="327"/>
            <ac:spMk id="2" creationId="{95AFC6F1-5CF5-4DB4-9EB5-D514241CF218}"/>
          </ac:spMkLst>
        </pc:spChg>
        <pc:spChg chg="add del">
          <ac:chgData name="Adir Cohen" userId="57c35822-8ab8-472c-9c37-a798f5763234" providerId="ADAL" clId="{718C9C63-AEA6-4830-ADFB-055009655DD4}" dt="2020-05-13T21:24:48.279" v="49"/>
          <ac:spMkLst>
            <pc:docMk/>
            <pc:sldMk cId="2833294113" sldId="327"/>
            <ac:spMk id="3" creationId="{26AFCF35-6C93-4846-820F-589B5E7C2D64}"/>
          </ac:spMkLst>
        </pc:spChg>
        <pc:picChg chg="add del mod">
          <ac:chgData name="Adir Cohen" userId="57c35822-8ab8-472c-9c37-a798f5763234" providerId="ADAL" clId="{718C9C63-AEA6-4830-ADFB-055009655DD4}" dt="2020-05-13T21:24:48.279" v="49"/>
          <ac:picMkLst>
            <pc:docMk/>
            <pc:sldMk cId="2833294113" sldId="327"/>
            <ac:picMk id="5" creationId="{62B5D5DF-6213-4736-B3D9-D0CA391C2F7C}"/>
          </ac:picMkLst>
        </pc:picChg>
        <pc:picChg chg="add mod">
          <ac:chgData name="Adir Cohen" userId="57c35822-8ab8-472c-9c37-a798f5763234" providerId="ADAL" clId="{718C9C63-AEA6-4830-ADFB-055009655DD4}" dt="2020-05-13T21:24:58.641" v="53" actId="1076"/>
          <ac:picMkLst>
            <pc:docMk/>
            <pc:sldMk cId="2833294113" sldId="327"/>
            <ac:picMk id="6" creationId="{6CA5464C-E807-4B94-BB4B-40CA35D2EDB9}"/>
          </ac:picMkLst>
        </pc:picChg>
      </pc:sldChg>
      <pc:sldChg chg="addSp delSp modSp add mod modAnim">
        <pc:chgData name="Adir Cohen" userId="57c35822-8ab8-472c-9c37-a798f5763234" providerId="ADAL" clId="{718C9C63-AEA6-4830-ADFB-055009655DD4}" dt="2020-05-13T21:35:13.533" v="339"/>
        <pc:sldMkLst>
          <pc:docMk/>
          <pc:sldMk cId="3518309150" sldId="328"/>
        </pc:sldMkLst>
        <pc:spChg chg="del">
          <ac:chgData name="Adir Cohen" userId="57c35822-8ab8-472c-9c37-a798f5763234" providerId="ADAL" clId="{718C9C63-AEA6-4830-ADFB-055009655DD4}" dt="2020-05-13T21:26:17.125" v="71" actId="478"/>
          <ac:spMkLst>
            <pc:docMk/>
            <pc:sldMk cId="3518309150" sldId="328"/>
            <ac:spMk id="3" creationId="{26AFCF35-6C93-4846-820F-589B5E7C2D64}"/>
          </ac:spMkLst>
        </pc:spChg>
        <pc:spChg chg="add mod">
          <ac:chgData name="Adir Cohen" userId="57c35822-8ab8-472c-9c37-a798f5763234" providerId="ADAL" clId="{718C9C63-AEA6-4830-ADFB-055009655DD4}" dt="2020-05-13T21:27:28.002" v="263" actId="403"/>
          <ac:spMkLst>
            <pc:docMk/>
            <pc:sldMk cId="3518309150" sldId="328"/>
            <ac:spMk id="7" creationId="{F72B655F-DEDA-4A65-BFB2-D64927FE1017}"/>
          </ac:spMkLst>
        </pc:spChg>
        <pc:spChg chg="add mod">
          <ac:chgData name="Adir Cohen" userId="57c35822-8ab8-472c-9c37-a798f5763234" providerId="ADAL" clId="{718C9C63-AEA6-4830-ADFB-055009655DD4}" dt="2020-05-13T21:32:36.269" v="337" actId="20577"/>
          <ac:spMkLst>
            <pc:docMk/>
            <pc:sldMk cId="3518309150" sldId="328"/>
            <ac:spMk id="8" creationId="{C6B13DEC-DDF0-426D-A68A-BD70624D0677}"/>
          </ac:spMkLst>
        </pc:spChg>
        <pc:spChg chg="add mod">
          <ac:chgData name="Adir Cohen" userId="57c35822-8ab8-472c-9c37-a798f5763234" providerId="ADAL" clId="{718C9C63-AEA6-4830-ADFB-055009655DD4}" dt="2020-05-13T21:32:32.805" v="335" actId="20577"/>
          <ac:spMkLst>
            <pc:docMk/>
            <pc:sldMk cId="3518309150" sldId="328"/>
            <ac:spMk id="9" creationId="{68669499-F181-4305-BE37-80D1D0D51A19}"/>
          </ac:spMkLst>
        </pc:spChg>
        <pc:spChg chg="add mod">
          <ac:chgData name="Adir Cohen" userId="57c35822-8ab8-472c-9c37-a798f5763234" providerId="ADAL" clId="{718C9C63-AEA6-4830-ADFB-055009655DD4}" dt="2020-05-13T21:32:29.488" v="333" actId="20577"/>
          <ac:spMkLst>
            <pc:docMk/>
            <pc:sldMk cId="3518309150" sldId="328"/>
            <ac:spMk id="10" creationId="{B471E4EA-C13E-4D14-89E4-5F09309B285B}"/>
          </ac:spMkLst>
        </pc:spChg>
        <pc:spChg chg="add mod">
          <ac:chgData name="Adir Cohen" userId="57c35822-8ab8-472c-9c37-a798f5763234" providerId="ADAL" clId="{718C9C63-AEA6-4830-ADFB-055009655DD4}" dt="2020-05-13T21:31:56.931" v="321" actId="113"/>
          <ac:spMkLst>
            <pc:docMk/>
            <pc:sldMk cId="3518309150" sldId="328"/>
            <ac:spMk id="11" creationId="{AC14A3F9-1E92-421E-BCA9-7EB658270125}"/>
          </ac:spMkLst>
        </pc:spChg>
        <pc:spChg chg="add mod">
          <ac:chgData name="Adir Cohen" userId="57c35822-8ab8-472c-9c37-a798f5763234" providerId="ADAL" clId="{718C9C63-AEA6-4830-ADFB-055009655DD4}" dt="2020-05-13T21:32:23.305" v="329" actId="20577"/>
          <ac:spMkLst>
            <pc:docMk/>
            <pc:sldMk cId="3518309150" sldId="328"/>
            <ac:spMk id="12" creationId="{D607483E-B346-405C-8D10-9D47CA388067}"/>
          </ac:spMkLst>
        </pc:spChg>
        <pc:spChg chg="add mod">
          <ac:chgData name="Adir Cohen" userId="57c35822-8ab8-472c-9c37-a798f5763234" providerId="ADAL" clId="{718C9C63-AEA6-4830-ADFB-055009655DD4}" dt="2020-05-13T21:32:11.339" v="325" actId="403"/>
          <ac:spMkLst>
            <pc:docMk/>
            <pc:sldMk cId="3518309150" sldId="328"/>
            <ac:spMk id="13" creationId="{E13FF085-FB5C-4159-A0F1-EC81A022EECA}"/>
          </ac:spMkLst>
        </pc:spChg>
        <pc:picChg chg="add mod">
          <ac:chgData name="Adir Cohen" userId="57c35822-8ab8-472c-9c37-a798f5763234" providerId="ADAL" clId="{718C9C63-AEA6-4830-ADFB-055009655DD4}" dt="2020-05-13T21:26:15.196" v="70" actId="14100"/>
          <ac:picMkLst>
            <pc:docMk/>
            <pc:sldMk cId="3518309150" sldId="328"/>
            <ac:picMk id="5" creationId="{6E84F6FF-F03A-45B0-927D-0849293A0763}"/>
          </ac:picMkLst>
        </pc:picChg>
        <pc:picChg chg="del">
          <ac:chgData name="Adir Cohen" userId="57c35822-8ab8-472c-9c37-a798f5763234" providerId="ADAL" clId="{718C9C63-AEA6-4830-ADFB-055009655DD4}" dt="2020-05-13T21:25:14.154" v="67" actId="478"/>
          <ac:picMkLst>
            <pc:docMk/>
            <pc:sldMk cId="3518309150" sldId="328"/>
            <ac:picMk id="6" creationId="{6CA5464C-E807-4B94-BB4B-40CA35D2EDB9}"/>
          </ac:picMkLst>
        </pc:picChg>
        <pc:cxnChg chg="add mod">
          <ac:chgData name="Adir Cohen" userId="57c35822-8ab8-472c-9c37-a798f5763234" providerId="ADAL" clId="{718C9C63-AEA6-4830-ADFB-055009655DD4}" dt="2020-05-13T21:30:03.641" v="283" actId="14100"/>
          <ac:cxnSpMkLst>
            <pc:docMk/>
            <pc:sldMk cId="3518309150" sldId="328"/>
            <ac:cxnSpMk id="15" creationId="{8414E128-3AF5-4617-8F25-D8EB317B21D4}"/>
          </ac:cxnSpMkLst>
        </pc:cxnChg>
        <pc:cxnChg chg="add del">
          <ac:chgData name="Adir Cohen" userId="57c35822-8ab8-472c-9c37-a798f5763234" providerId="ADAL" clId="{718C9C63-AEA6-4830-ADFB-055009655DD4}" dt="2020-05-13T21:30:12.858" v="285" actId="11529"/>
          <ac:cxnSpMkLst>
            <pc:docMk/>
            <pc:sldMk cId="3518309150" sldId="328"/>
            <ac:cxnSpMk id="18" creationId="{AD00A1A8-483F-4511-B0D6-1E512613EEAD}"/>
          </ac:cxnSpMkLst>
        </pc:cxnChg>
        <pc:cxnChg chg="add mod">
          <ac:chgData name="Adir Cohen" userId="57c35822-8ab8-472c-9c37-a798f5763234" providerId="ADAL" clId="{718C9C63-AEA6-4830-ADFB-055009655DD4}" dt="2020-05-13T21:30:20.221" v="288" actId="14100"/>
          <ac:cxnSpMkLst>
            <pc:docMk/>
            <pc:sldMk cId="3518309150" sldId="328"/>
            <ac:cxnSpMk id="19" creationId="{CBC22D00-CEC6-4A48-BCC5-8F102552E8D4}"/>
          </ac:cxnSpMkLst>
        </pc:cxnChg>
        <pc:cxnChg chg="add mod">
          <ac:chgData name="Adir Cohen" userId="57c35822-8ab8-472c-9c37-a798f5763234" providerId="ADAL" clId="{718C9C63-AEA6-4830-ADFB-055009655DD4}" dt="2020-05-13T21:32:18.500" v="327" actId="1076"/>
          <ac:cxnSpMkLst>
            <pc:docMk/>
            <pc:sldMk cId="3518309150" sldId="328"/>
            <ac:cxnSpMk id="21" creationId="{2BB95E39-1029-480B-BF3F-9A1FEC6F61BA}"/>
          </ac:cxnSpMkLst>
        </pc:cxnChg>
        <pc:cxnChg chg="add mod">
          <ac:chgData name="Adir Cohen" userId="57c35822-8ab8-472c-9c37-a798f5763234" providerId="ADAL" clId="{718C9C63-AEA6-4830-ADFB-055009655DD4}" dt="2020-05-13T21:30:32.638" v="294" actId="14100"/>
          <ac:cxnSpMkLst>
            <pc:docMk/>
            <pc:sldMk cId="3518309150" sldId="328"/>
            <ac:cxnSpMk id="23" creationId="{D44B29FC-BE89-4C58-8B81-5F2B867A1923}"/>
          </ac:cxnSpMkLst>
        </pc:cxnChg>
        <pc:cxnChg chg="add mod">
          <ac:chgData name="Adir Cohen" userId="57c35822-8ab8-472c-9c37-a798f5763234" providerId="ADAL" clId="{718C9C63-AEA6-4830-ADFB-055009655DD4}" dt="2020-05-13T21:30:39.256" v="297" actId="14100"/>
          <ac:cxnSpMkLst>
            <pc:docMk/>
            <pc:sldMk cId="3518309150" sldId="328"/>
            <ac:cxnSpMk id="25" creationId="{57C40527-9EB8-4070-BF68-31863FD9F899}"/>
          </ac:cxnSpMkLst>
        </pc:cxnChg>
        <pc:cxnChg chg="add mod">
          <ac:chgData name="Adir Cohen" userId="57c35822-8ab8-472c-9c37-a798f5763234" providerId="ADAL" clId="{718C9C63-AEA6-4830-ADFB-055009655DD4}" dt="2020-05-13T21:32:26.999" v="332" actId="14100"/>
          <ac:cxnSpMkLst>
            <pc:docMk/>
            <pc:sldMk cId="3518309150" sldId="328"/>
            <ac:cxnSpMk id="27" creationId="{90C421FC-8799-4DF3-90B1-24C71F7D96CE}"/>
          </ac:cxnSpMkLst>
        </pc:cxnChg>
        <pc:cxnChg chg="add mod">
          <ac:chgData name="Adir Cohen" userId="57c35822-8ab8-472c-9c37-a798f5763234" providerId="ADAL" clId="{718C9C63-AEA6-4830-ADFB-055009655DD4}" dt="2020-05-13T21:30:53.456" v="303" actId="14100"/>
          <ac:cxnSpMkLst>
            <pc:docMk/>
            <pc:sldMk cId="3518309150" sldId="328"/>
            <ac:cxnSpMk id="29" creationId="{71302DD7-0860-4649-8F94-C74E0E9AC02B}"/>
          </ac:cxnSpMkLst>
        </pc:cxnChg>
        <pc:cxnChg chg="add mod">
          <ac:chgData name="Adir Cohen" userId="57c35822-8ab8-472c-9c37-a798f5763234" providerId="ADAL" clId="{718C9C63-AEA6-4830-ADFB-055009655DD4}" dt="2020-05-13T21:31:28.383" v="316" actId="14100"/>
          <ac:cxnSpMkLst>
            <pc:docMk/>
            <pc:sldMk cId="3518309150" sldId="328"/>
            <ac:cxnSpMk id="31" creationId="{490AF741-FC78-48BB-942C-71FD23F733A1}"/>
          </ac:cxnSpMkLst>
        </pc:cxnChg>
        <pc:cxnChg chg="add mod">
          <ac:chgData name="Adir Cohen" userId="57c35822-8ab8-472c-9c37-a798f5763234" providerId="ADAL" clId="{718C9C63-AEA6-4830-ADFB-055009655DD4}" dt="2020-05-13T21:31:24.775" v="315" actId="14100"/>
          <ac:cxnSpMkLst>
            <pc:docMk/>
            <pc:sldMk cId="3518309150" sldId="328"/>
            <ac:cxnSpMk id="33" creationId="{D78C77D7-C00A-42D0-92FF-D2D7A9011205}"/>
          </ac:cxnSpMkLst>
        </pc:cxnChg>
        <pc:cxnChg chg="add mod">
          <ac:chgData name="Adir Cohen" userId="57c35822-8ab8-472c-9c37-a798f5763234" providerId="ADAL" clId="{718C9C63-AEA6-4830-ADFB-055009655DD4}" dt="2020-05-13T21:31:17.304" v="312" actId="14100"/>
          <ac:cxnSpMkLst>
            <pc:docMk/>
            <pc:sldMk cId="3518309150" sldId="328"/>
            <ac:cxnSpMk id="35" creationId="{0E263612-8319-49A2-BC5E-BEA4CBFBDEF1}"/>
          </ac:cxnSpMkLst>
        </pc:cxnChg>
        <pc:cxnChg chg="add mod">
          <ac:chgData name="Adir Cohen" userId="57c35822-8ab8-472c-9c37-a798f5763234" providerId="ADAL" clId="{718C9C63-AEA6-4830-ADFB-055009655DD4}" dt="2020-05-13T21:31:21.938" v="314" actId="1076"/>
          <ac:cxnSpMkLst>
            <pc:docMk/>
            <pc:sldMk cId="3518309150" sldId="328"/>
            <ac:cxnSpMk id="37" creationId="{AC84D207-06A1-4BCC-8B8D-6DABA24F7AF0}"/>
          </ac:cxnSpMkLst>
        </pc:cxnChg>
      </pc:sldChg>
      <pc:sldChg chg="addSp delSp modSp add mod ord modAnim">
        <pc:chgData name="Adir Cohen" userId="57c35822-8ab8-472c-9c37-a798f5763234" providerId="ADAL" clId="{718C9C63-AEA6-4830-ADFB-055009655DD4}" dt="2020-05-13T21:45:38.283" v="884"/>
        <pc:sldMkLst>
          <pc:docMk/>
          <pc:sldMk cId="3270824974" sldId="329"/>
        </pc:sldMkLst>
        <pc:spChg chg="mod">
          <ac:chgData name="Adir Cohen" userId="57c35822-8ab8-472c-9c37-a798f5763234" providerId="ADAL" clId="{718C9C63-AEA6-4830-ADFB-055009655DD4}" dt="2020-05-13T21:41:48.112" v="754" actId="1076"/>
          <ac:spMkLst>
            <pc:docMk/>
            <pc:sldMk cId="3270824974" sldId="329"/>
            <ac:spMk id="2" creationId="{95AFC6F1-5CF5-4DB4-9EB5-D514241CF218}"/>
          </ac:spMkLst>
        </pc:spChg>
        <pc:spChg chg="mod">
          <ac:chgData name="Adir Cohen" userId="57c35822-8ab8-472c-9c37-a798f5763234" providerId="ADAL" clId="{718C9C63-AEA6-4830-ADFB-055009655DD4}" dt="2020-05-13T21:45:25.818" v="882" actId="1076"/>
          <ac:spMkLst>
            <pc:docMk/>
            <pc:sldMk cId="3270824974" sldId="329"/>
            <ac:spMk id="7" creationId="{F72B655F-DEDA-4A65-BFB2-D64927FE1017}"/>
          </ac:spMkLst>
        </pc:spChg>
        <pc:cxnChg chg="add del">
          <ac:chgData name="Adir Cohen" userId="57c35822-8ab8-472c-9c37-a798f5763234" providerId="ADAL" clId="{718C9C63-AEA6-4830-ADFB-055009655DD4}" dt="2020-05-13T21:41:42.058" v="752" actId="11529"/>
          <ac:cxnSpMkLst>
            <pc:docMk/>
            <pc:sldMk cId="3270824974" sldId="329"/>
            <ac:cxnSpMk id="6" creationId="{6C3C48CB-DBEB-4ECD-87C2-62E1643FF59F}"/>
          </ac:cxnSpMkLst>
        </pc:cxnChg>
        <pc:cxnChg chg="add mod">
          <ac:chgData name="Adir Cohen" userId="57c35822-8ab8-472c-9c37-a798f5763234" providerId="ADAL" clId="{718C9C63-AEA6-4830-ADFB-055009655DD4}" dt="2020-05-13T21:42:36.721" v="773" actId="1076"/>
          <ac:cxnSpMkLst>
            <pc:docMk/>
            <pc:sldMk cId="3270824974" sldId="329"/>
            <ac:cxnSpMk id="16" creationId="{3C841BE2-77A7-4A2E-A495-DF99CA0255E0}"/>
          </ac:cxnSpMkLst>
        </pc:cxnChg>
        <pc:cxnChg chg="add mod">
          <ac:chgData name="Adir Cohen" userId="57c35822-8ab8-472c-9c37-a798f5763234" providerId="ADAL" clId="{718C9C63-AEA6-4830-ADFB-055009655DD4}" dt="2020-05-13T21:42:23.930" v="765" actId="14100"/>
          <ac:cxnSpMkLst>
            <pc:docMk/>
            <pc:sldMk cId="3270824974" sldId="329"/>
            <ac:cxnSpMk id="28" creationId="{B8E3F166-ACA4-492E-9055-EE2287FE7D25}"/>
          </ac:cxnSpMkLst>
        </pc:cxnChg>
        <pc:cxnChg chg="add mod">
          <ac:chgData name="Adir Cohen" userId="57c35822-8ab8-472c-9c37-a798f5763234" providerId="ADAL" clId="{718C9C63-AEA6-4830-ADFB-055009655DD4}" dt="2020-05-13T21:42:29.119" v="769" actId="1036"/>
          <ac:cxnSpMkLst>
            <pc:docMk/>
            <pc:sldMk cId="3270824974" sldId="329"/>
            <ac:cxnSpMk id="30" creationId="{BADD445F-45EF-479A-A9C0-E3111912EE75}"/>
          </ac:cxnSpMkLst>
        </pc:cxnChg>
        <pc:cxnChg chg="add mod">
          <ac:chgData name="Adir Cohen" userId="57c35822-8ab8-472c-9c37-a798f5763234" providerId="ADAL" clId="{718C9C63-AEA6-4830-ADFB-055009655DD4}" dt="2020-05-13T21:42:41.164" v="775" actId="1076"/>
          <ac:cxnSpMkLst>
            <pc:docMk/>
            <pc:sldMk cId="3270824974" sldId="329"/>
            <ac:cxnSpMk id="32" creationId="{8620791E-CA43-4380-8920-89CDFF95F267}"/>
          </ac:cxnSpMkLst>
        </pc:cxnChg>
        <pc:cxnChg chg="add mod">
          <ac:chgData name="Adir Cohen" userId="57c35822-8ab8-472c-9c37-a798f5763234" providerId="ADAL" clId="{718C9C63-AEA6-4830-ADFB-055009655DD4}" dt="2020-05-13T21:43:41.530" v="838" actId="208"/>
          <ac:cxnSpMkLst>
            <pc:docMk/>
            <pc:sldMk cId="3270824974" sldId="329"/>
            <ac:cxnSpMk id="36" creationId="{EA7C3327-616B-4856-9235-B0BF58F91F38}"/>
          </ac:cxnSpMkLst>
        </pc:cxnChg>
        <pc:cxnChg chg="add mod">
          <ac:chgData name="Adir Cohen" userId="57c35822-8ab8-472c-9c37-a798f5763234" providerId="ADAL" clId="{718C9C63-AEA6-4830-ADFB-055009655DD4}" dt="2020-05-13T21:43:47.711" v="840" actId="1076"/>
          <ac:cxnSpMkLst>
            <pc:docMk/>
            <pc:sldMk cId="3270824974" sldId="329"/>
            <ac:cxnSpMk id="38" creationId="{72405CC5-3A35-4D8D-A1D9-5A32A67296E8}"/>
          </ac:cxnSpMkLst>
        </pc:cxnChg>
        <pc:cxnChg chg="add mod">
          <ac:chgData name="Adir Cohen" userId="57c35822-8ab8-472c-9c37-a798f5763234" providerId="ADAL" clId="{718C9C63-AEA6-4830-ADFB-055009655DD4}" dt="2020-05-13T21:44:39.830" v="869" actId="1076"/>
          <ac:cxnSpMkLst>
            <pc:docMk/>
            <pc:sldMk cId="3270824974" sldId="329"/>
            <ac:cxnSpMk id="39" creationId="{CE984CDB-E4E2-4E88-AE02-21475E44998B}"/>
          </ac:cxnSpMkLst>
        </pc:cxnChg>
        <pc:cxnChg chg="add mod">
          <ac:chgData name="Adir Cohen" userId="57c35822-8ab8-472c-9c37-a798f5763234" providerId="ADAL" clId="{718C9C63-AEA6-4830-ADFB-055009655DD4}" dt="2020-05-13T21:44:07.211" v="849" actId="1076"/>
          <ac:cxnSpMkLst>
            <pc:docMk/>
            <pc:sldMk cId="3270824974" sldId="329"/>
            <ac:cxnSpMk id="40" creationId="{47DE0DDC-4029-43FF-96A9-975D6957BF69}"/>
          </ac:cxnSpMkLst>
        </pc:cxnChg>
        <pc:cxnChg chg="add del mod">
          <ac:chgData name="Adir Cohen" userId="57c35822-8ab8-472c-9c37-a798f5763234" providerId="ADAL" clId="{718C9C63-AEA6-4830-ADFB-055009655DD4}" dt="2020-05-13T21:44:10.387" v="851" actId="478"/>
          <ac:cxnSpMkLst>
            <pc:docMk/>
            <pc:sldMk cId="3270824974" sldId="329"/>
            <ac:cxnSpMk id="41" creationId="{53EC653E-9619-4742-9F0B-E849DAEE061D}"/>
          </ac:cxnSpMkLst>
        </pc:cxnChg>
        <pc:cxnChg chg="add mod">
          <ac:chgData name="Adir Cohen" userId="57c35822-8ab8-472c-9c37-a798f5763234" providerId="ADAL" clId="{718C9C63-AEA6-4830-ADFB-055009655DD4}" dt="2020-05-13T21:44:15.204" v="853" actId="1076"/>
          <ac:cxnSpMkLst>
            <pc:docMk/>
            <pc:sldMk cId="3270824974" sldId="329"/>
            <ac:cxnSpMk id="48" creationId="{50097056-AC18-4E62-8879-3D0BD4752EEA}"/>
          </ac:cxnSpMkLst>
        </pc:cxnChg>
        <pc:cxnChg chg="add mod">
          <ac:chgData name="Adir Cohen" userId="57c35822-8ab8-472c-9c37-a798f5763234" providerId="ADAL" clId="{718C9C63-AEA6-4830-ADFB-055009655DD4}" dt="2020-05-13T21:44:43.723" v="870" actId="1076"/>
          <ac:cxnSpMkLst>
            <pc:docMk/>
            <pc:sldMk cId="3270824974" sldId="329"/>
            <ac:cxnSpMk id="49" creationId="{F066CA3C-B5BA-44A7-ABB5-484854714568}"/>
          </ac:cxnSpMkLst>
        </pc:cxnChg>
        <pc:cxnChg chg="add mod">
          <ac:chgData name="Adir Cohen" userId="57c35822-8ab8-472c-9c37-a798f5763234" providerId="ADAL" clId="{718C9C63-AEA6-4830-ADFB-055009655DD4}" dt="2020-05-13T21:44:50.454" v="874" actId="1076"/>
          <ac:cxnSpMkLst>
            <pc:docMk/>
            <pc:sldMk cId="3270824974" sldId="329"/>
            <ac:cxnSpMk id="51" creationId="{539AC06C-FC61-43A9-8461-475E406DDC98}"/>
          </ac:cxnSpMkLst>
        </pc:cxnChg>
        <pc:cxnChg chg="add mod">
          <ac:chgData name="Adir Cohen" userId="57c35822-8ab8-472c-9c37-a798f5763234" providerId="ADAL" clId="{718C9C63-AEA6-4830-ADFB-055009655DD4}" dt="2020-05-13T21:44:52.941" v="876" actId="1076"/>
          <ac:cxnSpMkLst>
            <pc:docMk/>
            <pc:sldMk cId="3270824974" sldId="329"/>
            <ac:cxnSpMk id="53" creationId="{82C48C1A-5F38-4B79-9BFE-8C3F39D823E0}"/>
          </ac:cxnSpMkLst>
        </pc:cxnChg>
        <pc:cxnChg chg="add mod">
          <ac:chgData name="Adir Cohen" userId="57c35822-8ab8-472c-9c37-a798f5763234" providerId="ADAL" clId="{718C9C63-AEA6-4830-ADFB-055009655DD4}" dt="2020-05-13T21:45:02.269" v="880" actId="1036"/>
          <ac:cxnSpMkLst>
            <pc:docMk/>
            <pc:sldMk cId="3270824974" sldId="329"/>
            <ac:cxnSpMk id="54" creationId="{169D3236-BC86-4E0C-BBE5-A3F036CA9EB1}"/>
          </ac:cxnSpMkLst>
        </pc:cxnChg>
      </pc:sldChg>
      <pc:sldChg chg="addSp delSp modSp add mod modAnim">
        <pc:chgData name="Adir Cohen" userId="57c35822-8ab8-472c-9c37-a798f5763234" providerId="ADAL" clId="{718C9C63-AEA6-4830-ADFB-055009655DD4}" dt="2020-05-13T21:40:45.096" v="741"/>
        <pc:sldMkLst>
          <pc:docMk/>
          <pc:sldMk cId="3597409037" sldId="330"/>
        </pc:sldMkLst>
        <pc:spChg chg="mod">
          <ac:chgData name="Adir Cohen" userId="57c35822-8ab8-472c-9c37-a798f5763234" providerId="ADAL" clId="{718C9C63-AEA6-4830-ADFB-055009655DD4}" dt="2020-05-13T21:39:10.691" v="716" actId="1076"/>
          <ac:spMkLst>
            <pc:docMk/>
            <pc:sldMk cId="3597409037" sldId="330"/>
            <ac:spMk id="7" creationId="{F72B655F-DEDA-4A65-BFB2-D64927FE1017}"/>
          </ac:spMkLst>
        </pc:spChg>
        <pc:grpChg chg="del mod">
          <ac:chgData name="Adir Cohen" userId="57c35822-8ab8-472c-9c37-a798f5763234" providerId="ADAL" clId="{718C9C63-AEA6-4830-ADFB-055009655DD4}" dt="2020-05-13T21:39:35.251" v="723"/>
          <ac:grpSpMkLst>
            <pc:docMk/>
            <pc:sldMk cId="3597409037" sldId="330"/>
            <ac:grpSpMk id="16" creationId="{90A6692F-8B8E-482E-84F2-CBB01418F7D5}"/>
          </ac:grpSpMkLst>
        </pc:grpChg>
        <pc:grpChg chg="del mod">
          <ac:chgData name="Adir Cohen" userId="57c35822-8ab8-472c-9c37-a798f5763234" providerId="ADAL" clId="{718C9C63-AEA6-4830-ADFB-055009655DD4}" dt="2020-05-13T21:39:38.826" v="725"/>
          <ac:grpSpMkLst>
            <pc:docMk/>
            <pc:sldMk cId="3597409037" sldId="330"/>
            <ac:grpSpMk id="18" creationId="{D85F0E01-EFEC-4822-A1ED-946D5996BAF7}"/>
          </ac:grpSpMkLst>
        </pc:grpChg>
        <pc:grpChg chg="mod">
          <ac:chgData name="Adir Cohen" userId="57c35822-8ab8-472c-9c37-a798f5763234" providerId="ADAL" clId="{718C9C63-AEA6-4830-ADFB-055009655DD4}" dt="2020-05-13T21:39:38.826" v="725"/>
          <ac:grpSpMkLst>
            <pc:docMk/>
            <pc:sldMk cId="3597409037" sldId="330"/>
            <ac:grpSpMk id="22" creationId="{AD3F4615-F402-4B8C-8FE7-926E73413D7B}"/>
          </ac:grpSpMkLst>
        </pc:grpChg>
        <pc:grpChg chg="mod">
          <ac:chgData name="Adir Cohen" userId="57c35822-8ab8-472c-9c37-a798f5763234" providerId="ADAL" clId="{718C9C63-AEA6-4830-ADFB-055009655DD4}" dt="2020-05-13T21:39:57.427" v="731"/>
          <ac:grpSpMkLst>
            <pc:docMk/>
            <pc:sldMk cId="3597409037" sldId="330"/>
            <ac:grpSpMk id="34" creationId="{99350720-5B47-4B29-8834-E55DE26B1922}"/>
          </ac:grpSpMkLst>
        </pc:grpChg>
        <pc:grpChg chg="mod">
          <ac:chgData name="Adir Cohen" userId="57c35822-8ab8-472c-9c37-a798f5763234" providerId="ADAL" clId="{718C9C63-AEA6-4830-ADFB-055009655DD4}" dt="2020-05-13T21:39:57.427" v="731"/>
          <ac:grpSpMkLst>
            <pc:docMk/>
            <pc:sldMk cId="3597409037" sldId="330"/>
            <ac:grpSpMk id="36" creationId="{0CCDD6C5-1BCA-40B7-B721-29840D6AD600}"/>
          </ac:grpSpMkLst>
        </pc:grpChg>
        <pc:inkChg chg="add del">
          <ac:chgData name="Adir Cohen" userId="57c35822-8ab8-472c-9c37-a798f5763234" providerId="ADAL" clId="{718C9C63-AEA6-4830-ADFB-055009655DD4}" dt="2020-05-13T21:39:17.703" v="718" actId="9405"/>
          <ac:inkMkLst>
            <pc:docMk/>
            <pc:sldMk cId="3597409037" sldId="330"/>
            <ac:inkMk id="3" creationId="{9B9FDF28-3817-4356-B135-3240DCDC1371}"/>
          </ac:inkMkLst>
        </pc:inkChg>
        <pc:inkChg chg="add mod">
          <ac:chgData name="Adir Cohen" userId="57c35822-8ab8-472c-9c37-a798f5763234" providerId="ADAL" clId="{718C9C63-AEA6-4830-ADFB-055009655DD4}" dt="2020-05-13T21:39:38.826" v="725"/>
          <ac:inkMkLst>
            <pc:docMk/>
            <pc:sldMk cId="3597409037" sldId="330"/>
            <ac:inkMk id="6" creationId="{FF22B39C-EAD6-4C2D-8E0A-F3973FF9AF94}"/>
          </ac:inkMkLst>
        </pc:inkChg>
        <pc:inkChg chg="add mod">
          <ac:chgData name="Adir Cohen" userId="57c35822-8ab8-472c-9c37-a798f5763234" providerId="ADAL" clId="{718C9C63-AEA6-4830-ADFB-055009655DD4}" dt="2020-05-13T21:39:38.826" v="725"/>
          <ac:inkMkLst>
            <pc:docMk/>
            <pc:sldMk cId="3597409037" sldId="330"/>
            <ac:inkMk id="14" creationId="{8A797F73-8786-405F-AE53-1EEA3EACBFD5}"/>
          </ac:inkMkLst>
        </pc:inkChg>
        <pc:inkChg chg="add mod">
          <ac:chgData name="Adir Cohen" userId="57c35822-8ab8-472c-9c37-a798f5763234" providerId="ADAL" clId="{718C9C63-AEA6-4830-ADFB-055009655DD4}" dt="2020-05-13T21:39:38.826" v="725"/>
          <ac:inkMkLst>
            <pc:docMk/>
            <pc:sldMk cId="3597409037" sldId="330"/>
            <ac:inkMk id="17" creationId="{CE38D9BB-4158-4701-B4B4-F50F794C60D5}"/>
          </ac:inkMkLst>
        </pc:inkChg>
        <pc:inkChg chg="add mod">
          <ac:chgData name="Adir Cohen" userId="57c35822-8ab8-472c-9c37-a798f5763234" providerId="ADAL" clId="{718C9C63-AEA6-4830-ADFB-055009655DD4}" dt="2020-05-13T21:39:38.826" v="725"/>
          <ac:inkMkLst>
            <pc:docMk/>
            <pc:sldMk cId="3597409037" sldId="330"/>
            <ac:inkMk id="20" creationId="{CC509F21-A26B-4213-9996-A12AF80EE549}"/>
          </ac:inkMkLst>
        </pc:inkChg>
        <pc:inkChg chg="add mod">
          <ac:chgData name="Adir Cohen" userId="57c35822-8ab8-472c-9c37-a798f5763234" providerId="ADAL" clId="{718C9C63-AEA6-4830-ADFB-055009655DD4}" dt="2020-05-13T21:39:57.427" v="731"/>
          <ac:inkMkLst>
            <pc:docMk/>
            <pc:sldMk cId="3597409037" sldId="330"/>
            <ac:inkMk id="24" creationId="{FFCF74C3-EDCE-4E8C-B53B-9D25A887D318}"/>
          </ac:inkMkLst>
        </pc:inkChg>
        <pc:inkChg chg="add mod">
          <ac:chgData name="Adir Cohen" userId="57c35822-8ab8-472c-9c37-a798f5763234" providerId="ADAL" clId="{718C9C63-AEA6-4830-ADFB-055009655DD4}" dt="2020-05-13T21:39:57.427" v="731"/>
          <ac:inkMkLst>
            <pc:docMk/>
            <pc:sldMk cId="3597409037" sldId="330"/>
            <ac:inkMk id="26" creationId="{B8BE026F-E13F-40FF-AF46-4350B773AC93}"/>
          </ac:inkMkLst>
        </pc:inkChg>
        <pc:inkChg chg="add mod">
          <ac:chgData name="Adir Cohen" userId="57c35822-8ab8-472c-9c37-a798f5763234" providerId="ADAL" clId="{718C9C63-AEA6-4830-ADFB-055009655DD4}" dt="2020-05-13T21:39:57.427" v="731"/>
          <ac:inkMkLst>
            <pc:docMk/>
            <pc:sldMk cId="3597409037" sldId="330"/>
            <ac:inkMk id="28" creationId="{6C83302E-C41A-46D8-A116-F910BDE1CEDE}"/>
          </ac:inkMkLst>
        </pc:inkChg>
        <pc:inkChg chg="add mod">
          <ac:chgData name="Adir Cohen" userId="57c35822-8ab8-472c-9c37-a798f5763234" providerId="ADAL" clId="{718C9C63-AEA6-4830-ADFB-055009655DD4}" dt="2020-05-13T21:39:57.427" v="731"/>
          <ac:inkMkLst>
            <pc:docMk/>
            <pc:sldMk cId="3597409037" sldId="330"/>
            <ac:inkMk id="30" creationId="{02B4308B-3CF0-4AFF-AC13-D12243475EDE}"/>
          </ac:inkMkLst>
        </pc:inkChg>
        <pc:inkChg chg="add mod">
          <ac:chgData name="Adir Cohen" userId="57c35822-8ab8-472c-9c37-a798f5763234" providerId="ADAL" clId="{718C9C63-AEA6-4830-ADFB-055009655DD4}" dt="2020-05-13T21:39:57.427" v="731"/>
          <ac:inkMkLst>
            <pc:docMk/>
            <pc:sldMk cId="3597409037" sldId="330"/>
            <ac:inkMk id="32" creationId="{B2BFFBB2-0F12-4E4C-B530-E3910A8B6841}"/>
          </ac:inkMkLst>
        </pc:inkChg>
        <pc:inkChg chg="add">
          <ac:chgData name="Adir Cohen" userId="57c35822-8ab8-472c-9c37-a798f5763234" providerId="ADAL" clId="{718C9C63-AEA6-4830-ADFB-055009655DD4}" dt="2020-05-13T21:39:58.997" v="732" actId="9405"/>
          <ac:inkMkLst>
            <pc:docMk/>
            <pc:sldMk cId="3597409037" sldId="330"/>
            <ac:inkMk id="38" creationId="{CCCB3F7F-281B-46D9-A81E-E47460EB4731}"/>
          </ac:inkMkLst>
        </pc:inkChg>
        <pc:inkChg chg="add">
          <ac:chgData name="Adir Cohen" userId="57c35822-8ab8-472c-9c37-a798f5763234" providerId="ADAL" clId="{718C9C63-AEA6-4830-ADFB-055009655DD4}" dt="2020-05-13T21:40:01.227" v="733" actId="9405"/>
          <ac:inkMkLst>
            <pc:docMk/>
            <pc:sldMk cId="3597409037" sldId="330"/>
            <ac:inkMk id="39" creationId="{360D98B4-65DC-4E0C-9919-B09F4DC12CF8}"/>
          </ac:inkMkLst>
        </pc:inkChg>
        <pc:inkChg chg="add">
          <ac:chgData name="Adir Cohen" userId="57c35822-8ab8-472c-9c37-a798f5763234" providerId="ADAL" clId="{718C9C63-AEA6-4830-ADFB-055009655DD4}" dt="2020-05-13T21:40:04.625" v="734" actId="9405"/>
          <ac:inkMkLst>
            <pc:docMk/>
            <pc:sldMk cId="3597409037" sldId="330"/>
            <ac:inkMk id="40" creationId="{9E6B4228-6082-4DC5-807E-03FC852901F0}"/>
          </ac:inkMkLst>
        </pc:inkChg>
        <pc:inkChg chg="add">
          <ac:chgData name="Adir Cohen" userId="57c35822-8ab8-472c-9c37-a798f5763234" providerId="ADAL" clId="{718C9C63-AEA6-4830-ADFB-055009655DD4}" dt="2020-05-13T21:40:04.960" v="735" actId="9405"/>
          <ac:inkMkLst>
            <pc:docMk/>
            <pc:sldMk cId="3597409037" sldId="330"/>
            <ac:inkMk id="41" creationId="{A12BF4BF-F72C-472D-B38A-3937447C664A}"/>
          </ac:inkMkLst>
        </pc:inkChg>
        <pc:inkChg chg="add del">
          <ac:chgData name="Adir Cohen" userId="57c35822-8ab8-472c-9c37-a798f5763234" providerId="ADAL" clId="{718C9C63-AEA6-4830-ADFB-055009655DD4}" dt="2020-05-13T21:40:07.683" v="737" actId="9405"/>
          <ac:inkMkLst>
            <pc:docMk/>
            <pc:sldMk cId="3597409037" sldId="330"/>
            <ac:inkMk id="42" creationId="{DD39D21B-5647-48EC-8257-5D88385C900F}"/>
          </ac:inkMkLst>
        </pc:inkChg>
      </pc:sldChg>
      <pc:sldChg chg="add del">
        <pc:chgData name="Adir Cohen" userId="57c35822-8ab8-472c-9c37-a798f5763234" providerId="ADAL" clId="{718C9C63-AEA6-4830-ADFB-055009655DD4}" dt="2020-05-13T21:41:14.842" v="743" actId="47"/>
        <pc:sldMkLst>
          <pc:docMk/>
          <pc:sldMk cId="5670221" sldId="331"/>
        </pc:sldMkLst>
      </pc:sldChg>
      <pc:sldChg chg="modSp add mod">
        <pc:chgData name="Adir Cohen" userId="57c35822-8ab8-472c-9c37-a798f5763234" providerId="ADAL" clId="{718C9C63-AEA6-4830-ADFB-055009655DD4}" dt="2020-05-13T21:48:13.941" v="1052" actId="20577"/>
        <pc:sldMkLst>
          <pc:docMk/>
          <pc:sldMk cId="4047281614" sldId="331"/>
        </pc:sldMkLst>
        <pc:spChg chg="mod">
          <ac:chgData name="Adir Cohen" userId="57c35822-8ab8-472c-9c37-a798f5763234" providerId="ADAL" clId="{718C9C63-AEA6-4830-ADFB-055009655DD4}" dt="2020-05-13T21:48:13.941" v="1052" actId="20577"/>
          <ac:spMkLst>
            <pc:docMk/>
            <pc:sldMk cId="4047281614" sldId="331"/>
            <ac:spMk id="7" creationId="{F72B655F-DEDA-4A65-BFB2-D64927FE1017}"/>
          </ac:spMkLst>
        </pc:spChg>
      </pc:sldChg>
      <pc:sldChg chg="addSp delSp modSp add mod delAnim">
        <pc:chgData name="Adir Cohen" userId="57c35822-8ab8-472c-9c37-a798f5763234" providerId="ADAL" clId="{718C9C63-AEA6-4830-ADFB-055009655DD4}" dt="2020-05-13T21:48:41.263" v="1063" actId="14100"/>
        <pc:sldMkLst>
          <pc:docMk/>
          <pc:sldMk cId="3712525812" sldId="332"/>
        </pc:sldMkLst>
        <pc:spChg chg="del mod">
          <ac:chgData name="Adir Cohen" userId="57c35822-8ab8-472c-9c37-a798f5763234" providerId="ADAL" clId="{718C9C63-AEA6-4830-ADFB-055009655DD4}" dt="2020-05-13T21:48:24.896" v="1056" actId="478"/>
          <ac:spMkLst>
            <pc:docMk/>
            <pc:sldMk cId="3712525812" sldId="332"/>
            <ac:spMk id="7" creationId="{F72B655F-DEDA-4A65-BFB2-D64927FE1017}"/>
          </ac:spMkLst>
        </pc:spChg>
        <pc:spChg chg="del">
          <ac:chgData name="Adir Cohen" userId="57c35822-8ab8-472c-9c37-a798f5763234" providerId="ADAL" clId="{718C9C63-AEA6-4830-ADFB-055009655DD4}" dt="2020-05-13T21:48:22.825" v="1054" actId="478"/>
          <ac:spMkLst>
            <pc:docMk/>
            <pc:sldMk cId="3712525812" sldId="332"/>
            <ac:spMk id="8" creationId="{C6B13DEC-DDF0-426D-A68A-BD70624D0677}"/>
          </ac:spMkLst>
        </pc:spChg>
        <pc:spChg chg="del">
          <ac:chgData name="Adir Cohen" userId="57c35822-8ab8-472c-9c37-a798f5763234" providerId="ADAL" clId="{718C9C63-AEA6-4830-ADFB-055009655DD4}" dt="2020-05-13T21:48:22.825" v="1054" actId="478"/>
          <ac:spMkLst>
            <pc:docMk/>
            <pc:sldMk cId="3712525812" sldId="332"/>
            <ac:spMk id="9" creationId="{68669499-F181-4305-BE37-80D1D0D51A19}"/>
          </ac:spMkLst>
        </pc:spChg>
        <pc:spChg chg="del">
          <ac:chgData name="Adir Cohen" userId="57c35822-8ab8-472c-9c37-a798f5763234" providerId="ADAL" clId="{718C9C63-AEA6-4830-ADFB-055009655DD4}" dt="2020-05-13T21:48:22.825" v="1054" actId="478"/>
          <ac:spMkLst>
            <pc:docMk/>
            <pc:sldMk cId="3712525812" sldId="332"/>
            <ac:spMk id="10" creationId="{B471E4EA-C13E-4D14-89E4-5F09309B285B}"/>
          </ac:spMkLst>
        </pc:spChg>
        <pc:spChg chg="del">
          <ac:chgData name="Adir Cohen" userId="57c35822-8ab8-472c-9c37-a798f5763234" providerId="ADAL" clId="{718C9C63-AEA6-4830-ADFB-055009655DD4}" dt="2020-05-13T21:48:22.825" v="1054" actId="478"/>
          <ac:spMkLst>
            <pc:docMk/>
            <pc:sldMk cId="3712525812" sldId="332"/>
            <ac:spMk id="11" creationId="{AC14A3F9-1E92-421E-BCA9-7EB658270125}"/>
          </ac:spMkLst>
        </pc:spChg>
        <pc:spChg chg="del">
          <ac:chgData name="Adir Cohen" userId="57c35822-8ab8-472c-9c37-a798f5763234" providerId="ADAL" clId="{718C9C63-AEA6-4830-ADFB-055009655DD4}" dt="2020-05-13T21:48:22.825" v="1054" actId="478"/>
          <ac:spMkLst>
            <pc:docMk/>
            <pc:sldMk cId="3712525812" sldId="332"/>
            <ac:spMk id="12" creationId="{D607483E-B346-405C-8D10-9D47CA388067}"/>
          </ac:spMkLst>
        </pc:spChg>
        <pc:spChg chg="del">
          <ac:chgData name="Adir Cohen" userId="57c35822-8ab8-472c-9c37-a798f5763234" providerId="ADAL" clId="{718C9C63-AEA6-4830-ADFB-055009655DD4}" dt="2020-05-13T21:48:22.825" v="1054" actId="478"/>
          <ac:spMkLst>
            <pc:docMk/>
            <pc:sldMk cId="3712525812" sldId="332"/>
            <ac:spMk id="13" creationId="{E13FF085-FB5C-4159-A0F1-EC81A022EECA}"/>
          </ac:spMkLst>
        </pc:spChg>
        <pc:picChg chg="add mod">
          <ac:chgData name="Adir Cohen" userId="57c35822-8ab8-472c-9c37-a798f5763234" providerId="ADAL" clId="{718C9C63-AEA6-4830-ADFB-055009655DD4}" dt="2020-05-13T21:48:41.263" v="1063" actId="14100"/>
          <ac:picMkLst>
            <pc:docMk/>
            <pc:sldMk cId="3712525812" sldId="332"/>
            <ac:picMk id="3" creationId="{12920DE4-0DBA-4F14-9C43-E16082EBE063}"/>
          </ac:picMkLst>
        </pc:picChg>
        <pc:cxnChg chg="del mod">
          <ac:chgData name="Adir Cohen" userId="57c35822-8ab8-472c-9c37-a798f5763234" providerId="ADAL" clId="{718C9C63-AEA6-4830-ADFB-055009655DD4}" dt="2020-05-13T21:48:22.825" v="1054" actId="478"/>
          <ac:cxnSpMkLst>
            <pc:docMk/>
            <pc:sldMk cId="3712525812" sldId="332"/>
            <ac:cxnSpMk id="15" creationId="{8414E128-3AF5-4617-8F25-D8EB317B21D4}"/>
          </ac:cxnSpMkLst>
        </pc:cxnChg>
        <pc:cxnChg chg="del">
          <ac:chgData name="Adir Cohen" userId="57c35822-8ab8-472c-9c37-a798f5763234" providerId="ADAL" clId="{718C9C63-AEA6-4830-ADFB-055009655DD4}" dt="2020-05-13T21:48:22.825" v="1054" actId="478"/>
          <ac:cxnSpMkLst>
            <pc:docMk/>
            <pc:sldMk cId="3712525812" sldId="332"/>
            <ac:cxnSpMk id="16" creationId="{3C841BE2-77A7-4A2E-A495-DF99CA0255E0}"/>
          </ac:cxnSpMkLst>
        </pc:cxnChg>
        <pc:cxnChg chg="del">
          <ac:chgData name="Adir Cohen" userId="57c35822-8ab8-472c-9c37-a798f5763234" providerId="ADAL" clId="{718C9C63-AEA6-4830-ADFB-055009655DD4}" dt="2020-05-13T21:48:22.825" v="1054" actId="478"/>
          <ac:cxnSpMkLst>
            <pc:docMk/>
            <pc:sldMk cId="3712525812" sldId="332"/>
            <ac:cxnSpMk id="19" creationId="{CBC22D00-CEC6-4A48-BCC5-8F102552E8D4}"/>
          </ac:cxnSpMkLst>
        </pc:cxnChg>
        <pc:cxnChg chg="del mod">
          <ac:chgData name="Adir Cohen" userId="57c35822-8ab8-472c-9c37-a798f5763234" providerId="ADAL" clId="{718C9C63-AEA6-4830-ADFB-055009655DD4}" dt="2020-05-13T21:48:22.825" v="1054" actId="478"/>
          <ac:cxnSpMkLst>
            <pc:docMk/>
            <pc:sldMk cId="3712525812" sldId="332"/>
            <ac:cxnSpMk id="21" creationId="{2BB95E39-1029-480B-BF3F-9A1FEC6F61BA}"/>
          </ac:cxnSpMkLst>
        </pc:cxnChg>
        <pc:cxnChg chg="del mod">
          <ac:chgData name="Adir Cohen" userId="57c35822-8ab8-472c-9c37-a798f5763234" providerId="ADAL" clId="{718C9C63-AEA6-4830-ADFB-055009655DD4}" dt="2020-05-13T21:48:22.825" v="1054" actId="478"/>
          <ac:cxnSpMkLst>
            <pc:docMk/>
            <pc:sldMk cId="3712525812" sldId="332"/>
            <ac:cxnSpMk id="23" creationId="{D44B29FC-BE89-4C58-8B81-5F2B867A1923}"/>
          </ac:cxnSpMkLst>
        </pc:cxnChg>
        <pc:cxnChg chg="del mod">
          <ac:chgData name="Adir Cohen" userId="57c35822-8ab8-472c-9c37-a798f5763234" providerId="ADAL" clId="{718C9C63-AEA6-4830-ADFB-055009655DD4}" dt="2020-05-13T21:48:22.825" v="1054" actId="478"/>
          <ac:cxnSpMkLst>
            <pc:docMk/>
            <pc:sldMk cId="3712525812" sldId="332"/>
            <ac:cxnSpMk id="25" creationId="{57C40527-9EB8-4070-BF68-31863FD9F899}"/>
          </ac:cxnSpMkLst>
        </pc:cxnChg>
        <pc:cxnChg chg="del mod">
          <ac:chgData name="Adir Cohen" userId="57c35822-8ab8-472c-9c37-a798f5763234" providerId="ADAL" clId="{718C9C63-AEA6-4830-ADFB-055009655DD4}" dt="2020-05-13T21:48:22.825" v="1054" actId="478"/>
          <ac:cxnSpMkLst>
            <pc:docMk/>
            <pc:sldMk cId="3712525812" sldId="332"/>
            <ac:cxnSpMk id="27" creationId="{90C421FC-8799-4DF3-90B1-24C71F7D96CE}"/>
          </ac:cxnSpMkLst>
        </pc:cxnChg>
        <pc:cxnChg chg="del">
          <ac:chgData name="Adir Cohen" userId="57c35822-8ab8-472c-9c37-a798f5763234" providerId="ADAL" clId="{718C9C63-AEA6-4830-ADFB-055009655DD4}" dt="2020-05-13T21:48:22.825" v="1054" actId="478"/>
          <ac:cxnSpMkLst>
            <pc:docMk/>
            <pc:sldMk cId="3712525812" sldId="332"/>
            <ac:cxnSpMk id="28" creationId="{B8E3F166-ACA4-492E-9055-EE2287FE7D25}"/>
          </ac:cxnSpMkLst>
        </pc:cxnChg>
        <pc:cxnChg chg="del mod">
          <ac:chgData name="Adir Cohen" userId="57c35822-8ab8-472c-9c37-a798f5763234" providerId="ADAL" clId="{718C9C63-AEA6-4830-ADFB-055009655DD4}" dt="2020-05-13T21:48:22.825" v="1054" actId="478"/>
          <ac:cxnSpMkLst>
            <pc:docMk/>
            <pc:sldMk cId="3712525812" sldId="332"/>
            <ac:cxnSpMk id="29" creationId="{71302DD7-0860-4649-8F94-C74E0E9AC02B}"/>
          </ac:cxnSpMkLst>
        </pc:cxnChg>
        <pc:cxnChg chg="del">
          <ac:chgData name="Adir Cohen" userId="57c35822-8ab8-472c-9c37-a798f5763234" providerId="ADAL" clId="{718C9C63-AEA6-4830-ADFB-055009655DD4}" dt="2020-05-13T21:48:22.825" v="1054" actId="478"/>
          <ac:cxnSpMkLst>
            <pc:docMk/>
            <pc:sldMk cId="3712525812" sldId="332"/>
            <ac:cxnSpMk id="30" creationId="{BADD445F-45EF-479A-A9C0-E3111912EE75}"/>
          </ac:cxnSpMkLst>
        </pc:cxnChg>
        <pc:cxnChg chg="del mod">
          <ac:chgData name="Adir Cohen" userId="57c35822-8ab8-472c-9c37-a798f5763234" providerId="ADAL" clId="{718C9C63-AEA6-4830-ADFB-055009655DD4}" dt="2020-05-13T21:48:22.825" v="1054" actId="478"/>
          <ac:cxnSpMkLst>
            <pc:docMk/>
            <pc:sldMk cId="3712525812" sldId="332"/>
            <ac:cxnSpMk id="31" creationId="{490AF741-FC78-48BB-942C-71FD23F733A1}"/>
          </ac:cxnSpMkLst>
        </pc:cxnChg>
        <pc:cxnChg chg="del">
          <ac:chgData name="Adir Cohen" userId="57c35822-8ab8-472c-9c37-a798f5763234" providerId="ADAL" clId="{718C9C63-AEA6-4830-ADFB-055009655DD4}" dt="2020-05-13T21:48:22.825" v="1054" actId="478"/>
          <ac:cxnSpMkLst>
            <pc:docMk/>
            <pc:sldMk cId="3712525812" sldId="332"/>
            <ac:cxnSpMk id="32" creationId="{8620791E-CA43-4380-8920-89CDFF95F267}"/>
          </ac:cxnSpMkLst>
        </pc:cxnChg>
        <pc:cxnChg chg="del mod">
          <ac:chgData name="Adir Cohen" userId="57c35822-8ab8-472c-9c37-a798f5763234" providerId="ADAL" clId="{718C9C63-AEA6-4830-ADFB-055009655DD4}" dt="2020-05-13T21:48:22.825" v="1054" actId="478"/>
          <ac:cxnSpMkLst>
            <pc:docMk/>
            <pc:sldMk cId="3712525812" sldId="332"/>
            <ac:cxnSpMk id="33" creationId="{D78C77D7-C00A-42D0-92FF-D2D7A9011205}"/>
          </ac:cxnSpMkLst>
        </pc:cxnChg>
        <pc:cxnChg chg="del mod">
          <ac:chgData name="Adir Cohen" userId="57c35822-8ab8-472c-9c37-a798f5763234" providerId="ADAL" clId="{718C9C63-AEA6-4830-ADFB-055009655DD4}" dt="2020-05-13T21:48:22.825" v="1054" actId="478"/>
          <ac:cxnSpMkLst>
            <pc:docMk/>
            <pc:sldMk cId="3712525812" sldId="332"/>
            <ac:cxnSpMk id="35" creationId="{0E263612-8319-49A2-BC5E-BEA4CBFBDEF1}"/>
          </ac:cxnSpMkLst>
        </pc:cxnChg>
        <pc:cxnChg chg="del">
          <ac:chgData name="Adir Cohen" userId="57c35822-8ab8-472c-9c37-a798f5763234" providerId="ADAL" clId="{718C9C63-AEA6-4830-ADFB-055009655DD4}" dt="2020-05-13T21:48:22.825" v="1054" actId="478"/>
          <ac:cxnSpMkLst>
            <pc:docMk/>
            <pc:sldMk cId="3712525812" sldId="332"/>
            <ac:cxnSpMk id="36" creationId="{EA7C3327-616B-4856-9235-B0BF58F91F38}"/>
          </ac:cxnSpMkLst>
        </pc:cxnChg>
        <pc:cxnChg chg="del">
          <ac:chgData name="Adir Cohen" userId="57c35822-8ab8-472c-9c37-a798f5763234" providerId="ADAL" clId="{718C9C63-AEA6-4830-ADFB-055009655DD4}" dt="2020-05-13T21:48:22.825" v="1054" actId="478"/>
          <ac:cxnSpMkLst>
            <pc:docMk/>
            <pc:sldMk cId="3712525812" sldId="332"/>
            <ac:cxnSpMk id="37" creationId="{AC84D207-06A1-4BCC-8B8D-6DABA24F7AF0}"/>
          </ac:cxnSpMkLst>
        </pc:cxnChg>
        <pc:cxnChg chg="del">
          <ac:chgData name="Adir Cohen" userId="57c35822-8ab8-472c-9c37-a798f5763234" providerId="ADAL" clId="{718C9C63-AEA6-4830-ADFB-055009655DD4}" dt="2020-05-13T21:48:22.825" v="1054" actId="478"/>
          <ac:cxnSpMkLst>
            <pc:docMk/>
            <pc:sldMk cId="3712525812" sldId="332"/>
            <ac:cxnSpMk id="38" creationId="{72405CC5-3A35-4D8D-A1D9-5A32A67296E8}"/>
          </ac:cxnSpMkLst>
        </pc:cxnChg>
        <pc:cxnChg chg="del">
          <ac:chgData name="Adir Cohen" userId="57c35822-8ab8-472c-9c37-a798f5763234" providerId="ADAL" clId="{718C9C63-AEA6-4830-ADFB-055009655DD4}" dt="2020-05-13T21:48:22.825" v="1054" actId="478"/>
          <ac:cxnSpMkLst>
            <pc:docMk/>
            <pc:sldMk cId="3712525812" sldId="332"/>
            <ac:cxnSpMk id="39" creationId="{CE984CDB-E4E2-4E88-AE02-21475E44998B}"/>
          </ac:cxnSpMkLst>
        </pc:cxnChg>
        <pc:cxnChg chg="del">
          <ac:chgData name="Adir Cohen" userId="57c35822-8ab8-472c-9c37-a798f5763234" providerId="ADAL" clId="{718C9C63-AEA6-4830-ADFB-055009655DD4}" dt="2020-05-13T21:48:22.825" v="1054" actId="478"/>
          <ac:cxnSpMkLst>
            <pc:docMk/>
            <pc:sldMk cId="3712525812" sldId="332"/>
            <ac:cxnSpMk id="40" creationId="{47DE0DDC-4029-43FF-96A9-975D6957BF69}"/>
          </ac:cxnSpMkLst>
        </pc:cxnChg>
        <pc:cxnChg chg="del">
          <ac:chgData name="Adir Cohen" userId="57c35822-8ab8-472c-9c37-a798f5763234" providerId="ADAL" clId="{718C9C63-AEA6-4830-ADFB-055009655DD4}" dt="2020-05-13T21:48:22.825" v="1054" actId="478"/>
          <ac:cxnSpMkLst>
            <pc:docMk/>
            <pc:sldMk cId="3712525812" sldId="332"/>
            <ac:cxnSpMk id="48" creationId="{50097056-AC18-4E62-8879-3D0BD4752EEA}"/>
          </ac:cxnSpMkLst>
        </pc:cxnChg>
        <pc:cxnChg chg="del">
          <ac:chgData name="Adir Cohen" userId="57c35822-8ab8-472c-9c37-a798f5763234" providerId="ADAL" clId="{718C9C63-AEA6-4830-ADFB-055009655DD4}" dt="2020-05-13T21:48:22.825" v="1054" actId="478"/>
          <ac:cxnSpMkLst>
            <pc:docMk/>
            <pc:sldMk cId="3712525812" sldId="332"/>
            <ac:cxnSpMk id="49" creationId="{F066CA3C-B5BA-44A7-ABB5-484854714568}"/>
          </ac:cxnSpMkLst>
        </pc:cxnChg>
        <pc:cxnChg chg="del">
          <ac:chgData name="Adir Cohen" userId="57c35822-8ab8-472c-9c37-a798f5763234" providerId="ADAL" clId="{718C9C63-AEA6-4830-ADFB-055009655DD4}" dt="2020-05-13T21:48:22.825" v="1054" actId="478"/>
          <ac:cxnSpMkLst>
            <pc:docMk/>
            <pc:sldMk cId="3712525812" sldId="332"/>
            <ac:cxnSpMk id="51" creationId="{539AC06C-FC61-43A9-8461-475E406DDC98}"/>
          </ac:cxnSpMkLst>
        </pc:cxnChg>
        <pc:cxnChg chg="del">
          <ac:chgData name="Adir Cohen" userId="57c35822-8ab8-472c-9c37-a798f5763234" providerId="ADAL" clId="{718C9C63-AEA6-4830-ADFB-055009655DD4}" dt="2020-05-13T21:48:22.825" v="1054" actId="478"/>
          <ac:cxnSpMkLst>
            <pc:docMk/>
            <pc:sldMk cId="3712525812" sldId="332"/>
            <ac:cxnSpMk id="53" creationId="{82C48C1A-5F38-4B79-9BFE-8C3F39D823E0}"/>
          </ac:cxnSpMkLst>
        </pc:cxnChg>
        <pc:cxnChg chg="del">
          <ac:chgData name="Adir Cohen" userId="57c35822-8ab8-472c-9c37-a798f5763234" providerId="ADAL" clId="{718C9C63-AEA6-4830-ADFB-055009655DD4}" dt="2020-05-13T21:48:22.825" v="1054" actId="478"/>
          <ac:cxnSpMkLst>
            <pc:docMk/>
            <pc:sldMk cId="3712525812" sldId="332"/>
            <ac:cxnSpMk id="54" creationId="{169D3236-BC86-4E0C-BBE5-A3F036CA9EB1}"/>
          </ac:cxnSpMkLst>
        </pc:cxnChg>
      </pc:sldChg>
      <pc:sldChg chg="addSp delSp modSp add mod">
        <pc:chgData name="Adir Cohen" userId="57c35822-8ab8-472c-9c37-a798f5763234" providerId="ADAL" clId="{718C9C63-AEA6-4830-ADFB-055009655DD4}" dt="2020-05-13T21:51:32.167" v="1092" actId="14100"/>
        <pc:sldMkLst>
          <pc:docMk/>
          <pc:sldMk cId="585775960" sldId="333"/>
        </pc:sldMkLst>
        <pc:spChg chg="mod">
          <ac:chgData name="Adir Cohen" userId="57c35822-8ab8-472c-9c37-a798f5763234" providerId="ADAL" clId="{718C9C63-AEA6-4830-ADFB-055009655DD4}" dt="2020-05-13T21:51:18.317" v="1085" actId="20577"/>
          <ac:spMkLst>
            <pc:docMk/>
            <pc:sldMk cId="585775960" sldId="333"/>
            <ac:spMk id="2" creationId="{95AFC6F1-5CF5-4DB4-9EB5-D514241CF218}"/>
          </ac:spMkLst>
        </pc:spChg>
        <pc:picChg chg="del">
          <ac:chgData name="Adir Cohen" userId="57c35822-8ab8-472c-9c37-a798f5763234" providerId="ADAL" clId="{718C9C63-AEA6-4830-ADFB-055009655DD4}" dt="2020-05-13T21:51:20.821" v="1087" actId="478"/>
          <ac:picMkLst>
            <pc:docMk/>
            <pc:sldMk cId="585775960" sldId="333"/>
            <ac:picMk id="3" creationId="{12920DE4-0DBA-4F14-9C43-E16082EBE063}"/>
          </ac:picMkLst>
        </pc:picChg>
        <pc:picChg chg="del">
          <ac:chgData name="Adir Cohen" userId="57c35822-8ab8-472c-9c37-a798f5763234" providerId="ADAL" clId="{718C9C63-AEA6-4830-ADFB-055009655DD4}" dt="2020-05-13T21:51:20.057" v="1086" actId="478"/>
          <ac:picMkLst>
            <pc:docMk/>
            <pc:sldMk cId="585775960" sldId="333"/>
            <ac:picMk id="5" creationId="{6E84F6FF-F03A-45B0-927D-0849293A0763}"/>
          </ac:picMkLst>
        </pc:picChg>
        <pc:picChg chg="add mod">
          <ac:chgData name="Adir Cohen" userId="57c35822-8ab8-472c-9c37-a798f5763234" providerId="ADAL" clId="{718C9C63-AEA6-4830-ADFB-055009655DD4}" dt="2020-05-13T21:51:32.167" v="1092" actId="14100"/>
          <ac:picMkLst>
            <pc:docMk/>
            <pc:sldMk cId="585775960" sldId="333"/>
            <ac:picMk id="6" creationId="{B15E8893-7EE9-4DA0-B2EF-12B3FA3437A7}"/>
          </ac:picMkLst>
        </pc:picChg>
      </pc:sldChg>
      <pc:sldChg chg="addSp delSp modSp add mod">
        <pc:chgData name="Adir Cohen" userId="57c35822-8ab8-472c-9c37-a798f5763234" providerId="ADAL" clId="{718C9C63-AEA6-4830-ADFB-055009655DD4}" dt="2020-05-13T21:52:00.899" v="1099" actId="1076"/>
        <pc:sldMkLst>
          <pc:docMk/>
          <pc:sldMk cId="3022219585" sldId="334"/>
        </pc:sldMkLst>
        <pc:picChg chg="add mod">
          <ac:chgData name="Adir Cohen" userId="57c35822-8ab8-472c-9c37-a798f5763234" providerId="ADAL" clId="{718C9C63-AEA6-4830-ADFB-055009655DD4}" dt="2020-05-13T21:52:00.899" v="1099" actId="1076"/>
          <ac:picMkLst>
            <pc:docMk/>
            <pc:sldMk cId="3022219585" sldId="334"/>
            <ac:picMk id="3" creationId="{E1A03B61-4E3D-4F25-B739-FC4B144A0CB7}"/>
          </ac:picMkLst>
        </pc:picChg>
        <pc:picChg chg="del">
          <ac:chgData name="Adir Cohen" userId="57c35822-8ab8-472c-9c37-a798f5763234" providerId="ADAL" clId="{718C9C63-AEA6-4830-ADFB-055009655DD4}" dt="2020-05-13T21:51:53.932" v="1094" actId="478"/>
          <ac:picMkLst>
            <pc:docMk/>
            <pc:sldMk cId="3022219585" sldId="334"/>
            <ac:picMk id="6" creationId="{B15E8893-7EE9-4DA0-B2EF-12B3FA3437A7}"/>
          </ac:picMkLst>
        </pc:picChg>
      </pc:sldChg>
      <pc:sldChg chg="addSp delSp modSp add mod delAnim modAnim">
        <pc:chgData name="Adir Cohen" userId="57c35822-8ab8-472c-9c37-a798f5763234" providerId="ADAL" clId="{718C9C63-AEA6-4830-ADFB-055009655DD4}" dt="2020-05-13T21:56:51.817" v="1324" actId="20577"/>
        <pc:sldMkLst>
          <pc:docMk/>
          <pc:sldMk cId="2137675214" sldId="335"/>
        </pc:sldMkLst>
        <pc:spChg chg="add mod">
          <ac:chgData name="Adir Cohen" userId="57c35822-8ab8-472c-9c37-a798f5763234" providerId="ADAL" clId="{718C9C63-AEA6-4830-ADFB-055009655DD4}" dt="2020-05-13T21:56:51.817" v="1324" actId="20577"/>
          <ac:spMkLst>
            <pc:docMk/>
            <pc:sldMk cId="2137675214" sldId="335"/>
            <ac:spMk id="5" creationId="{54EB1344-8872-4372-AB75-2026687F0B27}"/>
          </ac:spMkLst>
        </pc:spChg>
        <pc:spChg chg="add mod">
          <ac:chgData name="Adir Cohen" userId="57c35822-8ab8-472c-9c37-a798f5763234" providerId="ADAL" clId="{718C9C63-AEA6-4830-ADFB-055009655DD4}" dt="2020-05-13T21:56:36.947" v="1279" actId="20577"/>
          <ac:spMkLst>
            <pc:docMk/>
            <pc:sldMk cId="2137675214" sldId="335"/>
            <ac:spMk id="7" creationId="{49B20377-7789-40FE-8282-04EB82630894}"/>
          </ac:spMkLst>
        </pc:spChg>
        <pc:spChg chg="add mod">
          <ac:chgData name="Adir Cohen" userId="57c35822-8ab8-472c-9c37-a798f5763234" providerId="ADAL" clId="{718C9C63-AEA6-4830-ADFB-055009655DD4}" dt="2020-05-13T21:56:34.028" v="1277" actId="20577"/>
          <ac:spMkLst>
            <pc:docMk/>
            <pc:sldMk cId="2137675214" sldId="335"/>
            <ac:spMk id="8" creationId="{82892DF0-5E69-4100-B7C7-5989FDBE87AA}"/>
          </ac:spMkLst>
        </pc:spChg>
        <pc:spChg chg="add mod">
          <ac:chgData name="Adir Cohen" userId="57c35822-8ab8-472c-9c37-a798f5763234" providerId="ADAL" clId="{718C9C63-AEA6-4830-ADFB-055009655DD4}" dt="2020-05-13T21:56:23.896" v="1271" actId="20577"/>
          <ac:spMkLst>
            <pc:docMk/>
            <pc:sldMk cId="2137675214" sldId="335"/>
            <ac:spMk id="9" creationId="{A38BDD8D-35CD-41B7-B9DB-ADB637F785E2}"/>
          </ac:spMkLst>
        </pc:spChg>
        <pc:spChg chg="add mod">
          <ac:chgData name="Adir Cohen" userId="57c35822-8ab8-472c-9c37-a798f5763234" providerId="ADAL" clId="{718C9C63-AEA6-4830-ADFB-055009655DD4}" dt="2020-05-13T21:56:31.556" v="1275" actId="20577"/>
          <ac:spMkLst>
            <pc:docMk/>
            <pc:sldMk cId="2137675214" sldId="335"/>
            <ac:spMk id="10" creationId="{E9235382-D70C-4E67-AF56-0F5795BCE93D}"/>
          </ac:spMkLst>
        </pc:spChg>
        <pc:spChg chg="add mod">
          <ac:chgData name="Adir Cohen" userId="57c35822-8ab8-472c-9c37-a798f5763234" providerId="ADAL" clId="{718C9C63-AEA6-4830-ADFB-055009655DD4}" dt="2020-05-13T21:56:19.260" v="1270" actId="20577"/>
          <ac:spMkLst>
            <pc:docMk/>
            <pc:sldMk cId="2137675214" sldId="335"/>
            <ac:spMk id="11" creationId="{F808CF3C-9E96-43FE-B732-45B3A67F21FC}"/>
          </ac:spMkLst>
        </pc:spChg>
        <pc:spChg chg="add mod">
          <ac:chgData name="Adir Cohen" userId="57c35822-8ab8-472c-9c37-a798f5763234" providerId="ADAL" clId="{718C9C63-AEA6-4830-ADFB-055009655DD4}" dt="2020-05-13T21:54:11.690" v="1216" actId="1076"/>
          <ac:spMkLst>
            <pc:docMk/>
            <pc:sldMk cId="2137675214" sldId="335"/>
            <ac:spMk id="12" creationId="{BD64FD35-B490-4F38-9F33-55C4B80A7EE8}"/>
          </ac:spMkLst>
        </pc:spChg>
        <pc:spChg chg="add mod">
          <ac:chgData name="Adir Cohen" userId="57c35822-8ab8-472c-9c37-a798f5763234" providerId="ADAL" clId="{718C9C63-AEA6-4830-ADFB-055009655DD4}" dt="2020-05-13T21:56:17.625" v="1269" actId="20577"/>
          <ac:spMkLst>
            <pc:docMk/>
            <pc:sldMk cId="2137675214" sldId="335"/>
            <ac:spMk id="24" creationId="{FA788160-C414-4779-80D4-AD7E2836C055}"/>
          </ac:spMkLst>
        </pc:spChg>
        <pc:picChg chg="del">
          <ac:chgData name="Adir Cohen" userId="57c35822-8ab8-472c-9c37-a798f5763234" providerId="ADAL" clId="{718C9C63-AEA6-4830-ADFB-055009655DD4}" dt="2020-05-13T21:52:24.631" v="1101" actId="478"/>
          <ac:picMkLst>
            <pc:docMk/>
            <pc:sldMk cId="2137675214" sldId="335"/>
            <ac:picMk id="3" creationId="{E1A03B61-4E3D-4F25-B739-FC4B144A0CB7}"/>
          </ac:picMkLst>
        </pc:picChg>
        <pc:picChg chg="add del mod">
          <ac:chgData name="Adir Cohen" userId="57c35822-8ab8-472c-9c37-a798f5763234" providerId="ADAL" clId="{718C9C63-AEA6-4830-ADFB-055009655DD4}" dt="2020-05-13T21:56:40.460" v="1280" actId="478"/>
          <ac:picMkLst>
            <pc:docMk/>
            <pc:sldMk cId="2137675214" sldId="335"/>
            <ac:picMk id="6" creationId="{067D1CAD-B9DA-41CB-821F-222239AF8746}"/>
          </ac:picMkLst>
        </pc:picChg>
        <pc:cxnChg chg="add del mod">
          <ac:chgData name="Adir Cohen" userId="57c35822-8ab8-472c-9c37-a798f5763234" providerId="ADAL" clId="{718C9C63-AEA6-4830-ADFB-055009655DD4}" dt="2020-05-13T21:53:52.732" v="1207" actId="478"/>
          <ac:cxnSpMkLst>
            <pc:docMk/>
            <pc:sldMk cId="2137675214" sldId="335"/>
            <ac:cxnSpMk id="13" creationId="{30CA1174-2F85-4DBC-B606-17445C9C973A}"/>
          </ac:cxnSpMkLst>
        </pc:cxnChg>
        <pc:cxnChg chg="add mod">
          <ac:chgData name="Adir Cohen" userId="57c35822-8ab8-472c-9c37-a798f5763234" providerId="ADAL" clId="{718C9C63-AEA6-4830-ADFB-055009655DD4}" dt="2020-05-13T21:54:28.863" v="1222" actId="1076"/>
          <ac:cxnSpMkLst>
            <pc:docMk/>
            <pc:sldMk cId="2137675214" sldId="335"/>
            <ac:cxnSpMk id="14" creationId="{002BEAB8-14BA-437C-AFC9-BC8918558534}"/>
          </ac:cxnSpMkLst>
        </pc:cxnChg>
        <pc:cxnChg chg="add mod">
          <ac:chgData name="Adir Cohen" userId="57c35822-8ab8-472c-9c37-a798f5763234" providerId="ADAL" clId="{718C9C63-AEA6-4830-ADFB-055009655DD4}" dt="2020-05-13T21:54:33.732" v="1224" actId="14100"/>
          <ac:cxnSpMkLst>
            <pc:docMk/>
            <pc:sldMk cId="2137675214" sldId="335"/>
            <ac:cxnSpMk id="15" creationId="{6A3C307C-F1D6-4806-A3C7-BA555C2A3437}"/>
          </ac:cxnSpMkLst>
        </pc:cxnChg>
        <pc:cxnChg chg="add del mod">
          <ac:chgData name="Adir Cohen" userId="57c35822-8ab8-472c-9c37-a798f5763234" providerId="ADAL" clId="{718C9C63-AEA6-4830-ADFB-055009655DD4}" dt="2020-05-13T21:53:51.944" v="1206" actId="478"/>
          <ac:cxnSpMkLst>
            <pc:docMk/>
            <pc:sldMk cId="2137675214" sldId="335"/>
            <ac:cxnSpMk id="16" creationId="{AA6A485A-C697-4507-A12A-71E0658D5BBB}"/>
          </ac:cxnSpMkLst>
        </pc:cxnChg>
        <pc:cxnChg chg="add del mod">
          <ac:chgData name="Adir Cohen" userId="57c35822-8ab8-472c-9c37-a798f5763234" providerId="ADAL" clId="{718C9C63-AEA6-4830-ADFB-055009655DD4}" dt="2020-05-13T21:53:48.938" v="1203" actId="478"/>
          <ac:cxnSpMkLst>
            <pc:docMk/>
            <pc:sldMk cId="2137675214" sldId="335"/>
            <ac:cxnSpMk id="17" creationId="{16F709AE-79F3-4351-ACB5-B8F8D159FDF7}"/>
          </ac:cxnSpMkLst>
        </pc:cxnChg>
        <pc:cxnChg chg="add del mod">
          <ac:chgData name="Adir Cohen" userId="57c35822-8ab8-472c-9c37-a798f5763234" providerId="ADAL" clId="{718C9C63-AEA6-4830-ADFB-055009655DD4}" dt="2020-05-13T21:53:50.834" v="1205" actId="478"/>
          <ac:cxnSpMkLst>
            <pc:docMk/>
            <pc:sldMk cId="2137675214" sldId="335"/>
            <ac:cxnSpMk id="18" creationId="{D067DD53-0CDE-48F3-850B-8E9199826B08}"/>
          </ac:cxnSpMkLst>
        </pc:cxnChg>
        <pc:cxnChg chg="add mod">
          <ac:chgData name="Adir Cohen" userId="57c35822-8ab8-472c-9c37-a798f5763234" providerId="ADAL" clId="{718C9C63-AEA6-4830-ADFB-055009655DD4}" dt="2020-05-13T21:55:42.971" v="1257" actId="1076"/>
          <ac:cxnSpMkLst>
            <pc:docMk/>
            <pc:sldMk cId="2137675214" sldId="335"/>
            <ac:cxnSpMk id="19" creationId="{EC343B3A-DDEB-4D37-B500-D0985E158CF2}"/>
          </ac:cxnSpMkLst>
        </pc:cxnChg>
        <pc:cxnChg chg="add del mod">
          <ac:chgData name="Adir Cohen" userId="57c35822-8ab8-472c-9c37-a798f5763234" providerId="ADAL" clId="{718C9C63-AEA6-4830-ADFB-055009655DD4}" dt="2020-05-13T21:53:47.895" v="1202" actId="478"/>
          <ac:cxnSpMkLst>
            <pc:docMk/>
            <pc:sldMk cId="2137675214" sldId="335"/>
            <ac:cxnSpMk id="20" creationId="{26B9577F-23AD-4C27-97B5-907423D76204}"/>
          </ac:cxnSpMkLst>
        </pc:cxnChg>
        <pc:cxnChg chg="add del mod">
          <ac:chgData name="Adir Cohen" userId="57c35822-8ab8-472c-9c37-a798f5763234" providerId="ADAL" clId="{718C9C63-AEA6-4830-ADFB-055009655DD4}" dt="2020-05-13T21:53:55.690" v="1209" actId="478"/>
          <ac:cxnSpMkLst>
            <pc:docMk/>
            <pc:sldMk cId="2137675214" sldId="335"/>
            <ac:cxnSpMk id="21" creationId="{EBC55850-655A-4B61-93CD-25521ED85815}"/>
          </ac:cxnSpMkLst>
        </pc:cxnChg>
        <pc:cxnChg chg="add del mod">
          <ac:chgData name="Adir Cohen" userId="57c35822-8ab8-472c-9c37-a798f5763234" providerId="ADAL" clId="{718C9C63-AEA6-4830-ADFB-055009655DD4}" dt="2020-05-13T21:53:49.688" v="1204" actId="478"/>
          <ac:cxnSpMkLst>
            <pc:docMk/>
            <pc:sldMk cId="2137675214" sldId="335"/>
            <ac:cxnSpMk id="22" creationId="{2A366D35-A0E3-46F3-9803-E381D9A4C98B}"/>
          </ac:cxnSpMkLst>
        </pc:cxnChg>
        <pc:cxnChg chg="add mod">
          <ac:chgData name="Adir Cohen" userId="57c35822-8ab8-472c-9c37-a798f5763234" providerId="ADAL" clId="{718C9C63-AEA6-4830-ADFB-055009655DD4}" dt="2020-05-13T21:55:23.309" v="1249" actId="14100"/>
          <ac:cxnSpMkLst>
            <pc:docMk/>
            <pc:sldMk cId="2137675214" sldId="335"/>
            <ac:cxnSpMk id="23" creationId="{B23F833D-DBC0-41F9-A746-11A47A0E58AB}"/>
          </ac:cxnSpMkLst>
        </pc:cxnChg>
        <pc:cxnChg chg="add mod">
          <ac:chgData name="Adir Cohen" userId="57c35822-8ab8-472c-9c37-a798f5763234" providerId="ADAL" clId="{718C9C63-AEA6-4830-ADFB-055009655DD4}" dt="2020-05-13T21:54:40.391" v="1227" actId="14100"/>
          <ac:cxnSpMkLst>
            <pc:docMk/>
            <pc:sldMk cId="2137675214" sldId="335"/>
            <ac:cxnSpMk id="27" creationId="{03CC83A4-C3EB-43E9-83E1-A95F9CD06CC9}"/>
          </ac:cxnSpMkLst>
        </pc:cxnChg>
        <pc:cxnChg chg="add mod">
          <ac:chgData name="Adir Cohen" userId="57c35822-8ab8-472c-9c37-a798f5763234" providerId="ADAL" clId="{718C9C63-AEA6-4830-ADFB-055009655DD4}" dt="2020-05-13T21:54:47.278" v="1231" actId="14100"/>
          <ac:cxnSpMkLst>
            <pc:docMk/>
            <pc:sldMk cId="2137675214" sldId="335"/>
            <ac:cxnSpMk id="29" creationId="{A0F3345A-920C-4359-820A-AEDF334544B7}"/>
          </ac:cxnSpMkLst>
        </pc:cxnChg>
        <pc:cxnChg chg="add mod">
          <ac:chgData name="Adir Cohen" userId="57c35822-8ab8-472c-9c37-a798f5763234" providerId="ADAL" clId="{718C9C63-AEA6-4830-ADFB-055009655DD4}" dt="2020-05-13T21:54:51.763" v="1234" actId="14100"/>
          <ac:cxnSpMkLst>
            <pc:docMk/>
            <pc:sldMk cId="2137675214" sldId="335"/>
            <ac:cxnSpMk id="31" creationId="{CEB0FF25-4300-432A-86E8-F7745C3D3A43}"/>
          </ac:cxnSpMkLst>
        </pc:cxnChg>
        <pc:cxnChg chg="add mod">
          <ac:chgData name="Adir Cohen" userId="57c35822-8ab8-472c-9c37-a798f5763234" providerId="ADAL" clId="{718C9C63-AEA6-4830-ADFB-055009655DD4}" dt="2020-05-13T21:56:14.276" v="1268" actId="14100"/>
          <ac:cxnSpMkLst>
            <pc:docMk/>
            <pc:sldMk cId="2137675214" sldId="335"/>
            <ac:cxnSpMk id="33" creationId="{BAFF1A71-4341-449F-A788-E7C15C8511E6}"/>
          </ac:cxnSpMkLst>
        </pc:cxnChg>
        <pc:cxnChg chg="add mod">
          <ac:chgData name="Adir Cohen" userId="57c35822-8ab8-472c-9c37-a798f5763234" providerId="ADAL" clId="{718C9C63-AEA6-4830-ADFB-055009655DD4}" dt="2020-05-13T21:55:28.560" v="1252" actId="14100"/>
          <ac:cxnSpMkLst>
            <pc:docMk/>
            <pc:sldMk cId="2137675214" sldId="335"/>
            <ac:cxnSpMk id="36" creationId="{C70D4264-1BB0-415A-B89F-C36302A5F524}"/>
          </ac:cxnSpMkLst>
        </pc:cxnChg>
        <pc:cxnChg chg="add mod">
          <ac:chgData name="Adir Cohen" userId="57c35822-8ab8-472c-9c37-a798f5763234" providerId="ADAL" clId="{718C9C63-AEA6-4830-ADFB-055009655DD4}" dt="2020-05-13T21:55:46.959" v="1259" actId="14100"/>
          <ac:cxnSpMkLst>
            <pc:docMk/>
            <pc:sldMk cId="2137675214" sldId="335"/>
            <ac:cxnSpMk id="39" creationId="{F82E86A2-D09D-42D2-884E-15752856701B}"/>
          </ac:cxnSpMkLst>
        </pc:cxnChg>
        <pc:cxnChg chg="add mod">
          <ac:chgData name="Adir Cohen" userId="57c35822-8ab8-472c-9c37-a798f5763234" providerId="ADAL" clId="{718C9C63-AEA6-4830-ADFB-055009655DD4}" dt="2020-05-13T21:56:00.349" v="1264" actId="14100"/>
          <ac:cxnSpMkLst>
            <pc:docMk/>
            <pc:sldMk cId="2137675214" sldId="335"/>
            <ac:cxnSpMk id="45" creationId="{AD529DF4-AEC9-445C-908D-5735118C5C7D}"/>
          </ac:cxnSpMkLst>
        </pc:cxnChg>
        <pc:cxnChg chg="add mod">
          <ac:chgData name="Adir Cohen" userId="57c35822-8ab8-472c-9c37-a798f5763234" providerId="ADAL" clId="{718C9C63-AEA6-4830-ADFB-055009655DD4}" dt="2020-05-13T21:56:08.916" v="1267" actId="14100"/>
          <ac:cxnSpMkLst>
            <pc:docMk/>
            <pc:sldMk cId="2137675214" sldId="335"/>
            <ac:cxnSpMk id="48" creationId="{D52BD497-A7F3-499B-BA65-2EC605CC06F5}"/>
          </ac:cxnSpMkLst>
        </pc:cxnChg>
        <pc:cxnChg chg="add del">
          <ac:chgData name="Adir Cohen" userId="57c35822-8ab8-472c-9c37-a798f5763234" providerId="ADAL" clId="{718C9C63-AEA6-4830-ADFB-055009655DD4}" dt="2020-05-13T21:56:26.970" v="1273" actId="21"/>
          <ac:cxnSpMkLst>
            <pc:docMk/>
            <pc:sldMk cId="2137675214" sldId="335"/>
            <ac:cxnSpMk id="52" creationId="{3367AA4E-A663-4F74-A171-1008588D36B1}"/>
          </ac:cxnSpMkLst>
        </pc:cxnChg>
      </pc:sldChg>
      <pc:sldChg chg="addSp delSp modSp add mod modAnim">
        <pc:chgData name="Adir Cohen" userId="57c35822-8ab8-472c-9c37-a798f5763234" providerId="ADAL" clId="{718C9C63-AEA6-4830-ADFB-055009655DD4}" dt="2020-05-13T21:59:07.728" v="1520"/>
        <pc:sldMkLst>
          <pc:docMk/>
          <pc:sldMk cId="3099777813" sldId="336"/>
        </pc:sldMkLst>
        <pc:spChg chg="mod">
          <ac:chgData name="Adir Cohen" userId="57c35822-8ab8-472c-9c37-a798f5763234" providerId="ADAL" clId="{718C9C63-AEA6-4830-ADFB-055009655DD4}" dt="2020-05-13T21:57:43.668" v="1494" actId="20577"/>
          <ac:spMkLst>
            <pc:docMk/>
            <pc:sldMk cId="3099777813" sldId="336"/>
            <ac:spMk id="5" creationId="{54EB1344-8872-4372-AB75-2026687F0B27}"/>
          </ac:spMkLst>
        </pc:spChg>
        <pc:grpChg chg="mod">
          <ac:chgData name="Adir Cohen" userId="57c35822-8ab8-472c-9c37-a798f5763234" providerId="ADAL" clId="{718C9C63-AEA6-4830-ADFB-055009655DD4}" dt="2020-05-13T21:58:10.398" v="1501"/>
          <ac:grpSpMkLst>
            <pc:docMk/>
            <pc:sldMk cId="3099777813" sldId="336"/>
            <ac:grpSpMk id="13" creationId="{41E416BD-1A72-4B6D-943C-57A05AB1EAE2}"/>
          </ac:grpSpMkLst>
        </pc:grpChg>
        <pc:grpChg chg="del mod">
          <ac:chgData name="Adir Cohen" userId="57c35822-8ab8-472c-9c37-a798f5763234" providerId="ADAL" clId="{718C9C63-AEA6-4830-ADFB-055009655DD4}" dt="2020-05-13T21:58:49.125" v="1517"/>
          <ac:grpSpMkLst>
            <pc:docMk/>
            <pc:sldMk cId="3099777813" sldId="336"/>
            <ac:grpSpMk id="26" creationId="{20B1709F-F185-4578-9291-C65CC9742A41}"/>
          </ac:grpSpMkLst>
        </pc:grpChg>
        <pc:grpChg chg="mod">
          <ac:chgData name="Adir Cohen" userId="57c35822-8ab8-472c-9c37-a798f5763234" providerId="ADAL" clId="{718C9C63-AEA6-4830-ADFB-055009655DD4}" dt="2020-05-13T21:58:49.125" v="1517"/>
          <ac:grpSpMkLst>
            <pc:docMk/>
            <pc:sldMk cId="3099777813" sldId="336"/>
            <ac:grpSpMk id="35" creationId="{8019F226-5620-4A9D-8586-6DC623437082}"/>
          </ac:grpSpMkLst>
        </pc:grpChg>
        <pc:inkChg chg="add del mod">
          <ac:chgData name="Adir Cohen" userId="57c35822-8ab8-472c-9c37-a798f5763234" providerId="ADAL" clId="{718C9C63-AEA6-4830-ADFB-055009655DD4}" dt="2020-05-13T21:58:11.004" v="1502" actId="9405"/>
          <ac:inkMkLst>
            <pc:docMk/>
            <pc:sldMk cId="3099777813" sldId="336"/>
            <ac:inkMk id="3" creationId="{DDA5B1C0-910F-4062-BD01-CB9BD8A822CD}"/>
          </ac:inkMkLst>
        </pc:inkChg>
        <pc:inkChg chg="add del mod">
          <ac:chgData name="Adir Cohen" userId="57c35822-8ab8-472c-9c37-a798f5763234" providerId="ADAL" clId="{718C9C63-AEA6-4830-ADFB-055009655DD4}" dt="2020-05-13T21:58:10.398" v="1501"/>
          <ac:inkMkLst>
            <pc:docMk/>
            <pc:sldMk cId="3099777813" sldId="336"/>
            <ac:inkMk id="6" creationId="{CF73326F-3BE3-469B-A588-C90D574B85FB}"/>
          </ac:inkMkLst>
        </pc:inkChg>
        <pc:inkChg chg="add del">
          <ac:chgData name="Adir Cohen" userId="57c35822-8ab8-472c-9c37-a798f5763234" providerId="ADAL" clId="{718C9C63-AEA6-4830-ADFB-055009655DD4}" dt="2020-05-13T21:58:09.976" v="1499" actId="9405"/>
          <ac:inkMkLst>
            <pc:docMk/>
            <pc:sldMk cId="3099777813" sldId="336"/>
            <ac:inkMk id="16" creationId="{AAD3A08D-DE40-4B7D-8B39-0844A215189A}"/>
          </ac:inkMkLst>
        </pc:inkChg>
        <pc:inkChg chg="add del">
          <ac:chgData name="Adir Cohen" userId="57c35822-8ab8-472c-9c37-a798f5763234" providerId="ADAL" clId="{718C9C63-AEA6-4830-ADFB-055009655DD4}" dt="2020-05-13T21:58:22.730" v="1504" actId="9405"/>
          <ac:inkMkLst>
            <pc:docMk/>
            <pc:sldMk cId="3099777813" sldId="336"/>
            <ac:inkMk id="17" creationId="{E660AEF7-AEA0-4F86-8D9D-FEE49DBD21E4}"/>
          </ac:inkMkLst>
        </pc:inkChg>
        <pc:inkChg chg="add del">
          <ac:chgData name="Adir Cohen" userId="57c35822-8ab8-472c-9c37-a798f5763234" providerId="ADAL" clId="{718C9C63-AEA6-4830-ADFB-055009655DD4}" dt="2020-05-13T21:58:30.913" v="1506" actId="9405"/>
          <ac:inkMkLst>
            <pc:docMk/>
            <pc:sldMk cId="3099777813" sldId="336"/>
            <ac:inkMk id="18" creationId="{3C5F8BC8-BC37-4DF9-BCF0-21047A1A3C22}"/>
          </ac:inkMkLst>
        </pc:inkChg>
        <pc:inkChg chg="add del">
          <ac:chgData name="Adir Cohen" userId="57c35822-8ab8-472c-9c37-a798f5763234" providerId="ADAL" clId="{718C9C63-AEA6-4830-ADFB-055009655DD4}" dt="2020-05-13T21:58:32.126" v="1508" actId="9405"/>
          <ac:inkMkLst>
            <pc:docMk/>
            <pc:sldMk cId="3099777813" sldId="336"/>
            <ac:inkMk id="20" creationId="{11190023-55F0-4304-BE57-E095D7C6765D}"/>
          </ac:inkMkLst>
        </pc:inkChg>
        <pc:inkChg chg="add mod">
          <ac:chgData name="Adir Cohen" userId="57c35822-8ab8-472c-9c37-a798f5763234" providerId="ADAL" clId="{718C9C63-AEA6-4830-ADFB-055009655DD4}" dt="2020-05-13T21:58:49.125" v="1517"/>
          <ac:inkMkLst>
            <pc:docMk/>
            <pc:sldMk cId="3099777813" sldId="336"/>
            <ac:inkMk id="21" creationId="{D0610EAE-13DC-47F0-A209-9B51DF58DF22}"/>
          </ac:inkMkLst>
        </pc:inkChg>
        <pc:inkChg chg="add mod">
          <ac:chgData name="Adir Cohen" userId="57c35822-8ab8-472c-9c37-a798f5763234" providerId="ADAL" clId="{718C9C63-AEA6-4830-ADFB-055009655DD4}" dt="2020-05-13T21:58:49.125" v="1517"/>
          <ac:inkMkLst>
            <pc:docMk/>
            <pc:sldMk cId="3099777813" sldId="336"/>
            <ac:inkMk id="22" creationId="{FD467865-1561-4189-B486-5AFCEEF13B7E}"/>
          </ac:inkMkLst>
        </pc:inkChg>
        <pc:inkChg chg="add mod">
          <ac:chgData name="Adir Cohen" userId="57c35822-8ab8-472c-9c37-a798f5763234" providerId="ADAL" clId="{718C9C63-AEA6-4830-ADFB-055009655DD4}" dt="2020-05-13T21:58:49.125" v="1517"/>
          <ac:inkMkLst>
            <pc:docMk/>
            <pc:sldMk cId="3099777813" sldId="336"/>
            <ac:inkMk id="25" creationId="{17B581EA-6F5E-4EED-964D-47751EF41AB1}"/>
          </ac:inkMkLst>
        </pc:inkChg>
        <pc:inkChg chg="add mod">
          <ac:chgData name="Adir Cohen" userId="57c35822-8ab8-472c-9c37-a798f5763234" providerId="ADAL" clId="{718C9C63-AEA6-4830-ADFB-055009655DD4}" dt="2020-05-13T21:58:49.125" v="1517"/>
          <ac:inkMkLst>
            <pc:docMk/>
            <pc:sldMk cId="3099777813" sldId="336"/>
            <ac:inkMk id="28" creationId="{8707CC8A-CC5A-4A35-A3E2-172F012262B0}"/>
          </ac:inkMkLst>
        </pc:inkChg>
        <pc:inkChg chg="add mod">
          <ac:chgData name="Adir Cohen" userId="57c35822-8ab8-472c-9c37-a798f5763234" providerId="ADAL" clId="{718C9C63-AEA6-4830-ADFB-055009655DD4}" dt="2020-05-13T21:58:49.125" v="1517"/>
          <ac:inkMkLst>
            <pc:docMk/>
            <pc:sldMk cId="3099777813" sldId="336"/>
            <ac:inkMk id="30" creationId="{AFE7ACF9-5DC6-40C2-8CD7-ED4E5EA8DB20}"/>
          </ac:inkMkLst>
        </pc:inkChg>
        <pc:inkChg chg="add mod">
          <ac:chgData name="Adir Cohen" userId="57c35822-8ab8-472c-9c37-a798f5763234" providerId="ADAL" clId="{718C9C63-AEA6-4830-ADFB-055009655DD4}" dt="2020-05-13T21:58:49.125" v="1517"/>
          <ac:inkMkLst>
            <pc:docMk/>
            <pc:sldMk cId="3099777813" sldId="336"/>
            <ac:inkMk id="32" creationId="{26F42424-F754-4677-8B69-9672D133DEFC}"/>
          </ac:inkMkLst>
        </pc:inkChg>
        <pc:inkChg chg="add mod">
          <ac:chgData name="Adir Cohen" userId="57c35822-8ab8-472c-9c37-a798f5763234" providerId="ADAL" clId="{718C9C63-AEA6-4830-ADFB-055009655DD4}" dt="2020-05-13T21:58:49.125" v="1517"/>
          <ac:inkMkLst>
            <pc:docMk/>
            <pc:sldMk cId="3099777813" sldId="336"/>
            <ac:inkMk id="34" creationId="{00CCE03E-2632-44EC-9F44-A3F05F3871C5}"/>
          </ac:inkMkLst>
        </pc:inkChg>
        <pc:inkChg chg="add">
          <ac:chgData name="Adir Cohen" userId="57c35822-8ab8-472c-9c37-a798f5763234" providerId="ADAL" clId="{718C9C63-AEA6-4830-ADFB-055009655DD4}" dt="2020-05-13T21:58:53.981" v="1518" actId="9405"/>
          <ac:inkMkLst>
            <pc:docMk/>
            <pc:sldMk cId="3099777813" sldId="336"/>
            <ac:inkMk id="37" creationId="{5B6F8B8A-867D-4A88-A541-1FD7636E8130}"/>
          </ac:inkMkLst>
        </pc:inkChg>
      </pc:sldChg>
      <pc:sldChg chg="addSp modSp add mod modAnim">
        <pc:chgData name="Adir Cohen" userId="57c35822-8ab8-472c-9c37-a798f5763234" providerId="ADAL" clId="{718C9C63-AEA6-4830-ADFB-055009655DD4}" dt="2020-05-13T22:04:30.150" v="2032" actId="20577"/>
        <pc:sldMkLst>
          <pc:docMk/>
          <pc:sldMk cId="2815271795" sldId="337"/>
        </pc:sldMkLst>
        <pc:spChg chg="mod">
          <ac:chgData name="Adir Cohen" userId="57c35822-8ab8-472c-9c37-a798f5763234" providerId="ADAL" clId="{718C9C63-AEA6-4830-ADFB-055009655DD4}" dt="2020-05-13T22:01:26.439" v="1643" actId="20577"/>
          <ac:spMkLst>
            <pc:docMk/>
            <pc:sldMk cId="2815271795" sldId="337"/>
            <ac:spMk id="5" creationId="{54EB1344-8872-4372-AB75-2026687F0B27}"/>
          </ac:spMkLst>
        </pc:spChg>
        <pc:spChg chg="add mod">
          <ac:chgData name="Adir Cohen" userId="57c35822-8ab8-472c-9c37-a798f5763234" providerId="ADAL" clId="{718C9C63-AEA6-4830-ADFB-055009655DD4}" dt="2020-05-13T22:02:51.248" v="1826" actId="20577"/>
          <ac:spMkLst>
            <pc:docMk/>
            <pc:sldMk cId="2815271795" sldId="337"/>
            <ac:spMk id="6" creationId="{7380ED50-104A-4F84-9E0C-BE48855F18D4}"/>
          </ac:spMkLst>
        </pc:spChg>
        <pc:spChg chg="mod">
          <ac:chgData name="Adir Cohen" userId="57c35822-8ab8-472c-9c37-a798f5763234" providerId="ADAL" clId="{718C9C63-AEA6-4830-ADFB-055009655DD4}" dt="2020-05-13T22:01:54.952" v="1644" actId="164"/>
          <ac:spMkLst>
            <pc:docMk/>
            <pc:sldMk cId="2815271795" sldId="337"/>
            <ac:spMk id="7" creationId="{49B20377-7789-40FE-8282-04EB82630894}"/>
          </ac:spMkLst>
        </pc:spChg>
        <pc:spChg chg="mod">
          <ac:chgData name="Adir Cohen" userId="57c35822-8ab8-472c-9c37-a798f5763234" providerId="ADAL" clId="{718C9C63-AEA6-4830-ADFB-055009655DD4}" dt="2020-05-13T22:01:54.952" v="1644" actId="164"/>
          <ac:spMkLst>
            <pc:docMk/>
            <pc:sldMk cId="2815271795" sldId="337"/>
            <ac:spMk id="8" creationId="{82892DF0-5E69-4100-B7C7-5989FDBE87AA}"/>
          </ac:spMkLst>
        </pc:spChg>
        <pc:spChg chg="mod">
          <ac:chgData name="Adir Cohen" userId="57c35822-8ab8-472c-9c37-a798f5763234" providerId="ADAL" clId="{718C9C63-AEA6-4830-ADFB-055009655DD4}" dt="2020-05-13T22:01:54.952" v="1644" actId="164"/>
          <ac:spMkLst>
            <pc:docMk/>
            <pc:sldMk cId="2815271795" sldId="337"/>
            <ac:spMk id="9" creationId="{A38BDD8D-35CD-41B7-B9DB-ADB637F785E2}"/>
          </ac:spMkLst>
        </pc:spChg>
        <pc:spChg chg="mod">
          <ac:chgData name="Adir Cohen" userId="57c35822-8ab8-472c-9c37-a798f5763234" providerId="ADAL" clId="{718C9C63-AEA6-4830-ADFB-055009655DD4}" dt="2020-05-13T22:01:54.952" v="1644" actId="164"/>
          <ac:spMkLst>
            <pc:docMk/>
            <pc:sldMk cId="2815271795" sldId="337"/>
            <ac:spMk id="10" creationId="{E9235382-D70C-4E67-AF56-0F5795BCE93D}"/>
          </ac:spMkLst>
        </pc:spChg>
        <pc:spChg chg="mod">
          <ac:chgData name="Adir Cohen" userId="57c35822-8ab8-472c-9c37-a798f5763234" providerId="ADAL" clId="{718C9C63-AEA6-4830-ADFB-055009655DD4}" dt="2020-05-13T22:01:54.952" v="1644" actId="164"/>
          <ac:spMkLst>
            <pc:docMk/>
            <pc:sldMk cId="2815271795" sldId="337"/>
            <ac:spMk id="11" creationId="{F808CF3C-9E96-43FE-B732-45B3A67F21FC}"/>
          </ac:spMkLst>
        </pc:spChg>
        <pc:spChg chg="mod">
          <ac:chgData name="Adir Cohen" userId="57c35822-8ab8-472c-9c37-a798f5763234" providerId="ADAL" clId="{718C9C63-AEA6-4830-ADFB-055009655DD4}" dt="2020-05-13T22:01:54.952" v="1644" actId="164"/>
          <ac:spMkLst>
            <pc:docMk/>
            <pc:sldMk cId="2815271795" sldId="337"/>
            <ac:spMk id="12" creationId="{BD64FD35-B490-4F38-9F33-55C4B80A7EE8}"/>
          </ac:spMkLst>
        </pc:spChg>
        <pc:spChg chg="mod">
          <ac:chgData name="Adir Cohen" userId="57c35822-8ab8-472c-9c37-a798f5763234" providerId="ADAL" clId="{718C9C63-AEA6-4830-ADFB-055009655DD4}" dt="2020-05-13T22:01:54.952" v="1644" actId="164"/>
          <ac:spMkLst>
            <pc:docMk/>
            <pc:sldMk cId="2815271795" sldId="337"/>
            <ac:spMk id="24" creationId="{FA788160-C414-4779-80D4-AD7E2836C055}"/>
          </ac:spMkLst>
        </pc:spChg>
        <pc:spChg chg="add mod">
          <ac:chgData name="Adir Cohen" userId="57c35822-8ab8-472c-9c37-a798f5763234" providerId="ADAL" clId="{718C9C63-AEA6-4830-ADFB-055009655DD4}" dt="2020-05-13T22:04:30.150" v="2032" actId="20577"/>
          <ac:spMkLst>
            <pc:docMk/>
            <pc:sldMk cId="2815271795" sldId="337"/>
            <ac:spMk id="38" creationId="{7B77B263-1787-4634-9FE7-8803BDC9E8CE}"/>
          </ac:spMkLst>
        </pc:spChg>
        <pc:grpChg chg="add mod">
          <ac:chgData name="Adir Cohen" userId="57c35822-8ab8-472c-9c37-a798f5763234" providerId="ADAL" clId="{718C9C63-AEA6-4830-ADFB-055009655DD4}" dt="2020-05-13T22:01:59.262" v="1646" actId="1076"/>
          <ac:grpSpMkLst>
            <pc:docMk/>
            <pc:sldMk cId="2815271795" sldId="337"/>
            <ac:grpSpMk id="3" creationId="{9984FA6B-933C-4A5D-AE48-E9D317FEE3D0}"/>
          </ac:grpSpMkLst>
        </pc:grpChg>
        <pc:grpChg chg="mod">
          <ac:chgData name="Adir Cohen" userId="57c35822-8ab8-472c-9c37-a798f5763234" providerId="ADAL" clId="{718C9C63-AEA6-4830-ADFB-055009655DD4}" dt="2020-05-13T22:01:54.952" v="1644" actId="164"/>
          <ac:grpSpMkLst>
            <pc:docMk/>
            <pc:sldMk cId="2815271795" sldId="337"/>
            <ac:grpSpMk id="35" creationId="{8019F226-5620-4A9D-8586-6DC623437082}"/>
          </ac:grpSpMkLst>
        </pc:grpChg>
        <pc:cxnChg chg="mod">
          <ac:chgData name="Adir Cohen" userId="57c35822-8ab8-472c-9c37-a798f5763234" providerId="ADAL" clId="{718C9C63-AEA6-4830-ADFB-055009655DD4}" dt="2020-05-13T22:01:54.952" v="1644" actId="164"/>
          <ac:cxnSpMkLst>
            <pc:docMk/>
            <pc:sldMk cId="2815271795" sldId="337"/>
            <ac:cxnSpMk id="14" creationId="{002BEAB8-14BA-437C-AFC9-BC8918558534}"/>
          </ac:cxnSpMkLst>
        </pc:cxnChg>
        <pc:cxnChg chg="mod">
          <ac:chgData name="Adir Cohen" userId="57c35822-8ab8-472c-9c37-a798f5763234" providerId="ADAL" clId="{718C9C63-AEA6-4830-ADFB-055009655DD4}" dt="2020-05-13T22:01:54.952" v="1644" actId="164"/>
          <ac:cxnSpMkLst>
            <pc:docMk/>
            <pc:sldMk cId="2815271795" sldId="337"/>
            <ac:cxnSpMk id="15" creationId="{6A3C307C-F1D6-4806-A3C7-BA555C2A3437}"/>
          </ac:cxnSpMkLst>
        </pc:cxnChg>
        <pc:cxnChg chg="mod">
          <ac:chgData name="Adir Cohen" userId="57c35822-8ab8-472c-9c37-a798f5763234" providerId="ADAL" clId="{718C9C63-AEA6-4830-ADFB-055009655DD4}" dt="2020-05-13T22:01:54.952" v="1644" actId="164"/>
          <ac:cxnSpMkLst>
            <pc:docMk/>
            <pc:sldMk cId="2815271795" sldId="337"/>
            <ac:cxnSpMk id="19" creationId="{EC343B3A-DDEB-4D37-B500-D0985E158CF2}"/>
          </ac:cxnSpMkLst>
        </pc:cxnChg>
        <pc:cxnChg chg="mod">
          <ac:chgData name="Adir Cohen" userId="57c35822-8ab8-472c-9c37-a798f5763234" providerId="ADAL" clId="{718C9C63-AEA6-4830-ADFB-055009655DD4}" dt="2020-05-13T22:01:54.952" v="1644" actId="164"/>
          <ac:cxnSpMkLst>
            <pc:docMk/>
            <pc:sldMk cId="2815271795" sldId="337"/>
            <ac:cxnSpMk id="23" creationId="{B23F833D-DBC0-41F9-A746-11A47A0E58AB}"/>
          </ac:cxnSpMkLst>
        </pc:cxnChg>
        <pc:cxnChg chg="mod">
          <ac:chgData name="Adir Cohen" userId="57c35822-8ab8-472c-9c37-a798f5763234" providerId="ADAL" clId="{718C9C63-AEA6-4830-ADFB-055009655DD4}" dt="2020-05-13T22:01:54.952" v="1644" actId="164"/>
          <ac:cxnSpMkLst>
            <pc:docMk/>
            <pc:sldMk cId="2815271795" sldId="337"/>
            <ac:cxnSpMk id="27" creationId="{03CC83A4-C3EB-43E9-83E1-A95F9CD06CC9}"/>
          </ac:cxnSpMkLst>
        </pc:cxnChg>
        <pc:cxnChg chg="mod">
          <ac:chgData name="Adir Cohen" userId="57c35822-8ab8-472c-9c37-a798f5763234" providerId="ADAL" clId="{718C9C63-AEA6-4830-ADFB-055009655DD4}" dt="2020-05-13T22:01:54.952" v="1644" actId="164"/>
          <ac:cxnSpMkLst>
            <pc:docMk/>
            <pc:sldMk cId="2815271795" sldId="337"/>
            <ac:cxnSpMk id="29" creationId="{A0F3345A-920C-4359-820A-AEDF334544B7}"/>
          </ac:cxnSpMkLst>
        </pc:cxnChg>
        <pc:cxnChg chg="mod">
          <ac:chgData name="Adir Cohen" userId="57c35822-8ab8-472c-9c37-a798f5763234" providerId="ADAL" clId="{718C9C63-AEA6-4830-ADFB-055009655DD4}" dt="2020-05-13T22:01:54.952" v="1644" actId="164"/>
          <ac:cxnSpMkLst>
            <pc:docMk/>
            <pc:sldMk cId="2815271795" sldId="337"/>
            <ac:cxnSpMk id="31" creationId="{CEB0FF25-4300-432A-86E8-F7745C3D3A43}"/>
          </ac:cxnSpMkLst>
        </pc:cxnChg>
        <pc:cxnChg chg="mod">
          <ac:chgData name="Adir Cohen" userId="57c35822-8ab8-472c-9c37-a798f5763234" providerId="ADAL" clId="{718C9C63-AEA6-4830-ADFB-055009655DD4}" dt="2020-05-13T22:01:54.952" v="1644" actId="164"/>
          <ac:cxnSpMkLst>
            <pc:docMk/>
            <pc:sldMk cId="2815271795" sldId="337"/>
            <ac:cxnSpMk id="33" creationId="{BAFF1A71-4341-449F-A788-E7C15C8511E6}"/>
          </ac:cxnSpMkLst>
        </pc:cxnChg>
        <pc:cxnChg chg="mod">
          <ac:chgData name="Adir Cohen" userId="57c35822-8ab8-472c-9c37-a798f5763234" providerId="ADAL" clId="{718C9C63-AEA6-4830-ADFB-055009655DD4}" dt="2020-05-13T22:01:54.952" v="1644" actId="164"/>
          <ac:cxnSpMkLst>
            <pc:docMk/>
            <pc:sldMk cId="2815271795" sldId="337"/>
            <ac:cxnSpMk id="36" creationId="{C70D4264-1BB0-415A-B89F-C36302A5F524}"/>
          </ac:cxnSpMkLst>
        </pc:cxnChg>
        <pc:cxnChg chg="mod">
          <ac:chgData name="Adir Cohen" userId="57c35822-8ab8-472c-9c37-a798f5763234" providerId="ADAL" clId="{718C9C63-AEA6-4830-ADFB-055009655DD4}" dt="2020-05-13T22:01:54.952" v="1644" actId="164"/>
          <ac:cxnSpMkLst>
            <pc:docMk/>
            <pc:sldMk cId="2815271795" sldId="337"/>
            <ac:cxnSpMk id="39" creationId="{F82E86A2-D09D-42D2-884E-15752856701B}"/>
          </ac:cxnSpMkLst>
        </pc:cxnChg>
        <pc:cxnChg chg="mod">
          <ac:chgData name="Adir Cohen" userId="57c35822-8ab8-472c-9c37-a798f5763234" providerId="ADAL" clId="{718C9C63-AEA6-4830-ADFB-055009655DD4}" dt="2020-05-13T22:01:54.952" v="1644" actId="164"/>
          <ac:cxnSpMkLst>
            <pc:docMk/>
            <pc:sldMk cId="2815271795" sldId="337"/>
            <ac:cxnSpMk id="45" creationId="{AD529DF4-AEC9-445C-908D-5735118C5C7D}"/>
          </ac:cxnSpMkLst>
        </pc:cxnChg>
        <pc:cxnChg chg="mod">
          <ac:chgData name="Adir Cohen" userId="57c35822-8ab8-472c-9c37-a798f5763234" providerId="ADAL" clId="{718C9C63-AEA6-4830-ADFB-055009655DD4}" dt="2020-05-13T22:01:54.952" v="1644" actId="164"/>
          <ac:cxnSpMkLst>
            <pc:docMk/>
            <pc:sldMk cId="2815271795" sldId="337"/>
            <ac:cxnSpMk id="48" creationId="{D52BD497-A7F3-499B-BA65-2EC605CC06F5}"/>
          </ac:cxnSpMkLst>
        </pc:cxnChg>
      </pc:sldChg>
      <pc:sldChg chg="addSp delSp modSp add mod">
        <pc:chgData name="Adir Cohen" userId="57c35822-8ab8-472c-9c37-a798f5763234" providerId="ADAL" clId="{718C9C63-AEA6-4830-ADFB-055009655DD4}" dt="2020-05-13T22:11:11.775" v="2556" actId="20577"/>
        <pc:sldMkLst>
          <pc:docMk/>
          <pc:sldMk cId="824706642" sldId="338"/>
        </pc:sldMkLst>
        <pc:spChg chg="mod">
          <ac:chgData name="Adir Cohen" userId="57c35822-8ab8-472c-9c37-a798f5763234" providerId="ADAL" clId="{718C9C63-AEA6-4830-ADFB-055009655DD4}" dt="2020-05-13T22:06:35.273" v="2256" actId="20577"/>
          <ac:spMkLst>
            <pc:docMk/>
            <pc:sldMk cId="824706642" sldId="338"/>
            <ac:spMk id="5" creationId="{54EB1344-8872-4372-AB75-2026687F0B27}"/>
          </ac:spMkLst>
        </pc:spChg>
        <pc:spChg chg="del mod">
          <ac:chgData name="Adir Cohen" userId="57c35822-8ab8-472c-9c37-a798f5763234" providerId="ADAL" clId="{718C9C63-AEA6-4830-ADFB-055009655DD4}" dt="2020-05-13T22:04:51.460" v="2036" actId="478"/>
          <ac:spMkLst>
            <pc:docMk/>
            <pc:sldMk cId="824706642" sldId="338"/>
            <ac:spMk id="6" creationId="{7380ED50-104A-4F84-9E0C-BE48855F18D4}"/>
          </ac:spMkLst>
        </pc:spChg>
        <pc:spChg chg="del mod">
          <ac:chgData name="Adir Cohen" userId="57c35822-8ab8-472c-9c37-a798f5763234" providerId="ADAL" clId="{718C9C63-AEA6-4830-ADFB-055009655DD4}" dt="2020-05-13T22:04:51.461" v="2038"/>
          <ac:spMkLst>
            <pc:docMk/>
            <pc:sldMk cId="824706642" sldId="338"/>
            <ac:spMk id="38" creationId="{7B77B263-1787-4634-9FE7-8803BDC9E8CE}"/>
          </ac:spMkLst>
        </pc:spChg>
        <pc:spChg chg="add mod">
          <ac:chgData name="Adir Cohen" userId="57c35822-8ab8-472c-9c37-a798f5763234" providerId="ADAL" clId="{718C9C63-AEA6-4830-ADFB-055009655DD4}" dt="2020-05-13T22:09:50.191" v="2353" actId="20577"/>
          <ac:spMkLst>
            <pc:docMk/>
            <pc:sldMk cId="824706642" sldId="338"/>
            <ac:spMk id="40" creationId="{BEE8F6C4-89E0-4035-A553-E169AF872C69}"/>
          </ac:spMkLst>
        </pc:spChg>
        <pc:spChg chg="add mod">
          <ac:chgData name="Adir Cohen" userId="57c35822-8ab8-472c-9c37-a798f5763234" providerId="ADAL" clId="{718C9C63-AEA6-4830-ADFB-055009655DD4}" dt="2020-05-13T22:10:41.692" v="2504" actId="20577"/>
          <ac:spMkLst>
            <pc:docMk/>
            <pc:sldMk cId="824706642" sldId="338"/>
            <ac:spMk id="41" creationId="{BA93A86E-21F9-4B9A-B84B-AD36B9672B56}"/>
          </ac:spMkLst>
        </pc:spChg>
        <pc:spChg chg="add mod">
          <ac:chgData name="Adir Cohen" userId="57c35822-8ab8-472c-9c37-a798f5763234" providerId="ADAL" clId="{718C9C63-AEA6-4830-ADFB-055009655DD4}" dt="2020-05-13T22:11:11.775" v="2556" actId="20577"/>
          <ac:spMkLst>
            <pc:docMk/>
            <pc:sldMk cId="824706642" sldId="338"/>
            <ac:spMk id="42" creationId="{96631DF8-9421-4549-94B8-7E69AB69CB05}"/>
          </ac:spMkLst>
        </pc:spChg>
      </pc:sldChg>
      <pc:sldChg chg="addSp delSp modSp add mod">
        <pc:chgData name="Adir Cohen" userId="57c35822-8ab8-472c-9c37-a798f5763234" providerId="ADAL" clId="{718C9C63-AEA6-4830-ADFB-055009655DD4}" dt="2020-05-13T22:14:46.295" v="2873" actId="9405"/>
        <pc:sldMkLst>
          <pc:docMk/>
          <pc:sldMk cId="1134951119" sldId="339"/>
        </pc:sldMkLst>
        <pc:spChg chg="del">
          <ac:chgData name="Adir Cohen" userId="57c35822-8ab8-472c-9c37-a798f5763234" providerId="ADAL" clId="{718C9C63-AEA6-4830-ADFB-055009655DD4}" dt="2020-05-13T22:11:19.296" v="2558" actId="478"/>
          <ac:spMkLst>
            <pc:docMk/>
            <pc:sldMk cId="1134951119" sldId="339"/>
            <ac:spMk id="5" creationId="{54EB1344-8872-4372-AB75-2026687F0B27}"/>
          </ac:spMkLst>
        </pc:spChg>
        <pc:spChg chg="mod">
          <ac:chgData name="Adir Cohen" userId="57c35822-8ab8-472c-9c37-a798f5763234" providerId="ADAL" clId="{718C9C63-AEA6-4830-ADFB-055009655DD4}" dt="2020-05-13T22:12:49.499" v="2716" actId="20577"/>
          <ac:spMkLst>
            <pc:docMk/>
            <pc:sldMk cId="1134951119" sldId="339"/>
            <ac:spMk id="40" creationId="{BEE8F6C4-89E0-4035-A553-E169AF872C69}"/>
          </ac:spMkLst>
        </pc:spChg>
        <pc:spChg chg="mod">
          <ac:chgData name="Adir Cohen" userId="57c35822-8ab8-472c-9c37-a798f5763234" providerId="ADAL" clId="{718C9C63-AEA6-4830-ADFB-055009655DD4}" dt="2020-05-13T22:14:01.401" v="2865" actId="20577"/>
          <ac:spMkLst>
            <pc:docMk/>
            <pc:sldMk cId="1134951119" sldId="339"/>
            <ac:spMk id="41" creationId="{BA93A86E-21F9-4B9A-B84B-AD36B9672B56}"/>
          </ac:spMkLst>
        </pc:spChg>
        <pc:spChg chg="del">
          <ac:chgData name="Adir Cohen" userId="57c35822-8ab8-472c-9c37-a798f5763234" providerId="ADAL" clId="{718C9C63-AEA6-4830-ADFB-055009655DD4}" dt="2020-05-13T22:14:03.964" v="2866" actId="478"/>
          <ac:spMkLst>
            <pc:docMk/>
            <pc:sldMk cId="1134951119" sldId="339"/>
            <ac:spMk id="42" creationId="{96631DF8-9421-4549-94B8-7E69AB69CB05}"/>
          </ac:spMkLst>
        </pc:spChg>
        <pc:grpChg chg="mod">
          <ac:chgData name="Adir Cohen" userId="57c35822-8ab8-472c-9c37-a798f5763234" providerId="ADAL" clId="{718C9C63-AEA6-4830-ADFB-055009655DD4}" dt="2020-05-13T22:14:09.801" v="2867" actId="1076"/>
          <ac:grpSpMkLst>
            <pc:docMk/>
            <pc:sldMk cId="1134951119" sldId="339"/>
            <ac:grpSpMk id="3" creationId="{9984FA6B-933C-4A5D-AE48-E9D317FEE3D0}"/>
          </ac:grpSpMkLst>
        </pc:grpChg>
        <pc:inkChg chg="add del">
          <ac:chgData name="Adir Cohen" userId="57c35822-8ab8-472c-9c37-a798f5763234" providerId="ADAL" clId="{718C9C63-AEA6-4830-ADFB-055009655DD4}" dt="2020-05-13T22:14:18.774" v="2869" actId="9405"/>
          <ac:inkMkLst>
            <pc:docMk/>
            <pc:sldMk cId="1134951119" sldId="339"/>
            <ac:inkMk id="6" creationId="{B4F257EF-AE89-4085-8577-DABA214E8412}"/>
          </ac:inkMkLst>
        </pc:inkChg>
        <pc:inkChg chg="add">
          <ac:chgData name="Adir Cohen" userId="57c35822-8ab8-472c-9c37-a798f5763234" providerId="ADAL" clId="{718C9C63-AEA6-4830-ADFB-055009655DD4}" dt="2020-05-13T22:14:21.073" v="2870" actId="9405"/>
          <ac:inkMkLst>
            <pc:docMk/>
            <pc:sldMk cId="1134951119" sldId="339"/>
            <ac:inkMk id="13" creationId="{225507AF-756C-4F64-8272-7073FF7492BF}"/>
          </ac:inkMkLst>
        </pc:inkChg>
        <pc:inkChg chg="add">
          <ac:chgData name="Adir Cohen" userId="57c35822-8ab8-472c-9c37-a798f5763234" providerId="ADAL" clId="{718C9C63-AEA6-4830-ADFB-055009655DD4}" dt="2020-05-13T22:14:22.699" v="2871" actId="9405"/>
          <ac:inkMkLst>
            <pc:docMk/>
            <pc:sldMk cId="1134951119" sldId="339"/>
            <ac:inkMk id="16" creationId="{917EDE99-F636-4DDB-9895-972C49F12B39}"/>
          </ac:inkMkLst>
        </pc:inkChg>
        <pc:inkChg chg="add">
          <ac:chgData name="Adir Cohen" userId="57c35822-8ab8-472c-9c37-a798f5763234" providerId="ADAL" clId="{718C9C63-AEA6-4830-ADFB-055009655DD4}" dt="2020-05-13T22:14:41.716" v="2872" actId="9405"/>
          <ac:inkMkLst>
            <pc:docMk/>
            <pc:sldMk cId="1134951119" sldId="339"/>
            <ac:inkMk id="17" creationId="{462BC07A-F951-4CD3-882A-EB34F8877177}"/>
          </ac:inkMkLst>
        </pc:inkChg>
        <pc:inkChg chg="add">
          <ac:chgData name="Adir Cohen" userId="57c35822-8ab8-472c-9c37-a798f5763234" providerId="ADAL" clId="{718C9C63-AEA6-4830-ADFB-055009655DD4}" dt="2020-05-13T22:14:46.295" v="2873" actId="9405"/>
          <ac:inkMkLst>
            <pc:docMk/>
            <pc:sldMk cId="1134951119" sldId="339"/>
            <ac:inkMk id="18" creationId="{D9856012-D677-4E91-8059-48CCA8E5AF9C}"/>
          </ac:inkMkLst>
        </pc:inkChg>
      </pc:sldChg>
      <pc:sldChg chg="addSp delSp modSp add mod ord modAnim">
        <pc:chgData name="Adir Cohen" userId="57c35822-8ab8-472c-9c37-a798f5763234" providerId="ADAL" clId="{718C9C63-AEA6-4830-ADFB-055009655DD4}" dt="2020-05-17T20:50:49.310" v="3497" actId="948"/>
        <pc:sldMkLst>
          <pc:docMk/>
          <pc:sldMk cId="4079998123" sldId="340"/>
        </pc:sldMkLst>
        <pc:spChg chg="mod">
          <ac:chgData name="Adir Cohen" userId="57c35822-8ab8-472c-9c37-a798f5763234" providerId="ADAL" clId="{718C9C63-AEA6-4830-ADFB-055009655DD4}" dt="2020-05-17T20:50:49.310" v="3497" actId="948"/>
          <ac:spMkLst>
            <pc:docMk/>
            <pc:sldMk cId="4079998123" sldId="340"/>
            <ac:spMk id="2" creationId="{00000000-0000-0000-0000-000000000000}"/>
          </ac:spMkLst>
        </pc:spChg>
        <pc:spChg chg="del">
          <ac:chgData name="Adir Cohen" userId="57c35822-8ab8-472c-9c37-a798f5763234" providerId="ADAL" clId="{718C9C63-AEA6-4830-ADFB-055009655DD4}" dt="2020-05-17T20:18:30.730" v="2882"/>
          <ac:spMkLst>
            <pc:docMk/>
            <pc:sldMk cId="4079998123" sldId="340"/>
            <ac:spMk id="3" creationId="{00000000-0000-0000-0000-000000000000}"/>
          </ac:spMkLst>
        </pc:spChg>
        <pc:spChg chg="mod">
          <ac:chgData name="Adir Cohen" userId="57c35822-8ab8-472c-9c37-a798f5763234" providerId="ADAL" clId="{718C9C63-AEA6-4830-ADFB-055009655DD4}" dt="2020-05-17T20:18:29.223" v="2881" actId="20577"/>
          <ac:spMkLst>
            <pc:docMk/>
            <pc:sldMk cId="4079998123" sldId="340"/>
            <ac:spMk id="8" creationId="{00000000-0000-0000-0000-000000000000}"/>
          </ac:spMkLst>
        </pc:spChg>
        <pc:spChg chg="add mod">
          <ac:chgData name="Adir Cohen" userId="57c35822-8ab8-472c-9c37-a798f5763234" providerId="ADAL" clId="{718C9C63-AEA6-4830-ADFB-055009655DD4}" dt="2020-05-17T20:44:24.748" v="3406" actId="1076"/>
          <ac:spMkLst>
            <pc:docMk/>
            <pc:sldMk cId="4079998123" sldId="340"/>
            <ac:spMk id="9" creationId="{6F16F1E7-E742-4F06-B854-F6658EAE714C}"/>
          </ac:spMkLst>
        </pc:spChg>
        <pc:picChg chg="del">
          <ac:chgData name="Adir Cohen" userId="57c35822-8ab8-472c-9c37-a798f5763234" providerId="ADAL" clId="{718C9C63-AEA6-4830-ADFB-055009655DD4}" dt="2020-05-17T20:18:25.568" v="2879" actId="478"/>
          <ac:picMkLst>
            <pc:docMk/>
            <pc:sldMk cId="4079998123" sldId="340"/>
            <ac:picMk id="5" creationId="{00000000-0000-0000-0000-000000000000}"/>
          </ac:picMkLst>
        </pc:picChg>
        <pc:picChg chg="add mod">
          <ac:chgData name="Adir Cohen" userId="57c35822-8ab8-472c-9c37-a798f5763234" providerId="ADAL" clId="{718C9C63-AEA6-4830-ADFB-055009655DD4}" dt="2020-05-17T20:18:41.108" v="2887" actId="1076"/>
          <ac:picMkLst>
            <pc:docMk/>
            <pc:sldMk cId="4079998123" sldId="340"/>
            <ac:picMk id="6" creationId="{63D12F7D-99DA-440E-BD73-D85EC35A27D1}"/>
          </ac:picMkLst>
        </pc:picChg>
        <pc:picChg chg="del">
          <ac:chgData name="Adir Cohen" userId="57c35822-8ab8-472c-9c37-a798f5763234" providerId="ADAL" clId="{718C9C63-AEA6-4830-ADFB-055009655DD4}" dt="2020-05-17T20:18:26.703" v="2880" actId="478"/>
          <ac:picMkLst>
            <pc:docMk/>
            <pc:sldMk cId="4079998123" sldId="340"/>
            <ac:picMk id="7" creationId="{00000000-0000-0000-0000-000000000000}"/>
          </ac:picMkLst>
        </pc:picChg>
      </pc:sldChg>
      <pc:sldChg chg="addSp delSp modSp add mod modAnim">
        <pc:chgData name="Adir Cohen" userId="57c35822-8ab8-472c-9c37-a798f5763234" providerId="ADAL" clId="{718C9C63-AEA6-4830-ADFB-055009655DD4}" dt="2020-05-17T20:44:01.330" v="3405"/>
        <pc:sldMkLst>
          <pc:docMk/>
          <pc:sldMk cId="427448150" sldId="341"/>
        </pc:sldMkLst>
        <pc:spChg chg="add del mod">
          <ac:chgData name="Adir Cohen" userId="57c35822-8ab8-472c-9c37-a798f5763234" providerId="ADAL" clId="{718C9C63-AEA6-4830-ADFB-055009655DD4}" dt="2020-05-17T20:20:40.424" v="2895" actId="478"/>
          <ac:spMkLst>
            <pc:docMk/>
            <pc:sldMk cId="427448150" sldId="341"/>
            <ac:spMk id="5" creationId="{97E670E7-BC61-43B5-B55B-F3C96EAEA5D3}"/>
          </ac:spMkLst>
        </pc:spChg>
        <pc:spChg chg="add mod">
          <ac:chgData name="Adir Cohen" userId="57c35822-8ab8-472c-9c37-a798f5763234" providerId="ADAL" clId="{718C9C63-AEA6-4830-ADFB-055009655DD4}" dt="2020-05-17T20:39:26.684" v="3327" actId="1076"/>
          <ac:spMkLst>
            <pc:docMk/>
            <pc:sldMk cId="427448150" sldId="341"/>
            <ac:spMk id="9" creationId="{77A39971-8CDF-490B-A6CE-DA803F99917B}"/>
          </ac:spMkLst>
        </pc:spChg>
        <pc:spChg chg="add mod">
          <ac:chgData name="Adir Cohen" userId="57c35822-8ab8-472c-9c37-a798f5763234" providerId="ADAL" clId="{718C9C63-AEA6-4830-ADFB-055009655DD4}" dt="2020-05-17T20:39:34.216" v="3329" actId="1076"/>
          <ac:spMkLst>
            <pc:docMk/>
            <pc:sldMk cId="427448150" sldId="341"/>
            <ac:spMk id="11" creationId="{376F3C99-F51C-45A4-9508-8720DD662600}"/>
          </ac:spMkLst>
        </pc:spChg>
        <pc:spChg chg="add mod">
          <ac:chgData name="Adir Cohen" userId="57c35822-8ab8-472c-9c37-a798f5763234" providerId="ADAL" clId="{718C9C63-AEA6-4830-ADFB-055009655DD4}" dt="2020-05-17T20:43:22.285" v="3397" actId="20577"/>
          <ac:spMkLst>
            <pc:docMk/>
            <pc:sldMk cId="427448150" sldId="341"/>
            <ac:spMk id="13" creationId="{17BBAC11-3035-40E4-B0FC-21B9F3A1024D}"/>
          </ac:spMkLst>
        </pc:spChg>
        <pc:spChg chg="add mod">
          <ac:chgData name="Adir Cohen" userId="57c35822-8ab8-472c-9c37-a798f5763234" providerId="ADAL" clId="{718C9C63-AEA6-4830-ADFB-055009655DD4}" dt="2020-05-17T20:43:09.610" v="3354" actId="1076"/>
          <ac:spMkLst>
            <pc:docMk/>
            <pc:sldMk cId="427448150" sldId="341"/>
            <ac:spMk id="15" creationId="{A42BE8B3-A0E7-47B9-92DB-FF8131221F09}"/>
          </ac:spMkLst>
        </pc:spChg>
        <pc:picChg chg="del">
          <ac:chgData name="Adir Cohen" userId="57c35822-8ab8-472c-9c37-a798f5763234" providerId="ADAL" clId="{718C9C63-AEA6-4830-ADFB-055009655DD4}" dt="2020-05-17T20:20:29.560" v="2889" actId="478"/>
          <ac:picMkLst>
            <pc:docMk/>
            <pc:sldMk cId="427448150" sldId="341"/>
            <ac:picMk id="6" creationId="{63D12F7D-99DA-440E-BD73-D85EC35A27D1}"/>
          </ac:picMkLst>
        </pc:picChg>
        <pc:picChg chg="add mod">
          <ac:chgData name="Adir Cohen" userId="57c35822-8ab8-472c-9c37-a798f5763234" providerId="ADAL" clId="{718C9C63-AEA6-4830-ADFB-055009655DD4}" dt="2020-05-17T20:20:37.521" v="2894" actId="1076"/>
          <ac:picMkLst>
            <pc:docMk/>
            <pc:sldMk cId="427448150" sldId="341"/>
            <ac:picMk id="7" creationId="{C9115B84-C659-4ACC-8344-843F815B63DF}"/>
          </ac:picMkLst>
        </pc:picChg>
        <pc:picChg chg="add mod">
          <ac:chgData name="Adir Cohen" userId="57c35822-8ab8-472c-9c37-a798f5763234" providerId="ADAL" clId="{718C9C63-AEA6-4830-ADFB-055009655DD4}" dt="2020-05-17T20:39:39.037" v="3330" actId="14100"/>
          <ac:picMkLst>
            <pc:docMk/>
            <pc:sldMk cId="427448150" sldId="341"/>
            <ac:picMk id="10" creationId="{C6C99FE4-D606-4E6C-B1DC-75A474B93ACD}"/>
          </ac:picMkLst>
        </pc:picChg>
        <pc:picChg chg="add mod">
          <ac:chgData name="Adir Cohen" userId="57c35822-8ab8-472c-9c37-a798f5763234" providerId="ADAL" clId="{718C9C63-AEA6-4830-ADFB-055009655DD4}" dt="2020-05-17T20:40:11.623" v="3334" actId="1076"/>
          <ac:picMkLst>
            <pc:docMk/>
            <pc:sldMk cId="427448150" sldId="341"/>
            <ac:picMk id="12" creationId="{B7928F9C-4711-481B-8CAA-C08FD5FD4293}"/>
          </ac:picMkLst>
        </pc:picChg>
        <pc:picChg chg="add mod">
          <ac:chgData name="Adir Cohen" userId="57c35822-8ab8-472c-9c37-a798f5763234" providerId="ADAL" clId="{718C9C63-AEA6-4830-ADFB-055009655DD4}" dt="2020-05-17T20:41:02.424" v="3346" actId="1076"/>
          <ac:picMkLst>
            <pc:docMk/>
            <pc:sldMk cId="427448150" sldId="341"/>
            <ac:picMk id="14" creationId="{DDB4326C-671A-4BE8-AFF7-8DF0588FD6EA}"/>
          </ac:picMkLst>
        </pc:picChg>
      </pc:sldChg>
      <pc:sldChg chg="addSp delSp modSp add del mod ord delAnim">
        <pc:chgData name="Adir Cohen" userId="57c35822-8ab8-472c-9c37-a798f5763234" providerId="ADAL" clId="{718C9C63-AEA6-4830-ADFB-055009655DD4}" dt="2020-05-17T20:52:26.456" v="3498" actId="47"/>
        <pc:sldMkLst>
          <pc:docMk/>
          <pc:sldMk cId="39410178" sldId="342"/>
        </pc:sldMkLst>
        <pc:spChg chg="mod">
          <ac:chgData name="Adir Cohen" userId="57c35822-8ab8-472c-9c37-a798f5763234" providerId="ADAL" clId="{718C9C63-AEA6-4830-ADFB-055009655DD4}" dt="2020-05-17T20:50:29.316" v="3456" actId="20577"/>
          <ac:spMkLst>
            <pc:docMk/>
            <pc:sldMk cId="39410178" sldId="342"/>
            <ac:spMk id="2" creationId="{00000000-0000-0000-0000-000000000000}"/>
          </ac:spMkLst>
        </pc:spChg>
        <pc:spChg chg="add del mod">
          <ac:chgData name="Adir Cohen" userId="57c35822-8ab8-472c-9c37-a798f5763234" providerId="ADAL" clId="{718C9C63-AEA6-4830-ADFB-055009655DD4}" dt="2020-05-17T20:50:01.875" v="3411" actId="478"/>
          <ac:spMkLst>
            <pc:docMk/>
            <pc:sldMk cId="39410178" sldId="342"/>
            <ac:spMk id="5" creationId="{1AD842F7-C61A-4FCE-ACE2-30471100D4C5}"/>
          </ac:spMkLst>
        </pc:spChg>
        <pc:spChg chg="del">
          <ac:chgData name="Adir Cohen" userId="57c35822-8ab8-472c-9c37-a798f5763234" providerId="ADAL" clId="{718C9C63-AEA6-4830-ADFB-055009655DD4}" dt="2020-05-17T20:50:02.877" v="3412" actId="478"/>
          <ac:spMkLst>
            <pc:docMk/>
            <pc:sldMk cId="39410178" sldId="342"/>
            <ac:spMk id="9" creationId="{6F16F1E7-E742-4F06-B854-F6658EAE714C}"/>
          </ac:spMkLst>
        </pc:spChg>
        <pc:picChg chg="del">
          <ac:chgData name="Adir Cohen" userId="57c35822-8ab8-472c-9c37-a798f5763234" providerId="ADAL" clId="{718C9C63-AEA6-4830-ADFB-055009655DD4}" dt="2020-05-17T20:49:57.786" v="3410" actId="478"/>
          <ac:picMkLst>
            <pc:docMk/>
            <pc:sldMk cId="39410178" sldId="342"/>
            <ac:picMk id="6" creationId="{63D12F7D-99DA-440E-BD73-D85EC35A27D1}"/>
          </ac:picMkLst>
        </pc:picChg>
        <pc:picChg chg="add mod">
          <ac:chgData name="Adir Cohen" userId="57c35822-8ab8-472c-9c37-a798f5763234" providerId="ADAL" clId="{718C9C63-AEA6-4830-ADFB-055009655DD4}" dt="2020-05-17T20:50:14.715" v="3419" actId="1076"/>
          <ac:picMkLst>
            <pc:docMk/>
            <pc:sldMk cId="39410178" sldId="342"/>
            <ac:picMk id="7" creationId="{9D8E1A7E-C77F-4BCB-8091-221B5B4C8FBF}"/>
          </ac:picMkLst>
        </pc:picChg>
      </pc:sldChg>
      <pc:sldChg chg="addSp delSp modSp add mod ord delAnim">
        <pc:chgData name="Adir Cohen" userId="57c35822-8ab8-472c-9c37-a798f5763234" providerId="ADAL" clId="{718C9C63-AEA6-4830-ADFB-055009655DD4}" dt="2020-05-17T20:56:30.141" v="3516" actId="20577"/>
        <pc:sldMkLst>
          <pc:docMk/>
          <pc:sldMk cId="2240148227" sldId="342"/>
        </pc:sldMkLst>
        <pc:spChg chg="mod">
          <ac:chgData name="Adir Cohen" userId="57c35822-8ab8-472c-9c37-a798f5763234" providerId="ADAL" clId="{718C9C63-AEA6-4830-ADFB-055009655DD4}" dt="2020-05-17T20:56:30.141" v="3516" actId="20577"/>
          <ac:spMkLst>
            <pc:docMk/>
            <pc:sldMk cId="2240148227" sldId="342"/>
            <ac:spMk id="2" creationId="{00000000-0000-0000-0000-000000000000}"/>
          </ac:spMkLst>
        </pc:spChg>
        <pc:spChg chg="add del mod">
          <ac:chgData name="Adir Cohen" userId="57c35822-8ab8-472c-9c37-a798f5763234" providerId="ADAL" clId="{718C9C63-AEA6-4830-ADFB-055009655DD4}" dt="2020-05-17T20:56:04.619" v="3504" actId="478"/>
          <ac:spMkLst>
            <pc:docMk/>
            <pc:sldMk cId="2240148227" sldId="342"/>
            <ac:spMk id="5" creationId="{DE65AD27-70EA-4BED-B869-BD610CBAF088}"/>
          </ac:spMkLst>
        </pc:spChg>
        <pc:spChg chg="del">
          <ac:chgData name="Adir Cohen" userId="57c35822-8ab8-472c-9c37-a798f5763234" providerId="ADAL" clId="{718C9C63-AEA6-4830-ADFB-055009655DD4}" dt="2020-05-17T20:56:05.912" v="3505" actId="478"/>
          <ac:spMkLst>
            <pc:docMk/>
            <pc:sldMk cId="2240148227" sldId="342"/>
            <ac:spMk id="9" creationId="{6F16F1E7-E742-4F06-B854-F6658EAE714C}"/>
          </ac:spMkLst>
        </pc:spChg>
        <pc:picChg chg="del">
          <ac:chgData name="Adir Cohen" userId="57c35822-8ab8-472c-9c37-a798f5763234" providerId="ADAL" clId="{718C9C63-AEA6-4830-ADFB-055009655DD4}" dt="2020-05-17T20:56:03.339" v="3503" actId="478"/>
          <ac:picMkLst>
            <pc:docMk/>
            <pc:sldMk cId="2240148227" sldId="342"/>
            <ac:picMk id="6" creationId="{63D12F7D-99DA-440E-BD73-D85EC35A27D1}"/>
          </ac:picMkLst>
        </pc:picChg>
        <pc:picChg chg="add mod">
          <ac:chgData name="Adir Cohen" userId="57c35822-8ab8-472c-9c37-a798f5763234" providerId="ADAL" clId="{718C9C63-AEA6-4830-ADFB-055009655DD4}" dt="2020-05-17T20:56:15.053" v="3511" actId="1076"/>
          <ac:picMkLst>
            <pc:docMk/>
            <pc:sldMk cId="2240148227" sldId="342"/>
            <ac:picMk id="7" creationId="{42C7B910-20FA-4929-9647-F35F6D52E118}"/>
          </ac:picMkLst>
        </pc:picChg>
      </pc:sldChg>
      <pc:sldChg chg="addSp delSp modSp add mod modAnim">
        <pc:chgData name="Adir Cohen" userId="57c35822-8ab8-472c-9c37-a798f5763234" providerId="ADAL" clId="{718C9C63-AEA6-4830-ADFB-055009655DD4}" dt="2020-05-17T21:11:03.440" v="4091"/>
        <pc:sldMkLst>
          <pc:docMk/>
          <pc:sldMk cId="125159675" sldId="343"/>
        </pc:sldMkLst>
        <pc:spChg chg="add mod">
          <ac:chgData name="Adir Cohen" userId="57c35822-8ab8-472c-9c37-a798f5763234" providerId="ADAL" clId="{718C9C63-AEA6-4830-ADFB-055009655DD4}" dt="2020-05-17T20:59:49.032" v="3710" actId="20577"/>
          <ac:spMkLst>
            <pc:docMk/>
            <pc:sldMk cId="125159675" sldId="343"/>
            <ac:spMk id="5" creationId="{7F63A5B3-E892-46AA-8D2B-CB3163964264}"/>
          </ac:spMkLst>
        </pc:spChg>
        <pc:spChg chg="add mod">
          <ac:chgData name="Adir Cohen" userId="57c35822-8ab8-472c-9c37-a798f5763234" providerId="ADAL" clId="{718C9C63-AEA6-4830-ADFB-055009655DD4}" dt="2020-05-17T20:59:45.351" v="3708" actId="207"/>
          <ac:spMkLst>
            <pc:docMk/>
            <pc:sldMk cId="125159675" sldId="343"/>
            <ac:spMk id="9" creationId="{75FF3BCD-F787-4AD6-8C16-AE7832D6C6CD}"/>
          </ac:spMkLst>
        </pc:spChg>
        <pc:spChg chg="add mod">
          <ac:chgData name="Adir Cohen" userId="57c35822-8ab8-472c-9c37-a798f5763234" providerId="ADAL" clId="{718C9C63-AEA6-4830-ADFB-055009655DD4}" dt="2020-05-17T21:00:39.112" v="3750" actId="1076"/>
          <ac:spMkLst>
            <pc:docMk/>
            <pc:sldMk cId="125159675" sldId="343"/>
            <ac:spMk id="10" creationId="{42D0798A-A63B-44D1-820D-2C2F66A23407}"/>
          </ac:spMkLst>
        </pc:spChg>
        <pc:spChg chg="add mod">
          <ac:chgData name="Adir Cohen" userId="57c35822-8ab8-472c-9c37-a798f5763234" providerId="ADAL" clId="{718C9C63-AEA6-4830-ADFB-055009655DD4}" dt="2020-05-17T21:01:06.981" v="3858" actId="20577"/>
          <ac:spMkLst>
            <pc:docMk/>
            <pc:sldMk cId="125159675" sldId="343"/>
            <ac:spMk id="11" creationId="{A96E75FB-47D9-4600-831A-2A3D9050EB10}"/>
          </ac:spMkLst>
        </pc:spChg>
        <pc:spChg chg="add mod">
          <ac:chgData name="Adir Cohen" userId="57c35822-8ab8-472c-9c37-a798f5763234" providerId="ADAL" clId="{718C9C63-AEA6-4830-ADFB-055009655DD4}" dt="2020-05-17T21:07:27.540" v="3944" actId="14100"/>
          <ac:spMkLst>
            <pc:docMk/>
            <pc:sldMk cId="125159675" sldId="343"/>
            <ac:spMk id="12" creationId="{A36C6170-2D21-464C-B13A-E8D930BCE868}"/>
          </ac:spMkLst>
        </pc:spChg>
        <pc:spChg chg="add mod">
          <ac:chgData name="Adir Cohen" userId="57c35822-8ab8-472c-9c37-a798f5763234" providerId="ADAL" clId="{718C9C63-AEA6-4830-ADFB-055009655DD4}" dt="2020-05-17T21:07:31.529" v="3945" actId="14100"/>
          <ac:spMkLst>
            <pc:docMk/>
            <pc:sldMk cId="125159675" sldId="343"/>
            <ac:spMk id="13" creationId="{9099C06E-0BF0-4CE1-9CBC-C8B304C6F650}"/>
          </ac:spMkLst>
        </pc:spChg>
        <pc:spChg chg="add mod">
          <ac:chgData name="Adir Cohen" userId="57c35822-8ab8-472c-9c37-a798f5763234" providerId="ADAL" clId="{718C9C63-AEA6-4830-ADFB-055009655DD4}" dt="2020-05-17T21:07:41.360" v="3966" actId="20577"/>
          <ac:spMkLst>
            <pc:docMk/>
            <pc:sldMk cId="125159675" sldId="343"/>
            <ac:spMk id="14" creationId="{A6B201D1-C194-4E0E-8E1A-9071AA296BFA}"/>
          </ac:spMkLst>
        </pc:spChg>
        <pc:spChg chg="add mod">
          <ac:chgData name="Adir Cohen" userId="57c35822-8ab8-472c-9c37-a798f5763234" providerId="ADAL" clId="{718C9C63-AEA6-4830-ADFB-055009655DD4}" dt="2020-05-17T21:07:55.122" v="3972" actId="20577"/>
          <ac:spMkLst>
            <pc:docMk/>
            <pc:sldMk cId="125159675" sldId="343"/>
            <ac:spMk id="15" creationId="{165780C0-4992-4FAF-8236-9D1805A0229A}"/>
          </ac:spMkLst>
        </pc:spChg>
        <pc:spChg chg="add mod">
          <ac:chgData name="Adir Cohen" userId="57c35822-8ab8-472c-9c37-a798f5763234" providerId="ADAL" clId="{718C9C63-AEA6-4830-ADFB-055009655DD4}" dt="2020-05-17T21:08:33.547" v="3986" actId="20577"/>
          <ac:spMkLst>
            <pc:docMk/>
            <pc:sldMk cId="125159675" sldId="343"/>
            <ac:spMk id="16" creationId="{A9B0A559-BA90-4FEF-B1DA-2FA1B783C587}"/>
          </ac:spMkLst>
        </pc:spChg>
        <pc:spChg chg="add mod">
          <ac:chgData name="Adir Cohen" userId="57c35822-8ab8-472c-9c37-a798f5763234" providerId="ADAL" clId="{718C9C63-AEA6-4830-ADFB-055009655DD4}" dt="2020-05-17T21:10:10.094" v="4081" actId="20577"/>
          <ac:spMkLst>
            <pc:docMk/>
            <pc:sldMk cId="125159675" sldId="343"/>
            <ac:spMk id="17" creationId="{74EEC9CA-A5E8-47F3-AEDB-9E70270E035C}"/>
          </ac:spMkLst>
        </pc:spChg>
        <pc:picChg chg="add mod">
          <ac:chgData name="Adir Cohen" userId="57c35822-8ab8-472c-9c37-a798f5763234" providerId="ADAL" clId="{718C9C63-AEA6-4830-ADFB-055009655DD4}" dt="2020-05-17T20:57:57.679" v="3528" actId="1076"/>
          <ac:picMkLst>
            <pc:docMk/>
            <pc:sldMk cId="125159675" sldId="343"/>
            <ac:picMk id="3" creationId="{9611762B-D766-4944-951A-0E007FCE7725}"/>
          </ac:picMkLst>
        </pc:picChg>
        <pc:picChg chg="del mod">
          <ac:chgData name="Adir Cohen" userId="57c35822-8ab8-472c-9c37-a798f5763234" providerId="ADAL" clId="{718C9C63-AEA6-4830-ADFB-055009655DD4}" dt="2020-05-17T20:57:53.171" v="3524" actId="478"/>
          <ac:picMkLst>
            <pc:docMk/>
            <pc:sldMk cId="125159675" sldId="343"/>
            <ac:picMk id="7" creationId="{42C7B910-20FA-4929-9647-F35F6D52E118}"/>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6.wmf"/><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779838" y="0"/>
            <a:ext cx="2889250" cy="496888"/>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sz="quarter" idx="1"/>
          </p:nvPr>
        </p:nvSpPr>
        <p:spPr>
          <a:xfrm>
            <a:off x="1588" y="0"/>
            <a:ext cx="2889250" cy="496888"/>
          </a:xfrm>
          <a:prstGeom prst="rect">
            <a:avLst/>
          </a:prstGeom>
        </p:spPr>
        <p:txBody>
          <a:bodyPr vert="horz" lIns="91440" tIns="45720" rIns="91440" bIns="45720" rtlCol="1"/>
          <a:lstStyle>
            <a:lvl1pPr algn="l">
              <a:defRPr sz="1200"/>
            </a:lvl1pPr>
          </a:lstStyle>
          <a:p>
            <a:fld id="{2114A560-E77C-45FB-AFE3-C40A4BE47C28}" type="datetimeFigureOut">
              <a:rPr lang="he-IL" smtClean="0"/>
              <a:t>כ"ג/אייר/תש"ף</a:t>
            </a:fld>
            <a:endParaRPr lang="he-IL"/>
          </a:p>
        </p:txBody>
      </p:sp>
      <p:sp>
        <p:nvSpPr>
          <p:cNvPr id="4" name="Footer Placeholder 3"/>
          <p:cNvSpPr>
            <a:spLocks noGrp="1"/>
          </p:cNvSpPr>
          <p:nvPr>
            <p:ph type="ftr" sz="quarter" idx="2"/>
          </p:nvPr>
        </p:nvSpPr>
        <p:spPr>
          <a:xfrm>
            <a:off x="3779838" y="9429750"/>
            <a:ext cx="2889250" cy="496888"/>
          </a:xfrm>
          <a:prstGeom prst="rect">
            <a:avLst/>
          </a:prstGeom>
        </p:spPr>
        <p:txBody>
          <a:bodyPr vert="horz" lIns="91440" tIns="45720" rIns="91440" bIns="45720" rtlCol="1" anchor="b"/>
          <a:lstStyle>
            <a:lvl1pPr algn="r">
              <a:defRPr sz="1200"/>
            </a:lvl1pPr>
          </a:lstStyle>
          <a:p>
            <a:endParaRPr lang="he-IL"/>
          </a:p>
        </p:txBody>
      </p:sp>
      <p:sp>
        <p:nvSpPr>
          <p:cNvPr id="5" name="Slide Number Placeholder 4"/>
          <p:cNvSpPr>
            <a:spLocks noGrp="1"/>
          </p:cNvSpPr>
          <p:nvPr>
            <p:ph type="sldNum" sz="quarter" idx="3"/>
          </p:nvPr>
        </p:nvSpPr>
        <p:spPr>
          <a:xfrm>
            <a:off x="1588" y="9429750"/>
            <a:ext cx="2889250" cy="496888"/>
          </a:xfrm>
          <a:prstGeom prst="rect">
            <a:avLst/>
          </a:prstGeom>
        </p:spPr>
        <p:txBody>
          <a:bodyPr vert="horz" lIns="91440" tIns="45720" rIns="91440" bIns="45720" rtlCol="1" anchor="b"/>
          <a:lstStyle>
            <a:lvl1pPr algn="l">
              <a:defRPr sz="1200"/>
            </a:lvl1pPr>
          </a:lstStyle>
          <a:p>
            <a:fld id="{49B90AF7-2C13-402F-80C0-03139CC44923}" type="slidenum">
              <a:rPr lang="he-IL" smtClean="0"/>
              <a:t>‹#›</a:t>
            </a:fld>
            <a:endParaRPr lang="he-IL"/>
          </a:p>
        </p:txBody>
      </p:sp>
    </p:spTree>
    <p:extLst>
      <p:ext uri="{BB962C8B-B14F-4D97-AF65-F5344CB8AC3E}">
        <p14:creationId xmlns:p14="http://schemas.microsoft.com/office/powerpoint/2010/main" val="394029038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39:34.3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1,'7'3,"122"65,289 181,103 56,132 17,20-33,-177-98,220 41,-635-209,523 157,-6 20,64 66,-349-122,18 29,-113-47,168 130,-229-137,-5 7,82 92,-120-98,-6 6,-6 4,-6 5,50 95,-17 0,-11 6,43 135,-92-191,-8 3,-8 2,-8 3,-8 1,-9 2,-8 1,-5 113,-20-79,-10-1,-9-1,-11 0,-23 59,-90 291,-23-4,-18 102,134-425,-16 191,8 533,16-158,34-699,-5 0,-5-1,-4-2,-6 0,-4-3,-24 45,-46 78,-9-6,-36 38,81-156,-5-3,-80 83,-195 172,240-256,-5-6,-125 81,145-116,-2-5,-3-4,-2-4,-36 8,-498 149,370-125,-899 295,616-195,450-148,1 5,2 4,2 4,-27 21,-85 58,111-68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39:58.9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40:01.2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40:04.6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0,'5'0,"2"0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40:04.9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34.318"/>
    </inkml:context>
    <inkml:brush xml:id="br0">
      <inkml:brushProperty name="width" value="0.2" units="cm"/>
      <inkml:brushProperty name="height" value="0.2" units="cm"/>
      <inkml:brushProperty name="color" value="#66CC00"/>
      <inkml:brushProperty name="ignorePressure" value="1"/>
    </inkml:brush>
  </inkml:definitions>
  <inkml:trace contextRef="#ctx0" brushRef="#br0">181 29,'39'-9,"-17"3,1 1,-1 2,1 0,19 0,-22 10,-19-7,-1 0,0 0,1 0,-1 0,0 0,0 0,1 0,-1 0,0 0,0 0,1 0,-1 1,0-1,0 0,1 0,-1 0,0 1,0-1,1 0,-1 0,0 0,0 1,0-1,0 0,1 0,-1 1,0-1,0 0,0 1,0-1,0 0,0 0,0 1,0-1,0 0,0 1,0-1,0 0,0 1,0-1,0 0,0 0,0 1,0-1,-1 0,1 1,0-1,0 0,0 0,0 1,0-1,-1 0,1 0,0 0,0 1,-1-1,1 0,0 0,0 0,-1 0,1 1,0-1,0 0,-1 0,-3 4,-1 0,1 0,0 1,0 0,1 0,-1 0,1 0,0 0,0 1,0 2,0-3,-5 16,0-1,1 1,1 1,2-1,0 1,-1 20,3-20,-1-1,-1 1,0-1,-2-1,0 1,-2-1,-2 5,5-17,0 0,0 0,-1 0,0-1,0 0,-1 0,3-3,1-1,-1 0,0 0,0 0,0-1,0 1,0-1,-1 0,1 0,-1 0,1-1,-5 1,6-1,3-1,-3-11,-39-68,5 10,-17-46,116 193,-56-68,0 1,0 1,-1-1,-1 1,0 0,0 0,-2 0,2 11,-3-20,0 1,-1 0,0 0,0-1,0 1,0 0,-1 0,1 0,-1-1,0 1,0 0,0-1,-1 1,1-1,-1 1,0-1,0 0,0 1,0-1,0 0,-1 0,0-1,1 1,-1-1,0 1,0-1,-1 0,1 0,0 0,-3 1,-13-1,10-2,9 0,0 0,0 0,-1 0,1 0,0 0,0 0,0-1,0 1,0 0,0 0,0 0,0 0,0 0,-1 0,1 0,0 0,0 0,0 0,0 0,0 0,0-1,0 1,0 0,0 0,0 0,0 0,0 0,0 0,0 0,0 0,0-1,0 1,0 0,0 0,0 0,0 0,0 0,0 0,0 0,0-1,0 1,0 0,0 0,0 0,0 0,0 0,0 0,0 0,0 0,0 0,1 0,-1-1,0 1,1 0,-1-10,-3-16,2-1,1 1,2-1,0 1,1-1,2 1,2-3,-5 18,2 1,-1-1,2 1,-1 0,1 0,1 0,0 1,0 0,1 0,0 1,0-1,1 2,0-1,0 1,1 0,0 1,0 0,1 0,2 0,-2 1,1 1,0 1,0 0,0 0,0 1,0 0,1 1,-7 1,0-1,0 1,0 0,0 0,0 1,0 0,0 0,0 0,-1 0,1 1,0-1,-1 1,1 0,-1 1,0-1,1 1,-1 0,-3-2,0 0,0-1,-1 1,1 0,0 0,-1-1,1 1,0 0,-1 0,1 0,-1 0,0 0,1 0,-1 0,0-1,1 1,-1 0,0 0,0 0,0 0,0 0,0 0,0 0,0 1,0-1,0-1,-1 1,1 0,0 0,-1 0,1 0,-2 3,0 0,-1-1,0 0,1 1,-1-1,0 0,0-1,-5 6,-54 55,-4-2,42-39,-2-2,-1-1,0-1,-17 7,40-23,1 0,1 0,-1 0,0-1,0 1,0-1,-1 0,1 0,0 0,0-1,0 1,-1-1,1 1,0-1,-1 0,-2-1,6 1,0 0,0 0,0 0,0 0,0 0,-1 0,1 0,0 0,0 0,0-1,0 1,0 0,0 0,0 0,0 0,-1 0,1 0,0-1,0 1,0 0,0 0,0 0,0 0,0 0,0-1,0 1,0 0,0 0,0 0,0 0,0-1,0 1,0 0,0 0,0 0,0 0,0 0,1-1,-1 1,0 0,0 0,0 0,0 0,0 0,0 0,0 0,0-1,1 1,-1 0,0 0,0 0,0 0,0 0,0 0,0 0,2-1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37.124"/>
    </inkml:context>
    <inkml:brush xml:id="br0">
      <inkml:brushProperty name="width" value="0.2" units="cm"/>
      <inkml:brushProperty name="height" value="0.2" units="cm"/>
      <inkml:brushProperty name="color" value="#66CC00"/>
      <inkml:brushProperty name="ignorePressure" value="1"/>
    </inkml:brush>
  </inkml:definitions>
  <inkml:trace contextRef="#ctx0" brushRef="#br0">78 305,'6'-3,"36"-23,2 2,20-6,-38 19,0 1,1 1,0 1,1 2,6 0,-34 6,33-2,-32 1,0 1,1 0,-1 0,0 0,0 0,0 0,0 0,0 1,0-1,0 0,0 0,0 1,0-1,0 1,-1-1,1 1,0-1,0 1,0-1,0 1,-1 0,1-1,0 1,-1 0,1 0,0 0,-1 0,1 0,-1-1,-1 4,-13-1,5-2,-56 7,-8-2,53-5,0-1,0-1,0 0,0-2,0 0,-3-2,-15-11,36 15,0 1,1-1,-1 0,1 0,-1 0,1-1,-1 1,1 0,0 0,0-1,0 1,0-1,0 1,0-1,0 0,0 1,0-1,1 0,-1 1,1-2,0 3,-1 0,1 0,0-1,0 1,0 0,0-1,0 1,0 0,0-1,0 1,0 0,0 0,0-1,0 1,0 0,1-1,-1 1,0 0,0 0,0-1,0 1,0 0,1 0,-1-1,0 1,0 0,0 0,1-1,-1 1,0 0,0 0,1 0,-1 0,0-1,0 1,1 0,-1 0,0 0,1 0,-1 0,0 0,0 0,1 0,-1 0,0 0,1 0,-1 0,0 0,1 0,-1 0,10-3,21-6,15-6,44-7,-76 19,0 1,0 1,0 0,1 0,-1 2,0 0,0 0,0 2,1 0,-14-3,0 0,0 0,0 0,0 0,0 1,0-1,0 0,-1 1,1-1,0 0,0 1,0-1,0 1,-1 0,1-1,0 1,-1-1,1 1,0 0,-1 0,1-1,-1 1,1 0,-1 0,0 0,1 0,-1-1,0 1,1 0,-1 0,0 0,0 0,0 0,0 0,0 0,0 0,0 0,0 0,0 0,0 0,-1-1,1 1,0 0,-1 0,1 0,-1 0,-2 6,-1-1,-1 1,1-1,-1-1,-4 6,1-3,-15 18,0-1,-2-2,-1-1,-4 2,14-12,-1-1,0 0,-1-1,1-2,-2 1,1-2,-17 4,31-10,0 0,1 0,-1 0,0-1,0 0,0 1,0-2,0 1,1 0,-1-1,0 1,0-1,0 0,1-1,-1 1,1-1,-1 1,1-1,-1 0,0-1,0 0,1-1,0 1,0-1,0 0,0 1,0-1,1-1,0 1,-1 0,2-1,-1 1,0-1,1 1,0-1,0 1,1-2,-1 4,1 0,0 0,0 0,0 0,1 0,-1 0,0-1,1 1,-1 0,1 0,0 0,0 1,0-1,0 0,0 0,0 0,0 1,1-1,-1 0,1 0,5-6,9-14,2 2,1 1,0 0,1 1,1 1,1 1,0 1,1 1,0 1,2 1,-1 1,1 1,1 1,-1 2,2 0,17-1,-36 7,0 1,0-1,0 2,0-1,0 1,6 1,-12-2,-1 1,1-1,0 0,-1 1,1-1,0 1,-1 0,1-1,-1 1,1 0,-1 0,1 0,-1 0,0 0,0 0,1 1,-1-1,0 0,0 1,0-1,0 0,0 1,-1-1,1 1,0 0,-1-1,1 1,-1 0,1-1,-1 1,0 0,0-1,0 2,1-1,-1-2,-1 1,1 0,0-1,0 1,0-1,0 1,-1-1,1 1,0-1,0 1,-1-1,1 0,0 1,-1-1,1 1,-1-1,1 0,0 1,-1-1,1 0,-1 1,1-1,-1 0,1 0,-1 0,1 1,-1-1,0 0,-52 35,-58 29,77-47,-1-1,0-2,-1-2,-10 2,38-12,0-1,0 0,0 0,-5 0,12-1,0 0,0 0,0 0,-1 0,1 0,0 0,0 0,0 0,0 0,0 0,0-1,0 1,0 0,0-1,0 1,0-1,0 1,0-1,0 0,0 1,1-1,-1 0,0 0,0 1,1-1,-1 0,0 0,1 0,-1 0,1 0,-1 0,1 0,0 0,-1 0,1 0,0 0,0 0,4-8,-4 8,0 1,0 0,0 0,0 0,0 0,0-1,0 1,0 0,0 0,0 0,0 0,0-1,0 1,0 0,0 0,1 0,-1 0,0 0,0 0,0-1,0 1,0 0,0 0,1 0,-1 0,0 0,0 0,0 0,0 0,0 0,1 0,-1 0,0 0,0 0,0 0,0 0,1 0,-1 0,0 0,0 0,0 0,0 0,1 0,-1 0,0 0,0 0,0 0,0 0,0 0,1 0,-1 0,0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39.694"/>
    </inkml:context>
    <inkml:brush xml:id="br0">
      <inkml:brushProperty name="width" value="0.2" units="cm"/>
      <inkml:brushProperty name="height" value="0.2" units="cm"/>
      <inkml:brushProperty name="color" value="#66CC00"/>
      <inkml:brushProperty name="ignorePressure" value="1"/>
    </inkml:brush>
  </inkml:definitions>
  <inkml:trace contextRef="#ctx0" brushRef="#br0">3155 0,'-2'1,"0"0,1-1,-1 1,1 0,-1 0,1 0,0 1,-1-1,1 0,0 0,0 1,-1 0,-6 7,-464 429,309-272,-106 142,215-236,3 1,-7 22,-79 160,53-99,-7-4,-94 120,122-183,5 2,4 3,-15 41,-411 939,179-237,244-638,6 17,-32 202,69-339,-62 335,-53 278,80-427,11 3,1 179,32-230,9 1,10-1,26 120,37 116,24-3,57 54,-98-324,-38-117,2 0,4 0,-12-31,2 0,1-1,1-1,15 15,97 109,-38-46,59 88,-103-121,-17-23,2-2,3-1,1-2,28 23,-5-19,2-2,2-3,20 7,-4-1,70 57,-1 21,49 40,-155-136,2-1,1-3,33 14,126 51,-151-69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42.170"/>
    </inkml:context>
    <inkml:brush xml:id="br0">
      <inkml:brushProperty name="width" value="0.2" units="cm"/>
      <inkml:brushProperty name="height" value="0.2" units="cm"/>
      <inkml:brushProperty name="color" value="#66CC00"/>
      <inkml:brushProperty name="ignorePressure" value="1"/>
    </inkml:brush>
  </inkml:definitions>
  <inkml:trace contextRef="#ctx0" brushRef="#br0">530 0,'0'0,"0"0,4 1,125 25,-2 6,26 13,-97-28,78 26,51 26,-103-33,-2 4,60 40,-62-30,-2 4,-3 3,-2 4,-3 2,50 60,-79-75,-1 1,-2 1,-3 3,-2 0,-2 2,-3 1,-2 1,-3 1,2 17,-8-13,-3 2,-3-1,-1 23,1 191,-42 417,25-590,-14 135,-11-2,-10-1,-10-3,-47 116,-108 329,35 11,146-542,-5 115,6 149,22-328,-1 215,15 18,-5-162,7 17,7 1,7-2,23 66,-8-85,24 47,-26-85,-5 1,18 111,-32-80,-6 1,-6 1,-10 124,-5-170,-5 0,-4-1,-4-1,-4-1,-5-1,-5 0,-45 99,-74 127,106-240,-3-2,-4-2,-4-3,-28 28,-43 35,-106 86,102-111,-37 18,-148 93,27-19,281-199,-6 5,1-1,-2 0,1-1,-19 7,7-7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43.920"/>
    </inkml:context>
    <inkml:brush xml:id="br0">
      <inkml:brushProperty name="width" value="0.2" units="cm"/>
      <inkml:brushProperty name="height" value="0.2" units="cm"/>
      <inkml:brushProperty name="color" value="#66CC00"/>
      <inkml:brushProperty name="ignorePressure" value="1"/>
    </inkml:brush>
  </inkml:definitions>
  <inkml:trace contextRef="#ctx0" brushRef="#br0">1 0,'0'0,"4"1,52 4,1 4,-1 1,0 4,7 4,215 80,-265-93,701 296,-409-167,-203-89,-1 5,-2 4,28 25,132 108,86 89,-207-154,53 67,114 142,-171-182,101 122,22 53,-44-52,71 97,-104-114,118 163,-208-292,-5 4,-5 3,-7 4,-5 2,6 37,-20-26,-7 3,-6 1,-7 2,-7 1,2 104,-9 51,-14 0,-24 167,7-369,-4 0,-5-2,-5 0,-5-2,-4-1,-44 91,38-115,-44 64,-59 71,59-92,54-79,-156 229,114-178,-66 68,-161 147,151-160,25-29,-5-6,-66 42,-270 214,245-187,-190 121,280-218,-496 319,486-328,-3-5,-4-6,-97 28,-577 147,745-222,23-7,8-3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46.022"/>
    </inkml:context>
    <inkml:brush xml:id="br0">
      <inkml:brushProperty name="width" value="0.2" units="cm"/>
      <inkml:brushProperty name="height" value="0.2" units="cm"/>
      <inkml:brushProperty name="color" value="#66CC00"/>
      <inkml:brushProperty name="ignorePressure" value="1"/>
    </inkml:brush>
  </inkml:definitions>
  <inkml:trace contextRef="#ctx0" brushRef="#br0">1 1,'0'0,"5"0,149 26,-2 7,-1 7,52 25,439 182,-388-144,403 139,119 48,-116-3,-9-3,-325-151,489 216,161 83,2-4,-130-59,-468-211,-250-95,104 69,-184-101,470 309,-416-261,-3 5,32 39,174 194,-229-234,264 307,-18 16,-228-285,-67-83,-1 1,-2 1,-1 1,-3 1,-1 1,-2 1,-2 1,2 13,-4-1,-2-1,-2 2,-3-1,-3 1,-1 0,-4 1,-2-1,-3 0,-2 0,-4 5,-9 21,-3-2,-4 0,-4-2,-8 8,-28 49,-78 115,-112 145,189-303,-5-2,-4-4,-7 0,-378 361,334-329,-5-5,-15 1,-292 199,331-239,-169 110,-9-12,-67 19,-137 47,-77 5,305-145,-5-12,-3-12,-40-4,-398 38,-5-35,-173 22,313-14,4 32,373-60,-57 30,-188 85,293-111,47-18,2 4,2 4,2 5,3 3,-1 7,61-40,-66 48,-12 2,39-32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39:26.1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2016 1,'0'0,"7"0,-1 1,0 0,1 1,-1-1,0 1,0 0,5 3,7 2,34 14,0 2,-2 3,-1 1,-1 3,-1 2,-2 2,-2 2,23 24,-43-37,-2 1,0 1,-2 1,0 1,-2 1,-1 0,-2 1,0 0,-2 2,2 10,-3 1,-1 0,-2 1,-2 0,-2 1,-1-1,-3 0,-3 24,-8 36,-4-1,-4-1,-30 87,-115 293,-58 81,125-346,-73 113,-59 59,7-12,-258 426,366-615,3 3,9 5,7 5,-8 50,-166 537,173-438,-7 109,63-214,10 1,10 1,12 0,15 114,22 34,41 156,110 387,-98-564,144 614,50-16,55-32,18-11,-208-556,23 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48.534"/>
    </inkml:context>
    <inkml:brush xml:id="br0">
      <inkml:brushProperty name="width" value="0.2" units="cm"/>
      <inkml:brushProperty name="height" value="0.2" units="cm"/>
      <inkml:brushProperty name="color" value="#66CC00"/>
      <inkml:brushProperty name="ignorePressure" value="1"/>
    </inkml:brush>
  </inkml:definitions>
  <inkml:trace contextRef="#ctx0" brushRef="#br0">111 0,'93'167,"6"-5,95 116,-132-201,3-2,4-2,2-4,4-3,2-4,20 9,15 0,3-5,53 20,250 96,-32-32,167 31,-232-93,330 44,-198-74,145-12,457-15,1476 88,-2027-67,-2 22,399 116,-849-177,951 253,-772-192,-4 10,-3 10,106 66,-298-143,638 359,-536-286,82 74,113 115,-283-238,46 40,-3 4,-4 4,-4 3,19 34,14 43,85 168,59 199,-187-365,32 122,-75-194,-4 1,-4 0,4 88,-21-128,-2 0,-4 0,-1 0,-8 26,-10 29,-28 86,22-112,-4-1,-4-2,-3-1,-44 67,22-54,-4-3,-5-3,-61 62,67-89,-2-2,-3-4,-20 10,-231 152,165-118,134-89,-473 312,328-227,-4-8,-19 0,-521 218,388-171,-18 3,-6-15,-242 50,-55 1,-120 74,221-67,-11-35,-476 34,478-93,-1245 204,1617-268,-1217 167,633-89,5 38,422-58,4 15,-17 22,93-31,181-68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53.980"/>
    </inkml:context>
    <inkml:brush xml:id="br0">
      <inkml:brushProperty name="width" value="0.2" units="cm"/>
      <inkml:brushProperty name="height" value="0.2" units="cm"/>
      <inkml:brushProperty name="color" value="#66CC00"/>
      <inkml:brushProperty name="ignorePressure" value="1"/>
    </inkml:brush>
  </inkml:definitions>
  <inkml:trace contextRef="#ctx0" brushRef="#br0">1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34.318"/>
    </inkml:context>
    <inkml:brush xml:id="br0">
      <inkml:brushProperty name="width" value="0.2" units="cm"/>
      <inkml:brushProperty name="height" value="0.2" units="cm"/>
      <inkml:brushProperty name="color" value="#66CC00"/>
      <inkml:brushProperty name="ignorePressure" value="1"/>
    </inkml:brush>
  </inkml:definitions>
  <inkml:trace contextRef="#ctx0" brushRef="#br0">68 12,'15'-4,"-7"2,0 0,1 0,-1 1,8 0,-8 4,-8-3,0 0,0 0,0 0,0 0,1 0,-1 0,0 0,0 0,0 0,0 0,0 0,0 0,0 0,0 0,0 0,1 0,-1 0,0 1,0-1,0 0,0 0,0 0,0 0,0 0,0 0,0 0,0 0,0 1,0-1,0 0,0 0,0 0,0 0,0 0,0 0,0 1,0-1,0 0,0 0,0 0,0 0,0 0,0 0,0 0,0 1,0-1,0 0,0 0,0 0,0 0,0 0,0 0,0 0,0 0,-1 1,1-1,0 0,0 0,0 0,0 0,0 0,0 0,0 0,0 0,-2 2,0-1,1 1,-1 0,1 0,-1 0,1 0,0 0,0 0,0 0,-1 2,1-2,-2 6,0 1,1-1,0 1,0 0,0-1,1 10,0-10,0 1,-1 0,1-1,-2 1,1-1,-1 0,-1 2,3-6,-1-1,0 0,0 0,-1 0,1 0,-1 0,2-2,0 1,-1-1,1 0,-1 0,1 0,-1 0,1 0,-1 0,0 0,1 0,-1-1,-1 1,2-1,0 0,0-4,-14-28,0 4,-5-19,44 79,-22-28,0 0,0 1,0 0,0 0,-1-1,1 1,-1 0,0 4,-1-7,1-1,-1 1,0-1,0 1,0-1,0 1,0 0,-1-1,1 1,0-1,-1 1,1-1,-1 1,1-1,-1 0,0 1,1-1,-1 0,0 1,0-1,0 0,0 0,0 0,0 0,0 0,0 0,0 0,-1 0,1-1,-1 2,-5-1,3-2,4 1,0 0,0 0,0 0,0 0,0 0,0 0,0 0,0 0,0 0,0 0,0 0,0 0,0 0,0 0,0 0,0 0,0 0,0 0,0 0,0 0,0 0,0 0,0 0,0 0,0 0,0 0,0 0,0 0,0 0,0-1,0 1,0 0,0 0,0 0,0 0,0 0,0 0,0 0,0 0,0 0,0 0,0 0,0 0,0 0,0 0,0 0,0 0,0 0,0 0,0 0,0 0,0 0,0 0,0 0,0-4,-1-7,1 0,0 0,0 0,1 1,1-1,-1 0,2-1,-2 8,0 0,1-1,-1 1,1 0,0 0,0 0,0 1,0-1,1 0,0 1,-1 0,1-1,0 1,0 0,1 1,-1-1,1 1,-1-1,2 1,-1 0,0 0,0 1,0 0,0 0,0 0,0 0,1 1,-3-1,0 1,0 0,-1 0,1 0,0 0,0 1,0-1,0 1,-1-1,1 1,0-1,0 1,-1 0,1 0,0 0,-1 0,1 1,-2-2,0 0,1 0,-1 1,0-1,1 0,-1 1,0-1,0 0,0 1,1-1,-1 0,0 1,0-1,0 0,0 1,0-1,0 1,0-1,1 0,-1 1,0-1,0 1,0-1,-1 1,1-1,0 0,0 1,0-1,0 1,0-1,0 0,-1 2,0-1,0 1,0-1,0 0,0 1,0-1,0 0,-2 2,-20 23,-2-2,16-15,-1-1,0 0,0 0,-7 2,16-9,0-1,0 1,0 0,-1-1,1 1,0-1,0 1,0-1,0 1,-1-1,1 0,0 0,0 0,-1 0,1 0,-1 0,2 0,0 0,0 0,0 0,0 0,0 0,0 0,-1 0,1 0,0 0,0 0,0 0,0 0,0 0,0 0,0 0,0 0,0-1,0 1,0 0,0 0,0 0,0 0,0 0,0 0,0 0,0 0,0 0,0 0,0 0,0 0,0 0,0 0,0 0,0-1,0 1,0 0,0 0,0 0,0 0,0 0,0 0,0 0,0 0,0 0,0 0,0 0,1 0,-1 0,0 0,0 0,0 0,0 0,0 0,0 0,0 0,0-1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37.124"/>
    </inkml:context>
    <inkml:brush xml:id="br0">
      <inkml:brushProperty name="width" value="0.2" units="cm"/>
      <inkml:brushProperty name="height" value="0.2" units="cm"/>
      <inkml:brushProperty name="color" value="#66CC00"/>
      <inkml:brushProperty name="ignorePressure" value="1"/>
    </inkml:brush>
  </inkml:definitions>
  <inkml:trace contextRef="#ctx0" brushRef="#br0">29 124,'2'-1,"14"-10,1 2,7-4,-14 9,0 0,0 0,0 1,0 0,3 1,-13 2,13-1,-13 1,0 0,1 0,-1 0,0 0,1 0,-1 0,1 0,-1 0,0 0,1 0,-1 0,1 0,-1 1,0-1,1 0,-1 0,0 0,1 1,-1-1,0 0,0 0,1 1,-1-1,0 0,0 1,1-1,-1 0,0 1,0-1,0 2,-6-1,3-1,-21 4,-4-2,21-2,-1 0,1 0,-1-1,1 0,-1 0,0-1,-7-4,15 5,-1 1,0 0,1-1,-1 1,1-1,-1 1,1-1,-1 1,1-1,-1 1,1-1,-1 0,1 1,0-1,-1 1,1-1,0 0,0 1,-1-1,1 0,0 1,0 0,0 0,0-1,0 1,0 0,0 0,0 0,0 0,0 0,0 0,0-1,0 1,0 0,0 0,0 0,0 0,0 0,0 0,0-1,0 1,0 0,0 0,1 0,-1 0,0 0,0 0,0 0,0 0,0 0,0-1,0 1,0 0,0 0,0 0,1 0,-1 0,0 0,0 0,0 0,0 0,0 0,0 0,0 0,1 0,-1 0,0 0,0 0,0 0,0 0,0 0,4-1,8-3,5-2,17-3,-29 8,0 0,1 1,-1-1,0 1,1 0,-1 1,0-1,0 1,1 0,-5-1,-1 1,0-1,1 0,-1 0,0 0,1 0,-1 0,0 0,1 0,-1 1,0-1,1 0,-1 0,0 0,0 1,1-1,-1 0,0 0,0 1,1-1,-1 0,0 1,0-1,0 0,0 1,1-1,-1 0,0 1,0-1,0 1,0-1,0 0,0 1,0-1,0 0,0 1,0-1,0 1,0-1,0 0,0 1,0-1,0 0,-1 1,1-1,0 1,-1 1,-1 1,1-1,-1 1,0-1,-2 3,2-2,-7 7,0 0,0 0,-1-1,-1 1,5-5,0-1,-1 0,1 0,-1 0,0-1,0 0,-6 2,11-5,1 1,0-1,-1 0,1 0,-1 0,1 1,-1-1,1-1,0 1,-1 0,1 0,-1-1,1 1,-1-1,1 1,0-1,-1 1,1-1,0 0,-1 0,1-1,0 1,-1 0,1-1,0 1,0-1,0 0,0 1,0-1,1 0,-1 1,0-1,1 0,-1 0,1 0,-1 0,1 0,0 1,0 0,0 0,0 1,0-1,0 0,0 0,1 0,-1 0,0 1,0-1,0 0,1 0,-1 0,1 1,-1-1,0 0,1 1,-1-1,1 0,0 0,1-2,4-6,1 1,0 0,0 1,1-1,0 1,0 1,0 0,1 0,0 1,0 0,0 1,0 0,1 0,0 1,-1 0,8 0,-14 2,0 1,0 0,0 0,0 0,0 1,2 0,-4-1,0 0,-1 0,1 0,0 0,-1 1,1-1,-1 0,1 0,0 1,-1-1,1 0,-1 1,1-1,-1 1,1-1,-1 1,1-1,-1 1,0-1,1 1,-1 0,0-1,1 1,-1-1,0 1,0 0,1-1,-1 1,0 0,0-1,0 1,0 0,0 0,0 0,0-1,0 0,0 0,0 1,0-1,0 0,0 0,0 0,0 1,0-1,-1 0,1 0,0 0,0 0,0 1,0-1,0 0,-1 0,1 0,0 0,0 0,0 1,0-1,-1 0,1 0,0 0,0 0,0 0,-1 0,-19 15,-21 10,28-18,0 0,-1-2,1 0,-4 1,14-5,0-1,0 1,0-1,-2 0,4 0,1 1,0-1,-1 0,1 0,-1 0,1 0,0 0,-1-1,1 1,-1 0,1 0,0 0,-1 0,1 0,-1-1,1 1,0 0,-1 0,1 0,0-1,-1 1,1 0,0-1,0 1,-1 0,1-1,0 1,0 0,-1-1,1 1,0-1,0 1,0 0,0-1,0 1,0-1,-1 1,3-4,-2 4,0 0,0 0,0 0,0 0,0 0,0 0,0 0,0-1,0 1,0 0,0 0,0 0,0 0,0 0,0 0,0 0,0 0,0 0,0 0,0 0,0 0,1 0,-1 0,0 0,0 0,0 0,0 0,0 0,0 0,0-1,0 1,0 0,0 0,0 0,0 0,0 0,0 0,0 0,1 0,-1 0,0 0,0 0,0 1,0-1,0 0,0 0,0 0,0 0,0 0,0 0,0 0,0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39.694"/>
    </inkml:context>
    <inkml:brush xml:id="br0">
      <inkml:brushProperty name="width" value="0.2" units="cm"/>
      <inkml:brushProperty name="height" value="0.2" units="cm"/>
      <inkml:brushProperty name="color" value="#66CC00"/>
      <inkml:brushProperty name="ignorePressure" value="1"/>
    </inkml:brush>
  </inkml:definitions>
  <inkml:trace contextRef="#ctx0" brushRef="#br0">1185 0,'-1'0,"1"1,-1-1,1 0,-1 1,0-1,1 1,-1-1,1 1,0-1,-1 1,1-1,-1 1,-2 3,-174 174,115-111,-39 58,81-96,1 1,-3 9,-29 64,19-39,-2-2,-36 48,47-74,1 1,2 1,-6 17,-154 381,67-96,91-259,3 7,-12 81,25-136,-22 135,-21 113,31-173,4 0,0 74,12-94,4 1,3-1,10 48,14 49,8-3,23 23,-37-132,-15-47,1-1,1 1,-4-13,1 0,0-1,1 1,5 5,36 44,-13-18,21 36,-38-50,-6-9,0 0,1-1,1-1,9 9,0-7,0-1,1-1,7 2,-1 0,26 23,0 9,18 16,-58-55,0-1,1 0,13 5,47 20,-57-27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42.170"/>
    </inkml:context>
    <inkml:brush xml:id="br0">
      <inkml:brushProperty name="width" value="0.2" units="cm"/>
      <inkml:brushProperty name="height" value="0.2" units="cm"/>
      <inkml:brushProperty name="color" value="#66CC00"/>
      <inkml:brushProperty name="ignorePressure" value="1"/>
    </inkml:brush>
  </inkml:definitions>
  <inkml:trace contextRef="#ctx0" brushRef="#br0">199 0,'0'0,"0"0,2 0,46 11,0 2,9 5,-36-11,29 10,20 12,-39-15,-1 2,23 17,-24-13,-1 2,0 2,-2 0,0 2,18 24,-29-31,-1 1,0 1,-2 0,0 1,-1 0,-2 1,0 0,-1 0,1 8,-3-6,-2 1,0 0,-1 9,0 77,-15 170,9-240,-6 55,-3-1,-4 0,-4-1,-18 47,-40 133,13 5,55-221,-2 48,2 60,9-133,-1 87,5 7,0-65,1 6,3 1,3-1,8 27,-2-35,8 20,-9-36,-3 2,8 44,-12-32,-3 0,-2 1,-4 50,-2-69,-1 0,-2 0,-2-1,-1 0,-2-1,-1 1,-18 39,-28 52,41-97,-2-1,-1-1,-2-1,-10 11,-17 15,-39 34,38-45,-14 8,-55 37,10-7,105-81,-2 2,0-1,0 1,-1-1,-6 3,3-3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43.920"/>
    </inkml:context>
    <inkml:brush xml:id="br0">
      <inkml:brushProperty name="width" value="0.2" units="cm"/>
      <inkml:brushProperty name="height" value="0.2" units="cm"/>
      <inkml:brushProperty name="color" value="#66CC00"/>
      <inkml:brushProperty name="ignorePressure" value="1"/>
    </inkml:brush>
  </inkml:definitions>
  <inkml:trace contextRef="#ctx0" brushRef="#br0">0 0,'0'0,"2"0,19 3,0 0,0 1,0 2,3 1,80 33,-98-38,261 120,-152-67,-76-37,-2 2,0 2,11 10,50 44,31 36,-77-62,20 26,42 59,-63-74,37 49,8 21,-16-20,27 39,-39-47,44 67,-78-119,-2 2,-3 1,-1 2,-3 0,3 16,-8-11,-2 1,-2 0,-4 2,-2-1,2 44,-5 19,-5 1,-9 68,3-151,-1 1,-3-1,-1-1,-3 1,0-2,-18 38,15-47,-16 26,-23 28,22-36,21-33,-59 93,43-72,-24 28,-62 59,58-65,8-11,-1-3,-25 17,-101 87,92-75,-72 48,106-88,-187 129,183-133,-2-2,0-2,-38 11,-216 60,280-91,8-2,4-2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46.022"/>
    </inkml:context>
    <inkml:brush xml:id="br0">
      <inkml:brushProperty name="width" value="0.2" units="cm"/>
      <inkml:brushProperty name="height" value="0.2" units="cm"/>
      <inkml:brushProperty name="color" value="#66CC00"/>
      <inkml:brushProperty name="ignorePressure" value="1"/>
    </inkml:brush>
  </inkml:definitions>
  <inkml:trace contextRef="#ctx0" brushRef="#br0">0 0,'0'0,"2"1,56 9,-1 4,0 2,19 10,165 74,-145-58,151 56,44 20,-43-1,-3-2,-123-61,184 88,61 33,0-1,-49-24,-175-86,-94-38,39 28,-69-42,176 126,-156-106,-1 2,12 16,65 79,-85-95,98 124,-6 7,-86-116,-25-33,-1-1,0 2,-1-1,0 1,-1 1,-1 0,-1 0,1 6,-1-1,-1 0,-1 0,-1 0,-1 1,-1 0,-1-1,0 1,-2-1,-1 1,-1 2,-3 8,-2-1,-2 0,0 0,-4 3,-10 19,-29 48,-43 58,71-123,-1-1,-2-1,-2 0,-143 146,126-133,-2-2,-5 0,-111 81,125-97,-63 44,-4-4,-25 7,-51 20,-30 1,115-58,-1-5,-2-5,-15-2,-149 15,-2-13,-65 8,117-5,2 13,140-25,-22 13,-70 34,111-45,16-8,2 2,0 2,1 2,1 2,-1 2,24-17,-25 21,-5 0,15-13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48.534"/>
    </inkml:context>
    <inkml:brush xml:id="br0">
      <inkml:brushProperty name="width" value="0.2" units="cm"/>
      <inkml:brushProperty name="height" value="0.2" units="cm"/>
      <inkml:brushProperty name="color" value="#66CC00"/>
      <inkml:brushProperty name="ignorePressure" value="1"/>
    </inkml:brush>
  </inkml:definitions>
  <inkml:trace contextRef="#ctx0" brushRef="#br0">42 0,'34'68,"4"-2,35 46,-50-80,1-2,2 0,1-2,1-1,1-2,8 4,5 0,1-2,20 7,94 40,-12-13,62 13,-86-39,124 19,-75-31,54-4,173-6,553 35,-760-27,-2 9,151 48,-320-73,358 103,-290-78,-2 4,-1 4,40 27,-112-58,240 146,-202-117,31 31,43 47,-107-98,18 17,-2 1,-1 2,-1 2,6 13,6 18,32 68,22 80,-71-147,13 49,-28-79,-2 1,-2-1,2 37,-8-53,-1 0,0 1,-2-1,-3 11,-3 12,-11 34,9-44,-2-2,-2 0,0 0,-18 27,9-23,-1 0,-2-2,-23 26,25-37,-1 0,-1-2,-8 4,-86 61,62-47,50-36,-177 126,122-91,-1-4,-6 0,-197 88,146-69,-7 1,-2-5,-91 19,-20 1,-46 30,84-27,-5-15,-179 15,180-39,-467 84,606-110,-456 68,238-35,1 14,158-22,3 5,-7 9,35-13,67-27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53.980"/>
    </inkml:context>
    <inkml:brush xml:id="br0">
      <inkml:brushProperty name="width" value="0.2" units="cm"/>
      <inkml:brushProperty name="height" value="0.2" units="cm"/>
      <inkml:brushProperty name="color" value="#66CC00"/>
      <inkml:brushProperty name="ignorePressure" value="1"/>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39:27.8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1,'0'0,"0"0,2 6,157 587,-24-99,-78-256,49 187,-57-256,38 80,27 14,11-5,11-6,44 46,54 45,23 0,-254-339,79 106,-5 3,-5 3,-5 3,14 45,5 43,31 126,37 224,-85-235,-14 3,-3 115,-26-62,-24 348,-14-509,-9 0,-9-2,-10-1,-49 144,6-91,-53 103,76-230,-6-3,-6-2,-40 49,-196 241,145-208,-84 108,-132 186,-170 325,303-424,175-273,5 3,3 13,-45 161,-32 183,91-281,8 2,11 2,5 62,14-73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34.318"/>
    </inkml:context>
    <inkml:brush xml:id="br0">
      <inkml:brushProperty name="width" value="0.2" units="cm"/>
      <inkml:brushProperty name="height" value="0.2" units="cm"/>
      <inkml:brushProperty name="color" value="#66CC00"/>
      <inkml:brushProperty name="ignorePressure" value="1"/>
    </inkml:brush>
  </inkml:definitions>
  <inkml:trace contextRef="#ctx0" brushRef="#br0">68 12,'15'-4,"-7"2,0 0,1 0,-1 1,8 0,-8 4,-8-3,0 0,0 0,0 0,0 0,1 0,-1 0,0 0,0 0,0 0,0 0,0 0,0 0,0 0,0 0,0 0,1 0,-1 0,0 1,0-1,0 0,0 0,0 0,0 0,0 0,0 0,0 0,0 0,0 1,0-1,0 0,0 0,0 0,0 0,0 0,0 0,0 1,0-1,0 0,0 0,0 0,0 0,0 0,0 0,0 0,0 1,0-1,0 0,0 0,0 0,0 0,0 0,0 0,0 0,0 0,-1 1,1-1,0 0,0 0,0 0,0 0,0 0,0 0,0 0,0 0,-2 2,0-1,1 1,-1 0,1 0,-1 0,1 0,0 0,0 0,0 0,-1 2,1-2,-2 6,0 1,1-1,0 1,0 0,0-1,1 10,0-10,0 1,-1 0,1-1,-2 1,1-1,-1 0,-1 2,3-6,-1-1,0 0,0 0,-1 0,1 0,-1 0,2-2,0 1,-1-1,1 0,-1 0,1 0,-1 0,1 0,-1 0,0 0,1 0,-1-1,-1 1,2-1,0 0,0-4,-14-28,0 4,-5-19,44 79,-22-28,0 0,0 1,0 0,0 0,-1-1,1 1,-1 0,0 4,-1-7,1-1,-1 1,0-1,0 1,0-1,0 1,0 0,-1-1,1 1,0-1,-1 1,1-1,-1 1,1-1,-1 0,0 1,1-1,-1 0,0 1,0-1,0 0,0 0,0 0,0 0,0 0,0 0,0 0,-1 0,1-1,-1 2,-5-1,3-2,4 1,0 0,0 0,0 0,0 0,0 0,0 0,0 0,0 0,0 0,0 0,0 0,0 0,0 0,0 0,0 0,0 0,0 0,0 0,0 0,0 0,0 0,0 0,0 0,0 0,0 0,0 0,0 0,0 0,0 0,0-1,0 1,0 0,0 0,0 0,0 0,0 0,0 0,0 0,0 0,0 0,0 0,0 0,0 0,0 0,0 0,0 0,0 0,0 0,0 0,0 0,0 0,0 0,0 0,0 0,0-4,-1-7,1 0,0 0,0 0,1 1,1-1,-1 0,2-1,-2 8,0 0,1-1,-1 1,1 0,0 0,0 0,0 1,0-1,1 0,0 1,-1 0,1-1,0 1,0 0,1 1,-1-1,1 1,-1-1,2 1,-1 0,0 0,0 1,0 0,0 0,0 0,0 0,1 1,-3-1,0 1,0 0,-1 0,1 0,0 0,0 1,0-1,0 1,-1-1,1 1,0-1,0 1,-1 0,1 0,0 0,-1 0,1 1,-2-2,0 0,1 0,-1 1,0-1,1 0,-1 1,0-1,0 0,0 1,1-1,-1 0,0 1,0-1,0 0,0 1,0-1,0 1,0-1,1 0,-1 1,0-1,0 1,0-1,-1 1,1-1,0 0,0 1,0-1,0 1,0-1,0 0,-1 2,0-1,0 1,0-1,0 0,0 1,0-1,0 0,-2 2,-20 23,-2-2,16-15,-1-1,0 0,0 0,-7 2,16-9,0-1,0 1,0 0,-1-1,1 1,0-1,0 1,0-1,0 1,-1-1,1 0,0 0,0 0,-1 0,1 0,-1 0,2 0,0 0,0 0,0 0,0 0,0 0,0 0,-1 0,1 0,0 0,0 0,0 0,0 0,0 0,0 0,0 0,0 0,0-1,0 1,0 0,0 0,0 0,0 0,0 0,0 0,0 0,0 0,0 0,0 0,0 0,0 0,0 0,0 0,0 0,0-1,0 1,0 0,0 0,0 0,0 0,0 0,0 0,0 0,0 0,0 0,0 0,0 0,1 0,-1 0,0 0,0 0,0 0,0 0,0 0,0 0,0 0,0-1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37.124"/>
    </inkml:context>
    <inkml:brush xml:id="br0">
      <inkml:brushProperty name="width" value="0.2" units="cm"/>
      <inkml:brushProperty name="height" value="0.2" units="cm"/>
      <inkml:brushProperty name="color" value="#66CC00"/>
      <inkml:brushProperty name="ignorePressure" value="1"/>
    </inkml:brush>
  </inkml:definitions>
  <inkml:trace contextRef="#ctx0" brushRef="#br0">29 124,'2'-1,"14"-10,1 2,7-4,-14 9,0 0,0 0,0 1,0 0,3 1,-13 2,13-1,-13 1,0 0,1 0,-1 0,0 0,1 0,-1 0,1 0,-1 0,0 0,1 0,-1 0,1 0,-1 1,0-1,1 0,-1 0,0 0,1 1,-1-1,0 0,0 0,1 1,-1-1,0 0,0 1,1-1,-1 0,0 1,0-1,0 2,-6-1,3-1,-21 4,-4-2,21-2,-1 0,1 0,-1-1,1 0,-1 0,0-1,-7-4,15 5,-1 1,0 0,1-1,-1 1,1-1,-1 1,1-1,-1 1,1-1,-1 1,1-1,-1 0,1 1,0-1,-1 1,1-1,0 0,0 1,-1-1,1 0,0 1,0 0,0 0,0-1,0 1,0 0,0 0,0 0,0 0,0 0,0 0,0-1,0 1,0 0,0 0,0 0,0 0,0 0,0 0,0-1,0 1,0 0,0 0,1 0,-1 0,0 0,0 0,0 0,0 0,0 0,0-1,0 1,0 0,0 0,0 0,1 0,-1 0,0 0,0 0,0 0,0 0,0 0,0 0,0 0,1 0,-1 0,0 0,0 0,0 0,0 0,0 0,4-1,8-3,5-2,17-3,-29 8,0 0,1 1,-1-1,0 1,1 0,-1 1,0-1,0 1,1 0,-5-1,-1 1,0-1,1 0,-1 0,0 0,1 0,-1 0,0 0,1 0,-1 1,0-1,1 0,-1 0,0 0,0 1,1-1,-1 0,0 0,0 1,1-1,-1 0,0 1,0-1,0 0,0 1,1-1,-1 0,0 1,0-1,0 1,0-1,0 0,0 1,0-1,0 0,0 1,0-1,0 1,0-1,0 0,0 1,0-1,0 0,-1 1,1-1,0 1,-1 1,-1 1,1-1,-1 1,0-1,-2 3,2-2,-7 7,0 0,0 0,-1-1,-1 1,5-5,0-1,-1 0,1 0,-1 0,0-1,0 0,-6 2,11-5,1 1,0-1,-1 0,1 0,-1 0,1 1,-1-1,1-1,0 1,-1 0,1 0,-1-1,1 1,-1-1,1 1,0-1,-1 1,1-1,0 0,-1 0,1-1,0 1,-1 0,1-1,0 1,0-1,0 0,0 1,0-1,1 0,-1 1,0-1,1 0,-1 0,1 0,-1 0,1 0,0 1,0 0,0 0,0 1,0-1,0 0,0 0,1 0,-1 0,0 1,0-1,0 0,1 0,-1 0,1 1,-1-1,0 0,1 1,-1-1,1 0,0 0,1-2,4-6,1 1,0 0,0 1,1-1,0 1,0 1,0 0,1 0,0 1,0 0,0 1,0 0,1 0,0 1,-1 0,8 0,-14 2,0 1,0 0,0 0,0 0,0 1,2 0,-4-1,0 0,-1 0,1 0,0 0,-1 1,1-1,-1 0,1 0,0 1,-1-1,1 0,-1 1,1-1,-1 1,1-1,-1 1,1-1,-1 1,0-1,1 1,-1 0,0-1,1 1,-1-1,0 1,0 0,1-1,-1 1,0 0,0-1,0 1,0 0,0 0,0 0,0-1,0 0,0 0,0 1,0-1,0 0,0 0,0 0,0 1,0-1,-1 0,1 0,0 0,0 0,0 1,0-1,0 0,-1 0,1 0,0 0,0 0,0 1,0-1,-1 0,1 0,0 0,0 0,0 0,-1 0,-19 15,-21 10,28-18,0 0,-1-2,1 0,-4 1,14-5,0-1,0 1,0-1,-2 0,4 0,1 1,0-1,-1 0,1 0,-1 0,1 0,0 0,-1-1,1 1,-1 0,1 0,0 0,-1 0,1 0,-1-1,1 1,0 0,-1 0,1 0,0-1,-1 1,1 0,0-1,0 1,-1 0,1-1,0 1,0 0,-1-1,1 1,0-1,0 1,0 0,0-1,0 1,0-1,-1 1,3-4,-2 4,0 0,0 0,0 0,0 0,0 0,0 0,0 0,0-1,0 1,0 0,0 0,0 0,0 0,0 0,0 0,0 0,0 0,0 0,0 0,0 0,0 0,1 0,-1 0,0 0,0 0,0 0,0 0,0 0,0 0,0-1,0 1,0 0,0 0,0 0,0 0,0 0,0 0,0 0,1 0,-1 0,0 0,0 0,0 1,0-1,0 0,0 0,0 0,0 0,0 0,0 0,0 0,0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39.694"/>
    </inkml:context>
    <inkml:brush xml:id="br0">
      <inkml:brushProperty name="width" value="0.2" units="cm"/>
      <inkml:brushProperty name="height" value="0.2" units="cm"/>
      <inkml:brushProperty name="color" value="#66CC00"/>
      <inkml:brushProperty name="ignorePressure" value="1"/>
    </inkml:brush>
  </inkml:definitions>
  <inkml:trace contextRef="#ctx0" brushRef="#br0">1185 0,'-1'0,"1"1,-1-1,1 0,-1 1,0-1,1 1,-1-1,1 1,0-1,-1 1,1-1,-1 1,-2 3,-174 174,115-111,-39 58,81-96,1 1,-3 9,-29 64,19-39,-2-2,-36 48,47-74,1 1,2 1,-6 17,-154 381,67-96,91-259,3 7,-12 81,25-136,-22 135,-21 113,31-173,4 0,0 74,12-94,4 1,3-1,10 48,14 49,8-3,23 23,-37-132,-15-47,1-1,1 1,-4-13,1 0,0-1,1 1,5 5,36 44,-13-18,21 36,-38-50,-6-9,0 0,1-1,1-1,9 9,0-7,0-1,1-1,7 2,-1 0,26 23,0 9,18 16,-58-55,0-1,1 0,13 5,47 20,-57-27</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42.170"/>
    </inkml:context>
    <inkml:brush xml:id="br0">
      <inkml:brushProperty name="width" value="0.2" units="cm"/>
      <inkml:brushProperty name="height" value="0.2" units="cm"/>
      <inkml:brushProperty name="color" value="#66CC00"/>
      <inkml:brushProperty name="ignorePressure" value="1"/>
    </inkml:brush>
  </inkml:definitions>
  <inkml:trace contextRef="#ctx0" brushRef="#br0">199 0,'0'0,"0"0,2 0,46 11,0 2,9 5,-36-11,29 10,20 12,-39-15,-1 2,23 17,-24-13,-1 2,0 2,-2 0,0 2,18 24,-29-31,-1 1,0 1,-2 0,0 1,-1 0,-2 1,0 0,-1 0,1 8,-3-6,-2 1,0 0,-1 9,0 77,-15 170,9-240,-6 55,-3-1,-4 0,-4-1,-18 47,-40 133,13 5,55-221,-2 48,2 60,9-133,-1 87,5 7,0-65,1 6,3 1,3-1,8 27,-2-35,8 20,-9-36,-3 2,8 44,-12-32,-3 0,-2 1,-4 50,-2-69,-1 0,-2 0,-2-1,-1 0,-2-1,-1 1,-18 39,-28 52,41-97,-2-1,-1-1,-2-1,-10 11,-17 15,-39 34,38-45,-14 8,-55 37,10-7,105-81,-2 2,0-1,0 1,-1-1,-6 3,3-3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43.920"/>
    </inkml:context>
    <inkml:brush xml:id="br0">
      <inkml:brushProperty name="width" value="0.2" units="cm"/>
      <inkml:brushProperty name="height" value="0.2" units="cm"/>
      <inkml:brushProperty name="color" value="#66CC00"/>
      <inkml:brushProperty name="ignorePressure" value="1"/>
    </inkml:brush>
  </inkml:definitions>
  <inkml:trace contextRef="#ctx0" brushRef="#br0">0 0,'0'0,"2"0,19 3,0 0,0 1,0 2,3 1,80 33,-98-38,261 120,-152-67,-76-37,-2 2,0 2,11 10,50 44,31 36,-77-62,20 26,42 59,-63-74,37 49,8 21,-16-20,27 39,-39-47,44 67,-78-119,-2 2,-3 1,-1 2,-3 0,3 16,-8-11,-2 1,-2 0,-4 2,-2-1,2 44,-5 19,-5 1,-9 68,3-151,-1 1,-3-1,-1-1,-3 1,0-2,-18 38,15-47,-16 26,-23 28,22-36,21-33,-59 93,43-72,-24 28,-62 59,58-65,8-11,-1-3,-25 17,-101 87,92-75,-72 48,106-88,-187 129,183-133,-2-2,0-2,-38 11,-216 60,280-91,8-2,4-2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46.022"/>
    </inkml:context>
    <inkml:brush xml:id="br0">
      <inkml:brushProperty name="width" value="0.2" units="cm"/>
      <inkml:brushProperty name="height" value="0.2" units="cm"/>
      <inkml:brushProperty name="color" value="#66CC00"/>
      <inkml:brushProperty name="ignorePressure" value="1"/>
    </inkml:brush>
  </inkml:definitions>
  <inkml:trace contextRef="#ctx0" brushRef="#br0">0 0,'0'0,"2"1,56 9,-1 4,0 2,19 10,165 74,-145-58,151 56,44 20,-43-1,-3-2,-123-61,184 88,61 33,0-1,-49-24,-175-86,-94-38,39 28,-69-42,176 126,-156-106,-1 2,12 16,65 79,-85-95,98 124,-6 7,-86-116,-25-33,-1-1,0 2,-1-1,0 1,-1 1,-1 0,-1 0,1 6,-1-1,-1 0,-1 0,-1 0,-1 1,-1 0,-1-1,0 1,-2-1,-1 1,-1 2,-3 8,-2-1,-2 0,0 0,-4 3,-10 19,-29 48,-43 58,71-123,-1-1,-2-1,-2 0,-143 146,126-133,-2-2,-5 0,-111 81,125-97,-63 44,-4-4,-25 7,-51 20,-30 1,115-58,-1-5,-2-5,-15-2,-149 15,-2-13,-65 8,117-5,2 13,140-25,-22 13,-70 34,111-45,16-8,2 2,0 2,1 2,1 2,-1 2,24-17,-25 21,-5 0,15-13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48.534"/>
    </inkml:context>
    <inkml:brush xml:id="br0">
      <inkml:brushProperty name="width" value="0.2" units="cm"/>
      <inkml:brushProperty name="height" value="0.2" units="cm"/>
      <inkml:brushProperty name="color" value="#66CC00"/>
      <inkml:brushProperty name="ignorePressure" value="1"/>
    </inkml:brush>
  </inkml:definitions>
  <inkml:trace contextRef="#ctx0" brushRef="#br0">42 0,'34'68,"4"-2,35 46,-50-80,1-2,2 0,1-2,1-1,1-2,8 4,5 0,1-2,20 7,94 40,-12-13,62 13,-86-39,124 19,-75-31,54-4,173-6,553 35,-760-27,-2 9,151 48,-320-73,358 103,-290-78,-2 4,-1 4,40 27,-112-58,240 146,-202-117,31 31,43 47,-107-98,18 17,-2 1,-1 2,-1 2,6 13,6 18,32 68,22 80,-71-147,13 49,-28-79,-2 1,-2-1,2 37,-8-53,-1 0,0 1,-2-1,-3 11,-3 12,-11 34,9-44,-2-2,-2 0,0 0,-18 27,9-23,-1 0,-2-2,-23 26,25-37,-1 0,-1-2,-8 4,-86 61,62-47,50-36,-177 126,122-91,-1-4,-6 0,-197 88,146-69,-7 1,-2-5,-91 19,-20 1,-46 30,84-27,-5-15,-179 15,180-39,-467 84,606-110,-456 68,238-35,1 14,158-22,3 5,-7 9,35-13,67-27</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53.980"/>
    </inkml:context>
    <inkml:brush xml:id="br0">
      <inkml:brushProperty name="width" value="0.2" units="cm"/>
      <inkml:brushProperty name="height" value="0.2" units="cm"/>
      <inkml:brushProperty name="color" value="#66CC00"/>
      <inkml:brushProperty name="ignorePressure" value="1"/>
    </inkml:brush>
  </inkml:definitions>
  <inkml:trace contextRef="#ctx0" brushRef="#br0">1 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34.318"/>
    </inkml:context>
    <inkml:brush xml:id="br0">
      <inkml:brushProperty name="width" value="0.2" units="cm"/>
      <inkml:brushProperty name="height" value="0.2" units="cm"/>
      <inkml:brushProperty name="color" value="#66CC00"/>
      <inkml:brushProperty name="ignorePressure" value="1"/>
    </inkml:brush>
  </inkml:definitions>
  <inkml:trace contextRef="#ctx0" brushRef="#br0">68 12,'15'-4,"-7"2,0 0,1 0,-1 1,8 0,-8 4,-8-3,0 0,0 0,0 0,0 0,1 0,-1 0,0 0,0 0,0 0,0 0,0 0,0 0,0 0,0 0,0 0,1 0,-1 0,0 1,0-1,0 0,0 0,0 0,0 0,0 0,0 0,0 0,0 0,0 1,0-1,0 0,0 0,0 0,0 0,0 0,0 0,0 1,0-1,0 0,0 0,0 0,0 0,0 0,0 0,0 0,0 1,0-1,0 0,0 0,0 0,0 0,0 0,0 0,0 0,0 0,-1 1,1-1,0 0,0 0,0 0,0 0,0 0,0 0,0 0,0 0,-2 2,0-1,1 1,-1 0,1 0,-1 0,1 0,0 0,0 0,0 0,-1 2,1-2,-2 6,0 1,1-1,0 1,0 0,0-1,1 10,0-10,0 1,-1 0,1-1,-2 1,1-1,-1 0,-1 2,3-6,-1-1,0 0,0 0,-1 0,1 0,-1 0,2-2,0 1,-1-1,1 0,-1 0,1 0,-1 0,1 0,-1 0,0 0,1 0,-1-1,-1 1,2-1,0 0,0-4,-14-28,0 4,-5-19,44 79,-22-28,0 0,0 1,0 0,0 0,-1-1,1 1,-1 0,0 4,-1-7,1-1,-1 1,0-1,0 1,0-1,0 1,0 0,-1-1,1 1,0-1,-1 1,1-1,-1 1,1-1,-1 0,0 1,1-1,-1 0,0 1,0-1,0 0,0 0,0 0,0 0,0 0,0 0,0 0,-1 0,1-1,-1 2,-5-1,3-2,4 1,0 0,0 0,0 0,0 0,0 0,0 0,0 0,0 0,0 0,0 0,0 0,0 0,0 0,0 0,0 0,0 0,0 0,0 0,0 0,0 0,0 0,0 0,0 0,0 0,0 0,0 0,0 0,0 0,0 0,0-1,0 1,0 0,0 0,0 0,0 0,0 0,0 0,0 0,0 0,0 0,0 0,0 0,0 0,0 0,0 0,0 0,0 0,0 0,0 0,0 0,0 0,0 0,0 0,0 0,0-4,-1-7,1 0,0 0,0 0,1 1,1-1,-1 0,2-1,-2 8,0 0,1-1,-1 1,1 0,0 0,0 0,0 1,0-1,1 0,0 1,-1 0,1-1,0 1,0 0,1 1,-1-1,1 1,-1-1,2 1,-1 0,0 0,0 1,0 0,0 0,0 0,0 0,1 1,-3-1,0 1,0 0,-1 0,1 0,0 0,0 1,0-1,0 1,-1-1,1 1,0-1,0 1,-1 0,1 0,0 0,-1 0,1 1,-2-2,0 0,1 0,-1 1,0-1,1 0,-1 1,0-1,0 0,0 1,1-1,-1 0,0 1,0-1,0 0,0 1,0-1,0 1,0-1,1 0,-1 1,0-1,0 1,0-1,-1 1,1-1,0 0,0 1,0-1,0 1,0-1,0 0,-1 2,0-1,0 1,0-1,0 0,0 1,0-1,0 0,-2 2,-20 23,-2-2,16-15,-1-1,0 0,0 0,-7 2,16-9,0-1,0 1,0 0,-1-1,1 1,0-1,0 1,0-1,0 1,-1-1,1 0,0 0,0 0,-1 0,1 0,-1 0,2 0,0 0,0 0,0 0,0 0,0 0,0 0,-1 0,1 0,0 0,0 0,0 0,0 0,0 0,0 0,0 0,0 0,0-1,0 1,0 0,0 0,0 0,0 0,0 0,0 0,0 0,0 0,0 0,0 0,0 0,0 0,0 0,0 0,0 0,0-1,0 1,0 0,0 0,0 0,0 0,0 0,0 0,0 0,0 0,0 0,0 0,0 0,1 0,-1 0,0 0,0 0,0 0,0 0,0 0,0 0,0 0,0-1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37.124"/>
    </inkml:context>
    <inkml:brush xml:id="br0">
      <inkml:brushProperty name="width" value="0.2" units="cm"/>
      <inkml:brushProperty name="height" value="0.2" units="cm"/>
      <inkml:brushProperty name="color" value="#66CC00"/>
      <inkml:brushProperty name="ignorePressure" value="1"/>
    </inkml:brush>
  </inkml:definitions>
  <inkml:trace contextRef="#ctx0" brushRef="#br0">29 124,'2'-1,"14"-10,1 2,7-4,-14 9,0 0,0 0,0 1,0 0,3 1,-13 2,13-1,-13 1,0 0,1 0,-1 0,0 0,1 0,-1 0,1 0,-1 0,0 0,1 0,-1 0,1 0,-1 1,0-1,1 0,-1 0,0 0,1 1,-1-1,0 0,0 0,1 1,-1-1,0 0,0 1,1-1,-1 0,0 1,0-1,0 2,-6-1,3-1,-21 4,-4-2,21-2,-1 0,1 0,-1-1,1 0,-1 0,0-1,-7-4,15 5,-1 1,0 0,1-1,-1 1,1-1,-1 1,1-1,-1 1,1-1,-1 1,1-1,-1 0,1 1,0-1,-1 1,1-1,0 0,0 1,-1-1,1 0,0 1,0 0,0 0,0-1,0 1,0 0,0 0,0 0,0 0,0 0,0 0,0-1,0 1,0 0,0 0,0 0,0 0,0 0,0 0,0-1,0 1,0 0,0 0,1 0,-1 0,0 0,0 0,0 0,0 0,0 0,0-1,0 1,0 0,0 0,0 0,1 0,-1 0,0 0,0 0,0 0,0 0,0 0,0 0,0 0,1 0,-1 0,0 0,0 0,0 0,0 0,0 0,4-1,8-3,5-2,17-3,-29 8,0 0,1 1,-1-1,0 1,1 0,-1 1,0-1,0 1,1 0,-5-1,-1 1,0-1,1 0,-1 0,0 0,1 0,-1 0,0 0,1 0,-1 1,0-1,1 0,-1 0,0 0,0 1,1-1,-1 0,0 0,0 1,1-1,-1 0,0 1,0-1,0 0,0 1,1-1,-1 0,0 1,0-1,0 1,0-1,0 0,0 1,0-1,0 0,0 1,0-1,0 1,0-1,0 0,0 1,0-1,0 0,-1 1,1-1,0 1,-1 1,-1 1,1-1,-1 1,0-1,-2 3,2-2,-7 7,0 0,0 0,-1-1,-1 1,5-5,0-1,-1 0,1 0,-1 0,0-1,0 0,-6 2,11-5,1 1,0-1,-1 0,1 0,-1 0,1 1,-1-1,1-1,0 1,-1 0,1 0,-1-1,1 1,-1-1,1 1,0-1,-1 1,1-1,0 0,-1 0,1-1,0 1,-1 0,1-1,0 1,0-1,0 0,0 1,0-1,1 0,-1 1,0-1,1 0,-1 0,1 0,-1 0,1 0,0 1,0 0,0 0,0 1,0-1,0 0,0 0,1 0,-1 0,0 1,0-1,0 0,1 0,-1 0,1 1,-1-1,0 0,1 1,-1-1,1 0,0 0,1-2,4-6,1 1,0 0,0 1,1-1,0 1,0 1,0 0,1 0,0 1,0 0,0 1,0 0,1 0,0 1,-1 0,8 0,-14 2,0 1,0 0,0 0,0 0,0 1,2 0,-4-1,0 0,-1 0,1 0,0 0,-1 1,1-1,-1 0,1 0,0 1,-1-1,1 0,-1 1,1-1,-1 1,1-1,-1 1,1-1,-1 1,0-1,1 1,-1 0,0-1,1 1,-1-1,0 1,0 0,1-1,-1 1,0 0,0-1,0 1,0 0,0 0,0 0,0-1,0 0,0 0,0 1,0-1,0 0,0 0,0 0,0 1,0-1,-1 0,1 0,0 0,0 0,0 1,0-1,0 0,-1 0,1 0,0 0,0 0,0 1,0-1,-1 0,1 0,0 0,0 0,0 0,-1 0,-19 15,-21 10,28-18,0 0,-1-2,1 0,-4 1,14-5,0-1,0 1,0-1,-2 0,4 0,1 1,0-1,-1 0,1 0,-1 0,1 0,0 0,-1-1,1 1,-1 0,1 0,0 0,-1 0,1 0,-1-1,1 1,0 0,-1 0,1 0,0-1,-1 1,1 0,0-1,0 1,-1 0,1-1,0 1,0 0,-1-1,1 1,0-1,0 1,0 0,0-1,0 1,0-1,-1 1,3-4,-2 4,0 0,0 0,0 0,0 0,0 0,0 0,0 0,0-1,0 1,0 0,0 0,0 0,0 0,0 0,0 0,0 0,0 0,0 0,0 0,0 0,0 0,1 0,-1 0,0 0,0 0,0 0,0 0,0 0,0 0,0-1,0 1,0 0,0 0,0 0,0 0,0 0,0 0,0 0,1 0,-1 0,0 0,0 0,0 1,0-1,0 0,0 0,0 0,0 0,0 0,0 0,0 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39:37.8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1380 1,'3'0,"0"0,1 1,-1-1,0 1,0-1,0 1,3 2,13 3,587 114,12-32,-485-70,237 31,509 72,-2 27,-508-68,-3 17,26 25,654 269,-539-169,0 26,388 253,-552-283,159 142,-13 37,57 91,171 194,-33 31,-488-483,5 28,-79-85,96 180,-163-251,-5 2,-4 3,-2 9,-24-55,-3 1,-2 0,-4 1,-2 0,-2 1,-3 25,-7 34,-6 0,-12 54,-58 236,22-177,-10-2,-10-4,-72 140,109-287,-3-2,-4-2,-20 21,-6-1,-5-4,-21 16,-447 426,138-144,-139 129,396-394,-6-6,-140 81,85-82,-6-8,-4-11,-25-1,-701 228,852-298,-1058 354,535-186,-50-18,-928 201,752-194,-230-3,200-76,148-21,533-59,1 8,-26 16,57-6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39.694"/>
    </inkml:context>
    <inkml:brush xml:id="br0">
      <inkml:brushProperty name="width" value="0.2" units="cm"/>
      <inkml:brushProperty name="height" value="0.2" units="cm"/>
      <inkml:brushProperty name="color" value="#66CC00"/>
      <inkml:brushProperty name="ignorePressure" value="1"/>
    </inkml:brush>
  </inkml:definitions>
  <inkml:trace contextRef="#ctx0" brushRef="#br0">1185 0,'-1'0,"1"1,-1-1,1 0,-1 1,0-1,1 1,-1-1,1 1,0-1,-1 1,1-1,-1 1,-2 3,-174 174,115-111,-39 58,81-96,1 1,-3 9,-29 64,19-39,-2-2,-36 48,47-74,1 1,2 1,-6 17,-154 381,67-96,91-259,3 7,-12 81,25-136,-22 135,-21 113,31-173,4 0,0 74,12-94,4 1,3-1,10 48,14 49,8-3,23 23,-37-132,-15-47,1-1,1 1,-4-13,1 0,0-1,1 1,5 5,36 44,-13-18,21 36,-38-50,-6-9,0 0,1-1,1-1,9 9,0-7,0-1,1-1,7 2,-1 0,26 23,0 9,18 16,-58-55,0-1,1 0,13 5,47 20,-57-27</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42.170"/>
    </inkml:context>
    <inkml:brush xml:id="br0">
      <inkml:brushProperty name="width" value="0.2" units="cm"/>
      <inkml:brushProperty name="height" value="0.2" units="cm"/>
      <inkml:brushProperty name="color" value="#66CC00"/>
      <inkml:brushProperty name="ignorePressure" value="1"/>
    </inkml:brush>
  </inkml:definitions>
  <inkml:trace contextRef="#ctx0" brushRef="#br0">199 0,'0'0,"0"0,2 0,46 11,0 2,9 5,-36-11,29 10,20 12,-39-15,-1 2,23 17,-24-13,-1 2,0 2,-2 0,0 2,18 24,-29-31,-1 1,0 1,-2 0,0 1,-1 0,-2 1,0 0,-1 0,1 8,-3-6,-2 1,0 0,-1 9,0 77,-15 170,9-240,-6 55,-3-1,-4 0,-4-1,-18 47,-40 133,13 5,55-221,-2 48,2 60,9-133,-1 87,5 7,0-65,1 6,3 1,3-1,8 27,-2-35,8 20,-9-36,-3 2,8 44,-12-32,-3 0,-2 1,-4 50,-2-69,-1 0,-2 0,-2-1,-1 0,-2-1,-1 1,-18 39,-28 52,41-97,-2-1,-1-1,-2-1,-10 11,-17 15,-39 34,38-45,-14 8,-55 37,10-7,105-81,-2 2,0-1,0 1,-1-1,-6 3,3-3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43.920"/>
    </inkml:context>
    <inkml:brush xml:id="br0">
      <inkml:brushProperty name="width" value="0.2" units="cm"/>
      <inkml:brushProperty name="height" value="0.2" units="cm"/>
      <inkml:brushProperty name="color" value="#66CC00"/>
      <inkml:brushProperty name="ignorePressure" value="1"/>
    </inkml:brush>
  </inkml:definitions>
  <inkml:trace contextRef="#ctx0" brushRef="#br0">0 0,'0'0,"2"0,19 3,0 0,0 1,0 2,3 1,80 33,-98-38,261 120,-152-67,-76-37,-2 2,0 2,11 10,50 44,31 36,-77-62,20 26,42 59,-63-74,37 49,8 21,-16-20,27 39,-39-47,44 67,-78-119,-2 2,-3 1,-1 2,-3 0,3 16,-8-11,-2 1,-2 0,-4 2,-2-1,2 44,-5 19,-5 1,-9 68,3-151,-1 1,-3-1,-1-1,-3 1,0-2,-18 38,15-47,-16 26,-23 28,22-36,21-33,-59 93,43-72,-24 28,-62 59,58-65,8-11,-1-3,-25 17,-101 87,92-75,-72 48,106-88,-187 129,183-133,-2-2,0-2,-38 11,-216 60,280-91,8-2,4-2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46.022"/>
    </inkml:context>
    <inkml:brush xml:id="br0">
      <inkml:brushProperty name="width" value="0.2" units="cm"/>
      <inkml:brushProperty name="height" value="0.2" units="cm"/>
      <inkml:brushProperty name="color" value="#66CC00"/>
      <inkml:brushProperty name="ignorePressure" value="1"/>
    </inkml:brush>
  </inkml:definitions>
  <inkml:trace contextRef="#ctx0" brushRef="#br0">0 0,'0'0,"2"1,56 9,-1 4,0 2,19 10,165 74,-145-58,151 56,44 20,-43-1,-3-2,-123-61,184 88,61 33,0-1,-49-24,-175-86,-94-38,39 28,-69-42,176 126,-156-106,-1 2,12 16,65 79,-85-95,98 124,-6 7,-86-116,-25-33,-1-1,0 2,-1-1,0 1,-1 1,-1 0,-1 0,1 6,-1-1,-1 0,-1 0,-1 0,-1 1,-1 0,-1-1,0 1,-2-1,-1 1,-1 2,-3 8,-2-1,-2 0,0 0,-4 3,-10 19,-29 48,-43 58,71-123,-1-1,-2-1,-2 0,-143 146,126-133,-2-2,-5 0,-111 81,125-97,-63 44,-4-4,-25 7,-51 20,-30 1,115-58,-1-5,-2-5,-15-2,-149 15,-2-13,-65 8,117-5,2 13,140-25,-22 13,-70 34,111-45,16-8,2 2,0 2,1 2,1 2,-1 2,24-17,-25 21,-5 0,15-13</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48.534"/>
    </inkml:context>
    <inkml:brush xml:id="br0">
      <inkml:brushProperty name="width" value="0.2" units="cm"/>
      <inkml:brushProperty name="height" value="0.2" units="cm"/>
      <inkml:brushProperty name="color" value="#66CC00"/>
      <inkml:brushProperty name="ignorePressure" value="1"/>
    </inkml:brush>
  </inkml:definitions>
  <inkml:trace contextRef="#ctx0" brushRef="#br0">42 0,'34'68,"4"-2,35 46,-50-80,1-2,2 0,1-2,1-1,1-2,8 4,5 0,1-2,20 7,94 40,-12-13,62 13,-86-39,124 19,-75-31,54-4,173-6,553 35,-760-27,-2 9,151 48,-320-73,358 103,-290-78,-2 4,-1 4,40 27,-112-58,240 146,-202-117,31 31,43 47,-107-98,18 17,-2 1,-1 2,-1 2,6 13,6 18,32 68,22 80,-71-147,13 49,-28-79,-2 1,-2-1,2 37,-8-53,-1 0,0 1,-2-1,-3 11,-3 12,-11 34,9-44,-2-2,-2 0,0 0,-18 27,9-23,-1 0,-2-2,-23 26,25-37,-1 0,-1-2,-8 4,-86 61,62-47,50-36,-177 126,122-91,-1-4,-6 0,-197 88,146-69,-7 1,-2-5,-91 19,-20 1,-46 30,84-27,-5-15,-179 15,180-39,-467 84,606-110,-456 68,238-35,1 14,158-22,3 5,-7 9,35-13,67-27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58:53.980"/>
    </inkml:context>
    <inkml:brush xml:id="br0">
      <inkml:brushProperty name="width" value="0.2" units="cm"/>
      <inkml:brushProperty name="height" value="0.2" units="cm"/>
      <inkml:brushProperty name="color" value="#66CC00"/>
      <inkml:brushProperty name="ignorePressure" value="1"/>
    </inkml:brush>
  </inkml:definitions>
  <inkml:trace contextRef="#ctx0" brushRef="#br0">1 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2:14:21.071"/>
    </inkml:context>
    <inkml:brush xml:id="br0">
      <inkml:brushProperty name="width" value="0.2" units="cm"/>
      <inkml:brushProperty name="height" value="0.2" units="cm"/>
      <inkml:brushProperty name="color" value="#5B2D90"/>
      <inkml:brushProperty name="ignorePressure" value="1"/>
    </inkml:brush>
  </inkml:definitions>
  <inkml:trace contextRef="#ctx0" brushRef="#br0">2 0,'-1'57,"0"-6,3 12,0-47,0 1,0-1,2 0,0 0,6 13,9 25,5 20,-12-20,-8-33,2 1,0-1,7 15,-6-20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2:14:22.698"/>
    </inkml:context>
    <inkml:brush xml:id="br0">
      <inkml:brushProperty name="width" value="0.2" units="cm"/>
      <inkml:brushProperty name="height" value="0.2" units="cm"/>
      <inkml:brushProperty name="color" value="#5B2D90"/>
      <inkml:brushProperty name="ignorePressure" value="1"/>
    </inkml:brush>
  </inkml:definitions>
  <inkml:trace contextRef="#ctx0" brushRef="#br0">3 0,'-1'97,"-1"-17,6 44,-1-102,1 1,0-1,2-1,1 1,3 6,-4-12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2:14:41.715"/>
    </inkml:context>
    <inkml:brush xml:id="br0">
      <inkml:brushProperty name="width" value="0.2" units="cm"/>
      <inkml:brushProperty name="height" value="0.2" units="cm"/>
      <inkml:brushProperty name="color" value="#5B2D90"/>
      <inkml:brushProperty name="ignorePressure" value="1"/>
    </inkml:brush>
  </inkml:definitions>
  <inkml:trace contextRef="#ctx0" brushRef="#br0">1 1,'0'0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2:14:46.294"/>
    </inkml:context>
    <inkml:brush xml:id="br0">
      <inkml:brushProperty name="width" value="0.2" units="cm"/>
      <inkml:brushProperty name="height" value="0.2" units="cm"/>
      <inkml:brushProperty name="color" value="#5B2D90"/>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39:54.9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39:55.3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39:55.7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39:56.5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13T21:39:56.9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rtl="0"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rtl="0" fontAlgn="auto">
              <a:spcBef>
                <a:spcPts val="0"/>
              </a:spcBef>
              <a:spcAft>
                <a:spcPts val="0"/>
              </a:spcAft>
              <a:defRPr sz="1200">
                <a:latin typeface="+mn-lt"/>
                <a:cs typeface="+mn-cs"/>
              </a:defRPr>
            </a:lvl1pPr>
          </a:lstStyle>
          <a:p>
            <a:pPr>
              <a:defRPr/>
            </a:pPr>
            <a:fld id="{60554306-A46C-415E-A1C0-A99F936D33E5}" type="datetimeFigureOut">
              <a:rPr lang="en-US"/>
              <a:pPr>
                <a:defRPr/>
              </a:pPr>
              <a:t>5/17/2020</a:t>
            </a:fld>
            <a:endParaRPr lang="en-US"/>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rtl="0"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wrap="square" lIns="91440" tIns="45720" rIns="91440" bIns="45720" numCol="1" anchor="b" anchorCtr="0" compatLnSpc="1">
            <a:prstTxWarp prst="textNoShape">
              <a:avLst/>
            </a:prstTxWarp>
          </a:bodyPr>
          <a:lstStyle>
            <a:lvl1pPr rtl="0">
              <a:defRPr sz="1200">
                <a:latin typeface="Calibri" pitchFamily="34" charset="0"/>
              </a:defRPr>
            </a:lvl1pPr>
          </a:lstStyle>
          <a:p>
            <a:pPr>
              <a:defRPr/>
            </a:pPr>
            <a:fld id="{E646C7EA-4DDB-4562-A77D-BD44B24B04EB}" type="slidenum">
              <a:rPr lang="he-IL"/>
              <a:pPr>
                <a:defRPr/>
              </a:pPr>
              <a:t>‹#›</a:t>
            </a:fld>
            <a:endParaRPr lang="en-US"/>
          </a:p>
        </p:txBody>
      </p:sp>
    </p:spTree>
    <p:extLst>
      <p:ext uri="{BB962C8B-B14F-4D97-AF65-F5344CB8AC3E}">
        <p14:creationId xmlns:p14="http://schemas.microsoft.com/office/powerpoint/2010/main" val="24877360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1</a:t>
            </a:fld>
            <a:endParaRPr lang="en-US"/>
          </a:p>
        </p:txBody>
      </p:sp>
    </p:spTree>
    <p:extLst>
      <p:ext uri="{BB962C8B-B14F-4D97-AF65-F5344CB8AC3E}">
        <p14:creationId xmlns:p14="http://schemas.microsoft.com/office/powerpoint/2010/main" val="4283098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10</a:t>
            </a:fld>
            <a:endParaRPr lang="en-US"/>
          </a:p>
        </p:txBody>
      </p:sp>
    </p:spTree>
    <p:extLst>
      <p:ext uri="{BB962C8B-B14F-4D97-AF65-F5344CB8AC3E}">
        <p14:creationId xmlns:p14="http://schemas.microsoft.com/office/powerpoint/2010/main" val="4050400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11</a:t>
            </a:fld>
            <a:endParaRPr lang="en-US"/>
          </a:p>
        </p:txBody>
      </p:sp>
    </p:spTree>
    <p:extLst>
      <p:ext uri="{BB962C8B-B14F-4D97-AF65-F5344CB8AC3E}">
        <p14:creationId xmlns:p14="http://schemas.microsoft.com/office/powerpoint/2010/main" val="3609370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12</a:t>
            </a:fld>
            <a:endParaRPr lang="en-US"/>
          </a:p>
        </p:txBody>
      </p:sp>
    </p:spTree>
    <p:extLst>
      <p:ext uri="{BB962C8B-B14F-4D97-AF65-F5344CB8AC3E}">
        <p14:creationId xmlns:p14="http://schemas.microsoft.com/office/powerpoint/2010/main" val="2333690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13</a:t>
            </a:fld>
            <a:endParaRPr lang="en-US"/>
          </a:p>
        </p:txBody>
      </p:sp>
    </p:spTree>
    <p:extLst>
      <p:ext uri="{BB962C8B-B14F-4D97-AF65-F5344CB8AC3E}">
        <p14:creationId xmlns:p14="http://schemas.microsoft.com/office/powerpoint/2010/main" val="1084943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14</a:t>
            </a:fld>
            <a:endParaRPr lang="en-US"/>
          </a:p>
        </p:txBody>
      </p:sp>
    </p:spTree>
    <p:extLst>
      <p:ext uri="{BB962C8B-B14F-4D97-AF65-F5344CB8AC3E}">
        <p14:creationId xmlns:p14="http://schemas.microsoft.com/office/powerpoint/2010/main" val="782379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15</a:t>
            </a:fld>
            <a:endParaRPr lang="en-US"/>
          </a:p>
        </p:txBody>
      </p:sp>
    </p:spTree>
    <p:extLst>
      <p:ext uri="{BB962C8B-B14F-4D97-AF65-F5344CB8AC3E}">
        <p14:creationId xmlns:p14="http://schemas.microsoft.com/office/powerpoint/2010/main" val="2266722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16</a:t>
            </a:fld>
            <a:endParaRPr lang="en-US"/>
          </a:p>
        </p:txBody>
      </p:sp>
    </p:spTree>
    <p:extLst>
      <p:ext uri="{BB962C8B-B14F-4D97-AF65-F5344CB8AC3E}">
        <p14:creationId xmlns:p14="http://schemas.microsoft.com/office/powerpoint/2010/main" val="2697762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17</a:t>
            </a:fld>
            <a:endParaRPr lang="en-US"/>
          </a:p>
        </p:txBody>
      </p:sp>
    </p:spTree>
    <p:extLst>
      <p:ext uri="{BB962C8B-B14F-4D97-AF65-F5344CB8AC3E}">
        <p14:creationId xmlns:p14="http://schemas.microsoft.com/office/powerpoint/2010/main" val="4013285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18</a:t>
            </a:fld>
            <a:endParaRPr lang="en-US"/>
          </a:p>
        </p:txBody>
      </p:sp>
    </p:spTree>
    <p:extLst>
      <p:ext uri="{BB962C8B-B14F-4D97-AF65-F5344CB8AC3E}">
        <p14:creationId xmlns:p14="http://schemas.microsoft.com/office/powerpoint/2010/main" val="1062821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19</a:t>
            </a:fld>
            <a:endParaRPr lang="en-US"/>
          </a:p>
        </p:txBody>
      </p:sp>
    </p:spTree>
    <p:extLst>
      <p:ext uri="{BB962C8B-B14F-4D97-AF65-F5344CB8AC3E}">
        <p14:creationId xmlns:p14="http://schemas.microsoft.com/office/powerpoint/2010/main" val="286705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he-IL"/>
          </a:p>
        </p:txBody>
      </p:sp>
      <p:sp>
        <p:nvSpPr>
          <p:cNvPr id="32771" name="Slide Number Placeholder 3"/>
          <p:cNvSpPr>
            <a:spLocks noGrp="1"/>
          </p:cNvSpPr>
          <p:nvPr>
            <p:ph type="sldNum" sz="quarter" idx="5"/>
          </p:nvPr>
        </p:nvSpPr>
        <p:spPr bwMode="auto">
          <a:noFill/>
          <a:ln>
            <a:miter lim="800000"/>
            <a:headEnd/>
            <a:tailEnd/>
          </a:ln>
        </p:spPr>
        <p:txBody>
          <a:bodyPr/>
          <a:lstStyle/>
          <a:p>
            <a:fld id="{51960790-33FE-4072-805B-50F06F25F590}" type="slidenum">
              <a:rPr lang="he-IL" smtClean="0"/>
              <a:pPr/>
              <a:t>2</a:t>
            </a:fld>
            <a:endParaRPr lang="en-US"/>
          </a:p>
        </p:txBody>
      </p:sp>
    </p:spTree>
    <p:extLst>
      <p:ext uri="{BB962C8B-B14F-4D97-AF65-F5344CB8AC3E}">
        <p14:creationId xmlns:p14="http://schemas.microsoft.com/office/powerpoint/2010/main" val="3997576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20</a:t>
            </a:fld>
            <a:endParaRPr lang="en-US"/>
          </a:p>
        </p:txBody>
      </p:sp>
    </p:spTree>
    <p:extLst>
      <p:ext uri="{BB962C8B-B14F-4D97-AF65-F5344CB8AC3E}">
        <p14:creationId xmlns:p14="http://schemas.microsoft.com/office/powerpoint/2010/main" val="1271093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21</a:t>
            </a:fld>
            <a:endParaRPr lang="en-US"/>
          </a:p>
        </p:txBody>
      </p:sp>
    </p:spTree>
    <p:extLst>
      <p:ext uri="{BB962C8B-B14F-4D97-AF65-F5344CB8AC3E}">
        <p14:creationId xmlns:p14="http://schemas.microsoft.com/office/powerpoint/2010/main" val="1952835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22</a:t>
            </a:fld>
            <a:endParaRPr lang="en-US"/>
          </a:p>
        </p:txBody>
      </p:sp>
    </p:spTree>
    <p:extLst>
      <p:ext uri="{BB962C8B-B14F-4D97-AF65-F5344CB8AC3E}">
        <p14:creationId xmlns:p14="http://schemas.microsoft.com/office/powerpoint/2010/main" val="1245434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23</a:t>
            </a:fld>
            <a:endParaRPr lang="en-US"/>
          </a:p>
        </p:txBody>
      </p:sp>
    </p:spTree>
    <p:extLst>
      <p:ext uri="{BB962C8B-B14F-4D97-AF65-F5344CB8AC3E}">
        <p14:creationId xmlns:p14="http://schemas.microsoft.com/office/powerpoint/2010/main" val="3736136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24</a:t>
            </a:fld>
            <a:endParaRPr lang="en-US"/>
          </a:p>
        </p:txBody>
      </p:sp>
    </p:spTree>
    <p:extLst>
      <p:ext uri="{BB962C8B-B14F-4D97-AF65-F5344CB8AC3E}">
        <p14:creationId xmlns:p14="http://schemas.microsoft.com/office/powerpoint/2010/main" val="2248826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25</a:t>
            </a:fld>
            <a:endParaRPr lang="en-US"/>
          </a:p>
        </p:txBody>
      </p:sp>
    </p:spTree>
    <p:extLst>
      <p:ext uri="{BB962C8B-B14F-4D97-AF65-F5344CB8AC3E}">
        <p14:creationId xmlns:p14="http://schemas.microsoft.com/office/powerpoint/2010/main" val="2331539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45</a:t>
            </a:fld>
            <a:endParaRPr lang="en-US"/>
          </a:p>
        </p:txBody>
      </p:sp>
    </p:spTree>
    <p:extLst>
      <p:ext uri="{BB962C8B-B14F-4D97-AF65-F5344CB8AC3E}">
        <p14:creationId xmlns:p14="http://schemas.microsoft.com/office/powerpoint/2010/main" val="1039382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89A497D-C73A-48CA-BDFF-721A8B33C01D}" type="slidenum">
              <a:rPr lang="he-IL" smtClean="0"/>
              <a:pPr eaLnBrk="1" hangingPunct="1"/>
              <a:t>46</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630296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8497C06-5F80-400C-93A8-727DB11BC1AB}" type="slidenum">
              <a:rPr lang="he-IL" smtClean="0"/>
              <a:pPr eaLnBrk="1" hangingPunct="1"/>
              <a:t>47</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9220504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3729A27-56CE-4D93-829C-EDF6701738CA}" type="slidenum">
              <a:rPr lang="he-IL" smtClean="0"/>
              <a:pPr eaLnBrk="1" hangingPunct="1"/>
              <a:t>48</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981008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3</a:t>
            </a:fld>
            <a:endParaRPr lang="en-US"/>
          </a:p>
        </p:txBody>
      </p:sp>
    </p:spTree>
    <p:extLst>
      <p:ext uri="{BB962C8B-B14F-4D97-AF65-F5344CB8AC3E}">
        <p14:creationId xmlns:p14="http://schemas.microsoft.com/office/powerpoint/2010/main" val="3676488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3729A27-56CE-4D93-829C-EDF6701738CA}" type="slidenum">
              <a:rPr lang="he-IL" smtClean="0"/>
              <a:pPr eaLnBrk="1" hangingPunct="1"/>
              <a:t>49</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36340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4</a:t>
            </a:fld>
            <a:endParaRPr lang="en-US"/>
          </a:p>
        </p:txBody>
      </p:sp>
    </p:spTree>
    <p:extLst>
      <p:ext uri="{BB962C8B-B14F-4D97-AF65-F5344CB8AC3E}">
        <p14:creationId xmlns:p14="http://schemas.microsoft.com/office/powerpoint/2010/main" val="1693866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5</a:t>
            </a:fld>
            <a:endParaRPr lang="en-US"/>
          </a:p>
        </p:txBody>
      </p:sp>
    </p:spTree>
    <p:extLst>
      <p:ext uri="{BB962C8B-B14F-4D97-AF65-F5344CB8AC3E}">
        <p14:creationId xmlns:p14="http://schemas.microsoft.com/office/powerpoint/2010/main" val="344490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6</a:t>
            </a:fld>
            <a:endParaRPr lang="en-US"/>
          </a:p>
        </p:txBody>
      </p:sp>
    </p:spTree>
    <p:extLst>
      <p:ext uri="{BB962C8B-B14F-4D97-AF65-F5344CB8AC3E}">
        <p14:creationId xmlns:p14="http://schemas.microsoft.com/office/powerpoint/2010/main" val="90153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7</a:t>
            </a:fld>
            <a:endParaRPr lang="en-US"/>
          </a:p>
        </p:txBody>
      </p:sp>
    </p:spTree>
    <p:extLst>
      <p:ext uri="{BB962C8B-B14F-4D97-AF65-F5344CB8AC3E}">
        <p14:creationId xmlns:p14="http://schemas.microsoft.com/office/powerpoint/2010/main" val="1685679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8</a:t>
            </a:fld>
            <a:endParaRPr lang="en-US"/>
          </a:p>
        </p:txBody>
      </p:sp>
    </p:spTree>
    <p:extLst>
      <p:ext uri="{BB962C8B-B14F-4D97-AF65-F5344CB8AC3E}">
        <p14:creationId xmlns:p14="http://schemas.microsoft.com/office/powerpoint/2010/main" val="489678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pPr>
              <a:defRPr/>
            </a:pPr>
            <a:fld id="{E646C7EA-4DDB-4562-A77D-BD44B24B04EB}" type="slidenum">
              <a:rPr lang="he-IL" smtClean="0"/>
              <a:pPr>
                <a:defRPr/>
              </a:pPr>
              <a:t>9</a:t>
            </a:fld>
            <a:endParaRPr lang="en-US"/>
          </a:p>
        </p:txBody>
      </p:sp>
    </p:spTree>
    <p:extLst>
      <p:ext uri="{BB962C8B-B14F-4D97-AF65-F5344CB8AC3E}">
        <p14:creationId xmlns:p14="http://schemas.microsoft.com/office/powerpoint/2010/main" val="2217597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EF780023-66D4-42A3-A818-62675FA0370E}" type="datetime1">
              <a:rPr lang="en-US" smtClean="0"/>
              <a:pPr>
                <a:defRPr/>
              </a:pPr>
              <a:t>5/17/2020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F0AAAAA-2325-4481-87AC-6564F36241BB}" type="slidenum">
              <a:rPr lang="he-IL"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000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371FFE2-201B-4CF4-8AC7-0C55556A8935}" type="datetime1">
              <a:rPr lang="en-US" smtClean="0"/>
              <a:pPr>
                <a:defRPr/>
              </a:pPr>
              <a:t>5/17/2020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64FBA1-172D-48F5-AD60-B1D4E63F2E23}" type="slidenum">
              <a:rPr lang="he-IL" smtClean="0"/>
              <a:pPr>
                <a:defRPr/>
              </a:pPr>
              <a:t>‹#›</a:t>
            </a:fld>
            <a:endParaRPr lang="en-US"/>
          </a:p>
        </p:txBody>
      </p:sp>
    </p:spTree>
    <p:extLst>
      <p:ext uri="{BB962C8B-B14F-4D97-AF65-F5344CB8AC3E}">
        <p14:creationId xmlns:p14="http://schemas.microsoft.com/office/powerpoint/2010/main" val="930752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72C59D72-8A09-4088-A505-C2C72BFA7E77}" type="datetime1">
              <a:rPr lang="en-US" smtClean="0"/>
              <a:pPr>
                <a:defRPr/>
              </a:pPr>
              <a:t>5/17/2020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7B03C2D-043A-4522-910A-A0C454C5A90F}" type="slidenum">
              <a:rPr lang="he-IL" smtClean="0"/>
              <a:pPr>
                <a:defRPr/>
              </a:pPr>
              <a:t>‹#›</a:t>
            </a:fld>
            <a:endParaRPr lang="en-US"/>
          </a:p>
        </p:txBody>
      </p:sp>
    </p:spTree>
    <p:extLst>
      <p:ext uri="{BB962C8B-B14F-4D97-AF65-F5344CB8AC3E}">
        <p14:creationId xmlns:p14="http://schemas.microsoft.com/office/powerpoint/2010/main" val="143699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6BD3699-B50B-4543-8276-67DE51BD4902}" type="datetime1">
              <a:rPr lang="en-US" smtClean="0"/>
              <a:pPr>
                <a:defRPr/>
              </a:pPr>
              <a:t>5/17/2020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076CA7-E463-48D6-BF84-8E148494E07B}" type="slidenum">
              <a:rPr lang="he-IL" smtClean="0"/>
              <a:pPr>
                <a:defRPr/>
              </a:pPr>
              <a:t>‹#›</a:t>
            </a:fld>
            <a:endParaRPr lang="en-US"/>
          </a:p>
        </p:txBody>
      </p:sp>
    </p:spTree>
    <p:extLst>
      <p:ext uri="{BB962C8B-B14F-4D97-AF65-F5344CB8AC3E}">
        <p14:creationId xmlns:p14="http://schemas.microsoft.com/office/powerpoint/2010/main" val="3647020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5CCC42A-9541-4CC5-999D-79530131A6CB}" type="datetime1">
              <a:rPr lang="en-US" smtClean="0"/>
              <a:pPr>
                <a:defRPr/>
              </a:pPr>
              <a:t>5/17/2020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D8ABF26-E244-488C-9933-EF0867D37F18}" type="slidenum">
              <a:rPr lang="he-IL"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99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3B641913-D519-4826-9CA5-73C526DA3547}" type="datetime1">
              <a:rPr lang="en-US" smtClean="0"/>
              <a:pPr>
                <a:defRPr/>
              </a:pPr>
              <a:t>5/17/2020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FC3B51B-3373-4996-91E8-4520CDFF1715}" type="slidenum">
              <a:rPr lang="he-IL" smtClean="0"/>
              <a:pPr>
                <a:defRPr/>
              </a:pPr>
              <a:t>‹#›</a:t>
            </a:fld>
            <a:endParaRPr lang="en-US"/>
          </a:p>
        </p:txBody>
      </p:sp>
    </p:spTree>
    <p:extLst>
      <p:ext uri="{BB962C8B-B14F-4D97-AF65-F5344CB8AC3E}">
        <p14:creationId xmlns:p14="http://schemas.microsoft.com/office/powerpoint/2010/main" val="1044605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414CBFE8-257D-430B-9AF8-7F67A5EC88FA}" type="datetime1">
              <a:rPr lang="en-US" smtClean="0"/>
              <a:pPr>
                <a:defRPr/>
              </a:pPr>
              <a:t>5/17/2020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EB0C0CF-4D01-4316-AC41-E1C66333FC98}" type="slidenum">
              <a:rPr lang="he-IL" smtClean="0"/>
              <a:pPr>
                <a:defRPr/>
              </a:pPr>
              <a:t>‹#›</a:t>
            </a:fld>
            <a:endParaRPr lang="en-US"/>
          </a:p>
        </p:txBody>
      </p:sp>
    </p:spTree>
    <p:extLst>
      <p:ext uri="{BB962C8B-B14F-4D97-AF65-F5344CB8AC3E}">
        <p14:creationId xmlns:p14="http://schemas.microsoft.com/office/powerpoint/2010/main" val="3406003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4B58C81A-626A-415C-A7BF-D30B5B6C52FB}" type="datetime1">
              <a:rPr lang="en-US" smtClean="0"/>
              <a:pPr>
                <a:defRPr/>
              </a:pPr>
              <a:t>5/17/2020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04A201D-4D6A-43AD-B145-B34FD4159525}" type="slidenum">
              <a:rPr lang="he-IL" smtClean="0"/>
              <a:pPr>
                <a:defRPr/>
              </a:pPr>
              <a:t>‹#›</a:t>
            </a:fld>
            <a:endParaRPr lang="en-US"/>
          </a:p>
        </p:txBody>
      </p:sp>
    </p:spTree>
    <p:extLst>
      <p:ext uri="{BB962C8B-B14F-4D97-AF65-F5344CB8AC3E}">
        <p14:creationId xmlns:p14="http://schemas.microsoft.com/office/powerpoint/2010/main" val="326909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B71B3FED-77C0-4A56-8F9A-548C4AF7C69C}" type="datetime1">
              <a:rPr lang="en-US" smtClean="0"/>
              <a:pPr>
                <a:defRPr/>
              </a:pPr>
              <a:t>5/17/2020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3502EF35-9390-41CC-9F6F-99C53CD2368E}" type="slidenum">
              <a:rPr lang="he-IL" smtClean="0"/>
              <a:pPr>
                <a:defRPr/>
              </a:pPr>
              <a:t>‹#›</a:t>
            </a:fld>
            <a:endParaRPr lang="en-US"/>
          </a:p>
        </p:txBody>
      </p:sp>
    </p:spTree>
    <p:extLst>
      <p:ext uri="{BB962C8B-B14F-4D97-AF65-F5344CB8AC3E}">
        <p14:creationId xmlns:p14="http://schemas.microsoft.com/office/powerpoint/2010/main" val="1239793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fld id="{5757BB1B-9CAE-42CC-9908-D8F7079BB657}" type="datetime1">
              <a:rPr lang="en-US" smtClean="0"/>
              <a:pPr>
                <a:defRPr/>
              </a:pPr>
              <a:t>5/17/2020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D6A32007-126F-4776-85C9-7243C9428ABB}" type="slidenum">
              <a:rPr lang="he-IL" smtClean="0"/>
              <a:pPr>
                <a:defRPr/>
              </a:pPr>
              <a:t>‹#›</a:t>
            </a:fld>
            <a:endParaRPr lang="en-US"/>
          </a:p>
        </p:txBody>
      </p:sp>
    </p:spTree>
    <p:extLst>
      <p:ext uri="{BB962C8B-B14F-4D97-AF65-F5344CB8AC3E}">
        <p14:creationId xmlns:p14="http://schemas.microsoft.com/office/powerpoint/2010/main" val="3842958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E06352C-8088-4D39-B05D-6618D0769F46}" type="datetime1">
              <a:rPr lang="en-US" smtClean="0"/>
              <a:pPr>
                <a:defRPr/>
              </a:pPr>
              <a:t>5/17/2020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CDE1ECB-F36A-4BB3-807C-21B6C0B4B6DC}" type="slidenum">
              <a:rPr lang="he-IL" smtClean="0"/>
              <a:pPr>
                <a:defRPr/>
              </a:pPr>
              <a:t>‹#›</a:t>
            </a:fld>
            <a:endParaRPr lang="en-US"/>
          </a:p>
        </p:txBody>
      </p:sp>
    </p:spTree>
    <p:extLst>
      <p:ext uri="{BB962C8B-B14F-4D97-AF65-F5344CB8AC3E}">
        <p14:creationId xmlns:p14="http://schemas.microsoft.com/office/powerpoint/2010/main" val="349680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fld id="{37B0C436-0507-4BF6-BF80-B850864F41FD}" type="datetime1">
              <a:rPr lang="en-US" smtClean="0"/>
              <a:pPr>
                <a:defRPr/>
              </a:pPr>
              <a:t>5/17/2020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3FA78697-B924-44D3-A3D0-B65CE4038F46}" type="slidenum">
              <a:rPr lang="he-IL"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619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10.xml"/><Relationship Id="rId7" Type="http://schemas.openxmlformats.org/officeDocument/2006/relationships/oleObject" Target="../embeddings/oleObject11.bin"/><Relationship Id="rId12"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5.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oleObject" Target="../embeddings/oleObject12.bin"/><Relationship Id="rId4" Type="http://schemas.openxmlformats.org/officeDocument/2006/relationships/image" Target="../media/image3.gif"/><Relationship Id="rId9" Type="http://schemas.openxmlformats.org/officeDocument/2006/relationships/image" Target="../media/image7.gif"/></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9.wmf"/><Relationship Id="rId5" Type="http://schemas.openxmlformats.org/officeDocument/2006/relationships/oleObject" Target="../embeddings/oleObject14.bin"/><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9.wmf"/><Relationship Id="rId5" Type="http://schemas.openxmlformats.org/officeDocument/2006/relationships/oleObject" Target="../embeddings/oleObject15.bin"/><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10.wmf"/><Relationship Id="rId4"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2.wmf"/><Relationship Id="rId4"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0.bin"/><Relationship Id="rId5" Type="http://schemas.openxmlformats.org/officeDocument/2006/relationships/image" Target="../media/image10.wmf"/><Relationship Id="rId4"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13.wmf"/><Relationship Id="rId5" Type="http://schemas.openxmlformats.org/officeDocument/2006/relationships/oleObject" Target="../embeddings/oleObject21.bin"/><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19.xml"/><Relationship Id="rId7" Type="http://schemas.openxmlformats.org/officeDocument/2006/relationships/oleObject" Target="../embeddings/oleObject23.bin"/><Relationship Id="rId12"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4.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16.wmf"/><Relationship Id="rId4" Type="http://schemas.openxmlformats.org/officeDocument/2006/relationships/image" Target="../media/image21.png"/><Relationship Id="rId9" Type="http://schemas.openxmlformats.org/officeDocument/2006/relationships/oleObject" Target="../embeddings/oleObject24.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7.bin"/><Relationship Id="rId5" Type="http://schemas.openxmlformats.org/officeDocument/2006/relationships/image" Target="../media/image10.wmf"/><Relationship Id="rId4" Type="http://schemas.openxmlformats.org/officeDocument/2006/relationships/oleObject" Target="../embeddings/oleObject26.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22.xml"/><Relationship Id="rId7"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29.bin"/><Relationship Id="rId5" Type="http://schemas.openxmlformats.org/officeDocument/2006/relationships/image" Target="../media/image18.wmf"/><Relationship Id="rId4" Type="http://schemas.openxmlformats.org/officeDocument/2006/relationships/oleObject" Target="../embeddings/oleObject28.bin"/><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customXml" Target="../ink/ink6.xml"/><Relationship Id="rId18" Type="http://schemas.openxmlformats.org/officeDocument/2006/relationships/customXml" Target="../ink/ink11.xml"/><Relationship Id="rId3" Type="http://schemas.openxmlformats.org/officeDocument/2006/relationships/customXml" Target="../ink/ink1.xml"/><Relationship Id="rId21" Type="http://schemas.openxmlformats.org/officeDocument/2006/relationships/customXml" Target="../ink/ink13.xml"/><Relationship Id="rId7" Type="http://schemas.openxmlformats.org/officeDocument/2006/relationships/customXml" Target="../ink/ink3.xml"/><Relationship Id="rId12" Type="http://schemas.openxmlformats.org/officeDocument/2006/relationships/image" Target="../media/image30.png"/><Relationship Id="rId17" Type="http://schemas.openxmlformats.org/officeDocument/2006/relationships/customXml" Target="../ink/ink10.xml"/><Relationship Id="rId2" Type="http://schemas.openxmlformats.org/officeDocument/2006/relationships/image" Target="../media/image24.png"/><Relationship Id="rId16" Type="http://schemas.openxmlformats.org/officeDocument/2006/relationships/customXml" Target="../ink/ink9.xml"/><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8.xml"/><Relationship Id="rId10" Type="http://schemas.openxmlformats.org/officeDocument/2006/relationships/image" Target="../media/image29.png"/><Relationship Id="rId19" Type="http://schemas.openxmlformats.org/officeDocument/2006/relationships/customXml" Target="../ink/ink12.xml"/><Relationship Id="rId4" Type="http://schemas.openxmlformats.org/officeDocument/2006/relationships/image" Target="../media/image26.png"/><Relationship Id="rId9" Type="http://schemas.openxmlformats.org/officeDocument/2006/relationships/customXml" Target="../ink/ink4.xml"/><Relationship Id="rId14" Type="http://schemas.openxmlformats.org/officeDocument/2006/relationships/customXml" Target="../ink/ink7.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0.png"/><Relationship Id="rId12" Type="http://schemas.openxmlformats.org/officeDocument/2006/relationships/customXml" Target="../ink/ink19.xml"/><Relationship Id="rId17" Type="http://schemas.openxmlformats.org/officeDocument/2006/relationships/image" Target="../media/image45.png"/><Relationship Id="rId2" Type="http://schemas.openxmlformats.org/officeDocument/2006/relationships/customXml" Target="../ink/ink14.xml"/><Relationship Id="rId16" Type="http://schemas.openxmlformats.org/officeDocument/2006/relationships/customXml" Target="../ink/ink21.xml"/><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42.png"/><Relationship Id="rId5" Type="http://schemas.openxmlformats.org/officeDocument/2006/relationships/image" Target="../media/image39.png"/><Relationship Id="rId15" Type="http://schemas.openxmlformats.org/officeDocument/2006/relationships/image" Target="../media/image44.png"/><Relationship Id="rId10" Type="http://schemas.openxmlformats.org/officeDocument/2006/relationships/customXml" Target="../ink/ink18.xml"/><Relationship Id="rId4" Type="http://schemas.openxmlformats.org/officeDocument/2006/relationships/customXml" Target="../ink/ink15.xml"/><Relationship Id="rId9" Type="http://schemas.openxmlformats.org/officeDocument/2006/relationships/image" Target="../media/image41.png"/><Relationship Id="rId14" Type="http://schemas.openxmlformats.org/officeDocument/2006/relationships/customXml" Target="../ink/ink20.xml"/></Relationships>
</file>

<file path=ppt/slides/_rels/slide42.xml.rels><?xml version="1.0" encoding="UTF-8" standalone="yes"?>
<Relationships xmlns="http://schemas.openxmlformats.org/package/2006/relationships"><Relationship Id="rId8" Type="http://schemas.openxmlformats.org/officeDocument/2006/relationships/customXml" Target="../ink/ink25.xml"/><Relationship Id="rId13" Type="http://schemas.openxmlformats.org/officeDocument/2006/relationships/image" Target="../media/image51.png"/><Relationship Id="rId18" Type="http://schemas.openxmlformats.org/officeDocument/2006/relationships/image" Target="../media/image53.png"/><Relationship Id="rId3" Type="http://schemas.openxmlformats.org/officeDocument/2006/relationships/image" Target="../media/image46.png"/><Relationship Id="rId7" Type="http://schemas.openxmlformats.org/officeDocument/2006/relationships/image" Target="../media/image48.png"/><Relationship Id="rId12" Type="http://schemas.openxmlformats.org/officeDocument/2006/relationships/customXml" Target="../ink/ink27.xml"/><Relationship Id="rId17" Type="http://schemas.openxmlformats.org/officeDocument/2006/relationships/image" Target="../media/image45.png"/><Relationship Id="rId2" Type="http://schemas.openxmlformats.org/officeDocument/2006/relationships/customXml" Target="../ink/ink22.xml"/><Relationship Id="rId16" Type="http://schemas.openxmlformats.org/officeDocument/2006/relationships/customXml" Target="../ink/ink29.xml"/><Relationship Id="rId1" Type="http://schemas.openxmlformats.org/officeDocument/2006/relationships/slideLayout" Target="../slideLayouts/slideLayout2.xml"/><Relationship Id="rId6" Type="http://schemas.openxmlformats.org/officeDocument/2006/relationships/customXml" Target="../ink/ink24.xml"/><Relationship Id="rId11" Type="http://schemas.openxmlformats.org/officeDocument/2006/relationships/image" Target="../media/image50.png"/><Relationship Id="rId5" Type="http://schemas.openxmlformats.org/officeDocument/2006/relationships/image" Target="../media/image47.png"/><Relationship Id="rId15" Type="http://schemas.openxmlformats.org/officeDocument/2006/relationships/image" Target="../media/image52.png"/><Relationship Id="rId10" Type="http://schemas.openxmlformats.org/officeDocument/2006/relationships/customXml" Target="../ink/ink26.xml"/><Relationship Id="rId4" Type="http://schemas.openxmlformats.org/officeDocument/2006/relationships/customXml" Target="../ink/ink23.xml"/><Relationship Id="rId9" Type="http://schemas.openxmlformats.org/officeDocument/2006/relationships/image" Target="../media/image49.png"/><Relationship Id="rId14" Type="http://schemas.openxmlformats.org/officeDocument/2006/relationships/customXml" Target="../ink/ink28.xml"/></Relationships>
</file>

<file path=ppt/slides/_rels/slide43.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customXml" Target="../ink/ink35.xml"/><Relationship Id="rId18" Type="http://schemas.openxmlformats.org/officeDocument/2006/relationships/image" Target="../media/image45.png"/><Relationship Id="rId3" Type="http://schemas.openxmlformats.org/officeDocument/2006/relationships/customXml" Target="../ink/ink30.xml"/><Relationship Id="rId7" Type="http://schemas.openxmlformats.org/officeDocument/2006/relationships/customXml" Target="../ink/ink32.xml"/><Relationship Id="rId12" Type="http://schemas.openxmlformats.org/officeDocument/2006/relationships/image" Target="../media/image50.png"/><Relationship Id="rId17" Type="http://schemas.openxmlformats.org/officeDocument/2006/relationships/customXml" Target="../ink/ink37.xml"/><Relationship Id="rId2" Type="http://schemas.openxmlformats.org/officeDocument/2006/relationships/image" Target="../media/image54.png"/><Relationship Id="rId16"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customXml" Target="../ink/ink34.xml"/><Relationship Id="rId5" Type="http://schemas.openxmlformats.org/officeDocument/2006/relationships/customXml" Target="../ink/ink31.xml"/><Relationship Id="rId15" Type="http://schemas.openxmlformats.org/officeDocument/2006/relationships/customXml" Target="../ink/ink36.xml"/><Relationship Id="rId10" Type="http://schemas.openxmlformats.org/officeDocument/2006/relationships/image" Target="../media/image49.png"/><Relationship Id="rId19" Type="http://schemas.openxmlformats.org/officeDocument/2006/relationships/image" Target="../media/image55.png"/><Relationship Id="rId4" Type="http://schemas.openxmlformats.org/officeDocument/2006/relationships/image" Target="../media/image46.png"/><Relationship Id="rId9" Type="http://schemas.openxmlformats.org/officeDocument/2006/relationships/customXml" Target="../ink/ink33.xml"/><Relationship Id="rId14" Type="http://schemas.openxmlformats.org/officeDocument/2006/relationships/image" Target="../media/image51.png"/></Relationships>
</file>

<file path=ppt/slides/_rels/slide44.xml.rels><?xml version="1.0" encoding="UTF-8" standalone="yes"?>
<Relationships xmlns="http://schemas.openxmlformats.org/package/2006/relationships"><Relationship Id="rId8" Type="http://schemas.openxmlformats.org/officeDocument/2006/relationships/customXml" Target="../ink/ink41.xml"/><Relationship Id="rId13" Type="http://schemas.openxmlformats.org/officeDocument/2006/relationships/image" Target="../media/image51.png"/><Relationship Id="rId18" Type="http://schemas.openxmlformats.org/officeDocument/2006/relationships/image" Target="../media/image56.png"/><Relationship Id="rId26" Type="http://schemas.openxmlformats.org/officeDocument/2006/relationships/customXml" Target="../ink/ink49.xml"/><Relationship Id="rId3" Type="http://schemas.openxmlformats.org/officeDocument/2006/relationships/image" Target="../media/image46.png"/><Relationship Id="rId21" Type="http://schemas.openxmlformats.org/officeDocument/2006/relationships/image" Target="../media/image58.png"/><Relationship Id="rId7" Type="http://schemas.openxmlformats.org/officeDocument/2006/relationships/image" Target="../media/image48.png"/><Relationship Id="rId12" Type="http://schemas.openxmlformats.org/officeDocument/2006/relationships/customXml" Target="../ink/ink43.xml"/><Relationship Id="rId17" Type="http://schemas.openxmlformats.org/officeDocument/2006/relationships/image" Target="../media/image45.png"/><Relationship Id="rId25" Type="http://schemas.openxmlformats.org/officeDocument/2006/relationships/image" Target="../media/image60.png"/><Relationship Id="rId2" Type="http://schemas.openxmlformats.org/officeDocument/2006/relationships/customXml" Target="../ink/ink38.xml"/><Relationship Id="rId16" Type="http://schemas.openxmlformats.org/officeDocument/2006/relationships/customXml" Target="../ink/ink45.xml"/><Relationship Id="rId20" Type="http://schemas.openxmlformats.org/officeDocument/2006/relationships/customXml" Target="../ink/ink46.xml"/><Relationship Id="rId1" Type="http://schemas.openxmlformats.org/officeDocument/2006/relationships/slideLayout" Target="../slideLayouts/slideLayout2.xml"/><Relationship Id="rId6" Type="http://schemas.openxmlformats.org/officeDocument/2006/relationships/customXml" Target="../ink/ink40.xml"/><Relationship Id="rId11" Type="http://schemas.openxmlformats.org/officeDocument/2006/relationships/image" Target="../media/image50.png"/><Relationship Id="rId24" Type="http://schemas.openxmlformats.org/officeDocument/2006/relationships/customXml" Target="../ink/ink48.xml"/><Relationship Id="rId5" Type="http://schemas.openxmlformats.org/officeDocument/2006/relationships/image" Target="../media/image47.png"/><Relationship Id="rId15" Type="http://schemas.openxmlformats.org/officeDocument/2006/relationships/image" Target="../media/image52.png"/><Relationship Id="rId23" Type="http://schemas.openxmlformats.org/officeDocument/2006/relationships/image" Target="../media/image59.png"/><Relationship Id="rId10" Type="http://schemas.openxmlformats.org/officeDocument/2006/relationships/customXml" Target="../ink/ink42.xml"/><Relationship Id="rId19" Type="http://schemas.openxmlformats.org/officeDocument/2006/relationships/image" Target="../media/image57.png"/><Relationship Id="rId4" Type="http://schemas.openxmlformats.org/officeDocument/2006/relationships/customXml" Target="../ink/ink39.xml"/><Relationship Id="rId9" Type="http://schemas.openxmlformats.org/officeDocument/2006/relationships/image" Target="../media/image49.png"/><Relationship Id="rId14" Type="http://schemas.openxmlformats.org/officeDocument/2006/relationships/customXml" Target="../ink/ink44.xml"/><Relationship Id="rId22" Type="http://schemas.openxmlformats.org/officeDocument/2006/relationships/customXml" Target="../ink/ink4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5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10.png"/></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2.xml"/><Relationship Id="rId4" Type="http://schemas.openxmlformats.org/officeDocument/2006/relationships/image" Target="../media/image340.png"/></Relationships>
</file>

<file path=ppt/slides/_rels/slide51.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350.png"/><Relationship Id="rId1" Type="http://schemas.openxmlformats.org/officeDocument/2006/relationships/slideLayout" Target="../slideLayouts/slideLayout2.xml"/><Relationship Id="rId4" Type="http://schemas.openxmlformats.org/officeDocument/2006/relationships/image" Target="../media/image370.png"/></Relationships>
</file>

<file path=ppt/slides/_rels/slide52.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2.xml"/><Relationship Id="rId4" Type="http://schemas.openxmlformats.org/officeDocument/2006/relationships/image" Target="../media/image340.png"/></Relationships>
</file>

<file path=ppt/slides/_rels/slide53.xml.rels><?xml version="1.0" encoding="UTF-8" standalone="yes"?>
<Relationships xmlns="http://schemas.openxmlformats.org/package/2006/relationships"><Relationship Id="rId3" Type="http://schemas.openxmlformats.org/officeDocument/2006/relationships/image" Target="../media/image371.png"/><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420.png"/><Relationship Id="rId1" Type="http://schemas.openxmlformats.org/officeDocument/2006/relationships/slideLayout" Target="../slideLayouts/slideLayout2.xml"/><Relationship Id="rId4" Type="http://schemas.openxmlformats.org/officeDocument/2006/relationships/image" Target="../media/image440.png"/></Relationships>
</file>

<file path=ppt/slides/_rels/slide58.xml.rels><?xml version="1.0" encoding="UTF-8" standalone="yes"?>
<Relationships xmlns="http://schemas.openxmlformats.org/package/2006/relationships"><Relationship Id="rId8" Type="http://schemas.openxmlformats.org/officeDocument/2006/relationships/image" Target="../media/image510.png"/><Relationship Id="rId13" Type="http://schemas.openxmlformats.org/officeDocument/2006/relationships/image" Target="../media/image560.png"/><Relationship Id="rId18" Type="http://schemas.openxmlformats.org/officeDocument/2006/relationships/image" Target="../media/image610.png"/><Relationship Id="rId3" Type="http://schemas.openxmlformats.org/officeDocument/2006/relationships/image" Target="../media/image460.png"/><Relationship Id="rId21" Type="http://schemas.openxmlformats.org/officeDocument/2006/relationships/image" Target="../media/image64.png"/><Relationship Id="rId7" Type="http://schemas.openxmlformats.org/officeDocument/2006/relationships/image" Target="../media/image500.png"/><Relationship Id="rId12" Type="http://schemas.openxmlformats.org/officeDocument/2006/relationships/image" Target="../media/image550.png"/><Relationship Id="rId17" Type="http://schemas.openxmlformats.org/officeDocument/2006/relationships/image" Target="../media/image600.png"/><Relationship Id="rId2" Type="http://schemas.openxmlformats.org/officeDocument/2006/relationships/image" Target="../media/image63.png"/><Relationship Id="rId16" Type="http://schemas.openxmlformats.org/officeDocument/2006/relationships/image" Target="../media/image590.png"/><Relationship Id="rId20" Type="http://schemas.openxmlformats.org/officeDocument/2006/relationships/image" Target="../media/image630.png"/><Relationship Id="rId1" Type="http://schemas.openxmlformats.org/officeDocument/2006/relationships/slideLayout" Target="../slideLayouts/slideLayout2.xml"/><Relationship Id="rId6" Type="http://schemas.openxmlformats.org/officeDocument/2006/relationships/image" Target="../media/image490.png"/><Relationship Id="rId11" Type="http://schemas.openxmlformats.org/officeDocument/2006/relationships/image" Target="../media/image540.png"/><Relationship Id="rId5" Type="http://schemas.openxmlformats.org/officeDocument/2006/relationships/image" Target="../media/image480.png"/><Relationship Id="rId15" Type="http://schemas.openxmlformats.org/officeDocument/2006/relationships/image" Target="../media/image580.png"/><Relationship Id="rId10" Type="http://schemas.openxmlformats.org/officeDocument/2006/relationships/image" Target="../media/image530.png"/><Relationship Id="rId19" Type="http://schemas.openxmlformats.org/officeDocument/2006/relationships/image" Target="../media/image620.png"/><Relationship Id="rId4" Type="http://schemas.openxmlformats.org/officeDocument/2006/relationships/image" Target="../media/image470.png"/><Relationship Id="rId9" Type="http://schemas.openxmlformats.org/officeDocument/2006/relationships/image" Target="../media/image520.png"/><Relationship Id="rId14" Type="http://schemas.openxmlformats.org/officeDocument/2006/relationships/image" Target="../media/image570.png"/></Relationships>
</file>

<file path=ppt/slides/_rels/slide59.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74.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5" Type="http://schemas.openxmlformats.org/officeDocument/2006/relationships/image" Target="../media/image65.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76.png"/></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6.xml"/><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3.gif"/></Relationships>
</file>

<file path=ppt/slides/_rels/slide6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81.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oleObject" Target="../embeddings/oleObject32.bin"/><Relationship Id="rId4" Type="http://schemas.openxmlformats.org/officeDocument/2006/relationships/image" Target="../media/image81.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81.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7.xml"/><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3.gif"/><Relationship Id="rId9" Type="http://schemas.openxmlformats.org/officeDocument/2006/relationships/image" Target="../media/image7.gif"/></Relationships>
</file>

<file path=ppt/slides/_rels/slide7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90.png"/></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8.xml"/><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oleObject" Target="../embeddings/oleObject6.bin"/><Relationship Id="rId4" Type="http://schemas.openxmlformats.org/officeDocument/2006/relationships/image" Target="../media/image3.gif"/><Relationship Id="rId9" Type="http://schemas.openxmlformats.org/officeDocument/2006/relationships/image" Target="../media/image7.gif"/></Relationships>
</file>

<file path=ppt/slides/_rels/slide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9.xml"/><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5.wmf"/><Relationship Id="rId5" Type="http://schemas.openxmlformats.org/officeDocument/2006/relationships/oleObject" Target="../embeddings/oleObject8.bin"/><Relationship Id="rId4" Type="http://schemas.openxmlformats.org/officeDocument/2006/relationships/image" Target="../media/image3.gif"/><Relationship Id="rId9"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idx="4294967295"/>
          </p:nvPr>
        </p:nvSpPr>
        <p:spPr>
          <a:xfrm>
            <a:off x="846715" y="1239915"/>
            <a:ext cx="7543800" cy="3565525"/>
          </a:xfrm>
        </p:spPr>
        <p:txBody>
          <a:bodyPr>
            <a:normAutofit/>
          </a:bodyPr>
          <a:lstStyle/>
          <a:p>
            <a:pPr algn="ctr" rtl="0" eaLnBrk="1" hangingPunct="1"/>
            <a:r>
              <a:rPr lang="he-IL" sz="6000" dirty="0"/>
              <a:t>תרגול 9</a:t>
            </a:r>
            <a:br>
              <a:rPr lang="he-IL" sz="6000" dirty="0"/>
            </a:br>
            <a:br>
              <a:rPr lang="he-IL" sz="6000" dirty="0"/>
            </a:br>
            <a:r>
              <a:rPr lang="en-US" sz="6000" dirty="0"/>
              <a:t>Pipeline</a:t>
            </a:r>
            <a:br>
              <a:rPr lang="en-US" sz="6000" dirty="0"/>
            </a:br>
            <a:r>
              <a:rPr lang="en-US" sz="6000" dirty="0"/>
              <a:t>Communication</a:t>
            </a:r>
          </a:p>
        </p:txBody>
      </p:sp>
      <p:sp>
        <p:nvSpPr>
          <p:cNvPr id="3" name="Subtitle 2"/>
          <p:cNvSpPr txBox="1">
            <a:spLocks/>
          </p:cNvSpPr>
          <p:nvPr/>
        </p:nvSpPr>
        <p:spPr>
          <a:xfrm>
            <a:off x="179512" y="6459785"/>
            <a:ext cx="4536504" cy="398215"/>
          </a:xfrm>
          <a:prstGeom prst="rect">
            <a:avLst/>
          </a:prstGeom>
        </p:spPr>
        <p:txBody>
          <a:bodyPr rtlCol="1">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fontAlgn="auto">
              <a:spcAft>
                <a:spcPts val="0"/>
              </a:spcAft>
              <a:buFont typeface="Arial" pitchFamily="34" charset="0"/>
              <a:buNone/>
              <a:defRPr/>
            </a:pPr>
            <a:r>
              <a:rPr lang="en-US" sz="1800" dirty="0" err="1"/>
              <a:t>Maroun</a:t>
            </a:r>
            <a:r>
              <a:rPr lang="en-US" sz="1800" dirty="0"/>
              <a:t> </a:t>
            </a:r>
            <a:r>
              <a:rPr lang="en-US" sz="1800" dirty="0" err="1"/>
              <a:t>Tork</a:t>
            </a:r>
            <a:r>
              <a:rPr lang="en-US" sz="1800"/>
              <a:t>, 2018</a:t>
            </a:r>
            <a:endParaRPr lang="he-IL" sz="1800" dirty="0">
              <a:solidFill>
                <a:schemeClr val="tx1">
                  <a:lumMod val="50000"/>
                  <a:lumOff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3" name="Slide Number Placeholder 8"/>
          <p:cNvSpPr>
            <a:spLocks noGrp="1"/>
          </p:cNvSpPr>
          <p:nvPr>
            <p:ph type="sldNum" sz="quarter" idx="12"/>
          </p:nvPr>
        </p:nvSpPr>
        <p:spPr bwMode="auto">
          <a:noFill/>
          <a:ln>
            <a:miter lim="800000"/>
            <a:headEnd/>
            <a:tailEnd/>
          </a:ln>
        </p:spPr>
        <p:txBody>
          <a:bodyPr/>
          <a:lstStyle/>
          <a:p>
            <a:fld id="{D2FF7F36-9844-46A2-BC34-4CF04B0738A5}" type="slidenum">
              <a:rPr lang="he-IL" smtClean="0"/>
              <a:pPr/>
              <a:t>10</a:t>
            </a:fld>
            <a:endParaRPr lang="en-US"/>
          </a:p>
        </p:txBody>
      </p:sp>
      <p:sp>
        <p:nvSpPr>
          <p:cNvPr id="15370" name="Title 1"/>
          <p:cNvSpPr>
            <a:spLocks noGrp="1"/>
          </p:cNvSpPr>
          <p:nvPr>
            <p:ph type="title" idx="4294967295"/>
          </p:nvPr>
        </p:nvSpPr>
        <p:spPr>
          <a:xfrm>
            <a:off x="0" y="304800"/>
            <a:ext cx="8229600" cy="1143000"/>
          </a:xfrm>
        </p:spPr>
        <p:txBody>
          <a:bodyPr/>
          <a:lstStyle/>
          <a:p>
            <a:pPr algn="r" rtl="1" eaLnBrk="1" hangingPunct="1"/>
            <a:r>
              <a:rPr lang="he-IL" dirty="0"/>
              <a:t>מוטיבציה</a:t>
            </a:r>
            <a:endParaRPr lang="en-US" dirty="0"/>
          </a:p>
        </p:txBody>
      </p:sp>
      <p:pic>
        <p:nvPicPr>
          <p:cNvPr id="15371" name="Picture 2" descr="non-pipelined laundry"/>
          <p:cNvPicPr>
            <a:picLocks noChangeAspect="1" noChangeArrowheads="1"/>
          </p:cNvPicPr>
          <p:nvPr/>
        </p:nvPicPr>
        <p:blipFill>
          <a:blip r:embed="rId4" cstate="print"/>
          <a:srcRect/>
          <a:stretch>
            <a:fillRect/>
          </a:stretch>
        </p:blipFill>
        <p:spPr bwMode="auto">
          <a:xfrm>
            <a:off x="457200" y="1600200"/>
            <a:ext cx="4206875" cy="2936875"/>
          </a:xfrm>
          <a:prstGeom prst="rect">
            <a:avLst/>
          </a:prstGeom>
          <a:noFill/>
          <a:ln w="9525">
            <a:noFill/>
            <a:miter lim="800000"/>
            <a:headEnd/>
            <a:tailEnd/>
          </a:ln>
        </p:spPr>
      </p:pic>
      <p:cxnSp>
        <p:nvCxnSpPr>
          <p:cNvPr id="3" name="Straight Connector 2"/>
          <p:cNvCxnSpPr/>
          <p:nvPr/>
        </p:nvCxnSpPr>
        <p:spPr>
          <a:xfrm>
            <a:off x="4226355" y="2161635"/>
            <a:ext cx="0" cy="23754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73077" y="4537075"/>
            <a:ext cx="706555" cy="276999"/>
          </a:xfrm>
          <a:prstGeom prst="rect">
            <a:avLst/>
          </a:prstGeom>
          <a:noFill/>
        </p:spPr>
        <p:txBody>
          <a:bodyPr wrap="square" rtlCol="1">
            <a:spAutoFit/>
          </a:bodyPr>
          <a:lstStyle/>
          <a:p>
            <a:r>
              <a:rPr lang="en-US" sz="1200" b="1" dirty="0">
                <a:solidFill>
                  <a:srgbClr val="0070C0"/>
                </a:solidFill>
              </a:rPr>
              <a:t>T=360</a:t>
            </a:r>
            <a:endParaRPr lang="he-IL" sz="1200" b="1" dirty="0">
              <a:solidFill>
                <a:srgbClr val="0070C0"/>
              </a:solidFill>
            </a:endParaRPr>
          </a:p>
        </p:txBody>
      </p:sp>
      <p:graphicFrame>
        <p:nvGraphicFramePr>
          <p:cNvPr id="9" name="Object 5"/>
          <p:cNvGraphicFramePr>
            <a:graphicFrameLocks noChangeAspect="1"/>
          </p:cNvGraphicFramePr>
          <p:nvPr>
            <p:extLst>
              <p:ext uri="{D42A27DB-BD31-4B8C-83A1-F6EECF244321}">
                <p14:modId xmlns:p14="http://schemas.microsoft.com/office/powerpoint/2010/main" val="762698126"/>
              </p:ext>
            </p:extLst>
          </p:nvPr>
        </p:nvGraphicFramePr>
        <p:xfrm>
          <a:off x="577880" y="4934724"/>
          <a:ext cx="2155825" cy="522288"/>
        </p:xfrm>
        <a:graphic>
          <a:graphicData uri="http://schemas.openxmlformats.org/presentationml/2006/ole">
            <mc:AlternateContent xmlns:mc="http://schemas.openxmlformats.org/markup-compatibility/2006">
              <mc:Choice xmlns:v="urn:schemas-microsoft-com:vml" Requires="v">
                <p:oleObj spid="_x0000_s6146" name="Equation" r:id="rId5" imgW="838080" imgH="203040" progId="Equation.DSMT4">
                  <p:embed/>
                </p:oleObj>
              </mc:Choice>
              <mc:Fallback>
                <p:oleObj name="Equation" r:id="rId5" imgW="838080" imgH="203040" progId="Equation.DSMT4">
                  <p:embed/>
                  <p:pic>
                    <p:nvPicPr>
                      <p:cNvPr id="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880" y="4934724"/>
                        <a:ext cx="21558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7"/>
          <p:cNvGraphicFramePr>
            <a:graphicFrameLocks noChangeAspect="1"/>
          </p:cNvGraphicFramePr>
          <p:nvPr>
            <p:extLst>
              <p:ext uri="{D42A27DB-BD31-4B8C-83A1-F6EECF244321}">
                <p14:modId xmlns:p14="http://schemas.microsoft.com/office/powerpoint/2010/main" val="3560993851"/>
              </p:ext>
            </p:extLst>
          </p:nvPr>
        </p:nvGraphicFramePr>
        <p:xfrm>
          <a:off x="577880" y="5337969"/>
          <a:ext cx="2851150" cy="711200"/>
        </p:xfrm>
        <a:graphic>
          <a:graphicData uri="http://schemas.openxmlformats.org/presentationml/2006/ole">
            <mc:AlternateContent xmlns:mc="http://schemas.openxmlformats.org/markup-compatibility/2006">
              <mc:Choice xmlns:v="urn:schemas-microsoft-com:vml" Requires="v">
                <p:oleObj spid="_x0000_s6147" name="Equation" r:id="rId7" imgW="1574640" imgH="393480" progId="Equation.DSMT4">
                  <p:embed/>
                </p:oleObj>
              </mc:Choice>
              <mc:Fallback>
                <p:oleObj name="Equation" r:id="rId7" imgW="1574640" imgH="393480" progId="Equation.DSMT4">
                  <p:embed/>
                  <p:pic>
                    <p:nvPicPr>
                      <p:cNvPr id="1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880" y="5337969"/>
                        <a:ext cx="285115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1" name="Picture 4" descr="pipelined laundry"/>
          <p:cNvPicPr>
            <a:picLocks noChangeAspect="1" noChangeArrowheads="1"/>
          </p:cNvPicPr>
          <p:nvPr/>
        </p:nvPicPr>
        <p:blipFill>
          <a:blip r:embed="rId9" cstate="print"/>
          <a:srcRect/>
          <a:stretch>
            <a:fillRect/>
          </a:stretch>
        </p:blipFill>
        <p:spPr bwMode="auto">
          <a:xfrm>
            <a:off x="4495800" y="1600200"/>
            <a:ext cx="4206875" cy="2816225"/>
          </a:xfrm>
          <a:prstGeom prst="rect">
            <a:avLst/>
          </a:prstGeom>
          <a:noFill/>
          <a:ln w="9525">
            <a:noFill/>
            <a:miter lim="800000"/>
            <a:headEnd/>
            <a:tailEnd/>
          </a:ln>
        </p:spPr>
      </p:pic>
      <p:graphicFrame>
        <p:nvGraphicFramePr>
          <p:cNvPr id="13" name="Object 8"/>
          <p:cNvGraphicFramePr>
            <a:graphicFrameLocks noChangeAspect="1"/>
          </p:cNvGraphicFramePr>
          <p:nvPr>
            <p:extLst>
              <p:ext uri="{D42A27DB-BD31-4B8C-83A1-F6EECF244321}">
                <p14:modId xmlns:p14="http://schemas.microsoft.com/office/powerpoint/2010/main" val="2069222711"/>
              </p:ext>
            </p:extLst>
          </p:nvPr>
        </p:nvGraphicFramePr>
        <p:xfrm>
          <a:off x="4569022" y="4934724"/>
          <a:ext cx="2155825" cy="522288"/>
        </p:xfrm>
        <a:graphic>
          <a:graphicData uri="http://schemas.openxmlformats.org/presentationml/2006/ole">
            <mc:AlternateContent xmlns:mc="http://schemas.openxmlformats.org/markup-compatibility/2006">
              <mc:Choice xmlns:v="urn:schemas-microsoft-com:vml" Requires="v">
                <p:oleObj spid="_x0000_s6148" name="Equation" r:id="rId10" imgW="838080" imgH="203040" progId="Equation.DSMT4">
                  <p:embed/>
                </p:oleObj>
              </mc:Choice>
              <mc:Fallback>
                <p:oleObj name="Equation" r:id="rId10" imgW="838080" imgH="203040" progId="Equation.DSMT4">
                  <p:embed/>
                  <p:pic>
                    <p:nvPicPr>
                      <p:cNvPr id="13"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9022" y="4934724"/>
                        <a:ext cx="21558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9"/>
          <p:cNvGraphicFramePr>
            <a:graphicFrameLocks noChangeAspect="1"/>
          </p:cNvGraphicFramePr>
          <p:nvPr>
            <p:extLst>
              <p:ext uri="{D42A27DB-BD31-4B8C-83A1-F6EECF244321}">
                <p14:modId xmlns:p14="http://schemas.microsoft.com/office/powerpoint/2010/main" val="2223895016"/>
              </p:ext>
            </p:extLst>
          </p:nvPr>
        </p:nvGraphicFramePr>
        <p:xfrm>
          <a:off x="4572000" y="5325269"/>
          <a:ext cx="4343400" cy="723900"/>
        </p:xfrm>
        <a:graphic>
          <a:graphicData uri="http://schemas.openxmlformats.org/presentationml/2006/ole">
            <mc:AlternateContent xmlns:mc="http://schemas.openxmlformats.org/markup-compatibility/2006">
              <mc:Choice xmlns:v="urn:schemas-microsoft-com:vml" Requires="v">
                <p:oleObj spid="_x0000_s6149" name="Equation" r:id="rId11" imgW="2361960" imgH="393480" progId="Equation.DSMT4">
                  <p:embed/>
                </p:oleObj>
              </mc:Choice>
              <mc:Fallback>
                <p:oleObj name="Equation" r:id="rId11" imgW="2361960" imgH="393480" progId="Equation.DSMT4">
                  <p:embed/>
                  <p:pic>
                    <p:nvPicPr>
                      <p:cNvPr id="14"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5325269"/>
                        <a:ext cx="4343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5" name="Straight Connector 14"/>
          <p:cNvCxnSpPr/>
          <p:nvPr/>
        </p:nvCxnSpPr>
        <p:spPr>
          <a:xfrm>
            <a:off x="6991515" y="2123230"/>
            <a:ext cx="0" cy="23754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599237" y="4457771"/>
            <a:ext cx="706555" cy="276999"/>
          </a:xfrm>
          <a:prstGeom prst="rect">
            <a:avLst/>
          </a:prstGeom>
          <a:noFill/>
        </p:spPr>
        <p:txBody>
          <a:bodyPr wrap="square" rtlCol="1">
            <a:spAutoFit/>
          </a:bodyPr>
          <a:lstStyle/>
          <a:p>
            <a:r>
              <a:rPr lang="en-US" sz="1200" b="1" dirty="0">
                <a:solidFill>
                  <a:srgbClr val="0070C0"/>
                </a:solidFill>
              </a:rPr>
              <a:t>T=210</a:t>
            </a:r>
            <a:endParaRPr lang="he-IL" sz="1200" b="1" dirty="0">
              <a:solidFill>
                <a:srgbClr val="0070C0"/>
              </a:solidFill>
            </a:endParaRPr>
          </a:p>
        </p:txBody>
      </p:sp>
    </p:spTree>
    <p:extLst>
      <p:ext uri="{BB962C8B-B14F-4D97-AF65-F5344CB8AC3E}">
        <p14:creationId xmlns:p14="http://schemas.microsoft.com/office/powerpoint/2010/main" val="2163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algn="ctr" eaLnBrk="1" hangingPunct="1"/>
            <a:r>
              <a:rPr lang="he-IL" u="sng" dirty="0"/>
              <a:t>ובהקשר שלנו</a:t>
            </a:r>
            <a:endParaRPr lang="en-US" u="sng" dirty="0"/>
          </a:p>
        </p:txBody>
      </p:sp>
      <p:sp>
        <p:nvSpPr>
          <p:cNvPr id="27650" name="Content Placeholder 2"/>
          <p:cNvSpPr>
            <a:spLocks noGrp="1"/>
          </p:cNvSpPr>
          <p:nvPr>
            <p:ph idx="1"/>
          </p:nvPr>
        </p:nvSpPr>
        <p:spPr/>
        <p:txBody>
          <a:bodyPr/>
          <a:lstStyle/>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algn="r" rtl="1" eaLnBrk="1" hangingPunct="1"/>
            <a:r>
              <a:rPr lang="he-IL" dirty="0"/>
              <a:t>בהנחת רגיסטרים אידיאליים!</a:t>
            </a:r>
          </a:p>
        </p:txBody>
      </p:sp>
      <p:sp>
        <p:nvSpPr>
          <p:cNvPr id="27682" name="Slide Number Placeholder 40"/>
          <p:cNvSpPr>
            <a:spLocks noGrp="1"/>
          </p:cNvSpPr>
          <p:nvPr>
            <p:ph type="sldNum" sz="quarter" idx="12"/>
          </p:nvPr>
        </p:nvSpPr>
        <p:spPr bwMode="auto">
          <a:noFill/>
          <a:ln>
            <a:miter lim="800000"/>
            <a:headEnd/>
            <a:tailEnd/>
          </a:ln>
        </p:spPr>
        <p:txBody>
          <a:bodyPr/>
          <a:lstStyle/>
          <a:p>
            <a:fld id="{1090B7B2-6321-46B1-93D3-4A1B2A2BFB32}" type="slidenum">
              <a:rPr lang="he-IL" smtClean="0"/>
              <a:pPr/>
              <a:t>11</a:t>
            </a:fld>
            <a:endParaRPr lang="en-US"/>
          </a:p>
        </p:txBody>
      </p:sp>
      <p:sp>
        <p:nvSpPr>
          <p:cNvPr id="9" name="Rectangle 8"/>
          <p:cNvSpPr/>
          <p:nvPr/>
        </p:nvSpPr>
        <p:spPr>
          <a:xfrm>
            <a:off x="4114800" y="26670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10" name="Rectangle 9"/>
          <p:cNvSpPr/>
          <p:nvPr/>
        </p:nvSpPr>
        <p:spPr>
          <a:xfrm>
            <a:off x="1371600" y="26670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11" name="Rectangle 10"/>
          <p:cNvSpPr/>
          <p:nvPr/>
        </p:nvSpPr>
        <p:spPr>
          <a:xfrm>
            <a:off x="2743200" y="26670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12" name="Rectangle 11"/>
          <p:cNvSpPr/>
          <p:nvPr/>
        </p:nvSpPr>
        <p:spPr>
          <a:xfrm>
            <a:off x="5486400" y="26670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cxnSp>
        <p:nvCxnSpPr>
          <p:cNvPr id="6" name="Straight Arrow Connector 5"/>
          <p:cNvCxnSpPr>
            <a:stCxn id="10" idx="3"/>
            <a:endCxn id="11" idx="1"/>
          </p:cNvCxnSpPr>
          <p:nvPr/>
        </p:nvCxnSpPr>
        <p:spPr>
          <a:xfrm>
            <a:off x="2362200" y="2971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1" idx="3"/>
            <a:endCxn id="9" idx="1"/>
          </p:cNvCxnSpPr>
          <p:nvPr/>
        </p:nvCxnSpPr>
        <p:spPr>
          <a:xfrm>
            <a:off x="3733800" y="2971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9" idx="3"/>
            <a:endCxn id="12" idx="1"/>
          </p:cNvCxnSpPr>
          <p:nvPr/>
        </p:nvCxnSpPr>
        <p:spPr>
          <a:xfrm>
            <a:off x="5105400" y="2971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371600" y="37338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18" name="Rectangle 17"/>
          <p:cNvSpPr/>
          <p:nvPr/>
        </p:nvSpPr>
        <p:spPr>
          <a:xfrm>
            <a:off x="2514600" y="3581400"/>
            <a:ext cx="762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rtl="0" fontAlgn="auto">
              <a:spcBef>
                <a:spcPts val="0"/>
              </a:spcBef>
              <a:spcAft>
                <a:spcPts val="0"/>
              </a:spcAft>
              <a:defRPr/>
            </a:pPr>
            <a:endParaRPr lang="en-US"/>
          </a:p>
        </p:txBody>
      </p:sp>
      <p:sp>
        <p:nvSpPr>
          <p:cNvPr id="19" name="Rectangle 18"/>
          <p:cNvSpPr/>
          <p:nvPr/>
        </p:nvSpPr>
        <p:spPr>
          <a:xfrm>
            <a:off x="2743200" y="37338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20" name="Rectangle 19"/>
          <p:cNvSpPr/>
          <p:nvPr/>
        </p:nvSpPr>
        <p:spPr>
          <a:xfrm>
            <a:off x="3886200" y="3581400"/>
            <a:ext cx="762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rtl="0" fontAlgn="auto">
              <a:spcBef>
                <a:spcPts val="0"/>
              </a:spcBef>
              <a:spcAft>
                <a:spcPts val="0"/>
              </a:spcAft>
              <a:defRPr/>
            </a:pPr>
            <a:endParaRPr lang="en-US"/>
          </a:p>
        </p:txBody>
      </p:sp>
      <p:sp>
        <p:nvSpPr>
          <p:cNvPr id="21" name="Rectangle 20"/>
          <p:cNvSpPr/>
          <p:nvPr/>
        </p:nvSpPr>
        <p:spPr>
          <a:xfrm>
            <a:off x="4114800" y="37338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22" name="Rectangle 21"/>
          <p:cNvSpPr/>
          <p:nvPr/>
        </p:nvSpPr>
        <p:spPr>
          <a:xfrm>
            <a:off x="5257800" y="3581400"/>
            <a:ext cx="762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rtl="0" fontAlgn="auto">
              <a:spcBef>
                <a:spcPts val="0"/>
              </a:spcBef>
              <a:spcAft>
                <a:spcPts val="0"/>
              </a:spcAft>
              <a:defRPr/>
            </a:pPr>
            <a:endParaRPr lang="en-US"/>
          </a:p>
        </p:txBody>
      </p:sp>
      <p:sp>
        <p:nvSpPr>
          <p:cNvPr id="23" name="Rectangle 22"/>
          <p:cNvSpPr/>
          <p:nvPr/>
        </p:nvSpPr>
        <p:spPr>
          <a:xfrm>
            <a:off x="5486400" y="37338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24" name="Rectangle 23"/>
          <p:cNvSpPr/>
          <p:nvPr/>
        </p:nvSpPr>
        <p:spPr>
          <a:xfrm>
            <a:off x="6629400" y="3581400"/>
            <a:ext cx="762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rtl="0" fontAlgn="auto">
              <a:spcBef>
                <a:spcPts val="0"/>
              </a:spcBef>
              <a:spcAft>
                <a:spcPts val="0"/>
              </a:spcAft>
              <a:defRPr/>
            </a:pPr>
            <a:endParaRPr lang="en-US"/>
          </a:p>
        </p:txBody>
      </p:sp>
      <p:cxnSp>
        <p:nvCxnSpPr>
          <p:cNvPr id="25" name="Straight Arrow Connector 24"/>
          <p:cNvCxnSpPr>
            <a:stCxn id="17" idx="3"/>
            <a:endCxn id="18" idx="1"/>
          </p:cNvCxnSpPr>
          <p:nvPr/>
        </p:nvCxnSpPr>
        <p:spPr>
          <a:xfrm>
            <a:off x="2362200" y="40386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3"/>
            <a:endCxn id="19" idx="1"/>
          </p:cNvCxnSpPr>
          <p:nvPr/>
        </p:nvCxnSpPr>
        <p:spPr>
          <a:xfrm>
            <a:off x="2590800" y="40386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3"/>
            <a:endCxn id="20" idx="1"/>
          </p:cNvCxnSpPr>
          <p:nvPr/>
        </p:nvCxnSpPr>
        <p:spPr>
          <a:xfrm>
            <a:off x="3733800" y="40386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3"/>
            <a:endCxn id="21" idx="1"/>
          </p:cNvCxnSpPr>
          <p:nvPr/>
        </p:nvCxnSpPr>
        <p:spPr>
          <a:xfrm>
            <a:off x="3962400" y="40386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3"/>
            <a:endCxn id="22" idx="1"/>
          </p:cNvCxnSpPr>
          <p:nvPr/>
        </p:nvCxnSpPr>
        <p:spPr>
          <a:xfrm>
            <a:off x="5105400" y="40386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2" idx="3"/>
            <a:endCxn id="23" idx="1"/>
          </p:cNvCxnSpPr>
          <p:nvPr/>
        </p:nvCxnSpPr>
        <p:spPr>
          <a:xfrm>
            <a:off x="5334000" y="40386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3"/>
            <a:endCxn id="24" idx="1"/>
          </p:cNvCxnSpPr>
          <p:nvPr/>
        </p:nvCxnSpPr>
        <p:spPr>
          <a:xfrm>
            <a:off x="6477000" y="40386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705600" y="40386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972300" y="3733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34" name="Oval 33"/>
          <p:cNvSpPr/>
          <p:nvPr/>
        </p:nvSpPr>
        <p:spPr>
          <a:xfrm>
            <a:off x="6972300" y="40767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35" name="Oval 34"/>
          <p:cNvSpPr/>
          <p:nvPr/>
        </p:nvSpPr>
        <p:spPr>
          <a:xfrm>
            <a:off x="7353300" y="3733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36" name="Oval 35"/>
          <p:cNvSpPr/>
          <p:nvPr/>
        </p:nvSpPr>
        <p:spPr>
          <a:xfrm>
            <a:off x="7353300" y="40767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37" name="Oval 36"/>
          <p:cNvSpPr/>
          <p:nvPr/>
        </p:nvSpPr>
        <p:spPr>
          <a:xfrm>
            <a:off x="6972300" y="27051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38" name="Oval 37"/>
          <p:cNvSpPr/>
          <p:nvPr/>
        </p:nvSpPr>
        <p:spPr>
          <a:xfrm>
            <a:off x="6972300" y="3048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39" name="Oval 38"/>
          <p:cNvSpPr/>
          <p:nvPr/>
        </p:nvSpPr>
        <p:spPr>
          <a:xfrm>
            <a:off x="7353300" y="27051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40" name="Oval 39"/>
          <p:cNvSpPr/>
          <p:nvPr/>
        </p:nvSpPr>
        <p:spPr>
          <a:xfrm>
            <a:off x="7353300" y="3048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5" name="TextBox 4"/>
          <p:cNvSpPr txBox="1"/>
          <p:nvPr/>
        </p:nvSpPr>
        <p:spPr>
          <a:xfrm>
            <a:off x="5029135" y="2971800"/>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2613345" y="4899749"/>
                <a:ext cx="4053850" cy="1524841"/>
              </a:xfrm>
              <a:prstGeom prst="rect">
                <a:avLst/>
              </a:prstGeom>
              <a:noFill/>
            </p:spPr>
            <p:txBody>
              <a:bodyPr wrap="square" rtlCol="0">
                <a:spAutoFit/>
              </a:bodyPr>
              <a:lstStyle/>
              <a:p>
                <a:pPr eaLnBrk="1" hangingPunct="1"/>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rPr>
                        <m:t>𝑳𝒂𝒕𝒆𝒏𝒄𝒚</m:t>
                      </m:r>
                      <m:r>
                        <a:rPr lang="en-US" sz="2400" b="1" i="1">
                          <a:latin typeface="Cambria Math" panose="02040503050406030204" pitchFamily="18" charset="0"/>
                        </a:rPr>
                        <m:t>=</m:t>
                      </m:r>
                      <m:r>
                        <a:rPr lang="en-US" sz="2400" b="1" i="1">
                          <a:latin typeface="Cambria Math" panose="02040503050406030204" pitchFamily="18" charset="0"/>
                        </a:rPr>
                        <m:t>𝟐𝟎𝟎</m:t>
                      </m:r>
                      <m:r>
                        <a:rPr lang="en-US" sz="2400" b="1" i="1">
                          <a:latin typeface="Cambria Math" panose="02040503050406030204" pitchFamily="18" charset="0"/>
                        </a:rPr>
                        <m:t>𝒏𝒔</m:t>
                      </m:r>
                    </m:oMath>
                  </m:oMathPara>
                </a14:m>
                <a:endParaRPr lang="en-US" sz="2400" b="1" i="1" dirty="0">
                  <a:latin typeface="Cambria Math" panose="02040503050406030204" pitchFamily="18" charset="0"/>
                </a:endParaRPr>
              </a:p>
              <a:p>
                <a:pPr eaLnBrk="1" hangingPunct="1"/>
                <a14:m>
                  <m:oMathPara xmlns:m="http://schemas.openxmlformats.org/officeDocument/2006/math">
                    <m:oMathParaPr>
                      <m:jc m:val="centerGroup"/>
                    </m:oMathParaPr>
                    <m:oMath xmlns:m="http://schemas.openxmlformats.org/officeDocument/2006/math">
                      <m:r>
                        <a:rPr lang="en-US" sz="2400" b="1" i="1" dirty="0">
                          <a:latin typeface="Cambria Math" panose="02040503050406030204" pitchFamily="18" charset="0"/>
                        </a:rPr>
                        <m:t>𝑻𝒉𝒓𝒐𝒖𝒈𝒉𝒑𝒖𝒕</m:t>
                      </m:r>
                      <m:r>
                        <a:rPr lang="en-US" sz="2400" b="1" i="1" dirty="0">
                          <a:latin typeface="Cambria Math" panose="02040503050406030204" pitchFamily="18" charset="0"/>
                        </a:rPr>
                        <m:t>=</m:t>
                      </m:r>
                      <m:f>
                        <m:fPr>
                          <m:ctrlPr>
                            <a:rPr lang="en-US" sz="2400" b="1" i="1" dirty="0">
                              <a:latin typeface="Cambria Math" panose="02040503050406030204" pitchFamily="18" charset="0"/>
                            </a:rPr>
                          </m:ctrlPr>
                        </m:fPr>
                        <m:num>
                          <m:r>
                            <a:rPr lang="en-US" sz="2400" b="1" i="1" dirty="0">
                              <a:latin typeface="Cambria Math" panose="02040503050406030204" pitchFamily="18" charset="0"/>
                            </a:rPr>
                            <m:t>𝟏</m:t>
                          </m:r>
                        </m:num>
                        <m:den>
                          <m:r>
                            <a:rPr lang="en-US" sz="2400" b="1" i="1" dirty="0">
                              <a:latin typeface="Cambria Math" panose="02040503050406030204" pitchFamily="18" charset="0"/>
                            </a:rPr>
                            <m:t>𝟐𝟎𝟎</m:t>
                          </m:r>
                        </m:den>
                      </m:f>
                      <m:r>
                        <a:rPr lang="en-US" sz="2400" b="1" i="1">
                          <a:latin typeface="Cambria Math" panose="02040503050406030204" pitchFamily="18" charset="0"/>
                        </a:rPr>
                        <m:t> </m:t>
                      </m:r>
                    </m:oMath>
                  </m:oMathPara>
                </a14:m>
                <a:endParaRPr lang="he-IL" sz="2400" b="1" dirty="0"/>
              </a:p>
              <a:p>
                <a:endParaRPr lang="en-US" sz="2400"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2613345" y="4899749"/>
                <a:ext cx="4053850" cy="1524841"/>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9639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650">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dir="cw">
                                      <p:cBhvr>
                                        <p:cTn id="66" dur="500" fill="hold"/>
                                        <p:tgtEl>
                                          <p:spTgt spid="17"/>
                                        </p:tgtEl>
                                        <p:attrNameLst>
                                          <p:attrName>fillcolor</p:attrName>
                                        </p:attrNameLst>
                                      </p:cBhvr>
                                      <p:to>
                                        <a:schemeClr val="accent2"/>
                                      </p:to>
                                    </p:animClr>
                                    <p:set>
                                      <p:cBhvr>
                                        <p:cTn id="67" dur="500" fill="hold"/>
                                        <p:tgtEl>
                                          <p:spTgt spid="17"/>
                                        </p:tgtEl>
                                        <p:attrNameLst>
                                          <p:attrName>fill.type</p:attrName>
                                        </p:attrNameLst>
                                      </p:cBhvr>
                                      <p:to>
                                        <p:strVal val="solid"/>
                                      </p:to>
                                    </p:set>
                                    <p:set>
                                      <p:cBhvr>
                                        <p:cTn id="68" dur="500" fill="hold"/>
                                        <p:tgtEl>
                                          <p:spTgt spid="17"/>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500" fill="hold"/>
                                        <p:tgtEl>
                                          <p:spTgt spid="10"/>
                                        </p:tgtEl>
                                        <p:attrNameLst>
                                          <p:attrName>fillcolor</p:attrName>
                                        </p:attrNameLst>
                                      </p:cBhvr>
                                      <p:to>
                                        <a:schemeClr val="accent2"/>
                                      </p:to>
                                    </p:animClr>
                                    <p:set>
                                      <p:cBhvr>
                                        <p:cTn id="71" dur="500" fill="hold"/>
                                        <p:tgtEl>
                                          <p:spTgt spid="10"/>
                                        </p:tgtEl>
                                        <p:attrNameLst>
                                          <p:attrName>fill.type</p:attrName>
                                        </p:attrNameLst>
                                      </p:cBhvr>
                                      <p:to>
                                        <p:strVal val="solid"/>
                                      </p:to>
                                    </p:set>
                                    <p:set>
                                      <p:cBhvr>
                                        <p:cTn id="72" dur="500" fill="hold"/>
                                        <p:tgtEl>
                                          <p:spTgt spid="10"/>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mph" presetSubtype="2" fill="hold" nodeType="clickEffect">
                                  <p:stCondLst>
                                    <p:cond delay="0"/>
                                  </p:stCondLst>
                                  <p:childTnLst>
                                    <p:animClr clrSpc="rgb" dir="cw">
                                      <p:cBhvr>
                                        <p:cTn id="76" dur="500" fill="hold"/>
                                        <p:tgtEl>
                                          <p:spTgt spid="19"/>
                                        </p:tgtEl>
                                        <p:attrNameLst>
                                          <p:attrName>fillcolor</p:attrName>
                                        </p:attrNameLst>
                                      </p:cBhvr>
                                      <p:to>
                                        <a:schemeClr val="accent2"/>
                                      </p:to>
                                    </p:animClr>
                                    <p:set>
                                      <p:cBhvr>
                                        <p:cTn id="77" dur="500" fill="hold"/>
                                        <p:tgtEl>
                                          <p:spTgt spid="19"/>
                                        </p:tgtEl>
                                        <p:attrNameLst>
                                          <p:attrName>fill.type</p:attrName>
                                        </p:attrNameLst>
                                      </p:cBhvr>
                                      <p:to>
                                        <p:strVal val="solid"/>
                                      </p:to>
                                    </p:set>
                                    <p:set>
                                      <p:cBhvr>
                                        <p:cTn id="78" dur="500" fill="hold"/>
                                        <p:tgtEl>
                                          <p:spTgt spid="19"/>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500" fill="hold"/>
                                        <p:tgtEl>
                                          <p:spTgt spid="11"/>
                                        </p:tgtEl>
                                        <p:attrNameLst>
                                          <p:attrName>fillcolor</p:attrName>
                                        </p:attrNameLst>
                                      </p:cBhvr>
                                      <p:to>
                                        <a:schemeClr val="accent2"/>
                                      </p:to>
                                    </p:animClr>
                                    <p:set>
                                      <p:cBhvr>
                                        <p:cTn id="81" dur="500" fill="hold"/>
                                        <p:tgtEl>
                                          <p:spTgt spid="11"/>
                                        </p:tgtEl>
                                        <p:attrNameLst>
                                          <p:attrName>fill.type</p:attrName>
                                        </p:attrNameLst>
                                      </p:cBhvr>
                                      <p:to>
                                        <p:strVal val="solid"/>
                                      </p:to>
                                    </p:set>
                                    <p:set>
                                      <p:cBhvr>
                                        <p:cTn id="82" dur="500" fill="hold"/>
                                        <p:tgtEl>
                                          <p:spTgt spid="11"/>
                                        </p:tgtEl>
                                        <p:attrNameLst>
                                          <p:attrName>fill.on</p:attrName>
                                        </p:attrNameLst>
                                      </p:cBhvr>
                                      <p:to>
                                        <p:strVal val="true"/>
                                      </p:to>
                                    </p:set>
                                  </p:childTnLst>
                                </p:cTn>
                              </p:par>
                              <p:par>
                                <p:cTn id="83" presetID="1" presetClass="emph" presetSubtype="2" fill="hold" nodeType="withEffect">
                                  <p:stCondLst>
                                    <p:cond delay="0"/>
                                  </p:stCondLst>
                                  <p:childTnLst>
                                    <p:animClr clrSpc="rgb" dir="cw">
                                      <p:cBhvr>
                                        <p:cTn id="84" dur="500" fill="hold"/>
                                        <p:tgtEl>
                                          <p:spTgt spid="17"/>
                                        </p:tgtEl>
                                        <p:attrNameLst>
                                          <p:attrName>fillcolor</p:attrName>
                                        </p:attrNameLst>
                                      </p:cBhvr>
                                      <p:to>
                                        <a:srgbClr val="12FC39"/>
                                      </p:to>
                                    </p:animClr>
                                    <p:set>
                                      <p:cBhvr>
                                        <p:cTn id="85" dur="500" fill="hold"/>
                                        <p:tgtEl>
                                          <p:spTgt spid="17"/>
                                        </p:tgtEl>
                                        <p:attrNameLst>
                                          <p:attrName>fill.type</p:attrName>
                                        </p:attrNameLst>
                                      </p:cBhvr>
                                      <p:to>
                                        <p:strVal val="solid"/>
                                      </p:to>
                                    </p:set>
                                    <p:set>
                                      <p:cBhvr>
                                        <p:cTn id="86" dur="500" fill="hold"/>
                                        <p:tgtEl>
                                          <p:spTgt spid="17"/>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2" fill="hold" nodeType="clickEffect">
                                  <p:stCondLst>
                                    <p:cond delay="0"/>
                                  </p:stCondLst>
                                  <p:childTnLst>
                                    <p:animClr clrSpc="rgb" dir="cw">
                                      <p:cBhvr>
                                        <p:cTn id="90" dur="500" fill="hold"/>
                                        <p:tgtEl>
                                          <p:spTgt spid="21"/>
                                        </p:tgtEl>
                                        <p:attrNameLst>
                                          <p:attrName>fillcolor</p:attrName>
                                        </p:attrNameLst>
                                      </p:cBhvr>
                                      <p:to>
                                        <a:schemeClr val="accent2"/>
                                      </p:to>
                                    </p:animClr>
                                    <p:set>
                                      <p:cBhvr>
                                        <p:cTn id="91" dur="500" fill="hold"/>
                                        <p:tgtEl>
                                          <p:spTgt spid="21"/>
                                        </p:tgtEl>
                                        <p:attrNameLst>
                                          <p:attrName>fill.type</p:attrName>
                                        </p:attrNameLst>
                                      </p:cBhvr>
                                      <p:to>
                                        <p:strVal val="solid"/>
                                      </p:to>
                                    </p:set>
                                    <p:set>
                                      <p:cBhvr>
                                        <p:cTn id="92" dur="500" fill="hold"/>
                                        <p:tgtEl>
                                          <p:spTgt spid="21"/>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500" fill="hold"/>
                                        <p:tgtEl>
                                          <p:spTgt spid="9"/>
                                        </p:tgtEl>
                                        <p:attrNameLst>
                                          <p:attrName>fillcolor</p:attrName>
                                        </p:attrNameLst>
                                      </p:cBhvr>
                                      <p:to>
                                        <a:schemeClr val="accent2"/>
                                      </p:to>
                                    </p:animClr>
                                    <p:set>
                                      <p:cBhvr>
                                        <p:cTn id="95" dur="500" fill="hold"/>
                                        <p:tgtEl>
                                          <p:spTgt spid="9"/>
                                        </p:tgtEl>
                                        <p:attrNameLst>
                                          <p:attrName>fill.type</p:attrName>
                                        </p:attrNameLst>
                                      </p:cBhvr>
                                      <p:to>
                                        <p:strVal val="solid"/>
                                      </p:to>
                                    </p:set>
                                    <p:set>
                                      <p:cBhvr>
                                        <p:cTn id="96" dur="500" fill="hold"/>
                                        <p:tgtEl>
                                          <p:spTgt spid="9"/>
                                        </p:tgtEl>
                                        <p:attrNameLst>
                                          <p:attrName>fill.on</p:attrName>
                                        </p:attrNameLst>
                                      </p:cBhvr>
                                      <p:to>
                                        <p:strVal val="true"/>
                                      </p:to>
                                    </p:set>
                                  </p:childTnLst>
                                </p:cTn>
                              </p:par>
                              <p:par>
                                <p:cTn id="97" presetID="1" presetClass="emph" presetSubtype="2" fill="hold" nodeType="withEffect">
                                  <p:stCondLst>
                                    <p:cond delay="0"/>
                                  </p:stCondLst>
                                  <p:childTnLst>
                                    <p:animClr clrSpc="rgb" dir="cw">
                                      <p:cBhvr>
                                        <p:cTn id="98" dur="500" fill="hold"/>
                                        <p:tgtEl>
                                          <p:spTgt spid="19"/>
                                        </p:tgtEl>
                                        <p:attrNameLst>
                                          <p:attrName>fillcolor</p:attrName>
                                        </p:attrNameLst>
                                      </p:cBhvr>
                                      <p:to>
                                        <a:srgbClr val="12FC39"/>
                                      </p:to>
                                    </p:animClr>
                                    <p:set>
                                      <p:cBhvr>
                                        <p:cTn id="99" dur="500" fill="hold"/>
                                        <p:tgtEl>
                                          <p:spTgt spid="19"/>
                                        </p:tgtEl>
                                        <p:attrNameLst>
                                          <p:attrName>fill.type</p:attrName>
                                        </p:attrNameLst>
                                      </p:cBhvr>
                                      <p:to>
                                        <p:strVal val="solid"/>
                                      </p:to>
                                    </p:set>
                                    <p:set>
                                      <p:cBhvr>
                                        <p:cTn id="100" dur="500" fill="hold"/>
                                        <p:tgtEl>
                                          <p:spTgt spid="19"/>
                                        </p:tgtEl>
                                        <p:attrNameLst>
                                          <p:attrName>fill.on</p:attrName>
                                        </p:attrNameLst>
                                      </p:cBhvr>
                                      <p:to>
                                        <p:strVal val="true"/>
                                      </p:to>
                                    </p:set>
                                  </p:childTnLst>
                                </p:cTn>
                              </p:par>
                              <p:par>
                                <p:cTn id="101" presetID="1" presetClass="emph" presetSubtype="2" fill="hold" nodeType="withEffect">
                                  <p:stCondLst>
                                    <p:cond delay="0"/>
                                  </p:stCondLst>
                                  <p:childTnLst>
                                    <p:animClr clrSpc="rgb" dir="cw">
                                      <p:cBhvr>
                                        <p:cTn id="102" dur="500" fill="hold"/>
                                        <p:tgtEl>
                                          <p:spTgt spid="17"/>
                                        </p:tgtEl>
                                        <p:attrNameLst>
                                          <p:attrName>fillcolor</p:attrName>
                                        </p:attrNameLst>
                                      </p:cBhvr>
                                      <p:to>
                                        <a:srgbClr val="DBFC12"/>
                                      </p:to>
                                    </p:animClr>
                                    <p:set>
                                      <p:cBhvr>
                                        <p:cTn id="103" dur="500" fill="hold"/>
                                        <p:tgtEl>
                                          <p:spTgt spid="17"/>
                                        </p:tgtEl>
                                        <p:attrNameLst>
                                          <p:attrName>fill.type</p:attrName>
                                        </p:attrNameLst>
                                      </p:cBhvr>
                                      <p:to>
                                        <p:strVal val="solid"/>
                                      </p:to>
                                    </p:set>
                                    <p:set>
                                      <p:cBhvr>
                                        <p:cTn id="104" dur="500" fill="hold"/>
                                        <p:tgtEl>
                                          <p:spTgt spid="17"/>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2" fill="hold" nodeType="clickEffect">
                                  <p:stCondLst>
                                    <p:cond delay="0"/>
                                  </p:stCondLst>
                                  <p:childTnLst>
                                    <p:animClr clrSpc="rgb" dir="cw">
                                      <p:cBhvr>
                                        <p:cTn id="108" dur="500" fill="hold"/>
                                        <p:tgtEl>
                                          <p:spTgt spid="19"/>
                                        </p:tgtEl>
                                        <p:attrNameLst>
                                          <p:attrName>fillcolor</p:attrName>
                                        </p:attrNameLst>
                                      </p:cBhvr>
                                      <p:to>
                                        <a:srgbClr val="DBFC12"/>
                                      </p:to>
                                    </p:animClr>
                                    <p:set>
                                      <p:cBhvr>
                                        <p:cTn id="109" dur="500" fill="hold"/>
                                        <p:tgtEl>
                                          <p:spTgt spid="19"/>
                                        </p:tgtEl>
                                        <p:attrNameLst>
                                          <p:attrName>fill.type</p:attrName>
                                        </p:attrNameLst>
                                      </p:cBhvr>
                                      <p:to>
                                        <p:strVal val="solid"/>
                                      </p:to>
                                    </p:set>
                                    <p:set>
                                      <p:cBhvr>
                                        <p:cTn id="110" dur="500" fill="hold"/>
                                        <p:tgtEl>
                                          <p:spTgt spid="19"/>
                                        </p:tgtEl>
                                        <p:attrNameLst>
                                          <p:attrName>fill.on</p:attrName>
                                        </p:attrNameLst>
                                      </p:cBhvr>
                                      <p:to>
                                        <p:strVal val="true"/>
                                      </p:to>
                                    </p:set>
                                  </p:childTnLst>
                                </p:cTn>
                              </p:par>
                              <p:par>
                                <p:cTn id="111" presetID="1" presetClass="emph" presetSubtype="2" fill="hold" nodeType="withEffect">
                                  <p:stCondLst>
                                    <p:cond delay="0"/>
                                  </p:stCondLst>
                                  <p:childTnLst>
                                    <p:animClr clrSpc="rgb" dir="cw">
                                      <p:cBhvr>
                                        <p:cTn id="112" dur="500" fill="hold"/>
                                        <p:tgtEl>
                                          <p:spTgt spid="17"/>
                                        </p:tgtEl>
                                        <p:attrNameLst>
                                          <p:attrName>fillcolor</p:attrName>
                                        </p:attrNameLst>
                                      </p:cBhvr>
                                      <p:to>
                                        <a:srgbClr val="F717D7"/>
                                      </p:to>
                                    </p:animClr>
                                    <p:set>
                                      <p:cBhvr>
                                        <p:cTn id="113" dur="500" fill="hold"/>
                                        <p:tgtEl>
                                          <p:spTgt spid="17"/>
                                        </p:tgtEl>
                                        <p:attrNameLst>
                                          <p:attrName>fill.type</p:attrName>
                                        </p:attrNameLst>
                                      </p:cBhvr>
                                      <p:to>
                                        <p:strVal val="solid"/>
                                      </p:to>
                                    </p:set>
                                    <p:set>
                                      <p:cBhvr>
                                        <p:cTn id="114" dur="500" fill="hold"/>
                                        <p:tgtEl>
                                          <p:spTgt spid="17"/>
                                        </p:tgtEl>
                                        <p:attrNameLst>
                                          <p:attrName>fill.on</p:attrName>
                                        </p:attrNameLst>
                                      </p:cBhvr>
                                      <p:to>
                                        <p:strVal val="true"/>
                                      </p:to>
                                    </p:set>
                                  </p:childTnLst>
                                </p:cTn>
                              </p:par>
                              <p:par>
                                <p:cTn id="115" presetID="1" presetClass="emph" presetSubtype="2" fill="hold" nodeType="withEffect">
                                  <p:stCondLst>
                                    <p:cond delay="0"/>
                                  </p:stCondLst>
                                  <p:childTnLst>
                                    <p:animClr clrSpc="rgb" dir="cw">
                                      <p:cBhvr>
                                        <p:cTn id="116" dur="500" fill="hold"/>
                                        <p:tgtEl>
                                          <p:spTgt spid="21"/>
                                        </p:tgtEl>
                                        <p:attrNameLst>
                                          <p:attrName>fillcolor</p:attrName>
                                        </p:attrNameLst>
                                      </p:cBhvr>
                                      <p:to>
                                        <a:srgbClr val="12FC39"/>
                                      </p:to>
                                    </p:animClr>
                                    <p:set>
                                      <p:cBhvr>
                                        <p:cTn id="117" dur="500" fill="hold"/>
                                        <p:tgtEl>
                                          <p:spTgt spid="21"/>
                                        </p:tgtEl>
                                        <p:attrNameLst>
                                          <p:attrName>fill.type</p:attrName>
                                        </p:attrNameLst>
                                      </p:cBhvr>
                                      <p:to>
                                        <p:strVal val="solid"/>
                                      </p:to>
                                    </p:set>
                                    <p:set>
                                      <p:cBhvr>
                                        <p:cTn id="118" dur="500" fill="hold"/>
                                        <p:tgtEl>
                                          <p:spTgt spid="21"/>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500" fill="hold"/>
                                        <p:tgtEl>
                                          <p:spTgt spid="23"/>
                                        </p:tgtEl>
                                        <p:attrNameLst>
                                          <p:attrName>fillcolor</p:attrName>
                                        </p:attrNameLst>
                                      </p:cBhvr>
                                      <p:to>
                                        <a:schemeClr val="accent2"/>
                                      </p:to>
                                    </p:animClr>
                                    <p:set>
                                      <p:cBhvr>
                                        <p:cTn id="121" dur="500" fill="hold"/>
                                        <p:tgtEl>
                                          <p:spTgt spid="23"/>
                                        </p:tgtEl>
                                        <p:attrNameLst>
                                          <p:attrName>fill.type</p:attrName>
                                        </p:attrNameLst>
                                      </p:cBhvr>
                                      <p:to>
                                        <p:strVal val="solid"/>
                                      </p:to>
                                    </p:set>
                                    <p:set>
                                      <p:cBhvr>
                                        <p:cTn id="122" dur="500" fill="hold"/>
                                        <p:tgtEl>
                                          <p:spTgt spid="23"/>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500" fill="hold"/>
                                        <p:tgtEl>
                                          <p:spTgt spid="12"/>
                                        </p:tgtEl>
                                        <p:attrNameLst>
                                          <p:attrName>fillcolor</p:attrName>
                                        </p:attrNameLst>
                                      </p:cBhvr>
                                      <p:to>
                                        <a:schemeClr val="accent2"/>
                                      </p:to>
                                    </p:animClr>
                                    <p:set>
                                      <p:cBhvr>
                                        <p:cTn id="125" dur="500" fill="hold"/>
                                        <p:tgtEl>
                                          <p:spTgt spid="12"/>
                                        </p:tgtEl>
                                        <p:attrNameLst>
                                          <p:attrName>fill.type</p:attrName>
                                        </p:attrNameLst>
                                      </p:cBhvr>
                                      <p:to>
                                        <p:strVal val="solid"/>
                                      </p:to>
                                    </p:set>
                                    <p:set>
                                      <p:cBhvr>
                                        <p:cTn id="126" dur="500" fill="hold"/>
                                        <p:tgtEl>
                                          <p:spTgt spid="12"/>
                                        </p:tgtEl>
                                        <p:attrNameLst>
                                          <p:attrName>fill.on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1" presetClass="emph" presetSubtype="2" fill="hold" nodeType="clickEffect">
                                  <p:stCondLst>
                                    <p:cond delay="0"/>
                                  </p:stCondLst>
                                  <p:childTnLst>
                                    <p:animClr clrSpc="rgb" dir="cw">
                                      <p:cBhvr>
                                        <p:cTn id="130" dur="500" fill="hold"/>
                                        <p:tgtEl>
                                          <p:spTgt spid="33"/>
                                        </p:tgtEl>
                                        <p:attrNameLst>
                                          <p:attrName>fillcolor</p:attrName>
                                        </p:attrNameLst>
                                      </p:cBhvr>
                                      <p:to>
                                        <a:schemeClr val="accent2"/>
                                      </p:to>
                                    </p:animClr>
                                    <p:set>
                                      <p:cBhvr>
                                        <p:cTn id="131" dur="500" fill="hold"/>
                                        <p:tgtEl>
                                          <p:spTgt spid="33"/>
                                        </p:tgtEl>
                                        <p:attrNameLst>
                                          <p:attrName>fill.type</p:attrName>
                                        </p:attrNameLst>
                                      </p:cBhvr>
                                      <p:to>
                                        <p:strVal val="solid"/>
                                      </p:to>
                                    </p:set>
                                    <p:set>
                                      <p:cBhvr>
                                        <p:cTn id="132" dur="500" fill="hold"/>
                                        <p:tgtEl>
                                          <p:spTgt spid="33"/>
                                        </p:tgtEl>
                                        <p:attrNameLst>
                                          <p:attrName>fill.on</p:attrName>
                                        </p:attrNameLst>
                                      </p:cBhvr>
                                      <p:to>
                                        <p:strVal val="true"/>
                                      </p:to>
                                    </p:set>
                                  </p:childTnLst>
                                </p:cTn>
                              </p:par>
                              <p:par>
                                <p:cTn id="133" presetID="1" presetClass="emph" presetSubtype="2" fill="hold" nodeType="withEffect">
                                  <p:stCondLst>
                                    <p:cond delay="0"/>
                                  </p:stCondLst>
                                  <p:childTnLst>
                                    <p:animClr clrSpc="rgb" dir="cw">
                                      <p:cBhvr>
                                        <p:cTn id="134" dur="500" fill="hold"/>
                                        <p:tgtEl>
                                          <p:spTgt spid="37"/>
                                        </p:tgtEl>
                                        <p:attrNameLst>
                                          <p:attrName>fillcolor</p:attrName>
                                        </p:attrNameLst>
                                      </p:cBhvr>
                                      <p:to>
                                        <a:schemeClr val="accent2"/>
                                      </p:to>
                                    </p:animClr>
                                    <p:set>
                                      <p:cBhvr>
                                        <p:cTn id="135" dur="500" fill="hold"/>
                                        <p:tgtEl>
                                          <p:spTgt spid="37"/>
                                        </p:tgtEl>
                                        <p:attrNameLst>
                                          <p:attrName>fill.type</p:attrName>
                                        </p:attrNameLst>
                                      </p:cBhvr>
                                      <p:to>
                                        <p:strVal val="solid"/>
                                      </p:to>
                                    </p:set>
                                    <p:set>
                                      <p:cBhvr>
                                        <p:cTn id="136" dur="500" fill="hold"/>
                                        <p:tgtEl>
                                          <p:spTgt spid="37"/>
                                        </p:tgtEl>
                                        <p:attrNameLst>
                                          <p:attrName>fill.on</p:attrName>
                                        </p:attrNameLst>
                                      </p:cBhvr>
                                      <p:to>
                                        <p:strVal val="true"/>
                                      </p:to>
                                    </p:set>
                                  </p:childTnLst>
                                </p:cTn>
                              </p:par>
                              <p:par>
                                <p:cTn id="137" presetID="1" presetClass="emph" presetSubtype="2" fill="hold" nodeType="withEffect">
                                  <p:stCondLst>
                                    <p:cond delay="0"/>
                                  </p:stCondLst>
                                  <p:childTnLst>
                                    <p:animClr clrSpc="rgb" dir="cw">
                                      <p:cBhvr>
                                        <p:cTn id="138" dur="500" fill="hold"/>
                                        <p:tgtEl>
                                          <p:spTgt spid="23"/>
                                        </p:tgtEl>
                                        <p:attrNameLst>
                                          <p:attrName>fillcolor</p:attrName>
                                        </p:attrNameLst>
                                      </p:cBhvr>
                                      <p:to>
                                        <a:srgbClr val="12FC39"/>
                                      </p:to>
                                    </p:animClr>
                                    <p:set>
                                      <p:cBhvr>
                                        <p:cTn id="139" dur="500" fill="hold"/>
                                        <p:tgtEl>
                                          <p:spTgt spid="23"/>
                                        </p:tgtEl>
                                        <p:attrNameLst>
                                          <p:attrName>fill.type</p:attrName>
                                        </p:attrNameLst>
                                      </p:cBhvr>
                                      <p:to>
                                        <p:strVal val="solid"/>
                                      </p:to>
                                    </p:set>
                                    <p:set>
                                      <p:cBhvr>
                                        <p:cTn id="140" dur="500" fill="hold"/>
                                        <p:tgtEl>
                                          <p:spTgt spid="23"/>
                                        </p:tgtEl>
                                        <p:attrNameLst>
                                          <p:attrName>fill.on</p:attrName>
                                        </p:attrNameLst>
                                      </p:cBhvr>
                                      <p:to>
                                        <p:strVal val="true"/>
                                      </p:to>
                                    </p:set>
                                  </p:childTnLst>
                                </p:cTn>
                              </p:par>
                              <p:par>
                                <p:cTn id="141" presetID="1" presetClass="emph" presetSubtype="2" fill="hold" nodeType="withEffect">
                                  <p:stCondLst>
                                    <p:cond delay="0"/>
                                  </p:stCondLst>
                                  <p:childTnLst>
                                    <p:animClr clrSpc="rgb" dir="cw">
                                      <p:cBhvr>
                                        <p:cTn id="142" dur="500" fill="hold"/>
                                        <p:tgtEl>
                                          <p:spTgt spid="21"/>
                                        </p:tgtEl>
                                        <p:attrNameLst>
                                          <p:attrName>fillcolor</p:attrName>
                                        </p:attrNameLst>
                                      </p:cBhvr>
                                      <p:to>
                                        <a:srgbClr val="DBFC12"/>
                                      </p:to>
                                    </p:animClr>
                                    <p:set>
                                      <p:cBhvr>
                                        <p:cTn id="143" dur="500" fill="hold"/>
                                        <p:tgtEl>
                                          <p:spTgt spid="21"/>
                                        </p:tgtEl>
                                        <p:attrNameLst>
                                          <p:attrName>fill.type</p:attrName>
                                        </p:attrNameLst>
                                      </p:cBhvr>
                                      <p:to>
                                        <p:strVal val="solid"/>
                                      </p:to>
                                    </p:set>
                                    <p:set>
                                      <p:cBhvr>
                                        <p:cTn id="144" dur="500" fill="hold"/>
                                        <p:tgtEl>
                                          <p:spTgt spid="21"/>
                                        </p:tgtEl>
                                        <p:attrNameLst>
                                          <p:attrName>fill.on</p:attrName>
                                        </p:attrNameLst>
                                      </p:cBhvr>
                                      <p:to>
                                        <p:strVal val="true"/>
                                      </p:to>
                                    </p:set>
                                  </p:childTnLst>
                                </p:cTn>
                              </p:par>
                              <p:par>
                                <p:cTn id="145" presetID="1" presetClass="emph" presetSubtype="2" fill="hold" nodeType="withEffect">
                                  <p:stCondLst>
                                    <p:cond delay="0"/>
                                  </p:stCondLst>
                                  <p:childTnLst>
                                    <p:animClr clrSpc="rgb" dir="cw">
                                      <p:cBhvr>
                                        <p:cTn id="146" dur="500" fill="hold"/>
                                        <p:tgtEl>
                                          <p:spTgt spid="19"/>
                                        </p:tgtEl>
                                        <p:attrNameLst>
                                          <p:attrName>fillcolor</p:attrName>
                                        </p:attrNameLst>
                                      </p:cBhvr>
                                      <p:to>
                                        <a:srgbClr val="F717D7"/>
                                      </p:to>
                                    </p:animClr>
                                    <p:set>
                                      <p:cBhvr>
                                        <p:cTn id="147" dur="500" fill="hold"/>
                                        <p:tgtEl>
                                          <p:spTgt spid="19"/>
                                        </p:tgtEl>
                                        <p:attrNameLst>
                                          <p:attrName>fill.type</p:attrName>
                                        </p:attrNameLst>
                                      </p:cBhvr>
                                      <p:to>
                                        <p:strVal val="solid"/>
                                      </p:to>
                                    </p:set>
                                    <p:set>
                                      <p:cBhvr>
                                        <p:cTn id="148" dur="500" fill="hold"/>
                                        <p:tgtEl>
                                          <p:spTgt spid="19"/>
                                        </p:tgtEl>
                                        <p:attrNameLst>
                                          <p:attrName>fill.on</p:attrName>
                                        </p:attrNameLst>
                                      </p:cBhvr>
                                      <p:to>
                                        <p:strVal val="true"/>
                                      </p:to>
                                    </p:set>
                                  </p:childTnLst>
                                </p:cTn>
                              </p:par>
                              <p:par>
                                <p:cTn id="149" presetID="1" presetClass="emph" presetSubtype="2" fill="hold" nodeType="withEffect">
                                  <p:stCondLst>
                                    <p:cond delay="0"/>
                                  </p:stCondLst>
                                  <p:childTnLst>
                                    <p:animClr clrSpc="rgb" dir="cw">
                                      <p:cBhvr>
                                        <p:cTn id="150" dur="500" fill="hold"/>
                                        <p:tgtEl>
                                          <p:spTgt spid="17"/>
                                        </p:tgtEl>
                                        <p:attrNameLst>
                                          <p:attrName>fillcolor</p:attrName>
                                        </p:attrNameLst>
                                      </p:cBhvr>
                                      <p:to>
                                        <a:schemeClr val="accent1"/>
                                      </p:to>
                                    </p:animClr>
                                    <p:set>
                                      <p:cBhvr>
                                        <p:cTn id="151" dur="500" fill="hold"/>
                                        <p:tgtEl>
                                          <p:spTgt spid="17"/>
                                        </p:tgtEl>
                                        <p:attrNameLst>
                                          <p:attrName>fill.type</p:attrName>
                                        </p:attrNameLst>
                                      </p:cBhvr>
                                      <p:to>
                                        <p:strVal val="solid"/>
                                      </p:to>
                                    </p:set>
                                    <p:set>
                                      <p:cBhvr>
                                        <p:cTn id="152" dur="500" fill="hold"/>
                                        <p:tgtEl>
                                          <p:spTgt spid="17"/>
                                        </p:tgtEl>
                                        <p:attrNameLst>
                                          <p:attrName>fill.on</p:attrName>
                                        </p:attrNameLst>
                                      </p:cBhvr>
                                      <p:to>
                                        <p:strVal val="true"/>
                                      </p:to>
                                    </p:set>
                                  </p:childTnLst>
                                </p:cTn>
                              </p:par>
                              <p:par>
                                <p:cTn id="153" presetID="1" presetClass="emph" presetSubtype="2" fill="hold" nodeType="withEffect">
                                  <p:stCondLst>
                                    <p:cond delay="0"/>
                                  </p:stCondLst>
                                  <p:childTnLst>
                                    <p:animClr clrSpc="rgb" dir="cw">
                                      <p:cBhvr>
                                        <p:cTn id="154" dur="500" fill="hold"/>
                                        <p:tgtEl>
                                          <p:spTgt spid="10"/>
                                        </p:tgtEl>
                                        <p:attrNameLst>
                                          <p:attrName>fillcolor</p:attrName>
                                        </p:attrNameLst>
                                      </p:cBhvr>
                                      <p:to>
                                        <a:srgbClr val="12FC39"/>
                                      </p:to>
                                    </p:animClr>
                                    <p:set>
                                      <p:cBhvr>
                                        <p:cTn id="155" dur="500" fill="hold"/>
                                        <p:tgtEl>
                                          <p:spTgt spid="10"/>
                                        </p:tgtEl>
                                        <p:attrNameLst>
                                          <p:attrName>fill.type</p:attrName>
                                        </p:attrNameLst>
                                      </p:cBhvr>
                                      <p:to>
                                        <p:strVal val="solid"/>
                                      </p:to>
                                    </p:set>
                                    <p:set>
                                      <p:cBhvr>
                                        <p:cTn id="156" dur="500" fill="hold"/>
                                        <p:tgtEl>
                                          <p:spTgt spid="10"/>
                                        </p:tgtEl>
                                        <p:attrNameLst>
                                          <p:attrName>fill.on</p:attrName>
                                        </p:attrNameLst>
                                      </p:cBhvr>
                                      <p:to>
                                        <p:strVal val="true"/>
                                      </p:to>
                                    </p:set>
                                  </p:childTnLst>
                                </p:cTn>
                              </p:par>
                            </p:childTnLst>
                          </p:cTn>
                        </p:par>
                      </p:childTnLst>
                    </p:cTn>
                  </p:par>
                  <p:par>
                    <p:cTn id="157" fill="hold">
                      <p:stCondLst>
                        <p:cond delay="indefinite"/>
                      </p:stCondLst>
                      <p:childTnLst>
                        <p:par>
                          <p:cTn id="158" fill="hold">
                            <p:stCondLst>
                              <p:cond delay="0"/>
                            </p:stCondLst>
                            <p:childTnLst>
                              <p:par>
                                <p:cTn id="159" presetID="1" presetClass="emph" presetSubtype="2" fill="hold" nodeType="clickEffect">
                                  <p:stCondLst>
                                    <p:cond delay="0"/>
                                  </p:stCondLst>
                                  <p:childTnLst>
                                    <p:animClr clrSpc="rgb" dir="cw">
                                      <p:cBhvr>
                                        <p:cTn id="160" dur="500" fill="hold"/>
                                        <p:tgtEl>
                                          <p:spTgt spid="35"/>
                                        </p:tgtEl>
                                        <p:attrNameLst>
                                          <p:attrName>fillcolor</p:attrName>
                                        </p:attrNameLst>
                                      </p:cBhvr>
                                      <p:to>
                                        <a:srgbClr val="12FC39"/>
                                      </p:to>
                                    </p:animClr>
                                    <p:set>
                                      <p:cBhvr>
                                        <p:cTn id="161" dur="500" fill="hold"/>
                                        <p:tgtEl>
                                          <p:spTgt spid="35"/>
                                        </p:tgtEl>
                                        <p:attrNameLst>
                                          <p:attrName>fill.type</p:attrName>
                                        </p:attrNameLst>
                                      </p:cBhvr>
                                      <p:to>
                                        <p:strVal val="solid"/>
                                      </p:to>
                                    </p:set>
                                    <p:set>
                                      <p:cBhvr>
                                        <p:cTn id="162" dur="500" fill="hold"/>
                                        <p:tgtEl>
                                          <p:spTgt spid="35"/>
                                        </p:tgtEl>
                                        <p:attrNameLst>
                                          <p:attrName>fill.on</p:attrName>
                                        </p:attrNameLst>
                                      </p:cBhvr>
                                      <p:to>
                                        <p:strVal val="true"/>
                                      </p:to>
                                    </p:set>
                                  </p:childTnLst>
                                </p:cTn>
                              </p:par>
                              <p:par>
                                <p:cTn id="163" presetID="1" presetClass="emph" presetSubtype="2" fill="hold" nodeType="withEffect">
                                  <p:stCondLst>
                                    <p:cond delay="0"/>
                                  </p:stCondLst>
                                  <p:childTnLst>
                                    <p:animClr clrSpc="rgb" dir="cw">
                                      <p:cBhvr>
                                        <p:cTn id="164" dur="500" fill="hold"/>
                                        <p:tgtEl>
                                          <p:spTgt spid="23"/>
                                        </p:tgtEl>
                                        <p:attrNameLst>
                                          <p:attrName>fillcolor</p:attrName>
                                        </p:attrNameLst>
                                      </p:cBhvr>
                                      <p:to>
                                        <a:srgbClr val="DBFC12"/>
                                      </p:to>
                                    </p:animClr>
                                    <p:set>
                                      <p:cBhvr>
                                        <p:cTn id="165" dur="500" fill="hold"/>
                                        <p:tgtEl>
                                          <p:spTgt spid="23"/>
                                        </p:tgtEl>
                                        <p:attrNameLst>
                                          <p:attrName>fill.type</p:attrName>
                                        </p:attrNameLst>
                                      </p:cBhvr>
                                      <p:to>
                                        <p:strVal val="solid"/>
                                      </p:to>
                                    </p:set>
                                    <p:set>
                                      <p:cBhvr>
                                        <p:cTn id="166" dur="500" fill="hold"/>
                                        <p:tgtEl>
                                          <p:spTgt spid="23"/>
                                        </p:tgtEl>
                                        <p:attrNameLst>
                                          <p:attrName>fill.on</p:attrName>
                                        </p:attrNameLst>
                                      </p:cBhvr>
                                      <p:to>
                                        <p:strVal val="true"/>
                                      </p:to>
                                    </p:set>
                                  </p:childTnLst>
                                </p:cTn>
                              </p:par>
                              <p:par>
                                <p:cTn id="167" presetID="1" presetClass="emph" presetSubtype="2" fill="hold" nodeType="withEffect">
                                  <p:stCondLst>
                                    <p:cond delay="0"/>
                                  </p:stCondLst>
                                  <p:childTnLst>
                                    <p:animClr clrSpc="rgb" dir="cw">
                                      <p:cBhvr>
                                        <p:cTn id="168" dur="500" fill="hold"/>
                                        <p:tgtEl>
                                          <p:spTgt spid="21"/>
                                        </p:tgtEl>
                                        <p:attrNameLst>
                                          <p:attrName>fillcolor</p:attrName>
                                        </p:attrNameLst>
                                      </p:cBhvr>
                                      <p:to>
                                        <a:srgbClr val="F717D7"/>
                                      </p:to>
                                    </p:animClr>
                                    <p:set>
                                      <p:cBhvr>
                                        <p:cTn id="169" dur="500" fill="hold"/>
                                        <p:tgtEl>
                                          <p:spTgt spid="21"/>
                                        </p:tgtEl>
                                        <p:attrNameLst>
                                          <p:attrName>fill.type</p:attrName>
                                        </p:attrNameLst>
                                      </p:cBhvr>
                                      <p:to>
                                        <p:strVal val="solid"/>
                                      </p:to>
                                    </p:set>
                                    <p:set>
                                      <p:cBhvr>
                                        <p:cTn id="170" dur="500" fill="hold"/>
                                        <p:tgtEl>
                                          <p:spTgt spid="21"/>
                                        </p:tgtEl>
                                        <p:attrNameLst>
                                          <p:attrName>fill.on</p:attrName>
                                        </p:attrNameLst>
                                      </p:cBhvr>
                                      <p:to>
                                        <p:strVal val="true"/>
                                      </p:to>
                                    </p:set>
                                  </p:childTnLst>
                                </p:cTn>
                              </p:par>
                              <p:par>
                                <p:cTn id="171" presetID="1" presetClass="emph" presetSubtype="2" fill="hold" nodeType="withEffect">
                                  <p:stCondLst>
                                    <p:cond delay="0"/>
                                  </p:stCondLst>
                                  <p:childTnLst>
                                    <p:animClr clrSpc="rgb" dir="cw">
                                      <p:cBhvr>
                                        <p:cTn id="172" dur="500" fill="hold"/>
                                        <p:tgtEl>
                                          <p:spTgt spid="19"/>
                                        </p:tgtEl>
                                        <p:attrNameLst>
                                          <p:attrName>fillcolor</p:attrName>
                                        </p:attrNameLst>
                                      </p:cBhvr>
                                      <p:to>
                                        <a:schemeClr val="accent1"/>
                                      </p:to>
                                    </p:animClr>
                                    <p:set>
                                      <p:cBhvr>
                                        <p:cTn id="173" dur="500" fill="hold"/>
                                        <p:tgtEl>
                                          <p:spTgt spid="19"/>
                                        </p:tgtEl>
                                        <p:attrNameLst>
                                          <p:attrName>fill.type</p:attrName>
                                        </p:attrNameLst>
                                      </p:cBhvr>
                                      <p:to>
                                        <p:strVal val="solid"/>
                                      </p:to>
                                    </p:set>
                                    <p:set>
                                      <p:cBhvr>
                                        <p:cTn id="174" dur="500" fill="hold"/>
                                        <p:tgtEl>
                                          <p:spTgt spid="19"/>
                                        </p:tgtEl>
                                        <p:attrNameLst>
                                          <p:attrName>fill.on</p:attrName>
                                        </p:attrNameLst>
                                      </p:cBhvr>
                                      <p:to>
                                        <p:strVal val="true"/>
                                      </p:to>
                                    </p:set>
                                  </p:childTnLst>
                                </p:cTn>
                              </p:par>
                              <p:par>
                                <p:cTn id="175" presetID="1" presetClass="emph" presetSubtype="2" fill="hold" nodeType="withEffect">
                                  <p:stCondLst>
                                    <p:cond delay="0"/>
                                  </p:stCondLst>
                                  <p:childTnLst>
                                    <p:animClr clrSpc="rgb" dir="cw">
                                      <p:cBhvr>
                                        <p:cTn id="176" dur="500" fill="hold"/>
                                        <p:tgtEl>
                                          <p:spTgt spid="11"/>
                                        </p:tgtEl>
                                        <p:attrNameLst>
                                          <p:attrName>fillcolor</p:attrName>
                                        </p:attrNameLst>
                                      </p:cBhvr>
                                      <p:to>
                                        <a:srgbClr val="12FC39"/>
                                      </p:to>
                                    </p:animClr>
                                    <p:set>
                                      <p:cBhvr>
                                        <p:cTn id="177" dur="500" fill="hold"/>
                                        <p:tgtEl>
                                          <p:spTgt spid="11"/>
                                        </p:tgtEl>
                                        <p:attrNameLst>
                                          <p:attrName>fill.type</p:attrName>
                                        </p:attrNameLst>
                                      </p:cBhvr>
                                      <p:to>
                                        <p:strVal val="solid"/>
                                      </p:to>
                                    </p:set>
                                    <p:set>
                                      <p:cBhvr>
                                        <p:cTn id="178" dur="500" fill="hold"/>
                                        <p:tgtEl>
                                          <p:spTgt spid="11"/>
                                        </p:tgtEl>
                                        <p:attrNameLst>
                                          <p:attrName>fill.on</p:attrName>
                                        </p:attrNameLst>
                                      </p:cBhvr>
                                      <p:to>
                                        <p:strVal val="true"/>
                                      </p:to>
                                    </p:set>
                                  </p:childTnLst>
                                </p:cTn>
                              </p:par>
                            </p:childTnLst>
                          </p:cTn>
                        </p:par>
                      </p:childTnLst>
                    </p:cTn>
                  </p:par>
                  <p:par>
                    <p:cTn id="179" fill="hold">
                      <p:stCondLst>
                        <p:cond delay="indefinite"/>
                      </p:stCondLst>
                      <p:childTnLst>
                        <p:par>
                          <p:cTn id="180" fill="hold">
                            <p:stCondLst>
                              <p:cond delay="0"/>
                            </p:stCondLst>
                            <p:childTnLst>
                              <p:par>
                                <p:cTn id="181" presetID="1" presetClass="emph" presetSubtype="2" fill="hold" nodeType="clickEffect">
                                  <p:stCondLst>
                                    <p:cond delay="0"/>
                                  </p:stCondLst>
                                  <p:childTnLst>
                                    <p:animClr clrSpc="rgb" dir="cw">
                                      <p:cBhvr>
                                        <p:cTn id="182" dur="500" fill="hold"/>
                                        <p:tgtEl>
                                          <p:spTgt spid="34"/>
                                        </p:tgtEl>
                                        <p:attrNameLst>
                                          <p:attrName>fillcolor</p:attrName>
                                        </p:attrNameLst>
                                      </p:cBhvr>
                                      <p:to>
                                        <a:srgbClr val="DBFC12"/>
                                      </p:to>
                                    </p:animClr>
                                    <p:set>
                                      <p:cBhvr>
                                        <p:cTn id="183" dur="500" fill="hold"/>
                                        <p:tgtEl>
                                          <p:spTgt spid="34"/>
                                        </p:tgtEl>
                                        <p:attrNameLst>
                                          <p:attrName>fill.type</p:attrName>
                                        </p:attrNameLst>
                                      </p:cBhvr>
                                      <p:to>
                                        <p:strVal val="solid"/>
                                      </p:to>
                                    </p:set>
                                    <p:set>
                                      <p:cBhvr>
                                        <p:cTn id="184" dur="500" fill="hold"/>
                                        <p:tgtEl>
                                          <p:spTgt spid="34"/>
                                        </p:tgtEl>
                                        <p:attrNameLst>
                                          <p:attrName>fill.on</p:attrName>
                                        </p:attrNameLst>
                                      </p:cBhvr>
                                      <p:to>
                                        <p:strVal val="true"/>
                                      </p:to>
                                    </p:set>
                                  </p:childTnLst>
                                </p:cTn>
                              </p:par>
                              <p:par>
                                <p:cTn id="185" presetID="1" presetClass="emph" presetSubtype="2" fill="hold" nodeType="withEffect">
                                  <p:stCondLst>
                                    <p:cond delay="0"/>
                                  </p:stCondLst>
                                  <p:childTnLst>
                                    <p:animClr clrSpc="rgb" dir="cw">
                                      <p:cBhvr>
                                        <p:cTn id="186" dur="500" fill="hold"/>
                                        <p:tgtEl>
                                          <p:spTgt spid="23"/>
                                        </p:tgtEl>
                                        <p:attrNameLst>
                                          <p:attrName>fillcolor</p:attrName>
                                        </p:attrNameLst>
                                      </p:cBhvr>
                                      <p:to>
                                        <a:srgbClr val="F717D7"/>
                                      </p:to>
                                    </p:animClr>
                                    <p:set>
                                      <p:cBhvr>
                                        <p:cTn id="187" dur="500" fill="hold"/>
                                        <p:tgtEl>
                                          <p:spTgt spid="23"/>
                                        </p:tgtEl>
                                        <p:attrNameLst>
                                          <p:attrName>fill.type</p:attrName>
                                        </p:attrNameLst>
                                      </p:cBhvr>
                                      <p:to>
                                        <p:strVal val="solid"/>
                                      </p:to>
                                    </p:set>
                                    <p:set>
                                      <p:cBhvr>
                                        <p:cTn id="188" dur="500" fill="hold"/>
                                        <p:tgtEl>
                                          <p:spTgt spid="23"/>
                                        </p:tgtEl>
                                        <p:attrNameLst>
                                          <p:attrName>fill.on</p:attrName>
                                        </p:attrNameLst>
                                      </p:cBhvr>
                                      <p:to>
                                        <p:strVal val="true"/>
                                      </p:to>
                                    </p:set>
                                  </p:childTnLst>
                                </p:cTn>
                              </p:par>
                              <p:par>
                                <p:cTn id="189" presetID="1" presetClass="emph" presetSubtype="2" fill="hold" nodeType="withEffect">
                                  <p:stCondLst>
                                    <p:cond delay="0"/>
                                  </p:stCondLst>
                                  <p:childTnLst>
                                    <p:animClr clrSpc="rgb" dir="cw">
                                      <p:cBhvr>
                                        <p:cTn id="190" dur="500" fill="hold"/>
                                        <p:tgtEl>
                                          <p:spTgt spid="21"/>
                                        </p:tgtEl>
                                        <p:attrNameLst>
                                          <p:attrName>fillcolor</p:attrName>
                                        </p:attrNameLst>
                                      </p:cBhvr>
                                      <p:to>
                                        <a:schemeClr val="accent1"/>
                                      </p:to>
                                    </p:animClr>
                                    <p:set>
                                      <p:cBhvr>
                                        <p:cTn id="191" dur="500" fill="hold"/>
                                        <p:tgtEl>
                                          <p:spTgt spid="21"/>
                                        </p:tgtEl>
                                        <p:attrNameLst>
                                          <p:attrName>fill.type</p:attrName>
                                        </p:attrNameLst>
                                      </p:cBhvr>
                                      <p:to>
                                        <p:strVal val="solid"/>
                                      </p:to>
                                    </p:set>
                                    <p:set>
                                      <p:cBhvr>
                                        <p:cTn id="192" dur="500" fill="hold"/>
                                        <p:tgtEl>
                                          <p:spTgt spid="21"/>
                                        </p:tgtEl>
                                        <p:attrNameLst>
                                          <p:attrName>fill.on</p:attrName>
                                        </p:attrNameLst>
                                      </p:cBhvr>
                                      <p:to>
                                        <p:strVal val="true"/>
                                      </p:to>
                                    </p:set>
                                  </p:childTnLst>
                                </p:cTn>
                              </p:par>
                              <p:par>
                                <p:cTn id="193" presetID="1" presetClass="emph" presetSubtype="2" fill="hold" nodeType="withEffect">
                                  <p:stCondLst>
                                    <p:cond delay="0"/>
                                  </p:stCondLst>
                                  <p:childTnLst>
                                    <p:animClr clrSpc="rgb" dir="cw">
                                      <p:cBhvr>
                                        <p:cTn id="194" dur="500" fill="hold"/>
                                        <p:tgtEl>
                                          <p:spTgt spid="9"/>
                                        </p:tgtEl>
                                        <p:attrNameLst>
                                          <p:attrName>fillcolor</p:attrName>
                                        </p:attrNameLst>
                                      </p:cBhvr>
                                      <p:to>
                                        <a:srgbClr val="12FC39"/>
                                      </p:to>
                                    </p:animClr>
                                    <p:set>
                                      <p:cBhvr>
                                        <p:cTn id="195" dur="500" fill="hold"/>
                                        <p:tgtEl>
                                          <p:spTgt spid="9"/>
                                        </p:tgtEl>
                                        <p:attrNameLst>
                                          <p:attrName>fill.type</p:attrName>
                                        </p:attrNameLst>
                                      </p:cBhvr>
                                      <p:to>
                                        <p:strVal val="solid"/>
                                      </p:to>
                                    </p:set>
                                    <p:set>
                                      <p:cBhvr>
                                        <p:cTn id="196" dur="500" fill="hold"/>
                                        <p:tgtEl>
                                          <p:spTgt spid="9"/>
                                        </p:tgtEl>
                                        <p:attrNameLst>
                                          <p:attrName>fill.on</p:attrName>
                                        </p:attrNameLst>
                                      </p:cBhvr>
                                      <p:to>
                                        <p:strVal val="true"/>
                                      </p:to>
                                    </p:set>
                                  </p:childTnLst>
                                </p:cTn>
                              </p:par>
                            </p:childTnLst>
                          </p:cTn>
                        </p:par>
                      </p:childTnLst>
                    </p:cTn>
                  </p:par>
                  <p:par>
                    <p:cTn id="197" fill="hold">
                      <p:stCondLst>
                        <p:cond delay="indefinite"/>
                      </p:stCondLst>
                      <p:childTnLst>
                        <p:par>
                          <p:cTn id="198" fill="hold">
                            <p:stCondLst>
                              <p:cond delay="0"/>
                            </p:stCondLst>
                            <p:childTnLst>
                              <p:par>
                                <p:cTn id="199" presetID="1" presetClass="emph" presetSubtype="2" fill="hold" nodeType="clickEffect">
                                  <p:stCondLst>
                                    <p:cond delay="0"/>
                                  </p:stCondLst>
                                  <p:childTnLst>
                                    <p:animClr clrSpc="rgb" dir="cw">
                                      <p:cBhvr>
                                        <p:cTn id="200" dur="500" fill="hold"/>
                                        <p:tgtEl>
                                          <p:spTgt spid="36"/>
                                        </p:tgtEl>
                                        <p:attrNameLst>
                                          <p:attrName>fillcolor</p:attrName>
                                        </p:attrNameLst>
                                      </p:cBhvr>
                                      <p:to>
                                        <a:srgbClr val="F717D7"/>
                                      </p:to>
                                    </p:animClr>
                                    <p:set>
                                      <p:cBhvr>
                                        <p:cTn id="201" dur="500" fill="hold"/>
                                        <p:tgtEl>
                                          <p:spTgt spid="36"/>
                                        </p:tgtEl>
                                        <p:attrNameLst>
                                          <p:attrName>fill.type</p:attrName>
                                        </p:attrNameLst>
                                      </p:cBhvr>
                                      <p:to>
                                        <p:strVal val="solid"/>
                                      </p:to>
                                    </p:set>
                                    <p:set>
                                      <p:cBhvr>
                                        <p:cTn id="202" dur="500" fill="hold"/>
                                        <p:tgtEl>
                                          <p:spTgt spid="36"/>
                                        </p:tgtEl>
                                        <p:attrNameLst>
                                          <p:attrName>fill.on</p:attrName>
                                        </p:attrNameLst>
                                      </p:cBhvr>
                                      <p:to>
                                        <p:strVal val="true"/>
                                      </p:to>
                                    </p:set>
                                  </p:childTnLst>
                                </p:cTn>
                              </p:par>
                              <p:par>
                                <p:cTn id="203" presetID="1" presetClass="emph" presetSubtype="2" fill="hold" nodeType="withEffect">
                                  <p:stCondLst>
                                    <p:cond delay="0"/>
                                  </p:stCondLst>
                                  <p:childTnLst>
                                    <p:animClr clrSpc="rgb" dir="cw">
                                      <p:cBhvr>
                                        <p:cTn id="204" dur="500" fill="hold"/>
                                        <p:tgtEl>
                                          <p:spTgt spid="23"/>
                                        </p:tgtEl>
                                        <p:attrNameLst>
                                          <p:attrName>fillcolor</p:attrName>
                                        </p:attrNameLst>
                                      </p:cBhvr>
                                      <p:to>
                                        <a:schemeClr val="accent1"/>
                                      </p:to>
                                    </p:animClr>
                                    <p:set>
                                      <p:cBhvr>
                                        <p:cTn id="205" dur="500" fill="hold"/>
                                        <p:tgtEl>
                                          <p:spTgt spid="23"/>
                                        </p:tgtEl>
                                        <p:attrNameLst>
                                          <p:attrName>fill.type</p:attrName>
                                        </p:attrNameLst>
                                      </p:cBhvr>
                                      <p:to>
                                        <p:strVal val="solid"/>
                                      </p:to>
                                    </p:set>
                                    <p:set>
                                      <p:cBhvr>
                                        <p:cTn id="206" dur="500" fill="hold"/>
                                        <p:tgtEl>
                                          <p:spTgt spid="23"/>
                                        </p:tgtEl>
                                        <p:attrNameLst>
                                          <p:attrName>fill.on</p:attrName>
                                        </p:attrNameLst>
                                      </p:cBhvr>
                                      <p:to>
                                        <p:strVal val="true"/>
                                      </p:to>
                                    </p:set>
                                  </p:childTnLst>
                                </p:cTn>
                              </p:par>
                              <p:par>
                                <p:cTn id="207" presetID="1" presetClass="emph" presetSubtype="2" fill="hold" nodeType="withEffect">
                                  <p:stCondLst>
                                    <p:cond delay="0"/>
                                  </p:stCondLst>
                                  <p:childTnLst>
                                    <p:animClr clrSpc="rgb" dir="cw">
                                      <p:cBhvr>
                                        <p:cTn id="208" dur="500" fill="hold"/>
                                        <p:tgtEl>
                                          <p:spTgt spid="12"/>
                                        </p:tgtEl>
                                        <p:attrNameLst>
                                          <p:attrName>fillcolor</p:attrName>
                                        </p:attrNameLst>
                                      </p:cBhvr>
                                      <p:to>
                                        <a:srgbClr val="12FC39"/>
                                      </p:to>
                                    </p:animClr>
                                    <p:set>
                                      <p:cBhvr>
                                        <p:cTn id="209" dur="500" fill="hold"/>
                                        <p:tgtEl>
                                          <p:spTgt spid="12"/>
                                        </p:tgtEl>
                                        <p:attrNameLst>
                                          <p:attrName>fill.type</p:attrName>
                                        </p:attrNameLst>
                                      </p:cBhvr>
                                      <p:to>
                                        <p:strVal val="solid"/>
                                      </p:to>
                                    </p:set>
                                    <p:set>
                                      <p:cBhvr>
                                        <p:cTn id="210" dur="5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P spid="17" grpId="0" animBg="1"/>
      <p:bldP spid="18" grpId="0" animBg="1"/>
      <p:bldP spid="19" grpId="0" animBg="1"/>
      <p:bldP spid="20" grpId="0" animBg="1"/>
      <p:bldP spid="21" grpId="0" animBg="1"/>
      <p:bldP spid="22" grpId="0" animBg="1"/>
      <p:bldP spid="23" grpId="0" animBg="1"/>
      <p:bldP spid="24" grpId="0" animBg="1"/>
      <p:bldP spid="33" grpId="0" animBg="1"/>
      <p:bldP spid="34" grpId="0" animBg="1"/>
      <p:bldP spid="35" grpId="0" animBg="1"/>
      <p:bldP spid="36" grpId="0" animBg="1"/>
      <p:bldP spid="37" grpId="0" animBg="1"/>
      <p:bldP spid="38" grpId="0" animBg="1"/>
      <p:bldP spid="39" grpId="0" animBg="1"/>
      <p:bldP spid="40" grpId="0" animBg="1"/>
      <p:bldP spid="13" grpId="0"/>
      <p:bldP spid="1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algn="r" eaLnBrk="1" hangingPunct="1"/>
            <a:r>
              <a:rPr lang="he-IL" dirty="0"/>
              <a:t>בהקשר שלנו</a:t>
            </a:r>
            <a:endParaRPr lang="en-US" dirty="0"/>
          </a:p>
        </p:txBody>
      </p:sp>
      <p:sp>
        <p:nvSpPr>
          <p:cNvPr id="3" name="Content Placeholder 2"/>
          <p:cNvSpPr>
            <a:spLocks noGrp="1"/>
          </p:cNvSpPr>
          <p:nvPr>
            <p:ph idx="1"/>
          </p:nvPr>
        </p:nvSpPr>
        <p:spPr>
          <a:xfrm>
            <a:off x="457200" y="1547155"/>
            <a:ext cx="8229600" cy="2620963"/>
          </a:xfrm>
        </p:spPr>
        <p:txBody>
          <a:bodyPr rtlCol="0">
            <a:normAutofit/>
          </a:bodyPr>
          <a:lstStyle/>
          <a:p>
            <a:pPr algn="r" rtl="1" eaLnBrk="1" fontAlgn="auto" hangingPunct="1">
              <a:spcAft>
                <a:spcPts val="0"/>
              </a:spcAft>
              <a:buFont typeface="Arial" pitchFamily="34" charset="0"/>
              <a:buChar char="•"/>
              <a:defRPr/>
            </a:pPr>
            <a:endParaRPr lang="en-US" dirty="0"/>
          </a:p>
          <a:p>
            <a:pPr algn="r" rtl="1" eaLnBrk="1" fontAlgn="auto" hangingPunct="1">
              <a:spcAft>
                <a:spcPts val="0"/>
              </a:spcAft>
              <a:buFont typeface="Arial" pitchFamily="34" charset="0"/>
              <a:buChar char="•"/>
              <a:defRPr/>
            </a:pPr>
            <a:r>
              <a:rPr lang="he-IL" dirty="0"/>
              <a:t> צינור מדרגה </a:t>
            </a:r>
            <a:r>
              <a:rPr lang="en-US" dirty="0"/>
              <a:t>K</a:t>
            </a:r>
            <a:r>
              <a:rPr lang="he-IL" dirty="0"/>
              <a:t>  (</a:t>
            </a:r>
            <a:r>
              <a:rPr lang="en-US" dirty="0"/>
              <a:t>K-pipeline</a:t>
            </a:r>
            <a:r>
              <a:rPr lang="he-IL" dirty="0"/>
              <a:t>) זהו מעגל ללא חוגים הבנוי מלוגיקה צירופית ורגיסטרים כך ש</a:t>
            </a:r>
            <a:r>
              <a:rPr lang="he-IL" b="1" dirty="0"/>
              <a:t>כל מסלול מכניסה ליציאה</a:t>
            </a:r>
            <a:r>
              <a:rPr lang="he-IL" dirty="0"/>
              <a:t> עובר דרך </a:t>
            </a:r>
            <a:r>
              <a:rPr lang="en-US" dirty="0"/>
              <a:t>K</a:t>
            </a:r>
            <a:r>
              <a:rPr lang="he-IL" dirty="0"/>
              <a:t> רגיסטרים בדיוק.</a:t>
            </a:r>
            <a:endParaRPr lang="en-US" dirty="0"/>
          </a:p>
          <a:p>
            <a:pPr algn="r" rtl="1" eaLnBrk="1" fontAlgn="auto" hangingPunct="1">
              <a:spcAft>
                <a:spcPts val="0"/>
              </a:spcAft>
              <a:buFont typeface="Arial" pitchFamily="34" charset="0"/>
              <a:buChar char="•"/>
              <a:defRPr/>
            </a:pPr>
            <a:r>
              <a:rPr lang="he-IL" dirty="0"/>
              <a:t> יש למקם רגיסטר בכניסת המערכת או ביציאתה (לצורך סינכרון עם מערכות אחרות). נהוג למקם את הרגיסטר ביציאה מהמערכת.</a:t>
            </a:r>
            <a:endParaRPr lang="en-US" dirty="0"/>
          </a:p>
          <a:p>
            <a:pPr algn="r" rtl="1" eaLnBrk="1" fontAlgn="auto" hangingPunct="1">
              <a:spcAft>
                <a:spcPts val="0"/>
              </a:spcAft>
              <a:buFont typeface="Arial" pitchFamily="34" charset="0"/>
              <a:buChar char="•"/>
              <a:defRPr/>
            </a:pPr>
            <a:endParaRPr lang="en-US" dirty="0"/>
          </a:p>
        </p:txBody>
      </p:sp>
      <p:sp>
        <p:nvSpPr>
          <p:cNvPr id="20492" name="Slide Number Placeholder 38"/>
          <p:cNvSpPr>
            <a:spLocks noGrp="1"/>
          </p:cNvSpPr>
          <p:nvPr>
            <p:ph type="sldNum" sz="quarter" idx="12"/>
          </p:nvPr>
        </p:nvSpPr>
        <p:spPr bwMode="auto">
          <a:noFill/>
          <a:ln>
            <a:miter lim="800000"/>
            <a:headEnd/>
            <a:tailEnd/>
          </a:ln>
        </p:spPr>
        <p:txBody>
          <a:bodyPr/>
          <a:lstStyle/>
          <a:p>
            <a:fld id="{0D08FFEB-200F-4DA6-960B-842928C2ABBB}" type="slidenum">
              <a:rPr lang="he-IL" smtClean="0"/>
              <a:pPr/>
              <a:t>12</a:t>
            </a:fld>
            <a:endParaRPr lang="en-US"/>
          </a:p>
        </p:txBody>
      </p:sp>
      <p:grpSp>
        <p:nvGrpSpPr>
          <p:cNvPr id="82" name="Group 49"/>
          <p:cNvGrpSpPr>
            <a:grpSpLocks/>
          </p:cNvGrpSpPr>
          <p:nvPr/>
        </p:nvGrpSpPr>
        <p:grpSpPr bwMode="auto">
          <a:xfrm>
            <a:off x="1001177" y="3809695"/>
            <a:ext cx="5105400" cy="609600"/>
            <a:chOff x="533400" y="1676400"/>
            <a:chExt cx="5105400" cy="609600"/>
          </a:xfrm>
        </p:grpSpPr>
        <p:grpSp>
          <p:nvGrpSpPr>
            <p:cNvPr id="83" name="Group 7"/>
            <p:cNvGrpSpPr>
              <a:grpSpLocks/>
            </p:cNvGrpSpPr>
            <p:nvPr/>
          </p:nvGrpSpPr>
          <p:grpSpPr bwMode="auto">
            <a:xfrm>
              <a:off x="533400" y="1676400"/>
              <a:ext cx="5105400" cy="609600"/>
              <a:chOff x="1600200" y="2286000"/>
              <a:chExt cx="5105400" cy="609600"/>
            </a:xfrm>
          </p:grpSpPr>
          <p:sp>
            <p:nvSpPr>
              <p:cNvPr id="87" name="Rectangle 86"/>
              <p:cNvSpPr/>
              <p:nvPr/>
            </p:nvSpPr>
            <p:spPr>
              <a:xfrm>
                <a:off x="4343400" y="22860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88" name="Rectangle 87"/>
              <p:cNvSpPr/>
              <p:nvPr/>
            </p:nvSpPr>
            <p:spPr>
              <a:xfrm>
                <a:off x="1600200" y="22860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89" name="Rectangle 88"/>
              <p:cNvSpPr/>
              <p:nvPr/>
            </p:nvSpPr>
            <p:spPr>
              <a:xfrm>
                <a:off x="2971800" y="22860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90" name="Rectangle 89"/>
              <p:cNvSpPr/>
              <p:nvPr/>
            </p:nvSpPr>
            <p:spPr>
              <a:xfrm>
                <a:off x="5715000" y="22860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grpSp>
        <p:cxnSp>
          <p:nvCxnSpPr>
            <p:cNvPr id="84" name="Straight Arrow Connector 83"/>
            <p:cNvCxnSpPr>
              <a:stCxn id="88" idx="3"/>
              <a:endCxn id="89" idx="1"/>
            </p:cNvCxnSpPr>
            <p:nvPr/>
          </p:nvCxnSpPr>
          <p:spPr>
            <a:xfrm>
              <a:off x="1524000" y="19812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9" idx="3"/>
              <a:endCxn id="87" idx="1"/>
            </p:cNvCxnSpPr>
            <p:nvPr/>
          </p:nvCxnSpPr>
          <p:spPr>
            <a:xfrm>
              <a:off x="2895600" y="19812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7" idx="3"/>
              <a:endCxn id="90" idx="1"/>
            </p:cNvCxnSpPr>
            <p:nvPr/>
          </p:nvCxnSpPr>
          <p:spPr>
            <a:xfrm>
              <a:off x="4267200" y="19812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1" name="TextBox 50"/>
          <p:cNvSpPr txBox="1">
            <a:spLocks noChangeArrowheads="1"/>
          </p:cNvSpPr>
          <p:nvPr/>
        </p:nvSpPr>
        <p:spPr bwMode="auto">
          <a:xfrm>
            <a:off x="6906677" y="3390595"/>
            <a:ext cx="914400" cy="646113"/>
          </a:xfrm>
          <a:prstGeom prst="rect">
            <a:avLst/>
          </a:prstGeom>
          <a:noFill/>
          <a:ln w="9525">
            <a:solidFill>
              <a:schemeClr val="accent1"/>
            </a:solidFill>
            <a:miter lim="800000"/>
            <a:headEnd/>
            <a:tailEnd/>
          </a:ln>
        </p:spPr>
        <p:txBody>
          <a:bodyPr>
            <a:spAutoFit/>
          </a:bodyPr>
          <a:lstStyle/>
          <a:p>
            <a:pPr algn="l" rtl="0"/>
            <a:r>
              <a:rPr lang="he-IL" dirty="0">
                <a:latin typeface="Calibri" pitchFamily="34" charset="0"/>
              </a:rPr>
              <a:t>לוגיקה צירופית</a:t>
            </a:r>
            <a:endParaRPr lang="en-US" dirty="0">
              <a:latin typeface="Calibri" pitchFamily="34" charset="0"/>
            </a:endParaRPr>
          </a:p>
        </p:txBody>
      </p:sp>
      <p:cxnSp>
        <p:nvCxnSpPr>
          <p:cNvPr id="92" name="Straight Arrow Connector 91"/>
          <p:cNvCxnSpPr>
            <a:stCxn id="91" idx="1"/>
          </p:cNvCxnSpPr>
          <p:nvPr/>
        </p:nvCxnSpPr>
        <p:spPr>
          <a:xfrm rot="10800000" flipV="1">
            <a:off x="6106577" y="3714445"/>
            <a:ext cx="800100" cy="95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93" name="Group 68"/>
          <p:cNvGrpSpPr>
            <a:grpSpLocks/>
          </p:cNvGrpSpPr>
          <p:nvPr/>
        </p:nvGrpSpPr>
        <p:grpSpPr bwMode="auto">
          <a:xfrm>
            <a:off x="1001177" y="4724095"/>
            <a:ext cx="6858000" cy="914400"/>
            <a:chOff x="533400" y="2819400"/>
            <a:chExt cx="6858000" cy="914400"/>
          </a:xfrm>
        </p:grpSpPr>
        <p:grpSp>
          <p:nvGrpSpPr>
            <p:cNvPr id="94" name="Group 43"/>
            <p:cNvGrpSpPr>
              <a:grpSpLocks/>
            </p:cNvGrpSpPr>
            <p:nvPr/>
          </p:nvGrpSpPr>
          <p:grpSpPr bwMode="auto">
            <a:xfrm>
              <a:off x="533400" y="2819400"/>
              <a:ext cx="5334000" cy="914400"/>
              <a:chOff x="1600200" y="3810000"/>
              <a:chExt cx="5334000" cy="914400"/>
            </a:xfrm>
          </p:grpSpPr>
          <p:sp>
            <p:nvSpPr>
              <p:cNvPr id="97" name="Rectangle 96"/>
              <p:cNvSpPr/>
              <p:nvPr/>
            </p:nvSpPr>
            <p:spPr>
              <a:xfrm>
                <a:off x="1600200" y="39624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98" name="Rectangle 97"/>
              <p:cNvSpPr/>
              <p:nvPr/>
            </p:nvSpPr>
            <p:spPr>
              <a:xfrm>
                <a:off x="2743200" y="3810000"/>
                <a:ext cx="762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rtl="0" fontAlgn="auto">
                  <a:spcBef>
                    <a:spcPts val="0"/>
                  </a:spcBef>
                  <a:spcAft>
                    <a:spcPts val="0"/>
                  </a:spcAft>
                  <a:defRPr/>
                </a:pPr>
                <a:endParaRPr lang="en-US"/>
              </a:p>
            </p:txBody>
          </p:sp>
          <p:sp>
            <p:nvSpPr>
              <p:cNvPr id="99" name="Rectangle 98"/>
              <p:cNvSpPr/>
              <p:nvPr/>
            </p:nvSpPr>
            <p:spPr>
              <a:xfrm>
                <a:off x="2971800" y="39624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100" name="Rectangle 99"/>
              <p:cNvSpPr/>
              <p:nvPr/>
            </p:nvSpPr>
            <p:spPr>
              <a:xfrm>
                <a:off x="4114800" y="3810000"/>
                <a:ext cx="762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rtl="0" fontAlgn="auto">
                  <a:spcBef>
                    <a:spcPts val="0"/>
                  </a:spcBef>
                  <a:spcAft>
                    <a:spcPts val="0"/>
                  </a:spcAft>
                  <a:defRPr/>
                </a:pPr>
                <a:endParaRPr lang="en-US"/>
              </a:p>
            </p:txBody>
          </p:sp>
          <p:sp>
            <p:nvSpPr>
              <p:cNvPr id="101" name="Rectangle 100"/>
              <p:cNvSpPr/>
              <p:nvPr/>
            </p:nvSpPr>
            <p:spPr>
              <a:xfrm>
                <a:off x="4343400" y="39624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102" name="Rectangle 101"/>
              <p:cNvSpPr/>
              <p:nvPr/>
            </p:nvSpPr>
            <p:spPr>
              <a:xfrm>
                <a:off x="5486400" y="3810000"/>
                <a:ext cx="762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rtl="0" fontAlgn="auto">
                  <a:spcBef>
                    <a:spcPts val="0"/>
                  </a:spcBef>
                  <a:spcAft>
                    <a:spcPts val="0"/>
                  </a:spcAft>
                  <a:defRPr/>
                </a:pPr>
                <a:endParaRPr lang="en-US"/>
              </a:p>
            </p:txBody>
          </p:sp>
          <p:sp>
            <p:nvSpPr>
              <p:cNvPr id="103" name="Rectangle 102"/>
              <p:cNvSpPr/>
              <p:nvPr/>
            </p:nvSpPr>
            <p:spPr>
              <a:xfrm>
                <a:off x="5715000" y="39624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104" name="Rectangle 103"/>
              <p:cNvSpPr/>
              <p:nvPr/>
            </p:nvSpPr>
            <p:spPr>
              <a:xfrm>
                <a:off x="6858000" y="3810000"/>
                <a:ext cx="762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rtl="0" fontAlgn="auto">
                  <a:spcBef>
                    <a:spcPts val="0"/>
                  </a:spcBef>
                  <a:spcAft>
                    <a:spcPts val="0"/>
                  </a:spcAft>
                  <a:defRPr/>
                </a:pPr>
                <a:endParaRPr lang="en-US"/>
              </a:p>
            </p:txBody>
          </p:sp>
          <p:cxnSp>
            <p:nvCxnSpPr>
              <p:cNvPr id="105" name="Straight Arrow Connector 104"/>
              <p:cNvCxnSpPr>
                <a:stCxn id="97" idx="3"/>
                <a:endCxn id="98" idx="1"/>
              </p:cNvCxnSpPr>
              <p:nvPr/>
            </p:nvCxnSpPr>
            <p:spPr>
              <a:xfrm>
                <a:off x="2590800" y="42672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98" idx="3"/>
                <a:endCxn id="99" idx="1"/>
              </p:cNvCxnSpPr>
              <p:nvPr/>
            </p:nvCxnSpPr>
            <p:spPr>
              <a:xfrm>
                <a:off x="2819400" y="42672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9" idx="3"/>
                <a:endCxn id="100" idx="1"/>
              </p:cNvCxnSpPr>
              <p:nvPr/>
            </p:nvCxnSpPr>
            <p:spPr>
              <a:xfrm>
                <a:off x="3962400" y="42672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00" idx="3"/>
                <a:endCxn id="101" idx="1"/>
              </p:cNvCxnSpPr>
              <p:nvPr/>
            </p:nvCxnSpPr>
            <p:spPr>
              <a:xfrm>
                <a:off x="4191000" y="42672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01" idx="3"/>
                <a:endCxn id="102" idx="1"/>
              </p:cNvCxnSpPr>
              <p:nvPr/>
            </p:nvCxnSpPr>
            <p:spPr>
              <a:xfrm>
                <a:off x="5334000" y="42672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2" idx="3"/>
                <a:endCxn id="103" idx="1"/>
              </p:cNvCxnSpPr>
              <p:nvPr/>
            </p:nvCxnSpPr>
            <p:spPr>
              <a:xfrm>
                <a:off x="5562600" y="42672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3" idx="3"/>
                <a:endCxn id="104" idx="1"/>
              </p:cNvCxnSpPr>
              <p:nvPr/>
            </p:nvCxnSpPr>
            <p:spPr>
              <a:xfrm>
                <a:off x="6705600" y="42672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5" name="TextBox 58"/>
            <p:cNvSpPr txBox="1">
              <a:spLocks noChangeArrowheads="1"/>
            </p:cNvSpPr>
            <p:nvPr/>
          </p:nvSpPr>
          <p:spPr bwMode="auto">
            <a:xfrm>
              <a:off x="6400800" y="2819400"/>
              <a:ext cx="990600" cy="369332"/>
            </a:xfrm>
            <a:prstGeom prst="rect">
              <a:avLst/>
            </a:prstGeom>
            <a:noFill/>
            <a:ln w="9525">
              <a:solidFill>
                <a:schemeClr val="accent1"/>
              </a:solidFill>
              <a:miter lim="800000"/>
              <a:headEnd/>
              <a:tailEnd/>
            </a:ln>
          </p:spPr>
          <p:txBody>
            <a:bodyPr>
              <a:spAutoFit/>
            </a:bodyPr>
            <a:lstStyle/>
            <a:p>
              <a:r>
                <a:rPr lang="he-IL" dirty="0">
                  <a:latin typeface="Calibri" pitchFamily="34" charset="0"/>
                </a:rPr>
                <a:t>דלגלג </a:t>
              </a:r>
              <a:r>
                <a:rPr lang="en-US" dirty="0">
                  <a:latin typeface="Calibri" pitchFamily="34" charset="0"/>
                </a:rPr>
                <a:t>FF</a:t>
              </a:r>
            </a:p>
          </p:txBody>
        </p:sp>
        <p:cxnSp>
          <p:nvCxnSpPr>
            <p:cNvPr id="96" name="Straight Arrow Connector 95"/>
            <p:cNvCxnSpPr>
              <a:stCxn id="95" idx="1"/>
              <a:endCxn id="104" idx="3"/>
            </p:cNvCxnSpPr>
            <p:nvPr/>
          </p:nvCxnSpPr>
          <p:spPr>
            <a:xfrm rot="10800000" flipV="1">
              <a:off x="5867400" y="3003550"/>
              <a:ext cx="533400" cy="273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12" name="TextBox 69"/>
          <p:cNvSpPr txBox="1">
            <a:spLocks noChangeArrowheads="1"/>
          </p:cNvSpPr>
          <p:nvPr/>
        </p:nvSpPr>
        <p:spPr bwMode="auto">
          <a:xfrm>
            <a:off x="2906177" y="5929625"/>
            <a:ext cx="1676400" cy="369888"/>
          </a:xfrm>
          <a:prstGeom prst="rect">
            <a:avLst/>
          </a:prstGeom>
          <a:noFill/>
          <a:ln w="9525">
            <a:noFill/>
            <a:miter lim="800000"/>
            <a:headEnd/>
            <a:tailEnd/>
          </a:ln>
        </p:spPr>
        <p:txBody>
          <a:bodyPr>
            <a:spAutoFit/>
          </a:bodyPr>
          <a:lstStyle/>
          <a:p>
            <a:pPr algn="l" rtl="0"/>
            <a:r>
              <a:rPr lang="he-IL" dirty="0">
                <a:latin typeface="Calibri" pitchFamily="34" charset="0"/>
              </a:rPr>
              <a:t>צינור מדרגה 4</a:t>
            </a:r>
            <a:endParaRPr lang="en-US" dirty="0">
              <a:latin typeface="Calibri" pitchFamily="34" charset="0"/>
            </a:endParaRPr>
          </a:p>
        </p:txBody>
      </p:sp>
      <p:sp>
        <p:nvSpPr>
          <p:cNvPr id="114" name="Left Brace 113"/>
          <p:cNvSpPr/>
          <p:nvPr/>
        </p:nvSpPr>
        <p:spPr>
          <a:xfrm rot="16200000">
            <a:off x="3458627" y="2952445"/>
            <a:ext cx="495300" cy="5562600"/>
          </a:xfrm>
          <a:prstGeom prst="leftBrace">
            <a:avLst>
              <a:gd name="adj1" fmla="val 55190"/>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rtl="0" fontAlgn="auto">
              <a:spcBef>
                <a:spcPts val="0"/>
              </a:spcBef>
              <a:spcAft>
                <a:spcPts val="0"/>
              </a:spcAft>
              <a:defRPr/>
            </a:pPr>
            <a:endParaRPr lang="en-US"/>
          </a:p>
        </p:txBody>
      </p:sp>
      <p:cxnSp>
        <p:nvCxnSpPr>
          <p:cNvPr id="115" name="Straight Arrow Connector 114"/>
          <p:cNvCxnSpPr>
            <a:stCxn id="91" idx="1"/>
          </p:cNvCxnSpPr>
          <p:nvPr/>
        </p:nvCxnSpPr>
        <p:spPr>
          <a:xfrm rot="10800000" flipV="1">
            <a:off x="6106577" y="3714445"/>
            <a:ext cx="800100" cy="1162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112" grpId="0"/>
      <p:bldP spid="1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Slide Number Placeholder 6"/>
          <p:cNvSpPr>
            <a:spLocks noGrp="1"/>
          </p:cNvSpPr>
          <p:nvPr>
            <p:ph type="sldNum" sz="quarter" idx="12"/>
          </p:nvPr>
        </p:nvSpPr>
        <p:spPr bwMode="auto">
          <a:noFill/>
          <a:ln>
            <a:miter lim="800000"/>
            <a:headEnd/>
            <a:tailEnd/>
          </a:ln>
        </p:spPr>
        <p:txBody>
          <a:bodyPr/>
          <a:lstStyle/>
          <a:p>
            <a:fld id="{F26CA186-74EF-4AAC-908C-2464E2E24F1C}" type="slidenum">
              <a:rPr lang="he-IL" smtClean="0"/>
              <a:pPr/>
              <a:t>13</a:t>
            </a:fld>
            <a:endParaRPr lang="en-US"/>
          </a:p>
        </p:txBody>
      </p:sp>
      <p:sp>
        <p:nvSpPr>
          <p:cNvPr id="16389" name="Title 1"/>
          <p:cNvSpPr>
            <a:spLocks noGrp="1"/>
          </p:cNvSpPr>
          <p:nvPr>
            <p:ph type="title" idx="4294967295"/>
          </p:nvPr>
        </p:nvSpPr>
        <p:spPr>
          <a:xfrm>
            <a:off x="1452830" y="202980"/>
            <a:ext cx="7543800" cy="842455"/>
          </a:xfrm>
        </p:spPr>
        <p:txBody>
          <a:bodyPr/>
          <a:lstStyle/>
          <a:p>
            <a:pPr algn="ctr" rtl="1" eaLnBrk="1" hangingPunct="1"/>
            <a:r>
              <a:rPr lang="he-IL" dirty="0"/>
              <a:t>חישוב ביצועים עבור מערכת </a:t>
            </a:r>
            <a:r>
              <a:rPr lang="he-IL" dirty="0" err="1"/>
              <a:t>מצונרת</a:t>
            </a:r>
            <a:r>
              <a:rPr lang="he-IL" dirty="0"/>
              <a:t> </a:t>
            </a:r>
            <a:endParaRPr lang="en-US" dirty="0"/>
          </a:p>
        </p:txBody>
      </p:sp>
      <mc:AlternateContent xmlns:mc="http://schemas.openxmlformats.org/markup-compatibility/2006" xmlns:a14="http://schemas.microsoft.com/office/drawing/2010/main">
        <mc:Choice Requires="a14">
          <p:sp>
            <p:nvSpPr>
              <p:cNvPr id="16390" name="Content Placeholder 2"/>
              <p:cNvSpPr>
                <a:spLocks noGrp="1"/>
              </p:cNvSpPr>
              <p:nvPr>
                <p:ph idx="4294967295"/>
              </p:nvPr>
            </p:nvSpPr>
            <p:spPr>
              <a:xfrm>
                <a:off x="462665" y="1139565"/>
                <a:ext cx="8521972" cy="4022725"/>
              </a:xfrm>
            </p:spPr>
            <p:txBody>
              <a:bodyPr/>
              <a:lstStyle/>
              <a:p>
                <a:pPr algn="r" rtl="1" eaLnBrk="1" hangingPunct="1"/>
                <a:r>
                  <a:rPr lang="he-IL" dirty="0"/>
                  <a:t>1- נזהה את היחידה בעלת ה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𝑝𝑑</m:t>
                        </m:r>
                      </m:sub>
                    </m:sSub>
                  </m:oMath>
                </a14:m>
                <a:r>
                  <a:rPr lang="he-IL" dirty="0"/>
                  <a:t>  המקסימלי</a:t>
                </a:r>
              </a:p>
              <a:p>
                <a:pPr algn="r" rtl="1" eaLnBrk="1" hangingPunct="1"/>
                <a:r>
                  <a:rPr lang="he-IL" dirty="0"/>
                  <a:t>2- נקבע את זמן המחזור המינימלי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T</m:t>
                        </m:r>
                      </m:e>
                      <m:sub>
                        <m:r>
                          <m:rPr>
                            <m:sty m:val="p"/>
                          </m:rPr>
                          <a:rPr lang="en-US" b="0" i="0" dirty="0" smtClean="0">
                            <a:latin typeface="Cambria Math" panose="02040503050406030204" pitchFamily="18" charset="0"/>
                          </a:rPr>
                          <m:t>min</m:t>
                        </m:r>
                      </m:sub>
                    </m:sSub>
                    <m:r>
                      <a:rPr lang="he-IL" i="1" dirty="0" smtClean="0">
                        <a:latin typeface="Cambria Math" panose="02040503050406030204" pitchFamily="18" charset="0"/>
                      </a:rPr>
                      <m:t> </m:t>
                    </m:r>
                  </m:oMath>
                </a14:m>
                <a:r>
                  <a:rPr lang="he-IL" dirty="0"/>
                  <a:t> כך ש: </a:t>
                </a:r>
              </a:p>
              <a:p>
                <a:pPr marL="0" indent="0" algn="l">
                  <a:buNone/>
                </a:pPr>
                <a:r>
                  <a:rPr lang="en-US" sz="20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𝑚𝑖𝑛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𝑝𝐶𝑄</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𝐹𝐹</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𝑝𝑑</m:t>
                            </m:r>
                          </m:sub>
                        </m:sSub>
                        <m:d>
                          <m:dPr>
                            <m:ctrlPr>
                              <a:rPr lang="en-US" sz="2400" i="1">
                                <a:latin typeface="Cambria Math" panose="02040503050406030204" pitchFamily="18" charset="0"/>
                              </a:rPr>
                            </m:ctrlPr>
                          </m:dPr>
                          <m:e>
                            <m:r>
                              <a:rPr lang="en-US" sz="2400" i="1">
                                <a:latin typeface="Cambria Math" panose="02040503050406030204" pitchFamily="18" charset="0"/>
                              </a:rPr>
                              <m:t>𝐶𝐿</m:t>
                            </m:r>
                          </m:e>
                        </m:d>
                        <m:r>
                          <a:rPr lang="en-US" sz="2400" i="1">
                            <a:latin typeface="Cambria Math" panose="02040503050406030204" pitchFamily="18" charset="0"/>
                          </a:rPr>
                          <m:t>+</m:t>
                        </m:r>
                        <m:r>
                          <a:rPr lang="en-US" sz="2400" b="0" i="1" smtClean="0">
                            <a:latin typeface="Cambria Math" panose="02040503050406030204" pitchFamily="18" charset="0"/>
                          </a:rPr>
                          <m:t>𝑇</m:t>
                        </m:r>
                      </m:e>
                      <m:sub>
                        <m:r>
                          <a:rPr lang="en-US" sz="2400" b="0" i="1" smtClean="0">
                            <a:latin typeface="Cambria Math" panose="02040503050406030204" pitchFamily="18" charset="0"/>
                          </a:rPr>
                          <m:t>𝑠𝑒𝑡𝑢𝑝</m:t>
                        </m:r>
                      </m:sub>
                    </m:sSub>
                    <m:r>
                      <a:rPr lang="en-US" sz="2400" b="0" i="1" smtClean="0">
                        <a:latin typeface="Cambria Math" panose="02040503050406030204" pitchFamily="18" charset="0"/>
                      </a:rPr>
                      <m:t>(</m:t>
                    </m:r>
                    <m:r>
                      <a:rPr lang="en-US" sz="2400" b="0" i="1" smtClean="0">
                        <a:latin typeface="Cambria Math" panose="02040503050406030204" pitchFamily="18" charset="0"/>
                      </a:rPr>
                      <m:t>𝐹𝐹</m:t>
                    </m:r>
                    <m:r>
                      <a:rPr lang="en-US" sz="2400" b="0" i="1" smtClean="0">
                        <a:latin typeface="Cambria Math" panose="02040503050406030204" pitchFamily="18" charset="0"/>
                      </a:rPr>
                      <m:t>)</m:t>
                    </m:r>
                  </m:oMath>
                </a14:m>
                <a:endParaRPr lang="en-US" sz="2400" dirty="0"/>
              </a:p>
              <a:p>
                <a:pPr algn="r" rtl="1" eaLnBrk="1" hangingPunct="1"/>
                <a:r>
                  <a:rPr lang="he-IL" dirty="0"/>
                  <a:t>3- נקבע את דרגת הצינור </a:t>
                </a:r>
                <a:r>
                  <a:rPr lang="en-US" dirty="0"/>
                  <a:t>K</a:t>
                </a:r>
                <a:endParaRPr lang="he-IL" dirty="0"/>
              </a:p>
              <a:p>
                <a:pPr algn="r" rtl="1" eaLnBrk="1" hangingPunct="1"/>
                <a:r>
                  <a:rPr lang="he-IL" dirty="0"/>
                  <a:t>4- נקבל: </a:t>
                </a:r>
                <a:endParaRPr lang="en-US" dirty="0"/>
              </a:p>
            </p:txBody>
          </p:sp>
        </mc:Choice>
        <mc:Fallback xmlns="">
          <p:sp>
            <p:nvSpPr>
              <p:cNvPr id="16390" name="Content Placeholder 2"/>
              <p:cNvSpPr>
                <a:spLocks noGrp="1" noRot="1" noChangeAspect="1" noMove="1" noResize="1" noEditPoints="1" noAdjustHandles="1" noChangeArrowheads="1" noChangeShapeType="1" noTextEdit="1"/>
              </p:cNvSpPr>
              <p:nvPr>
                <p:ph idx="4294967295"/>
              </p:nvPr>
            </p:nvSpPr>
            <p:spPr>
              <a:xfrm>
                <a:off x="462665" y="1139565"/>
                <a:ext cx="8521972" cy="4022725"/>
              </a:xfrm>
              <a:blipFill rotWithShape="0">
                <a:blip r:embed="rId4"/>
                <a:stretch>
                  <a:fillRect l="-572" t="-1515" r="-1860"/>
                </a:stretch>
              </a:blipFill>
            </p:spPr>
            <p:txBody>
              <a:bodyPr/>
              <a:lstStyle/>
              <a:p>
                <a:r>
                  <a:rPr lang="he-IL">
                    <a:noFill/>
                  </a:rPr>
                  <a:t> </a:t>
                </a:r>
              </a:p>
            </p:txBody>
          </p:sp>
        </mc:Fallback>
      </mc:AlternateContent>
      <p:graphicFrame>
        <p:nvGraphicFramePr>
          <p:cNvPr id="16388" name="Object 4"/>
          <p:cNvGraphicFramePr>
            <a:graphicFrameLocks noChangeAspect="1"/>
          </p:cNvGraphicFramePr>
          <p:nvPr>
            <p:extLst>
              <p:ext uri="{D42A27DB-BD31-4B8C-83A1-F6EECF244321}">
                <p14:modId xmlns:p14="http://schemas.microsoft.com/office/powerpoint/2010/main" val="1692962476"/>
              </p:ext>
            </p:extLst>
          </p:nvPr>
        </p:nvGraphicFramePr>
        <p:xfrm>
          <a:off x="5288453" y="3243913"/>
          <a:ext cx="2628900" cy="1485900"/>
        </p:xfrm>
        <a:graphic>
          <a:graphicData uri="http://schemas.openxmlformats.org/presentationml/2006/ole">
            <mc:AlternateContent xmlns:mc="http://schemas.openxmlformats.org/markup-compatibility/2006">
              <mc:Choice xmlns:v="urn:schemas-microsoft-com:vml" Requires="v">
                <p:oleObj spid="_x0000_s7170" name="Equation" r:id="rId5" imgW="1168200" imgH="660240" progId="Equation.DSMT4">
                  <p:embed/>
                </p:oleObj>
              </mc:Choice>
              <mc:Fallback>
                <p:oleObj name="Equation" r:id="rId5" imgW="1168200" imgH="660240" progId="Equation.DSMT4">
                  <p:embed/>
                  <p:pic>
                    <p:nvPicPr>
                      <p:cNvPr id="1638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8453" y="3243913"/>
                        <a:ext cx="26289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9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9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39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39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Slide Number Placeholder 6"/>
          <p:cNvSpPr>
            <a:spLocks noGrp="1"/>
          </p:cNvSpPr>
          <p:nvPr>
            <p:ph type="sldNum" sz="quarter" idx="12"/>
          </p:nvPr>
        </p:nvSpPr>
        <p:spPr bwMode="auto">
          <a:noFill/>
          <a:ln>
            <a:miter lim="800000"/>
            <a:headEnd/>
            <a:tailEnd/>
          </a:ln>
        </p:spPr>
        <p:txBody>
          <a:bodyPr/>
          <a:lstStyle/>
          <a:p>
            <a:fld id="{F26CA186-74EF-4AAC-908C-2464E2E24F1C}" type="slidenum">
              <a:rPr lang="he-IL" smtClean="0"/>
              <a:pPr/>
              <a:t>14</a:t>
            </a:fld>
            <a:endParaRPr lang="en-US"/>
          </a:p>
        </p:txBody>
      </p:sp>
      <p:sp>
        <p:nvSpPr>
          <p:cNvPr id="16389" name="Title 1"/>
          <p:cNvSpPr>
            <a:spLocks noGrp="1"/>
          </p:cNvSpPr>
          <p:nvPr>
            <p:ph type="title" idx="4294967295"/>
          </p:nvPr>
        </p:nvSpPr>
        <p:spPr>
          <a:xfrm>
            <a:off x="1600200" y="205982"/>
            <a:ext cx="7543800" cy="842455"/>
          </a:xfrm>
        </p:spPr>
        <p:txBody>
          <a:bodyPr/>
          <a:lstStyle/>
          <a:p>
            <a:pPr algn="ctr" rtl="1" eaLnBrk="1" hangingPunct="1"/>
            <a:r>
              <a:rPr lang="he-IL" dirty="0"/>
              <a:t>חישוב ביצועים עבור מערכת </a:t>
            </a:r>
            <a:r>
              <a:rPr lang="he-IL" dirty="0" err="1"/>
              <a:t>מצונרת</a:t>
            </a:r>
            <a:r>
              <a:rPr lang="he-IL" dirty="0"/>
              <a:t> </a:t>
            </a:r>
            <a:endParaRPr lang="en-US" dirty="0"/>
          </a:p>
        </p:txBody>
      </p:sp>
      <mc:AlternateContent xmlns:mc="http://schemas.openxmlformats.org/markup-compatibility/2006" xmlns:a14="http://schemas.microsoft.com/office/drawing/2010/main">
        <mc:Choice Requires="a14">
          <p:sp>
            <p:nvSpPr>
              <p:cNvPr id="16390" name="Content Placeholder 2"/>
              <p:cNvSpPr>
                <a:spLocks noGrp="1"/>
              </p:cNvSpPr>
              <p:nvPr>
                <p:ph idx="4294967295"/>
              </p:nvPr>
            </p:nvSpPr>
            <p:spPr>
              <a:xfrm>
                <a:off x="462665" y="1139565"/>
                <a:ext cx="8521972" cy="4022725"/>
              </a:xfrm>
            </p:spPr>
            <p:txBody>
              <a:bodyPr/>
              <a:lstStyle/>
              <a:p>
                <a:pPr algn="r" rtl="1" eaLnBrk="1" hangingPunct="1"/>
                <a:r>
                  <a:rPr lang="he-IL" dirty="0"/>
                  <a:t>1- נזהה את היחידה בעלת ה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𝑝𝑑</m:t>
                        </m:r>
                      </m:sub>
                    </m:sSub>
                  </m:oMath>
                </a14:m>
                <a:r>
                  <a:rPr lang="he-IL" dirty="0"/>
                  <a:t>  המקסימלי</a:t>
                </a:r>
              </a:p>
              <a:p>
                <a:pPr algn="r" rtl="1" eaLnBrk="1" hangingPunct="1"/>
                <a:r>
                  <a:rPr lang="he-IL" dirty="0"/>
                  <a:t>2- נקבע את זמן המחזור המינימלי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T</m:t>
                        </m:r>
                      </m:e>
                      <m:sub>
                        <m:r>
                          <m:rPr>
                            <m:sty m:val="p"/>
                          </m:rPr>
                          <a:rPr lang="en-US" b="0" i="0" dirty="0" smtClean="0">
                            <a:latin typeface="Cambria Math" panose="02040503050406030204" pitchFamily="18" charset="0"/>
                          </a:rPr>
                          <m:t>min</m:t>
                        </m:r>
                      </m:sub>
                    </m:sSub>
                    <m:r>
                      <a:rPr lang="he-IL" i="1" dirty="0" smtClean="0">
                        <a:latin typeface="Cambria Math" panose="02040503050406030204" pitchFamily="18" charset="0"/>
                      </a:rPr>
                      <m:t> </m:t>
                    </m:r>
                  </m:oMath>
                </a14:m>
                <a:r>
                  <a:rPr lang="he-IL" dirty="0"/>
                  <a:t> כך ש: </a:t>
                </a:r>
              </a:p>
              <a:p>
                <a:pPr marL="0" indent="0" algn="l">
                  <a:buNone/>
                </a:pPr>
                <a:r>
                  <a:rPr lang="en-US" sz="20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𝑚𝑖𝑛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𝑝𝐶𝑄</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𝐹𝐹</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𝑝𝑑</m:t>
                            </m:r>
                          </m:sub>
                        </m:sSub>
                        <m:d>
                          <m:dPr>
                            <m:ctrlPr>
                              <a:rPr lang="en-US" sz="2400" i="1">
                                <a:latin typeface="Cambria Math" panose="02040503050406030204" pitchFamily="18" charset="0"/>
                              </a:rPr>
                            </m:ctrlPr>
                          </m:dPr>
                          <m:e>
                            <m:r>
                              <a:rPr lang="en-US" sz="2400" i="1">
                                <a:latin typeface="Cambria Math" panose="02040503050406030204" pitchFamily="18" charset="0"/>
                              </a:rPr>
                              <m:t>𝐶𝐿</m:t>
                            </m:r>
                          </m:e>
                        </m:d>
                        <m:r>
                          <a:rPr lang="en-US" sz="2400" i="1">
                            <a:latin typeface="Cambria Math" panose="02040503050406030204" pitchFamily="18" charset="0"/>
                          </a:rPr>
                          <m:t>+</m:t>
                        </m:r>
                        <m:r>
                          <a:rPr lang="en-US" sz="2400" b="0" i="1" smtClean="0">
                            <a:latin typeface="Cambria Math" panose="02040503050406030204" pitchFamily="18" charset="0"/>
                          </a:rPr>
                          <m:t>𝑇</m:t>
                        </m:r>
                      </m:e>
                      <m:sub>
                        <m:r>
                          <a:rPr lang="en-US" sz="2400" b="0" i="1" smtClean="0">
                            <a:latin typeface="Cambria Math" panose="02040503050406030204" pitchFamily="18" charset="0"/>
                          </a:rPr>
                          <m:t>𝑠𝑒𝑡𝑢𝑝</m:t>
                        </m:r>
                      </m:sub>
                    </m:sSub>
                    <m:r>
                      <a:rPr lang="en-US" sz="2400" b="0" i="1" smtClean="0">
                        <a:latin typeface="Cambria Math" panose="02040503050406030204" pitchFamily="18" charset="0"/>
                      </a:rPr>
                      <m:t>(</m:t>
                    </m:r>
                    <m:r>
                      <a:rPr lang="en-US" sz="2400" b="0" i="1" smtClean="0">
                        <a:latin typeface="Cambria Math" panose="02040503050406030204" pitchFamily="18" charset="0"/>
                      </a:rPr>
                      <m:t>𝐹𝐹</m:t>
                    </m:r>
                    <m:r>
                      <a:rPr lang="en-US" sz="2400" b="0" i="1" smtClean="0">
                        <a:latin typeface="Cambria Math" panose="02040503050406030204" pitchFamily="18" charset="0"/>
                      </a:rPr>
                      <m:t>)</m:t>
                    </m:r>
                  </m:oMath>
                </a14:m>
                <a:endParaRPr lang="en-US" sz="2400" dirty="0"/>
              </a:p>
              <a:p>
                <a:pPr algn="r" rtl="1" eaLnBrk="1" hangingPunct="1"/>
                <a:r>
                  <a:rPr lang="he-IL" dirty="0"/>
                  <a:t>3- נקבע את דרגת הצינור </a:t>
                </a:r>
                <a:r>
                  <a:rPr lang="en-US" dirty="0"/>
                  <a:t>K</a:t>
                </a:r>
                <a:endParaRPr lang="he-IL" dirty="0"/>
              </a:p>
              <a:p>
                <a:pPr algn="r" rtl="1" eaLnBrk="1" hangingPunct="1"/>
                <a:r>
                  <a:rPr lang="he-IL" dirty="0"/>
                  <a:t>4- נקבל: </a:t>
                </a:r>
                <a:endParaRPr lang="en-US" dirty="0"/>
              </a:p>
            </p:txBody>
          </p:sp>
        </mc:Choice>
        <mc:Fallback xmlns="">
          <p:sp>
            <p:nvSpPr>
              <p:cNvPr id="16390" name="Content Placeholder 2"/>
              <p:cNvSpPr>
                <a:spLocks noGrp="1" noRot="1" noChangeAspect="1" noMove="1" noResize="1" noEditPoints="1" noAdjustHandles="1" noChangeArrowheads="1" noChangeShapeType="1" noTextEdit="1"/>
              </p:cNvSpPr>
              <p:nvPr>
                <p:ph idx="4294967295"/>
              </p:nvPr>
            </p:nvSpPr>
            <p:spPr>
              <a:xfrm>
                <a:off x="462665" y="1139565"/>
                <a:ext cx="8521972" cy="4022725"/>
              </a:xfrm>
              <a:blipFill rotWithShape="0">
                <a:blip r:embed="rId4"/>
                <a:stretch>
                  <a:fillRect l="-572" t="-1515" r="-1860"/>
                </a:stretch>
              </a:blipFill>
            </p:spPr>
            <p:txBody>
              <a:bodyPr/>
              <a:lstStyle/>
              <a:p>
                <a:r>
                  <a:rPr lang="he-IL">
                    <a:noFill/>
                  </a:rPr>
                  <a:t> </a:t>
                </a:r>
              </a:p>
            </p:txBody>
          </p:sp>
        </mc:Fallback>
      </mc:AlternateContent>
      <p:graphicFrame>
        <p:nvGraphicFramePr>
          <p:cNvPr id="16388" name="Object 4"/>
          <p:cNvGraphicFramePr>
            <a:graphicFrameLocks noChangeAspect="1"/>
          </p:cNvGraphicFramePr>
          <p:nvPr>
            <p:extLst>
              <p:ext uri="{D42A27DB-BD31-4B8C-83A1-F6EECF244321}">
                <p14:modId xmlns:p14="http://schemas.microsoft.com/office/powerpoint/2010/main" val="1692962476"/>
              </p:ext>
            </p:extLst>
          </p:nvPr>
        </p:nvGraphicFramePr>
        <p:xfrm>
          <a:off x="5288453" y="3243913"/>
          <a:ext cx="2628900" cy="1485900"/>
        </p:xfrm>
        <a:graphic>
          <a:graphicData uri="http://schemas.openxmlformats.org/presentationml/2006/ole">
            <mc:AlternateContent xmlns:mc="http://schemas.openxmlformats.org/markup-compatibility/2006">
              <mc:Choice xmlns:v="urn:schemas-microsoft-com:vml" Requires="v">
                <p:oleObj spid="_x0000_s8194" name="Equation" r:id="rId5" imgW="1168200" imgH="660240" progId="Equation.DSMT4">
                  <p:embed/>
                </p:oleObj>
              </mc:Choice>
              <mc:Fallback>
                <p:oleObj name="Equation" r:id="rId5" imgW="1168200" imgH="660240" progId="Equation.DSMT4">
                  <p:embed/>
                  <p:pic>
                    <p:nvPicPr>
                      <p:cNvPr id="1638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8453" y="3243913"/>
                        <a:ext cx="26289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29" name="Text Box 45"/>
          <p:cNvSpPr txBox="1">
            <a:spLocks noChangeArrowheads="1"/>
          </p:cNvSpPr>
          <p:nvPr/>
        </p:nvSpPr>
        <p:spPr bwMode="auto">
          <a:xfrm>
            <a:off x="469162" y="3702530"/>
            <a:ext cx="3186112" cy="641350"/>
          </a:xfrm>
          <a:prstGeom prst="rect">
            <a:avLst/>
          </a:prstGeom>
          <a:noFill/>
          <a:ln w="9525">
            <a:noFill/>
            <a:miter lim="800000"/>
            <a:headEnd/>
            <a:tailEnd/>
          </a:ln>
        </p:spPr>
        <p:txBody>
          <a:bodyPr>
            <a:spAutoFit/>
          </a:bodyPr>
          <a:lstStyle/>
          <a:p>
            <a:pPr algn="ctr">
              <a:spcBef>
                <a:spcPct val="50000"/>
              </a:spcBef>
            </a:pPr>
            <a:r>
              <a:rPr lang="en-US"/>
              <a:t>Max{t</a:t>
            </a:r>
            <a:r>
              <a:rPr lang="en-US" baseline="-25000"/>
              <a:t>pd</a:t>
            </a:r>
            <a:r>
              <a:rPr lang="en-US"/>
              <a:t>}=? K=? Latency=? Throughput=?</a:t>
            </a:r>
          </a:p>
        </p:txBody>
      </p:sp>
      <p:grpSp>
        <p:nvGrpSpPr>
          <p:cNvPr id="55" name="Group 54"/>
          <p:cNvGrpSpPr/>
          <p:nvPr/>
        </p:nvGrpSpPr>
        <p:grpSpPr>
          <a:xfrm>
            <a:off x="278178" y="4617682"/>
            <a:ext cx="3707693" cy="623671"/>
            <a:chOff x="142758" y="4921696"/>
            <a:chExt cx="3707693" cy="623671"/>
          </a:xfrm>
        </p:grpSpPr>
        <p:sp>
          <p:nvSpPr>
            <p:cNvPr id="17" name="Rectangle 16"/>
            <p:cNvSpPr/>
            <p:nvPr/>
          </p:nvSpPr>
          <p:spPr bwMode="auto">
            <a:xfrm>
              <a:off x="142758" y="5025642"/>
              <a:ext cx="688776" cy="415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18" name="Rectangle 17"/>
            <p:cNvSpPr/>
            <p:nvPr/>
          </p:nvSpPr>
          <p:spPr bwMode="auto">
            <a:xfrm>
              <a:off x="938604" y="4921696"/>
              <a:ext cx="51879" cy="6236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rtl="0" fontAlgn="auto">
                <a:spcBef>
                  <a:spcPts val="0"/>
                </a:spcBef>
                <a:spcAft>
                  <a:spcPts val="0"/>
                </a:spcAft>
                <a:defRPr/>
              </a:pPr>
              <a:endParaRPr lang="en-US"/>
            </a:p>
          </p:txBody>
        </p:sp>
        <p:sp>
          <p:nvSpPr>
            <p:cNvPr id="19" name="Rectangle 18"/>
            <p:cNvSpPr/>
            <p:nvPr/>
          </p:nvSpPr>
          <p:spPr bwMode="auto">
            <a:xfrm>
              <a:off x="1096449" y="5025642"/>
              <a:ext cx="688776" cy="415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20" name="Rectangle 19"/>
            <p:cNvSpPr/>
            <p:nvPr/>
          </p:nvSpPr>
          <p:spPr bwMode="auto">
            <a:xfrm>
              <a:off x="1890087" y="4921696"/>
              <a:ext cx="54087" cy="6236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rtl="0" fontAlgn="auto">
                <a:spcBef>
                  <a:spcPts val="0"/>
                </a:spcBef>
                <a:spcAft>
                  <a:spcPts val="0"/>
                </a:spcAft>
                <a:defRPr/>
              </a:pPr>
              <a:endParaRPr lang="en-US"/>
            </a:p>
          </p:txBody>
        </p:sp>
        <p:sp>
          <p:nvSpPr>
            <p:cNvPr id="16402" name="Rectangle 20"/>
            <p:cNvSpPr>
              <a:spLocks noChangeAspect="1" noChangeArrowheads="1"/>
            </p:cNvSpPr>
            <p:nvPr/>
          </p:nvSpPr>
          <p:spPr bwMode="auto">
            <a:xfrm>
              <a:off x="2050139" y="5025642"/>
              <a:ext cx="688776" cy="415779"/>
            </a:xfrm>
            <a:prstGeom prst="rect">
              <a:avLst/>
            </a:prstGeom>
            <a:solidFill>
              <a:srgbClr val="339966"/>
            </a:solidFill>
            <a:ln w="25400" algn="ctr">
              <a:solidFill>
                <a:srgbClr val="385D8A"/>
              </a:solidFill>
              <a:miter lim="800000"/>
              <a:headEnd/>
              <a:tailEnd/>
            </a:ln>
          </p:spPr>
          <p:txBody>
            <a:bodyPr anchor="ctr"/>
            <a:lstStyle/>
            <a:p>
              <a:pPr algn="ctr" rtl="0"/>
              <a:r>
                <a:rPr lang="en-US" dirty="0">
                  <a:latin typeface="Calibri" pitchFamily="34" charset="0"/>
                </a:rPr>
                <a:t>65ns</a:t>
              </a:r>
            </a:p>
          </p:txBody>
        </p:sp>
        <p:sp>
          <p:nvSpPr>
            <p:cNvPr id="22" name="Rectangle 21"/>
            <p:cNvSpPr/>
            <p:nvPr/>
          </p:nvSpPr>
          <p:spPr bwMode="auto">
            <a:xfrm>
              <a:off x="2844881" y="4921696"/>
              <a:ext cx="54087" cy="6236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rtl="0" fontAlgn="auto">
                <a:spcBef>
                  <a:spcPts val="0"/>
                </a:spcBef>
                <a:spcAft>
                  <a:spcPts val="0"/>
                </a:spcAft>
                <a:defRPr/>
              </a:pPr>
              <a:endParaRPr lang="en-US"/>
            </a:p>
          </p:txBody>
        </p:sp>
        <p:sp>
          <p:nvSpPr>
            <p:cNvPr id="23" name="Rectangle 22"/>
            <p:cNvSpPr/>
            <p:nvPr/>
          </p:nvSpPr>
          <p:spPr bwMode="auto">
            <a:xfrm>
              <a:off x="3003830" y="5025642"/>
              <a:ext cx="688776" cy="415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24" name="Rectangle 23"/>
            <p:cNvSpPr/>
            <p:nvPr/>
          </p:nvSpPr>
          <p:spPr bwMode="auto">
            <a:xfrm>
              <a:off x="3798572" y="4921696"/>
              <a:ext cx="51879" cy="6236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rtl="0" fontAlgn="auto">
                <a:spcBef>
                  <a:spcPts val="0"/>
                </a:spcBef>
                <a:spcAft>
                  <a:spcPts val="0"/>
                </a:spcAft>
                <a:defRPr/>
              </a:pPr>
              <a:endParaRPr lang="en-US"/>
            </a:p>
          </p:txBody>
        </p:sp>
      </p:grpSp>
      <p:sp>
        <p:nvSpPr>
          <p:cNvPr id="16431" name="Text Box 47"/>
          <p:cNvSpPr txBox="1">
            <a:spLocks noChangeArrowheads="1"/>
          </p:cNvSpPr>
          <p:nvPr/>
        </p:nvSpPr>
        <p:spPr bwMode="auto">
          <a:xfrm>
            <a:off x="472337" y="5413855"/>
            <a:ext cx="3186112" cy="641350"/>
          </a:xfrm>
          <a:prstGeom prst="rect">
            <a:avLst/>
          </a:prstGeom>
          <a:noFill/>
          <a:ln w="9525">
            <a:noFill/>
            <a:miter lim="800000"/>
            <a:headEnd/>
            <a:tailEnd/>
          </a:ln>
        </p:spPr>
        <p:txBody>
          <a:bodyPr>
            <a:spAutoFit/>
          </a:bodyPr>
          <a:lstStyle/>
          <a:p>
            <a:pPr algn="ctr">
              <a:spcBef>
                <a:spcPct val="50000"/>
              </a:spcBef>
            </a:pPr>
            <a:r>
              <a:rPr lang="en-US"/>
              <a:t>Max{t</a:t>
            </a:r>
            <a:r>
              <a:rPr lang="en-US" baseline="-25000"/>
              <a:t>pd</a:t>
            </a:r>
            <a:r>
              <a:rPr lang="en-US"/>
              <a:t>}=? K=? Latency=? Throughput=?</a:t>
            </a:r>
          </a:p>
        </p:txBody>
      </p:sp>
      <p:sp>
        <p:nvSpPr>
          <p:cNvPr id="16434" name="Text Box 50"/>
          <p:cNvSpPr txBox="1">
            <a:spLocks noChangeArrowheads="1"/>
          </p:cNvSpPr>
          <p:nvPr/>
        </p:nvSpPr>
        <p:spPr bwMode="auto">
          <a:xfrm>
            <a:off x="485434" y="3707076"/>
            <a:ext cx="3186112" cy="915987"/>
          </a:xfrm>
          <a:prstGeom prst="rect">
            <a:avLst/>
          </a:prstGeom>
          <a:solidFill>
            <a:schemeClr val="bg1"/>
          </a:solidFill>
          <a:ln w="9525">
            <a:noFill/>
            <a:miter lim="800000"/>
            <a:headEnd/>
            <a:tailEnd/>
          </a:ln>
        </p:spPr>
        <p:txBody>
          <a:bodyPr>
            <a:spAutoFit/>
          </a:bodyPr>
          <a:lstStyle/>
          <a:p>
            <a:pPr algn="ctr">
              <a:spcBef>
                <a:spcPct val="50000"/>
              </a:spcBef>
            </a:pPr>
            <a:r>
              <a:rPr lang="en-US" dirty="0"/>
              <a:t>Max{</a:t>
            </a:r>
            <a:r>
              <a:rPr lang="en-US" dirty="0" err="1"/>
              <a:t>t</a:t>
            </a:r>
            <a:r>
              <a:rPr lang="en-US" baseline="-25000" dirty="0" err="1"/>
              <a:t>pd</a:t>
            </a:r>
            <a:r>
              <a:rPr lang="en-US" dirty="0"/>
              <a:t>}=50 K=4 Latency=200 Throughput=1/50</a:t>
            </a:r>
          </a:p>
        </p:txBody>
      </p:sp>
      <p:sp>
        <p:nvSpPr>
          <p:cNvPr id="16435" name="Text Box 51"/>
          <p:cNvSpPr txBox="1">
            <a:spLocks noChangeArrowheads="1"/>
          </p:cNvSpPr>
          <p:nvPr/>
        </p:nvSpPr>
        <p:spPr bwMode="auto">
          <a:xfrm>
            <a:off x="525319" y="5263892"/>
            <a:ext cx="3186113" cy="923330"/>
          </a:xfrm>
          <a:prstGeom prst="rect">
            <a:avLst/>
          </a:prstGeom>
          <a:solidFill>
            <a:schemeClr val="bg1"/>
          </a:solidFill>
          <a:ln w="9525">
            <a:noFill/>
            <a:miter lim="800000"/>
            <a:headEnd/>
            <a:tailEnd/>
          </a:ln>
        </p:spPr>
        <p:txBody>
          <a:bodyPr>
            <a:spAutoFit/>
          </a:bodyPr>
          <a:lstStyle/>
          <a:p>
            <a:pPr algn="ctr">
              <a:spcBef>
                <a:spcPct val="50000"/>
              </a:spcBef>
            </a:pPr>
            <a:r>
              <a:rPr lang="en-US" dirty="0"/>
              <a:t>Max{</a:t>
            </a:r>
            <a:r>
              <a:rPr lang="en-US" dirty="0" err="1"/>
              <a:t>t</a:t>
            </a:r>
            <a:r>
              <a:rPr lang="en-US" baseline="-25000" dirty="0" err="1"/>
              <a:t>pd</a:t>
            </a:r>
            <a:r>
              <a:rPr lang="en-US" dirty="0"/>
              <a:t>}=65 K=4 Latency=260 Throughput=1/65</a:t>
            </a:r>
          </a:p>
        </p:txBody>
      </p:sp>
      <p:grpSp>
        <p:nvGrpSpPr>
          <p:cNvPr id="54" name="Group 53"/>
          <p:cNvGrpSpPr/>
          <p:nvPr/>
        </p:nvGrpSpPr>
        <p:grpSpPr>
          <a:xfrm>
            <a:off x="277074" y="3086580"/>
            <a:ext cx="3814763" cy="636588"/>
            <a:chOff x="141654" y="3390594"/>
            <a:chExt cx="3814763" cy="636588"/>
          </a:xfrm>
        </p:grpSpPr>
        <p:grpSp>
          <p:nvGrpSpPr>
            <p:cNvPr id="16392" name="Group 25"/>
            <p:cNvGrpSpPr>
              <a:grpSpLocks noChangeAspect="1"/>
            </p:cNvGrpSpPr>
            <p:nvPr/>
          </p:nvGrpSpPr>
          <p:grpSpPr bwMode="auto">
            <a:xfrm>
              <a:off x="141654" y="3390594"/>
              <a:ext cx="3814763" cy="636588"/>
              <a:chOff x="864" y="2256"/>
              <a:chExt cx="3456" cy="576"/>
            </a:xfrm>
          </p:grpSpPr>
          <p:sp>
            <p:nvSpPr>
              <p:cNvPr id="2" name="Rectangle 16"/>
              <p:cNvSpPr/>
              <p:nvPr/>
            </p:nvSpPr>
            <p:spPr>
              <a:xfrm>
                <a:off x="864" y="2352"/>
                <a:ext cx="624" cy="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3" name="Rectangle 17"/>
              <p:cNvSpPr/>
              <p:nvPr/>
            </p:nvSpPr>
            <p:spPr>
              <a:xfrm>
                <a:off x="1585" y="2256"/>
                <a:ext cx="47" cy="5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rtl="0" fontAlgn="auto">
                  <a:spcBef>
                    <a:spcPts val="0"/>
                  </a:spcBef>
                  <a:spcAft>
                    <a:spcPts val="0"/>
                  </a:spcAft>
                  <a:defRPr/>
                </a:pPr>
                <a:endParaRPr lang="en-US"/>
              </a:p>
            </p:txBody>
          </p:sp>
          <p:sp>
            <p:nvSpPr>
              <p:cNvPr id="4" name="Rectangle 18"/>
              <p:cNvSpPr/>
              <p:nvPr/>
            </p:nvSpPr>
            <p:spPr>
              <a:xfrm>
                <a:off x="1728" y="2352"/>
                <a:ext cx="624" cy="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5" name="Rectangle 19"/>
              <p:cNvSpPr/>
              <p:nvPr/>
            </p:nvSpPr>
            <p:spPr>
              <a:xfrm>
                <a:off x="2447" y="2256"/>
                <a:ext cx="49" cy="5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rtl="0" fontAlgn="auto">
                  <a:spcBef>
                    <a:spcPts val="0"/>
                  </a:spcBef>
                  <a:spcAft>
                    <a:spcPts val="0"/>
                  </a:spcAft>
                  <a:defRPr/>
                </a:pPr>
                <a:endParaRPr lang="en-US"/>
              </a:p>
            </p:txBody>
          </p:sp>
          <p:sp>
            <p:nvSpPr>
              <p:cNvPr id="6" name="Rectangle 20"/>
              <p:cNvSpPr/>
              <p:nvPr/>
            </p:nvSpPr>
            <p:spPr>
              <a:xfrm>
                <a:off x="2593" y="2352"/>
                <a:ext cx="623" cy="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8" name="Rectangle 21"/>
              <p:cNvSpPr/>
              <p:nvPr/>
            </p:nvSpPr>
            <p:spPr>
              <a:xfrm>
                <a:off x="3312" y="2256"/>
                <a:ext cx="49" cy="5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rtl="0" fontAlgn="auto">
                  <a:spcBef>
                    <a:spcPts val="0"/>
                  </a:spcBef>
                  <a:spcAft>
                    <a:spcPts val="0"/>
                  </a:spcAft>
                  <a:defRPr/>
                </a:pPr>
                <a:endParaRPr lang="en-US"/>
              </a:p>
            </p:txBody>
          </p:sp>
          <p:sp>
            <p:nvSpPr>
              <p:cNvPr id="9" name="Rectangle 22"/>
              <p:cNvSpPr/>
              <p:nvPr/>
            </p:nvSpPr>
            <p:spPr>
              <a:xfrm>
                <a:off x="3456" y="2352"/>
                <a:ext cx="624" cy="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10" name="Rectangle 23"/>
              <p:cNvSpPr/>
              <p:nvPr/>
            </p:nvSpPr>
            <p:spPr>
              <a:xfrm>
                <a:off x="4176" y="2256"/>
                <a:ext cx="47" cy="5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rtl="0" fontAlgn="auto">
                  <a:spcBef>
                    <a:spcPts val="0"/>
                  </a:spcBef>
                  <a:spcAft>
                    <a:spcPts val="0"/>
                  </a:spcAft>
                  <a:defRPr/>
                </a:pPr>
                <a:endParaRPr lang="en-US"/>
              </a:p>
            </p:txBody>
          </p:sp>
          <p:cxnSp>
            <p:nvCxnSpPr>
              <p:cNvPr id="16385" name="Straight Arrow Connector 31"/>
              <p:cNvCxnSpPr/>
              <p:nvPr/>
            </p:nvCxnSpPr>
            <p:spPr>
              <a:xfrm>
                <a:off x="4224" y="2534"/>
                <a:ext cx="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67" name="Straight Arrow Connector 66"/>
            <p:cNvCxnSpPr/>
            <p:nvPr/>
          </p:nvCxnSpPr>
          <p:spPr bwMode="auto">
            <a:xfrm>
              <a:off x="831534" y="3697835"/>
              <a:ext cx="1059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bwMode="auto">
            <a:xfrm>
              <a:off x="990483" y="3697835"/>
              <a:ext cx="1059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bwMode="auto">
            <a:xfrm>
              <a:off x="1786329" y="3697835"/>
              <a:ext cx="1048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bwMode="auto">
            <a:xfrm>
              <a:off x="1944173" y="3697835"/>
              <a:ext cx="1059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bwMode="auto">
            <a:xfrm>
              <a:off x="2737812" y="3697835"/>
              <a:ext cx="1048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bwMode="auto">
            <a:xfrm>
              <a:off x="2898968" y="3697835"/>
              <a:ext cx="1048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bwMode="auto">
            <a:xfrm>
              <a:off x="3692606" y="3697835"/>
              <a:ext cx="1059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1230765" y="2699305"/>
            <a:ext cx="2013693" cy="369332"/>
          </a:xfrm>
          <a:prstGeom prst="rect">
            <a:avLst/>
          </a:prstGeom>
        </p:spPr>
        <p:txBody>
          <a:bodyPr wrap="none">
            <a:spAutoFit/>
          </a:bodyPr>
          <a:lstStyle/>
          <a:p>
            <a:r>
              <a:rPr lang="he-IL" b="1" dirty="0"/>
              <a:t>בהנחת </a:t>
            </a:r>
            <a:r>
              <a:rPr lang="en-US" b="1" dirty="0"/>
              <a:t>FF</a:t>
            </a:r>
            <a:r>
              <a:rPr lang="he-IL" b="1" dirty="0"/>
              <a:t> אידיאלי </a:t>
            </a:r>
          </a:p>
        </p:txBody>
      </p:sp>
    </p:spTree>
    <p:extLst>
      <p:ext uri="{BB962C8B-B14F-4D97-AF65-F5344CB8AC3E}">
        <p14:creationId xmlns:p14="http://schemas.microsoft.com/office/powerpoint/2010/main" val="43668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8" presetClass="entr" presetSubtype="16" fill="hold" nodeType="withEffect">
                                  <p:stCondLst>
                                    <p:cond delay="0"/>
                                  </p:stCondLst>
                                  <p:childTnLst>
                                    <p:set>
                                      <p:cBhvr>
                                        <p:cTn id="10" dur="1" fill="hold">
                                          <p:stCondLst>
                                            <p:cond delay="0"/>
                                          </p:stCondLst>
                                        </p:cTn>
                                        <p:tgtEl>
                                          <p:spTgt spid="16429"/>
                                        </p:tgtEl>
                                        <p:attrNameLst>
                                          <p:attrName>style.visibility</p:attrName>
                                        </p:attrNameLst>
                                      </p:cBhvr>
                                      <p:to>
                                        <p:strVal val="visible"/>
                                      </p:to>
                                    </p:set>
                                    <p:animEffect transition="in" filter="diamond(in)">
                                      <p:cBhvr>
                                        <p:cTn id="11" dur="1000"/>
                                        <p:tgtEl>
                                          <p:spTgt spid="16429"/>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xit" presetSubtype="16" fill="hold" nodeType="clickEffect">
                                  <p:stCondLst>
                                    <p:cond delay="0"/>
                                  </p:stCondLst>
                                  <p:childTnLst>
                                    <p:animEffect transition="out" filter="diamond(in)">
                                      <p:cBhvr>
                                        <p:cTn id="15" dur="1000"/>
                                        <p:tgtEl>
                                          <p:spTgt spid="16429"/>
                                        </p:tgtEl>
                                      </p:cBhvr>
                                    </p:animEffect>
                                    <p:set>
                                      <p:cBhvr>
                                        <p:cTn id="16" dur="1" fill="hold">
                                          <p:stCondLst>
                                            <p:cond delay="999"/>
                                          </p:stCondLst>
                                        </p:cTn>
                                        <p:tgtEl>
                                          <p:spTgt spid="16429"/>
                                        </p:tgtEl>
                                        <p:attrNameLst>
                                          <p:attrName>style.visibility</p:attrName>
                                        </p:attrNameLst>
                                      </p:cBhvr>
                                      <p:to>
                                        <p:strVal val="hidden"/>
                                      </p:to>
                                    </p:set>
                                  </p:childTnLst>
                                </p:cTn>
                              </p:par>
                              <p:par>
                                <p:cTn id="17" presetID="8" presetClass="entr" presetSubtype="16" fill="hold" nodeType="withEffect">
                                  <p:stCondLst>
                                    <p:cond delay="0"/>
                                  </p:stCondLst>
                                  <p:childTnLst>
                                    <p:set>
                                      <p:cBhvr>
                                        <p:cTn id="18" dur="1" fill="hold">
                                          <p:stCondLst>
                                            <p:cond delay="0"/>
                                          </p:stCondLst>
                                        </p:cTn>
                                        <p:tgtEl>
                                          <p:spTgt spid="16434"/>
                                        </p:tgtEl>
                                        <p:attrNameLst>
                                          <p:attrName>style.visibility</p:attrName>
                                        </p:attrNameLst>
                                      </p:cBhvr>
                                      <p:to>
                                        <p:strVal val="visible"/>
                                      </p:to>
                                    </p:set>
                                    <p:animEffect transition="in" filter="diamond(in)">
                                      <p:cBhvr>
                                        <p:cTn id="19" dur="1000"/>
                                        <p:tgtEl>
                                          <p:spTgt spid="1643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5"/>
                                        </p:tgtEl>
                                        <p:attrNameLst>
                                          <p:attrName>style.visibility</p:attrName>
                                        </p:attrNameLst>
                                      </p:cBhvr>
                                      <p:to>
                                        <p:strVal val="visible"/>
                                      </p:to>
                                    </p:set>
                                  </p:childTnLst>
                                </p:cTn>
                              </p:par>
                              <p:par>
                                <p:cTn id="24" presetID="8" presetClass="entr" presetSubtype="16" fill="hold" grpId="1" nodeType="withEffect">
                                  <p:stCondLst>
                                    <p:cond delay="0"/>
                                  </p:stCondLst>
                                  <p:childTnLst>
                                    <p:set>
                                      <p:cBhvr>
                                        <p:cTn id="25" dur="1" fill="hold">
                                          <p:stCondLst>
                                            <p:cond delay="0"/>
                                          </p:stCondLst>
                                        </p:cTn>
                                        <p:tgtEl>
                                          <p:spTgt spid="16431"/>
                                        </p:tgtEl>
                                        <p:attrNameLst>
                                          <p:attrName>style.visibility</p:attrName>
                                        </p:attrNameLst>
                                      </p:cBhvr>
                                      <p:to>
                                        <p:strVal val="visible"/>
                                      </p:to>
                                    </p:set>
                                    <p:animEffect transition="in" filter="diamond(in)">
                                      <p:cBhvr>
                                        <p:cTn id="26" dur="1000"/>
                                        <p:tgtEl>
                                          <p:spTgt spid="16431"/>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xit" presetSubtype="16" fill="hold" grpId="0" nodeType="clickEffect">
                                  <p:stCondLst>
                                    <p:cond delay="0"/>
                                  </p:stCondLst>
                                  <p:childTnLst>
                                    <p:animEffect transition="out" filter="diamond(in)">
                                      <p:cBhvr>
                                        <p:cTn id="30" dur="1000"/>
                                        <p:tgtEl>
                                          <p:spTgt spid="16431"/>
                                        </p:tgtEl>
                                      </p:cBhvr>
                                    </p:animEffect>
                                    <p:set>
                                      <p:cBhvr>
                                        <p:cTn id="31" dur="1" fill="hold">
                                          <p:stCondLst>
                                            <p:cond delay="999"/>
                                          </p:stCondLst>
                                        </p:cTn>
                                        <p:tgtEl>
                                          <p:spTgt spid="16431"/>
                                        </p:tgtEl>
                                        <p:attrNameLst>
                                          <p:attrName>style.visibility</p:attrName>
                                        </p:attrNameLst>
                                      </p:cBhvr>
                                      <p:to>
                                        <p:strVal val="hidden"/>
                                      </p:to>
                                    </p:set>
                                  </p:childTnLst>
                                </p:cTn>
                              </p:par>
                              <p:par>
                                <p:cTn id="32" presetID="8" presetClass="entr" presetSubtype="16" fill="hold" grpId="0" nodeType="withEffect">
                                  <p:stCondLst>
                                    <p:cond delay="0"/>
                                  </p:stCondLst>
                                  <p:childTnLst>
                                    <p:set>
                                      <p:cBhvr>
                                        <p:cTn id="33" dur="1" fill="hold">
                                          <p:stCondLst>
                                            <p:cond delay="0"/>
                                          </p:stCondLst>
                                        </p:cTn>
                                        <p:tgtEl>
                                          <p:spTgt spid="16435"/>
                                        </p:tgtEl>
                                        <p:attrNameLst>
                                          <p:attrName>style.visibility</p:attrName>
                                        </p:attrNameLst>
                                      </p:cBhvr>
                                      <p:to>
                                        <p:strVal val="visible"/>
                                      </p:to>
                                    </p:set>
                                    <p:animEffect transition="in" filter="diamond(in)">
                                      <p:cBhvr>
                                        <p:cTn id="34" dur="1000"/>
                                        <p:tgtEl>
                                          <p:spTgt spid="16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31" grpId="0"/>
      <p:bldP spid="16431" grpId="1"/>
      <p:bldP spid="16435"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Title 1"/>
          <p:cNvSpPr>
            <a:spLocks noGrp="1"/>
          </p:cNvSpPr>
          <p:nvPr>
            <p:ph type="title"/>
          </p:nvPr>
        </p:nvSpPr>
        <p:spPr/>
        <p:txBody>
          <a:bodyPr/>
          <a:lstStyle/>
          <a:p>
            <a:pPr algn="r"/>
            <a:r>
              <a:rPr lang="he-IL" dirty="0"/>
              <a:t>תרגיל 1</a:t>
            </a:r>
            <a:endParaRPr lang="en-US" u="sng" dirty="0"/>
          </a:p>
        </p:txBody>
      </p:sp>
      <p:sp>
        <p:nvSpPr>
          <p:cNvPr id="3" name="Content Placeholder 2"/>
          <p:cNvSpPr>
            <a:spLocks noGrp="1"/>
          </p:cNvSpPr>
          <p:nvPr>
            <p:ph idx="1"/>
          </p:nvPr>
        </p:nvSpPr>
        <p:spPr/>
        <p:txBody>
          <a:bodyPr rtlCol="0">
            <a:normAutofit/>
          </a:bodyPr>
          <a:lstStyle/>
          <a:p>
            <a:pPr algn="r" rtl="1" eaLnBrk="1" fontAlgn="auto" hangingPunct="1">
              <a:spcAft>
                <a:spcPts val="0"/>
              </a:spcAft>
              <a:buFont typeface="Arial" pitchFamily="34" charset="0"/>
              <a:buChar char="•"/>
              <a:defRPr/>
            </a:pPr>
            <a:r>
              <a:rPr lang="en-US" dirty="0"/>
              <a:t> </a:t>
            </a:r>
            <a:r>
              <a:rPr lang="he-IL" dirty="0"/>
              <a:t>נדרש לבנות את המערכת המחשבת את הפונקציה:</a:t>
            </a:r>
          </a:p>
          <a:p>
            <a:pPr rtl="1" eaLnBrk="1" fontAlgn="auto" hangingPunct="1">
              <a:spcAft>
                <a:spcPts val="0"/>
              </a:spcAft>
              <a:buFont typeface="Arial" pitchFamily="34" charset="0"/>
              <a:buNone/>
              <a:defRPr/>
            </a:pPr>
            <a:r>
              <a:rPr lang="he-IL" dirty="0"/>
              <a:t>                </a:t>
            </a:r>
          </a:p>
          <a:p>
            <a:pPr algn="r" rtl="1" eaLnBrk="1" fontAlgn="auto" hangingPunct="1">
              <a:spcAft>
                <a:spcPts val="0"/>
              </a:spcAft>
              <a:buFont typeface="Arial" pitchFamily="34" charset="0"/>
              <a:buNone/>
              <a:defRPr/>
            </a:pPr>
            <a:r>
              <a:rPr lang="he-IL" dirty="0"/>
              <a:t>לצורך כך יש להשתמש ברכיב הצירופי הבא:</a:t>
            </a:r>
          </a:p>
          <a:p>
            <a:pPr algn="r" rtl="1" eaLnBrk="1" fontAlgn="auto" hangingPunct="1">
              <a:spcAft>
                <a:spcPts val="0"/>
              </a:spcAft>
              <a:buFont typeface="Arial" pitchFamily="34" charset="0"/>
              <a:buNone/>
              <a:defRPr/>
            </a:pPr>
            <a:endParaRPr lang="he-IL" dirty="0"/>
          </a:p>
          <a:p>
            <a:pPr algn="r" rtl="1" eaLnBrk="1" fontAlgn="auto" hangingPunct="1">
              <a:spcAft>
                <a:spcPts val="0"/>
              </a:spcAft>
              <a:buFont typeface="Arial" pitchFamily="34" charset="0"/>
              <a:buNone/>
              <a:defRPr/>
            </a:pPr>
            <a:endParaRPr lang="he-IL" dirty="0"/>
          </a:p>
          <a:p>
            <a:pPr marL="571500" indent="-571500" algn="r" rtl="1" eaLnBrk="1" fontAlgn="auto" hangingPunct="1">
              <a:spcAft>
                <a:spcPts val="0"/>
              </a:spcAft>
              <a:buFont typeface="+mj-lt"/>
              <a:buAutoNum type="romanUcPeriod"/>
              <a:defRPr/>
            </a:pPr>
            <a:r>
              <a:rPr lang="he-IL" dirty="0"/>
              <a:t>נדרש לממש את הפונקציה כמערכת צירופית.</a:t>
            </a:r>
            <a:endParaRPr lang="en-US" dirty="0"/>
          </a:p>
          <a:p>
            <a:pPr marL="571500" indent="-571500" algn="r" rtl="1" eaLnBrk="1" fontAlgn="auto" hangingPunct="1">
              <a:spcAft>
                <a:spcPts val="0"/>
              </a:spcAft>
              <a:buFont typeface="+mj-lt"/>
              <a:buAutoNum type="romanUcPeriod"/>
              <a:defRPr/>
            </a:pPr>
            <a:r>
              <a:rPr lang="he-IL" dirty="0"/>
              <a:t>נדרש לבנות מערכת מצונרת המבצעת את אותו החישוב.</a:t>
            </a:r>
          </a:p>
          <a:p>
            <a:pPr marL="571500" indent="-571500" algn="r" rtl="1" eaLnBrk="1" fontAlgn="auto" hangingPunct="1">
              <a:spcAft>
                <a:spcPts val="0"/>
              </a:spcAft>
              <a:buFont typeface="+mj-lt"/>
              <a:buAutoNum type="romanUcPeriod"/>
              <a:defRPr/>
            </a:pPr>
            <a:r>
              <a:rPr lang="he-IL" dirty="0"/>
              <a:t>נדרש למצוא מימוש חסכוני ברכיבים.</a:t>
            </a:r>
            <a:endParaRPr lang="en-US" dirty="0"/>
          </a:p>
        </p:txBody>
      </p:sp>
      <p:sp>
        <p:nvSpPr>
          <p:cNvPr id="17419" name="Slide Number Placeholder 11"/>
          <p:cNvSpPr>
            <a:spLocks noGrp="1"/>
          </p:cNvSpPr>
          <p:nvPr>
            <p:ph type="sldNum" sz="quarter" idx="12"/>
          </p:nvPr>
        </p:nvSpPr>
        <p:spPr bwMode="auto">
          <a:noFill/>
          <a:ln>
            <a:miter lim="800000"/>
            <a:headEnd/>
            <a:tailEnd/>
          </a:ln>
        </p:spPr>
        <p:txBody>
          <a:bodyPr/>
          <a:lstStyle/>
          <a:p>
            <a:fld id="{E698E7A1-68AF-43CF-8711-34AB7E430339}" type="slidenum">
              <a:rPr lang="he-IL" smtClean="0"/>
              <a:pPr/>
              <a:t>15</a:t>
            </a:fld>
            <a:endParaRPr lang="en-US"/>
          </a:p>
        </p:txBody>
      </p:sp>
      <p:graphicFrame>
        <p:nvGraphicFramePr>
          <p:cNvPr id="17410" name="Object 2"/>
          <p:cNvGraphicFramePr>
            <a:graphicFrameLocks noChangeAspect="1"/>
          </p:cNvGraphicFramePr>
          <p:nvPr/>
        </p:nvGraphicFramePr>
        <p:xfrm>
          <a:off x="1282700" y="2194995"/>
          <a:ext cx="2794000" cy="457200"/>
        </p:xfrm>
        <a:graphic>
          <a:graphicData uri="http://schemas.openxmlformats.org/presentationml/2006/ole">
            <mc:AlternateContent xmlns:mc="http://schemas.openxmlformats.org/markup-compatibility/2006">
              <mc:Choice xmlns:v="urn:schemas-microsoft-com:vml" Requires="v">
                <p:oleObj spid="_x0000_s9218" name="Equation" r:id="rId4" imgW="1396800" imgH="228600" progId="Equation.DSMT4">
                  <p:embed/>
                </p:oleObj>
              </mc:Choice>
              <mc:Fallback>
                <p:oleObj name="Equation" r:id="rId4" imgW="1396800" imgH="228600" progId="Equation.DSMT4">
                  <p:embed/>
                  <p:pic>
                    <p:nvPicPr>
                      <p:cNvPr id="1741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2700" y="2194995"/>
                        <a:ext cx="279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418" name="Group 15"/>
          <p:cNvGrpSpPr>
            <a:grpSpLocks/>
          </p:cNvGrpSpPr>
          <p:nvPr/>
        </p:nvGrpSpPr>
        <p:grpSpPr bwMode="auto">
          <a:xfrm>
            <a:off x="2247900" y="3048000"/>
            <a:ext cx="2590800" cy="609600"/>
            <a:chOff x="2971800" y="3429000"/>
            <a:chExt cx="2590800" cy="609600"/>
          </a:xfrm>
        </p:grpSpPr>
        <p:sp>
          <p:nvSpPr>
            <p:cNvPr id="9" name="Rectangle 8"/>
            <p:cNvSpPr/>
            <p:nvPr/>
          </p:nvSpPr>
          <p:spPr>
            <a:xfrm>
              <a:off x="3657600" y="34290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x3</a:t>
              </a:r>
            </a:p>
          </p:txBody>
        </p:sp>
        <p:cxnSp>
          <p:nvCxnSpPr>
            <p:cNvPr id="11" name="Straight Arrow Connector 10"/>
            <p:cNvCxnSpPr>
              <a:endCxn id="9" idx="1"/>
            </p:cNvCxnSpPr>
            <p:nvPr/>
          </p:nvCxnSpPr>
          <p:spPr>
            <a:xfrm>
              <a:off x="3352800" y="3733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3"/>
            </p:cNvCxnSpPr>
            <p:nvPr/>
          </p:nvCxnSpPr>
          <p:spPr>
            <a:xfrm>
              <a:off x="4648200" y="3733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423" name="TextBox 13"/>
            <p:cNvSpPr txBox="1">
              <a:spLocks noChangeArrowheads="1"/>
            </p:cNvSpPr>
            <p:nvPr/>
          </p:nvSpPr>
          <p:spPr bwMode="auto">
            <a:xfrm>
              <a:off x="2971800" y="3505200"/>
              <a:ext cx="381000" cy="369332"/>
            </a:xfrm>
            <a:prstGeom prst="rect">
              <a:avLst/>
            </a:prstGeom>
            <a:noFill/>
            <a:ln w="9525">
              <a:noFill/>
              <a:miter lim="800000"/>
              <a:headEnd/>
              <a:tailEnd/>
            </a:ln>
          </p:spPr>
          <p:txBody>
            <a:bodyPr>
              <a:spAutoFit/>
            </a:bodyPr>
            <a:lstStyle/>
            <a:p>
              <a:pPr algn="l" rtl="0"/>
              <a:r>
                <a:rPr lang="en-US">
                  <a:latin typeface="Calibri" pitchFamily="34" charset="0"/>
                </a:rPr>
                <a:t>x</a:t>
              </a:r>
            </a:p>
          </p:txBody>
        </p:sp>
        <p:sp>
          <p:nvSpPr>
            <p:cNvPr id="17424" name="TextBox 14"/>
            <p:cNvSpPr txBox="1">
              <a:spLocks noChangeArrowheads="1"/>
            </p:cNvSpPr>
            <p:nvPr/>
          </p:nvSpPr>
          <p:spPr bwMode="auto">
            <a:xfrm>
              <a:off x="5029200" y="3516868"/>
              <a:ext cx="533400" cy="369332"/>
            </a:xfrm>
            <a:prstGeom prst="rect">
              <a:avLst/>
            </a:prstGeom>
            <a:noFill/>
            <a:ln w="9525">
              <a:noFill/>
              <a:miter lim="800000"/>
              <a:headEnd/>
              <a:tailEnd/>
            </a:ln>
          </p:spPr>
          <p:txBody>
            <a:bodyPr>
              <a:spAutoFit/>
            </a:bodyPr>
            <a:lstStyle/>
            <a:p>
              <a:pPr algn="l" rtl="0"/>
              <a:r>
                <a:rPr lang="en-US">
                  <a:latin typeface="Calibri" pitchFamily="34" charset="0"/>
                </a:rPr>
                <a:t>3x</a:t>
              </a:r>
            </a:p>
          </p:txBody>
        </p:sp>
      </p:grpSp>
      <p:graphicFrame>
        <p:nvGraphicFramePr>
          <p:cNvPr id="17415" name="Object 7"/>
          <p:cNvGraphicFramePr>
            <a:graphicFrameLocks noChangeAspect="1"/>
          </p:cNvGraphicFramePr>
          <p:nvPr/>
        </p:nvGraphicFramePr>
        <p:xfrm>
          <a:off x="5372100" y="3124200"/>
          <a:ext cx="1373188" cy="501650"/>
        </p:xfrm>
        <a:graphic>
          <a:graphicData uri="http://schemas.openxmlformats.org/presentationml/2006/ole">
            <mc:AlternateContent xmlns:mc="http://schemas.openxmlformats.org/markup-compatibility/2006">
              <mc:Choice xmlns:v="urn:schemas-microsoft-com:vml" Requires="v">
                <p:oleObj spid="_x0000_s9219" name="Equation" r:id="rId6" imgW="660240" imgH="241200" progId="Equation.DSMT4">
                  <p:embed/>
                </p:oleObj>
              </mc:Choice>
              <mc:Fallback>
                <p:oleObj name="Equation" r:id="rId6" imgW="660240" imgH="241200" progId="Equation.DSMT4">
                  <p:embed/>
                  <p:pic>
                    <p:nvPicPr>
                      <p:cNvPr id="1741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2100" y="3124200"/>
                        <a:ext cx="1373188"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3589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5" end="5"/>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p:cNvSpPr>
            <a:spLocks noGrp="1"/>
          </p:cNvSpPr>
          <p:nvPr>
            <p:ph type="title"/>
          </p:nvPr>
        </p:nvSpPr>
        <p:spPr/>
        <p:txBody>
          <a:bodyPr/>
          <a:lstStyle/>
          <a:p>
            <a:pPr algn="r" rtl="1" eaLnBrk="1" hangingPunct="1"/>
            <a:r>
              <a:rPr lang="he-IL" dirty="0"/>
              <a:t>מערכת צירופית</a:t>
            </a:r>
            <a:endParaRPr lang="en-US" dirty="0"/>
          </a:p>
        </p:txBody>
      </p:sp>
      <p:sp>
        <p:nvSpPr>
          <p:cNvPr id="18438" name="Slide Number Placeholder 18"/>
          <p:cNvSpPr>
            <a:spLocks noGrp="1"/>
          </p:cNvSpPr>
          <p:nvPr>
            <p:ph type="sldNum" sz="quarter" idx="12"/>
          </p:nvPr>
        </p:nvSpPr>
        <p:spPr bwMode="auto">
          <a:noFill/>
          <a:ln>
            <a:miter lim="800000"/>
            <a:headEnd/>
            <a:tailEnd/>
          </a:ln>
        </p:spPr>
        <p:txBody>
          <a:bodyPr/>
          <a:lstStyle/>
          <a:p>
            <a:fld id="{FB286EB0-6305-4431-B655-B5F7A2BB70AF}" type="slidenum">
              <a:rPr lang="he-IL" smtClean="0"/>
              <a:pPr/>
              <a:t>16</a:t>
            </a:fld>
            <a:endParaRPr lang="en-US"/>
          </a:p>
        </p:txBody>
      </p:sp>
      <p:grpSp>
        <p:nvGrpSpPr>
          <p:cNvPr id="18437" name="Group 19"/>
          <p:cNvGrpSpPr>
            <a:grpSpLocks/>
          </p:cNvGrpSpPr>
          <p:nvPr/>
        </p:nvGrpSpPr>
        <p:grpSpPr bwMode="auto">
          <a:xfrm>
            <a:off x="533400" y="2286000"/>
            <a:ext cx="8001000" cy="609600"/>
            <a:chOff x="533400" y="2286000"/>
            <a:chExt cx="8001000" cy="609600"/>
          </a:xfrm>
        </p:grpSpPr>
        <p:sp>
          <p:nvSpPr>
            <p:cNvPr id="5" name="Rectangle 4"/>
            <p:cNvSpPr/>
            <p:nvPr/>
          </p:nvSpPr>
          <p:spPr>
            <a:xfrm>
              <a:off x="1219200" y="22860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x3</a:t>
              </a:r>
            </a:p>
          </p:txBody>
        </p:sp>
        <p:cxnSp>
          <p:nvCxnSpPr>
            <p:cNvPr id="6" name="Straight Arrow Connector 5"/>
            <p:cNvCxnSpPr>
              <a:endCxn id="5" idx="1"/>
            </p:cNvCxnSpPr>
            <p:nvPr/>
          </p:nvCxnSpPr>
          <p:spPr>
            <a:xfrm>
              <a:off x="914400" y="2590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5" idx="3"/>
            </p:cNvCxnSpPr>
            <p:nvPr/>
          </p:nvCxnSpPr>
          <p:spPr>
            <a:xfrm>
              <a:off x="2209800" y="2590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42" name="TextBox 7"/>
            <p:cNvSpPr txBox="1">
              <a:spLocks noChangeArrowheads="1"/>
            </p:cNvSpPr>
            <p:nvPr/>
          </p:nvSpPr>
          <p:spPr bwMode="auto">
            <a:xfrm>
              <a:off x="533400" y="2362200"/>
              <a:ext cx="381000" cy="369332"/>
            </a:xfrm>
            <a:prstGeom prst="rect">
              <a:avLst/>
            </a:prstGeom>
            <a:noFill/>
            <a:ln w="9525">
              <a:noFill/>
              <a:miter lim="800000"/>
              <a:headEnd/>
              <a:tailEnd/>
            </a:ln>
          </p:spPr>
          <p:txBody>
            <a:bodyPr>
              <a:spAutoFit/>
            </a:bodyPr>
            <a:lstStyle/>
            <a:p>
              <a:pPr algn="l" rtl="0"/>
              <a:r>
                <a:rPr lang="en-US">
                  <a:latin typeface="Calibri" pitchFamily="34" charset="0"/>
                </a:rPr>
                <a:t>x</a:t>
              </a:r>
            </a:p>
          </p:txBody>
        </p:sp>
        <p:sp>
          <p:nvSpPr>
            <p:cNvPr id="10" name="Rectangle 9"/>
            <p:cNvSpPr/>
            <p:nvPr/>
          </p:nvSpPr>
          <p:spPr>
            <a:xfrm>
              <a:off x="2514600" y="22860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x3</a:t>
              </a:r>
            </a:p>
          </p:txBody>
        </p:sp>
        <p:cxnSp>
          <p:nvCxnSpPr>
            <p:cNvPr id="11" name="Straight Arrow Connector 10"/>
            <p:cNvCxnSpPr>
              <a:stCxn id="10" idx="3"/>
            </p:cNvCxnSpPr>
            <p:nvPr/>
          </p:nvCxnSpPr>
          <p:spPr>
            <a:xfrm>
              <a:off x="3505200" y="2590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810000" y="22860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x3</a:t>
              </a:r>
            </a:p>
          </p:txBody>
        </p:sp>
        <p:cxnSp>
          <p:nvCxnSpPr>
            <p:cNvPr id="13" name="Straight Arrow Connector 12"/>
            <p:cNvCxnSpPr>
              <a:stCxn id="12" idx="3"/>
            </p:cNvCxnSpPr>
            <p:nvPr/>
          </p:nvCxnSpPr>
          <p:spPr>
            <a:xfrm>
              <a:off x="4800600" y="2590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105400" y="22860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x3</a:t>
              </a:r>
            </a:p>
          </p:txBody>
        </p:sp>
        <p:cxnSp>
          <p:nvCxnSpPr>
            <p:cNvPr id="15" name="Straight Arrow Connector 14"/>
            <p:cNvCxnSpPr>
              <a:stCxn id="14" idx="3"/>
            </p:cNvCxnSpPr>
            <p:nvPr/>
          </p:nvCxnSpPr>
          <p:spPr>
            <a:xfrm>
              <a:off x="6096000" y="2590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400800" y="22860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x3</a:t>
              </a:r>
            </a:p>
          </p:txBody>
        </p:sp>
        <p:cxnSp>
          <p:nvCxnSpPr>
            <p:cNvPr id="17" name="Straight Arrow Connector 16"/>
            <p:cNvCxnSpPr/>
            <p:nvPr/>
          </p:nvCxnSpPr>
          <p:spPr>
            <a:xfrm>
              <a:off x="7391400" y="2589213"/>
              <a:ext cx="3048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51" name="TextBox 17"/>
            <p:cNvSpPr txBox="1">
              <a:spLocks noChangeArrowheads="1"/>
            </p:cNvSpPr>
            <p:nvPr/>
          </p:nvSpPr>
          <p:spPr bwMode="auto">
            <a:xfrm>
              <a:off x="7772400" y="2362200"/>
              <a:ext cx="762000" cy="369332"/>
            </a:xfrm>
            <a:prstGeom prst="rect">
              <a:avLst/>
            </a:prstGeom>
            <a:noFill/>
            <a:ln w="9525">
              <a:noFill/>
              <a:miter lim="800000"/>
              <a:headEnd/>
              <a:tailEnd/>
            </a:ln>
          </p:spPr>
          <p:txBody>
            <a:bodyPr>
              <a:spAutoFit/>
            </a:bodyPr>
            <a:lstStyle/>
            <a:p>
              <a:pPr algn="l" rtl="0"/>
              <a:r>
                <a:rPr lang="he-IL">
                  <a:latin typeface="Calibri" pitchFamily="34" charset="0"/>
                </a:rPr>
                <a:t>243</a:t>
              </a:r>
              <a:r>
                <a:rPr lang="en-US">
                  <a:latin typeface="Calibri" pitchFamily="34" charset="0"/>
                </a:rPr>
                <a:t>x</a:t>
              </a:r>
            </a:p>
          </p:txBody>
        </p:sp>
      </p:grpSp>
      <p:graphicFrame>
        <p:nvGraphicFramePr>
          <p:cNvPr id="18434" name="Object 2"/>
          <p:cNvGraphicFramePr>
            <a:graphicFrameLocks noChangeAspect="1"/>
          </p:cNvGraphicFramePr>
          <p:nvPr>
            <p:extLst>
              <p:ext uri="{D42A27DB-BD31-4B8C-83A1-F6EECF244321}">
                <p14:modId xmlns:p14="http://schemas.microsoft.com/office/powerpoint/2010/main" val="29502430"/>
              </p:ext>
            </p:extLst>
          </p:nvPr>
        </p:nvGraphicFramePr>
        <p:xfrm>
          <a:off x="2693829" y="3621025"/>
          <a:ext cx="3802062" cy="1143000"/>
        </p:xfrm>
        <a:graphic>
          <a:graphicData uri="http://schemas.openxmlformats.org/presentationml/2006/ole">
            <mc:AlternateContent xmlns:mc="http://schemas.openxmlformats.org/markup-compatibility/2006">
              <mc:Choice xmlns:v="urn:schemas-microsoft-com:vml" Requires="v">
                <p:oleObj spid="_x0000_s10242" name="Equation" r:id="rId4" imgW="2197080" imgH="660240" progId="Equation.DSMT4">
                  <p:embed/>
                </p:oleObj>
              </mc:Choice>
              <mc:Fallback>
                <p:oleObj name="Equation" r:id="rId4" imgW="2197080" imgH="660240" progId="Equation.DSMT4">
                  <p:embed/>
                  <p:pic>
                    <p:nvPicPr>
                      <p:cNvPr id="1843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3829" y="3621025"/>
                        <a:ext cx="380206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Title 1"/>
          <p:cNvSpPr>
            <a:spLocks noGrp="1"/>
          </p:cNvSpPr>
          <p:nvPr>
            <p:ph type="title"/>
          </p:nvPr>
        </p:nvSpPr>
        <p:spPr/>
        <p:txBody>
          <a:bodyPr/>
          <a:lstStyle/>
          <a:p>
            <a:pPr algn="r"/>
            <a:r>
              <a:rPr lang="he-IL" dirty="0"/>
              <a:t>תרגיל 1</a:t>
            </a:r>
            <a:endParaRPr lang="en-US" u="sng" dirty="0"/>
          </a:p>
        </p:txBody>
      </p:sp>
      <p:sp>
        <p:nvSpPr>
          <p:cNvPr id="3" name="Content Placeholder 2"/>
          <p:cNvSpPr>
            <a:spLocks noGrp="1"/>
          </p:cNvSpPr>
          <p:nvPr>
            <p:ph idx="1"/>
          </p:nvPr>
        </p:nvSpPr>
        <p:spPr/>
        <p:txBody>
          <a:bodyPr rtlCol="0">
            <a:normAutofit/>
          </a:bodyPr>
          <a:lstStyle/>
          <a:p>
            <a:pPr algn="r" rtl="1" eaLnBrk="1" fontAlgn="auto" hangingPunct="1">
              <a:spcAft>
                <a:spcPts val="0"/>
              </a:spcAft>
              <a:buFont typeface="Arial" pitchFamily="34" charset="0"/>
              <a:buChar char="•"/>
              <a:defRPr/>
            </a:pPr>
            <a:r>
              <a:rPr lang="en-US" dirty="0"/>
              <a:t> </a:t>
            </a:r>
            <a:r>
              <a:rPr lang="he-IL" dirty="0"/>
              <a:t>נדרש לבנות את המערכת המחשבת את הפונקציה:</a:t>
            </a:r>
          </a:p>
          <a:p>
            <a:pPr rtl="1" eaLnBrk="1" fontAlgn="auto" hangingPunct="1">
              <a:spcAft>
                <a:spcPts val="0"/>
              </a:spcAft>
              <a:buFont typeface="Arial" pitchFamily="34" charset="0"/>
              <a:buNone/>
              <a:defRPr/>
            </a:pPr>
            <a:r>
              <a:rPr lang="he-IL" dirty="0"/>
              <a:t>                </a:t>
            </a:r>
          </a:p>
          <a:p>
            <a:pPr algn="r" rtl="1" eaLnBrk="1" fontAlgn="auto" hangingPunct="1">
              <a:spcAft>
                <a:spcPts val="0"/>
              </a:spcAft>
              <a:buFont typeface="Arial" pitchFamily="34" charset="0"/>
              <a:buNone/>
              <a:defRPr/>
            </a:pPr>
            <a:r>
              <a:rPr lang="he-IL" dirty="0"/>
              <a:t>לצורך כך יש להשתמש ברכיב הצירופי הבא:</a:t>
            </a:r>
          </a:p>
          <a:p>
            <a:pPr algn="r" rtl="1" eaLnBrk="1" fontAlgn="auto" hangingPunct="1">
              <a:spcAft>
                <a:spcPts val="0"/>
              </a:spcAft>
              <a:buFont typeface="Arial" pitchFamily="34" charset="0"/>
              <a:buNone/>
              <a:defRPr/>
            </a:pPr>
            <a:endParaRPr lang="he-IL" dirty="0"/>
          </a:p>
          <a:p>
            <a:pPr algn="r" rtl="1" eaLnBrk="1" fontAlgn="auto" hangingPunct="1">
              <a:spcAft>
                <a:spcPts val="0"/>
              </a:spcAft>
              <a:buFont typeface="Arial" pitchFamily="34" charset="0"/>
              <a:buNone/>
              <a:defRPr/>
            </a:pPr>
            <a:endParaRPr lang="he-IL" dirty="0"/>
          </a:p>
          <a:p>
            <a:pPr marL="571500" indent="-571500" algn="r" rtl="1" eaLnBrk="1" fontAlgn="auto" hangingPunct="1">
              <a:spcAft>
                <a:spcPts val="0"/>
              </a:spcAft>
              <a:buFont typeface="+mj-lt"/>
              <a:buAutoNum type="romanUcPeriod"/>
              <a:defRPr/>
            </a:pPr>
            <a:r>
              <a:rPr lang="he-IL" dirty="0"/>
              <a:t>נדרש לממש את הפונקציה כמערכת צירופית.</a:t>
            </a:r>
            <a:endParaRPr lang="en-US" dirty="0"/>
          </a:p>
          <a:p>
            <a:pPr marL="571500" indent="-571500" algn="r" rtl="1" eaLnBrk="1" fontAlgn="auto" hangingPunct="1">
              <a:spcAft>
                <a:spcPts val="0"/>
              </a:spcAft>
              <a:buFont typeface="+mj-lt"/>
              <a:buAutoNum type="romanUcPeriod"/>
              <a:defRPr/>
            </a:pPr>
            <a:r>
              <a:rPr lang="he-IL" dirty="0"/>
              <a:t>נדרש לבנות מערכת מצונרת המבצעת את אותו החישוב.</a:t>
            </a:r>
          </a:p>
          <a:p>
            <a:pPr marL="571500" indent="-571500" algn="r" rtl="1" eaLnBrk="1" fontAlgn="auto" hangingPunct="1">
              <a:spcAft>
                <a:spcPts val="0"/>
              </a:spcAft>
              <a:buFont typeface="+mj-lt"/>
              <a:buAutoNum type="romanUcPeriod"/>
              <a:defRPr/>
            </a:pPr>
            <a:r>
              <a:rPr lang="he-IL" dirty="0"/>
              <a:t>נדרש למצוא מימוש חסכוני ברכיבים.</a:t>
            </a:r>
            <a:endParaRPr lang="en-US" dirty="0"/>
          </a:p>
        </p:txBody>
      </p:sp>
      <p:sp>
        <p:nvSpPr>
          <p:cNvPr id="17419" name="Slide Number Placeholder 11"/>
          <p:cNvSpPr>
            <a:spLocks noGrp="1"/>
          </p:cNvSpPr>
          <p:nvPr>
            <p:ph type="sldNum" sz="quarter" idx="12"/>
          </p:nvPr>
        </p:nvSpPr>
        <p:spPr bwMode="auto">
          <a:noFill/>
          <a:ln>
            <a:miter lim="800000"/>
            <a:headEnd/>
            <a:tailEnd/>
          </a:ln>
        </p:spPr>
        <p:txBody>
          <a:bodyPr/>
          <a:lstStyle/>
          <a:p>
            <a:fld id="{E698E7A1-68AF-43CF-8711-34AB7E430339}" type="slidenum">
              <a:rPr lang="he-IL" smtClean="0"/>
              <a:pPr/>
              <a:t>17</a:t>
            </a:fld>
            <a:endParaRPr lang="en-US"/>
          </a:p>
        </p:txBody>
      </p:sp>
      <p:graphicFrame>
        <p:nvGraphicFramePr>
          <p:cNvPr id="17410" name="Object 2"/>
          <p:cNvGraphicFramePr>
            <a:graphicFrameLocks noChangeAspect="1"/>
          </p:cNvGraphicFramePr>
          <p:nvPr/>
        </p:nvGraphicFramePr>
        <p:xfrm>
          <a:off x="1282700" y="2194995"/>
          <a:ext cx="2794000" cy="457200"/>
        </p:xfrm>
        <a:graphic>
          <a:graphicData uri="http://schemas.openxmlformats.org/presentationml/2006/ole">
            <mc:AlternateContent xmlns:mc="http://schemas.openxmlformats.org/markup-compatibility/2006">
              <mc:Choice xmlns:v="urn:schemas-microsoft-com:vml" Requires="v">
                <p:oleObj spid="_x0000_s11266" name="Equation" r:id="rId4" imgW="1396800" imgH="228600" progId="Equation.DSMT4">
                  <p:embed/>
                </p:oleObj>
              </mc:Choice>
              <mc:Fallback>
                <p:oleObj name="Equation" r:id="rId4" imgW="1396800" imgH="228600" progId="Equation.DSMT4">
                  <p:embed/>
                  <p:pic>
                    <p:nvPicPr>
                      <p:cNvPr id="1741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2700" y="2194995"/>
                        <a:ext cx="279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418" name="Group 15"/>
          <p:cNvGrpSpPr>
            <a:grpSpLocks/>
          </p:cNvGrpSpPr>
          <p:nvPr/>
        </p:nvGrpSpPr>
        <p:grpSpPr bwMode="auto">
          <a:xfrm>
            <a:off x="2247900" y="3048000"/>
            <a:ext cx="2590800" cy="609600"/>
            <a:chOff x="2971800" y="3429000"/>
            <a:chExt cx="2590800" cy="609600"/>
          </a:xfrm>
        </p:grpSpPr>
        <p:sp>
          <p:nvSpPr>
            <p:cNvPr id="9" name="Rectangle 8"/>
            <p:cNvSpPr/>
            <p:nvPr/>
          </p:nvSpPr>
          <p:spPr>
            <a:xfrm>
              <a:off x="3657600" y="34290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x3</a:t>
              </a:r>
            </a:p>
          </p:txBody>
        </p:sp>
        <p:cxnSp>
          <p:nvCxnSpPr>
            <p:cNvPr id="11" name="Straight Arrow Connector 10"/>
            <p:cNvCxnSpPr>
              <a:endCxn id="9" idx="1"/>
            </p:cNvCxnSpPr>
            <p:nvPr/>
          </p:nvCxnSpPr>
          <p:spPr>
            <a:xfrm>
              <a:off x="3352800" y="3733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3"/>
            </p:cNvCxnSpPr>
            <p:nvPr/>
          </p:nvCxnSpPr>
          <p:spPr>
            <a:xfrm>
              <a:off x="4648200" y="3733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423" name="TextBox 13"/>
            <p:cNvSpPr txBox="1">
              <a:spLocks noChangeArrowheads="1"/>
            </p:cNvSpPr>
            <p:nvPr/>
          </p:nvSpPr>
          <p:spPr bwMode="auto">
            <a:xfrm>
              <a:off x="2971800" y="3505200"/>
              <a:ext cx="381000" cy="369332"/>
            </a:xfrm>
            <a:prstGeom prst="rect">
              <a:avLst/>
            </a:prstGeom>
            <a:noFill/>
            <a:ln w="9525">
              <a:noFill/>
              <a:miter lim="800000"/>
              <a:headEnd/>
              <a:tailEnd/>
            </a:ln>
          </p:spPr>
          <p:txBody>
            <a:bodyPr>
              <a:spAutoFit/>
            </a:bodyPr>
            <a:lstStyle/>
            <a:p>
              <a:pPr algn="l" rtl="0"/>
              <a:r>
                <a:rPr lang="en-US">
                  <a:latin typeface="Calibri" pitchFamily="34" charset="0"/>
                </a:rPr>
                <a:t>x</a:t>
              </a:r>
            </a:p>
          </p:txBody>
        </p:sp>
        <p:sp>
          <p:nvSpPr>
            <p:cNvPr id="17424" name="TextBox 14"/>
            <p:cNvSpPr txBox="1">
              <a:spLocks noChangeArrowheads="1"/>
            </p:cNvSpPr>
            <p:nvPr/>
          </p:nvSpPr>
          <p:spPr bwMode="auto">
            <a:xfrm>
              <a:off x="5029200" y="3516868"/>
              <a:ext cx="533400" cy="369332"/>
            </a:xfrm>
            <a:prstGeom prst="rect">
              <a:avLst/>
            </a:prstGeom>
            <a:noFill/>
            <a:ln w="9525">
              <a:noFill/>
              <a:miter lim="800000"/>
              <a:headEnd/>
              <a:tailEnd/>
            </a:ln>
          </p:spPr>
          <p:txBody>
            <a:bodyPr>
              <a:spAutoFit/>
            </a:bodyPr>
            <a:lstStyle/>
            <a:p>
              <a:pPr algn="l" rtl="0"/>
              <a:r>
                <a:rPr lang="en-US">
                  <a:latin typeface="Calibri" pitchFamily="34" charset="0"/>
                </a:rPr>
                <a:t>3x</a:t>
              </a:r>
            </a:p>
          </p:txBody>
        </p:sp>
      </p:grpSp>
      <p:graphicFrame>
        <p:nvGraphicFramePr>
          <p:cNvPr id="17415" name="Object 7"/>
          <p:cNvGraphicFramePr>
            <a:graphicFrameLocks noChangeAspect="1"/>
          </p:cNvGraphicFramePr>
          <p:nvPr/>
        </p:nvGraphicFramePr>
        <p:xfrm>
          <a:off x="5372100" y="3124200"/>
          <a:ext cx="1373188" cy="501650"/>
        </p:xfrm>
        <a:graphic>
          <a:graphicData uri="http://schemas.openxmlformats.org/presentationml/2006/ole">
            <mc:AlternateContent xmlns:mc="http://schemas.openxmlformats.org/markup-compatibility/2006">
              <mc:Choice xmlns:v="urn:schemas-microsoft-com:vml" Requires="v">
                <p:oleObj spid="_x0000_s11267" name="Equation" r:id="rId6" imgW="660240" imgH="241200" progId="Equation.DSMT4">
                  <p:embed/>
                </p:oleObj>
              </mc:Choice>
              <mc:Fallback>
                <p:oleObj name="Equation" r:id="rId6" imgW="660240" imgH="241200" progId="Equation.DSMT4">
                  <p:embed/>
                  <p:pic>
                    <p:nvPicPr>
                      <p:cNvPr id="1741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2100" y="3124200"/>
                        <a:ext cx="1373188"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5179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6" end="6"/>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9" name="Slide Number Placeholder 45"/>
          <p:cNvSpPr>
            <a:spLocks noGrp="1"/>
          </p:cNvSpPr>
          <p:nvPr>
            <p:ph type="sldNum" sz="quarter" idx="12"/>
          </p:nvPr>
        </p:nvSpPr>
        <p:spPr bwMode="auto">
          <a:noFill/>
          <a:ln>
            <a:miter lim="800000"/>
            <a:headEnd/>
            <a:tailEnd/>
          </a:ln>
        </p:spPr>
        <p:txBody>
          <a:bodyPr/>
          <a:lstStyle/>
          <a:p>
            <a:fld id="{0C0AF49D-D52D-4E5D-B357-0E8C365C09CF}" type="slidenum">
              <a:rPr lang="he-IL" smtClean="0"/>
              <a:pPr/>
              <a:t>18</a:t>
            </a:fld>
            <a:endParaRPr lang="en-US"/>
          </a:p>
        </p:txBody>
      </p:sp>
      <p:sp>
        <p:nvSpPr>
          <p:cNvPr id="19463" name="Title 1"/>
          <p:cNvSpPr>
            <a:spLocks noGrp="1"/>
          </p:cNvSpPr>
          <p:nvPr>
            <p:ph type="title" idx="4294967295"/>
          </p:nvPr>
        </p:nvSpPr>
        <p:spPr>
          <a:xfrm>
            <a:off x="1409700" y="430728"/>
            <a:ext cx="7543800" cy="848797"/>
          </a:xfrm>
        </p:spPr>
        <p:txBody>
          <a:bodyPr/>
          <a:lstStyle/>
          <a:p>
            <a:pPr algn="r" rtl="1" eaLnBrk="1" hangingPunct="1"/>
            <a:r>
              <a:rPr lang="he-IL" dirty="0"/>
              <a:t>מערכת </a:t>
            </a:r>
            <a:r>
              <a:rPr lang="he-IL" dirty="0" err="1"/>
              <a:t>מצונרת</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402477" y="1937266"/>
                <a:ext cx="8339045" cy="4022725"/>
              </a:xfrm>
            </p:spPr>
            <p:txBody>
              <a:bodyPr rtlCol="0">
                <a:normAutofit/>
              </a:bodyPr>
              <a:lstStyle/>
              <a:p>
                <a:pPr algn="r" rtl="1" eaLnBrk="1" fontAlgn="auto" hangingPunct="1">
                  <a:spcAft>
                    <a:spcPts val="0"/>
                  </a:spcAft>
                  <a:buFont typeface="Arial" pitchFamily="34" charset="0"/>
                  <a:buChar char="•"/>
                  <a:defRPr/>
                </a:pPr>
                <a:endParaRPr lang="he-IL" dirty="0"/>
              </a:p>
              <a:p>
                <a:pPr algn="r" rtl="1" eaLnBrk="1" fontAlgn="auto" hangingPunct="1">
                  <a:spcAft>
                    <a:spcPts val="0"/>
                  </a:spcAft>
                  <a:buFont typeface="Arial" pitchFamily="34" charset="0"/>
                  <a:buChar char="•"/>
                  <a:defRPr/>
                </a:pPr>
                <a:endParaRPr lang="he-IL" dirty="0"/>
              </a:p>
              <a:p>
                <a:pPr algn="r" rtl="1" eaLnBrk="1" fontAlgn="auto" hangingPunct="1">
                  <a:spcAft>
                    <a:spcPts val="0"/>
                  </a:spcAft>
                  <a:buFont typeface="Arial" pitchFamily="34" charset="0"/>
                  <a:buChar char="•"/>
                  <a:defRPr/>
                </a:pPr>
                <a:r>
                  <a:rPr lang="he-IL" dirty="0"/>
                  <a:t> מאפייני ה </a:t>
                </a:r>
                <a:r>
                  <a:rPr lang="en-US" dirty="0"/>
                  <a:t>Flip-Flop</a:t>
                </a:r>
                <a:r>
                  <a:rPr lang="he-IL" dirty="0"/>
                  <a:t>: </a:t>
                </a:r>
                <a:endParaRPr lang="en-US" dirty="0"/>
              </a:p>
              <a:p>
                <a:pPr marL="0" indent="0" algn="l" rtl="0" eaLnBrk="1" fontAlgn="auto" hangingPunct="1">
                  <a:spcAft>
                    <a:spcPts val="0"/>
                  </a:spcAft>
                  <a:buNone/>
                  <a:defRPr/>
                </a:pPr>
                <a:r>
                  <a:rPr lang="he-IL"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𝑠𝑒𝑡𝑢𝑝</m:t>
                        </m:r>
                      </m:sub>
                    </m:sSub>
                    <m:r>
                      <a:rPr lang="en-US" b="0" i="1" smtClean="0">
                        <a:latin typeface="Cambria Math" panose="02040503050406030204" pitchFamily="18" charset="0"/>
                      </a:rPr>
                      <m:t>=</m:t>
                    </m:r>
                    <m:r>
                      <a:rPr lang="en-US" b="0" i="1" smtClean="0">
                        <a:latin typeface="Cambria Math" panose="02040503050406030204" pitchFamily="18" charset="0"/>
                      </a:rPr>
                      <m:t>20</m:t>
                    </m:r>
                    <m:r>
                      <a:rPr lang="en-US" b="0" i="1" smtClean="0">
                        <a:latin typeface="Cambria Math" panose="02040503050406030204" pitchFamily="18" charset="0"/>
                      </a:rPr>
                      <m:t>𝑛𝑠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𝑇</m:t>
                        </m:r>
                      </m:e>
                      <m:sub>
                        <m:r>
                          <a:rPr lang="en-US" b="0" i="1" smtClean="0">
                            <a:latin typeface="Cambria Math" panose="02040503050406030204" pitchFamily="18" charset="0"/>
                          </a:rPr>
                          <m:t>h</m:t>
                        </m:r>
                        <m:r>
                          <a:rPr lang="en-US" b="0" i="1" smtClean="0">
                            <a:latin typeface="Cambria Math" panose="02040503050406030204" pitchFamily="18" charset="0"/>
                          </a:rPr>
                          <m:t>𝑜𝑙𝑑</m:t>
                        </m:r>
                      </m:sub>
                    </m:sSub>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𝑛𝑠</m:t>
                    </m:r>
                  </m:oMath>
                </a14:m>
                <a:r>
                  <a:rPr lang="en-US" b="0" i="1" dirty="0">
                    <a:latin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𝑝𝐶𝑄</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𝐹𝐹</m:t>
                        </m:r>
                      </m:e>
                    </m:d>
                    <m:r>
                      <a:rPr lang="en-US" b="0" i="1" smtClean="0">
                        <a:latin typeface="Cambria Math" panose="02040503050406030204" pitchFamily="18" charset="0"/>
                      </a:rPr>
                      <m:t>=</m:t>
                    </m:r>
                    <m:r>
                      <a:rPr lang="en-US" b="0" i="1" smtClean="0">
                        <a:latin typeface="Cambria Math" panose="02040503050406030204" pitchFamily="18" charset="0"/>
                      </a:rPr>
                      <m:t>40</m:t>
                    </m:r>
                    <m:r>
                      <a:rPr lang="en-US" b="0" i="1" smtClean="0">
                        <a:latin typeface="Cambria Math" panose="02040503050406030204" pitchFamily="18" charset="0"/>
                      </a:rPr>
                      <m:t>𝑛𝑠</m:t>
                    </m:r>
                  </m:oMath>
                </a14:m>
                <a:endParaRPr lang="he-IL" dirty="0"/>
              </a:p>
              <a:p>
                <a:pPr algn="r" rtl="1" eaLnBrk="1" fontAlgn="auto" hangingPunct="1">
                  <a:spcAft>
                    <a:spcPts val="0"/>
                  </a:spcAft>
                  <a:buFont typeface="Arial" pitchFamily="34" charset="0"/>
                  <a:buChar char="•"/>
                  <a:defRPr/>
                </a:pPr>
                <a:r>
                  <a:rPr lang="he-IL" dirty="0"/>
                  <a:t> נקבע את זמן המחזור המינימלי:</a:t>
                </a:r>
              </a:p>
              <a:p>
                <a:pPr algn="r" rtl="1" eaLnBrk="1" fontAlgn="auto" hangingPunct="1">
                  <a:spcAft>
                    <a:spcPts val="0"/>
                  </a:spcAft>
                  <a:buFont typeface="Arial" pitchFamily="34" charset="0"/>
                  <a:buChar char="•"/>
                  <a:defRPr/>
                </a:pPr>
                <a:endParaRPr lang="en-US" dirty="0"/>
              </a:p>
              <a:p>
                <a:pPr algn="r" rtl="1" eaLnBrk="1" fontAlgn="auto" hangingPunct="1">
                  <a:spcAft>
                    <a:spcPts val="0"/>
                  </a:spcAft>
                  <a:buFont typeface="Arial" pitchFamily="34" charset="0"/>
                  <a:buChar char="•"/>
                  <a:defRPr/>
                </a:pPr>
                <a:endParaRPr lang="en-US" dirty="0"/>
              </a:p>
              <a:p>
                <a:pPr algn="r" rtl="1" eaLnBrk="1" fontAlgn="auto" hangingPunct="1">
                  <a:spcAft>
                    <a:spcPts val="0"/>
                  </a:spcAft>
                  <a:buFont typeface="Arial" pitchFamily="34" charset="0"/>
                  <a:buChar char="•"/>
                  <a:defRPr/>
                </a:pPr>
                <a:r>
                  <a:rPr lang="he-IL" dirty="0"/>
                  <a:t> לכן הביצועים יהיו:</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402477" y="1937266"/>
                <a:ext cx="8339045" cy="4022725"/>
              </a:xfrm>
              <a:blipFill rotWithShape="0">
                <a:blip r:embed="rId4"/>
                <a:stretch>
                  <a:fillRect l="-1901" r="-1827"/>
                </a:stretch>
              </a:blipFill>
            </p:spPr>
            <p:txBody>
              <a:bodyPr/>
              <a:lstStyle/>
              <a:p>
                <a:r>
                  <a:rPr lang="he-IL">
                    <a:noFill/>
                  </a:rPr>
                  <a:t> </a:t>
                </a:r>
              </a:p>
            </p:txBody>
          </p:sp>
        </mc:Fallback>
      </mc:AlternateContent>
      <p:grpSp>
        <p:nvGrpSpPr>
          <p:cNvPr id="19465" name="Group 43"/>
          <p:cNvGrpSpPr>
            <a:grpSpLocks/>
          </p:cNvGrpSpPr>
          <p:nvPr/>
        </p:nvGrpSpPr>
        <p:grpSpPr bwMode="auto">
          <a:xfrm>
            <a:off x="457200" y="1600200"/>
            <a:ext cx="8305800" cy="914400"/>
            <a:chOff x="533400" y="2209800"/>
            <a:chExt cx="8305800" cy="914400"/>
          </a:xfrm>
        </p:grpSpPr>
        <p:sp>
          <p:nvSpPr>
            <p:cNvPr id="19478" name="TextBox 7"/>
            <p:cNvSpPr txBox="1">
              <a:spLocks noChangeArrowheads="1"/>
            </p:cNvSpPr>
            <p:nvPr/>
          </p:nvSpPr>
          <p:spPr bwMode="auto">
            <a:xfrm>
              <a:off x="533400" y="2362200"/>
              <a:ext cx="381000" cy="369332"/>
            </a:xfrm>
            <a:prstGeom prst="rect">
              <a:avLst/>
            </a:prstGeom>
            <a:noFill/>
            <a:ln w="9525">
              <a:noFill/>
              <a:miter lim="800000"/>
              <a:headEnd/>
              <a:tailEnd/>
            </a:ln>
          </p:spPr>
          <p:txBody>
            <a:bodyPr>
              <a:spAutoFit/>
            </a:bodyPr>
            <a:lstStyle/>
            <a:p>
              <a:pPr algn="l" rtl="0"/>
              <a:r>
                <a:rPr lang="en-US">
                  <a:latin typeface="Calibri" pitchFamily="34" charset="0"/>
                </a:rPr>
                <a:t>x</a:t>
              </a:r>
            </a:p>
          </p:txBody>
        </p:sp>
        <p:sp>
          <p:nvSpPr>
            <p:cNvPr id="19479" name="TextBox 16"/>
            <p:cNvSpPr txBox="1">
              <a:spLocks noChangeArrowheads="1"/>
            </p:cNvSpPr>
            <p:nvPr/>
          </p:nvSpPr>
          <p:spPr bwMode="auto">
            <a:xfrm>
              <a:off x="8077200" y="2362200"/>
              <a:ext cx="762000" cy="369332"/>
            </a:xfrm>
            <a:prstGeom prst="rect">
              <a:avLst/>
            </a:prstGeom>
            <a:noFill/>
            <a:ln w="9525">
              <a:noFill/>
              <a:miter lim="800000"/>
              <a:headEnd/>
              <a:tailEnd/>
            </a:ln>
          </p:spPr>
          <p:txBody>
            <a:bodyPr>
              <a:spAutoFit/>
            </a:bodyPr>
            <a:lstStyle/>
            <a:p>
              <a:pPr algn="l" rtl="0"/>
              <a:r>
                <a:rPr lang="he-IL">
                  <a:latin typeface="Calibri" pitchFamily="34" charset="0"/>
                </a:rPr>
                <a:t>243</a:t>
              </a:r>
              <a:r>
                <a:rPr lang="en-US">
                  <a:latin typeface="Calibri" pitchFamily="34" charset="0"/>
                </a:rPr>
                <a:t>x</a:t>
              </a:r>
            </a:p>
          </p:txBody>
        </p:sp>
        <p:grpSp>
          <p:nvGrpSpPr>
            <p:cNvPr id="19480" name="Group 42"/>
            <p:cNvGrpSpPr>
              <a:grpSpLocks/>
            </p:cNvGrpSpPr>
            <p:nvPr/>
          </p:nvGrpSpPr>
          <p:grpSpPr bwMode="auto">
            <a:xfrm>
              <a:off x="838200" y="2209800"/>
              <a:ext cx="7162800" cy="914400"/>
              <a:chOff x="838200" y="2286000"/>
              <a:chExt cx="7162800" cy="914400"/>
            </a:xfrm>
          </p:grpSpPr>
          <p:cxnSp>
            <p:nvCxnSpPr>
              <p:cNvPr id="6" name="Straight Arrow Connector 5"/>
              <p:cNvCxnSpPr/>
              <p:nvPr/>
            </p:nvCxnSpPr>
            <p:spPr>
              <a:xfrm>
                <a:off x="838200" y="2741613"/>
                <a:ext cx="3048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9482" name="Group 41"/>
              <p:cNvGrpSpPr>
                <a:grpSpLocks/>
              </p:cNvGrpSpPr>
              <p:nvPr/>
            </p:nvGrpSpPr>
            <p:grpSpPr bwMode="auto">
              <a:xfrm>
                <a:off x="1143000" y="2286000"/>
                <a:ext cx="6858000" cy="914400"/>
                <a:chOff x="1143000" y="3505200"/>
                <a:chExt cx="6858000" cy="914400"/>
              </a:xfrm>
            </p:grpSpPr>
            <p:sp>
              <p:nvSpPr>
                <p:cNvPr id="22" name="Rectangle 21"/>
                <p:cNvSpPr/>
                <p:nvPr/>
              </p:nvSpPr>
              <p:spPr>
                <a:xfrm>
                  <a:off x="1143000" y="36576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23" name="Rectangle 22"/>
                <p:cNvSpPr/>
                <p:nvPr/>
              </p:nvSpPr>
              <p:spPr>
                <a:xfrm>
                  <a:off x="2286000" y="3505200"/>
                  <a:ext cx="762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rtl="0" fontAlgn="auto">
                    <a:spcBef>
                      <a:spcPts val="0"/>
                    </a:spcBef>
                    <a:spcAft>
                      <a:spcPts val="0"/>
                    </a:spcAft>
                    <a:defRPr/>
                  </a:pPr>
                  <a:endParaRPr lang="en-US"/>
                </a:p>
              </p:txBody>
            </p:sp>
            <p:sp>
              <p:nvSpPr>
                <p:cNvPr id="24" name="Rectangle 23"/>
                <p:cNvSpPr/>
                <p:nvPr/>
              </p:nvSpPr>
              <p:spPr>
                <a:xfrm>
                  <a:off x="2514600" y="36576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25" name="Rectangle 24"/>
                <p:cNvSpPr/>
                <p:nvPr/>
              </p:nvSpPr>
              <p:spPr>
                <a:xfrm>
                  <a:off x="3657600" y="3505200"/>
                  <a:ext cx="762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rtl="0" fontAlgn="auto">
                    <a:spcBef>
                      <a:spcPts val="0"/>
                    </a:spcBef>
                    <a:spcAft>
                      <a:spcPts val="0"/>
                    </a:spcAft>
                    <a:defRPr/>
                  </a:pPr>
                  <a:endParaRPr lang="en-US"/>
                </a:p>
              </p:txBody>
            </p:sp>
            <p:sp>
              <p:nvSpPr>
                <p:cNvPr id="26" name="Rectangle 25"/>
                <p:cNvSpPr/>
                <p:nvPr/>
              </p:nvSpPr>
              <p:spPr>
                <a:xfrm>
                  <a:off x="3886200" y="36576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27" name="Rectangle 26"/>
                <p:cNvSpPr/>
                <p:nvPr/>
              </p:nvSpPr>
              <p:spPr>
                <a:xfrm>
                  <a:off x="5029200" y="3505200"/>
                  <a:ext cx="762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rtl="0" fontAlgn="auto">
                    <a:spcBef>
                      <a:spcPts val="0"/>
                    </a:spcBef>
                    <a:spcAft>
                      <a:spcPts val="0"/>
                    </a:spcAft>
                    <a:defRPr/>
                  </a:pPr>
                  <a:endParaRPr lang="en-US"/>
                </a:p>
              </p:txBody>
            </p:sp>
            <p:sp>
              <p:nvSpPr>
                <p:cNvPr id="28" name="Rectangle 27"/>
                <p:cNvSpPr/>
                <p:nvPr/>
              </p:nvSpPr>
              <p:spPr>
                <a:xfrm>
                  <a:off x="5257800" y="36576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29" name="Rectangle 28"/>
                <p:cNvSpPr/>
                <p:nvPr/>
              </p:nvSpPr>
              <p:spPr>
                <a:xfrm>
                  <a:off x="6400800" y="3505200"/>
                  <a:ext cx="762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rtl="0" fontAlgn="auto">
                    <a:spcBef>
                      <a:spcPts val="0"/>
                    </a:spcBef>
                    <a:spcAft>
                      <a:spcPts val="0"/>
                    </a:spcAft>
                    <a:defRPr/>
                  </a:pPr>
                  <a:endParaRPr lang="en-US"/>
                </a:p>
              </p:txBody>
            </p:sp>
            <p:cxnSp>
              <p:nvCxnSpPr>
                <p:cNvPr id="30" name="Straight Arrow Connector 29"/>
                <p:cNvCxnSpPr>
                  <a:stCxn id="22" idx="3"/>
                  <a:endCxn id="23" idx="1"/>
                </p:cNvCxnSpPr>
                <p:nvPr/>
              </p:nvCxnSpPr>
              <p:spPr>
                <a:xfrm>
                  <a:off x="2133600" y="3962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3"/>
                  <a:endCxn id="24" idx="1"/>
                </p:cNvCxnSpPr>
                <p:nvPr/>
              </p:nvCxnSpPr>
              <p:spPr>
                <a:xfrm>
                  <a:off x="2362200" y="3962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3"/>
                  <a:endCxn id="25" idx="1"/>
                </p:cNvCxnSpPr>
                <p:nvPr/>
              </p:nvCxnSpPr>
              <p:spPr>
                <a:xfrm>
                  <a:off x="3505200" y="3962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3"/>
                  <a:endCxn id="26" idx="1"/>
                </p:cNvCxnSpPr>
                <p:nvPr/>
              </p:nvCxnSpPr>
              <p:spPr>
                <a:xfrm>
                  <a:off x="3733800" y="3962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3"/>
                  <a:endCxn id="27" idx="1"/>
                </p:cNvCxnSpPr>
                <p:nvPr/>
              </p:nvCxnSpPr>
              <p:spPr>
                <a:xfrm>
                  <a:off x="4876800" y="3962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3"/>
                  <a:endCxn id="28" idx="1"/>
                </p:cNvCxnSpPr>
                <p:nvPr/>
              </p:nvCxnSpPr>
              <p:spPr>
                <a:xfrm>
                  <a:off x="5105400" y="3962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8" idx="3"/>
                  <a:endCxn id="29" idx="1"/>
                </p:cNvCxnSpPr>
                <p:nvPr/>
              </p:nvCxnSpPr>
              <p:spPr>
                <a:xfrm>
                  <a:off x="6248400" y="3962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629400" y="36576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50ns</a:t>
                  </a:r>
                </a:p>
              </p:txBody>
            </p:sp>
            <p:sp>
              <p:nvSpPr>
                <p:cNvPr id="38" name="Rectangle 37"/>
                <p:cNvSpPr/>
                <p:nvPr/>
              </p:nvSpPr>
              <p:spPr>
                <a:xfrm>
                  <a:off x="7772400" y="3505200"/>
                  <a:ext cx="762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rtl="0" fontAlgn="auto">
                    <a:spcBef>
                      <a:spcPts val="0"/>
                    </a:spcBef>
                    <a:spcAft>
                      <a:spcPts val="0"/>
                    </a:spcAft>
                    <a:defRPr/>
                  </a:pPr>
                  <a:endParaRPr lang="en-US"/>
                </a:p>
              </p:txBody>
            </p:sp>
            <p:cxnSp>
              <p:nvCxnSpPr>
                <p:cNvPr id="39" name="Straight Arrow Connector 38"/>
                <p:cNvCxnSpPr>
                  <a:endCxn id="37" idx="1"/>
                </p:cNvCxnSpPr>
                <p:nvPr/>
              </p:nvCxnSpPr>
              <p:spPr>
                <a:xfrm>
                  <a:off x="6477000" y="3962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7" idx="3"/>
                  <a:endCxn id="38" idx="1"/>
                </p:cNvCxnSpPr>
                <p:nvPr/>
              </p:nvCxnSpPr>
              <p:spPr>
                <a:xfrm>
                  <a:off x="7620000" y="3962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7848600" y="3962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grpSp>
      <p:graphicFrame>
        <p:nvGraphicFramePr>
          <p:cNvPr id="19462" name="Object 6"/>
          <p:cNvGraphicFramePr>
            <a:graphicFrameLocks noChangeAspect="1"/>
          </p:cNvGraphicFramePr>
          <p:nvPr>
            <p:extLst>
              <p:ext uri="{D42A27DB-BD31-4B8C-83A1-F6EECF244321}">
                <p14:modId xmlns:p14="http://schemas.microsoft.com/office/powerpoint/2010/main" val="2643459199"/>
              </p:ext>
            </p:extLst>
          </p:nvPr>
        </p:nvGraphicFramePr>
        <p:xfrm>
          <a:off x="480753" y="5189565"/>
          <a:ext cx="4586288" cy="1109663"/>
        </p:xfrm>
        <a:graphic>
          <a:graphicData uri="http://schemas.openxmlformats.org/presentationml/2006/ole">
            <mc:AlternateContent xmlns:mc="http://schemas.openxmlformats.org/markup-compatibility/2006">
              <mc:Choice xmlns:v="urn:schemas-microsoft-com:vml" Requires="v">
                <p:oleObj spid="_x0000_s12290" name="Equation" r:id="rId5" imgW="2730240" imgH="660240" progId="Equation.DSMT4">
                  <p:embed/>
                </p:oleObj>
              </mc:Choice>
              <mc:Fallback>
                <p:oleObj name="Equation" r:id="rId5" imgW="2730240" imgH="660240" progId="Equation.DSMT4">
                  <p:embed/>
                  <p:pic>
                    <p:nvPicPr>
                      <p:cNvPr id="1946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753" y="5189565"/>
                        <a:ext cx="4586288"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480753" y="4175621"/>
                <a:ext cx="7699465" cy="352789"/>
              </a:xfrm>
              <a:prstGeom prst="rect">
                <a:avLst/>
              </a:prstGeom>
              <a:noFill/>
            </p:spPr>
            <p:txBody>
              <a:bodyPr wrap="square" lIns="0" tIns="0" rIns="0" bIns="0" rtlCol="0">
                <a:spAutoFit/>
              </a:bodyPr>
              <a:lstStyle/>
              <a:p>
                <a:pPr algn="l" rtl="0"/>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𝑚𝑖𝑛</m:t>
                          </m:r>
                        </m:sub>
                      </m:sSub>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max</m:t>
                          </m:r>
                        </m:fName>
                        <m:e>
                          <m:d>
                            <m:dPr>
                              <m:begChr m:val="{"/>
                              <m:endChr m:val="}"/>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𝑝𝐶𝑄</m:t>
                                  </m:r>
                                </m:sub>
                              </m:sSub>
                              <m:d>
                                <m:dPr>
                                  <m:ctrlPr>
                                    <a:rPr lang="en-US" sz="2000" i="1">
                                      <a:latin typeface="Cambria Math" panose="02040503050406030204" pitchFamily="18" charset="0"/>
                                    </a:rPr>
                                  </m:ctrlPr>
                                </m:dPr>
                                <m:e>
                                  <m:r>
                                    <a:rPr lang="en-US" sz="2000" i="1">
                                      <a:latin typeface="Cambria Math" panose="02040503050406030204" pitchFamily="18" charset="0"/>
                                    </a:rPr>
                                    <m:t>𝐹</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𝑖</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𝑝𝑑</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𝐶</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𝑠𝑒𝑡𝑢𝑝</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𝐹</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1</m:t>
                                      </m:r>
                                    </m:sub>
                                  </m:sSub>
                                </m:e>
                              </m:d>
                            </m:e>
                          </m:d>
                        </m:e>
                      </m:func>
                      <m:r>
                        <a:rPr lang="en-US" sz="2000" b="0" i="1" smtClean="0">
                          <a:latin typeface="Cambria Math" panose="02040503050406030204" pitchFamily="18" charset="0"/>
                        </a:rPr>
                        <m:t>=</m:t>
                      </m:r>
                      <m:r>
                        <a:rPr lang="en-US" sz="2000" b="0" i="1" smtClean="0">
                          <a:latin typeface="Cambria Math" panose="02040503050406030204" pitchFamily="18" charset="0"/>
                        </a:rPr>
                        <m:t>110</m:t>
                      </m:r>
                      <m:r>
                        <a:rPr lang="en-US" sz="2000" b="0" i="1" smtClean="0">
                          <a:latin typeface="Cambria Math" panose="02040503050406030204" pitchFamily="18" charset="0"/>
                        </a:rPr>
                        <m:t> </m:t>
                      </m:r>
                      <m:r>
                        <a:rPr lang="en-US" sz="2000" b="0" i="1" smtClean="0">
                          <a:latin typeface="Cambria Math" panose="02040503050406030204" pitchFamily="18" charset="0"/>
                        </a:rPr>
                        <m:t>𝑛𝑠</m:t>
                      </m:r>
                    </m:oMath>
                  </m:oMathPara>
                </a14:m>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480753" y="4175621"/>
                <a:ext cx="7699465" cy="352789"/>
              </a:xfrm>
              <a:prstGeom prst="rect">
                <a:avLst/>
              </a:prstGeom>
              <a:blipFill rotWithShape="0">
                <a:blip r:embed="rId7"/>
                <a:stretch>
                  <a:fillRect l="-1188" b="-24138"/>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Title 1"/>
          <p:cNvSpPr>
            <a:spLocks noGrp="1"/>
          </p:cNvSpPr>
          <p:nvPr>
            <p:ph type="title"/>
          </p:nvPr>
        </p:nvSpPr>
        <p:spPr/>
        <p:txBody>
          <a:bodyPr/>
          <a:lstStyle/>
          <a:p>
            <a:pPr algn="r" rtl="1" eaLnBrk="1" hangingPunct="1"/>
            <a:r>
              <a:rPr lang="he-IL" dirty="0"/>
              <a:t>נשווה ביצועים</a:t>
            </a:r>
            <a:endParaRPr lang="en-US" dirty="0"/>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idx="1"/>
                <p:extLst>
                  <p:ext uri="{D42A27DB-BD31-4B8C-83A1-F6EECF244321}">
                    <p14:modId xmlns:p14="http://schemas.microsoft.com/office/powerpoint/2010/main" val="3524012353"/>
                  </p:ext>
                </p:extLst>
              </p:nvPr>
            </p:nvGraphicFramePr>
            <p:xfrm>
              <a:off x="432852" y="2123230"/>
              <a:ext cx="8440507" cy="2366470"/>
            </p:xfrm>
            <a:graphic>
              <a:graphicData uri="http://schemas.openxmlformats.org/drawingml/2006/table">
                <a:tbl>
                  <a:tblPr firstRow="1" bandRow="1">
                    <a:tableStyleId>{5C22544A-7EE6-4342-B048-85BDC9FD1C3A}</a:tableStyleId>
                  </a:tblPr>
                  <a:tblGrid>
                    <a:gridCol w="1751751">
                      <a:extLst>
                        <a:ext uri="{9D8B030D-6E8A-4147-A177-3AD203B41FA5}">
                          <a16:colId xmlns:a16="http://schemas.microsoft.com/office/drawing/2014/main" val="20000"/>
                        </a:ext>
                      </a:extLst>
                    </a:gridCol>
                    <a:gridCol w="1734512">
                      <a:extLst>
                        <a:ext uri="{9D8B030D-6E8A-4147-A177-3AD203B41FA5}">
                          <a16:colId xmlns:a16="http://schemas.microsoft.com/office/drawing/2014/main" val="20001"/>
                        </a:ext>
                      </a:extLst>
                    </a:gridCol>
                    <a:gridCol w="1450742">
                      <a:extLst>
                        <a:ext uri="{9D8B030D-6E8A-4147-A177-3AD203B41FA5}">
                          <a16:colId xmlns:a16="http://schemas.microsoft.com/office/drawing/2014/main" val="20002"/>
                        </a:ext>
                      </a:extLst>
                    </a:gridCol>
                    <a:gridCol w="1391228">
                      <a:extLst>
                        <a:ext uri="{9D8B030D-6E8A-4147-A177-3AD203B41FA5}">
                          <a16:colId xmlns:a16="http://schemas.microsoft.com/office/drawing/2014/main" val="20003"/>
                        </a:ext>
                      </a:extLst>
                    </a:gridCol>
                    <a:gridCol w="2112274">
                      <a:extLst>
                        <a:ext uri="{9D8B030D-6E8A-4147-A177-3AD203B41FA5}">
                          <a16:colId xmlns:a16="http://schemas.microsoft.com/office/drawing/2014/main" val="20004"/>
                        </a:ext>
                      </a:extLst>
                    </a:gridCol>
                  </a:tblGrid>
                  <a:tr h="943064">
                    <a:tc>
                      <a:txBody>
                        <a:bodyPr/>
                        <a:lstStyle/>
                        <a:p>
                          <a:pPr algn="ctr"/>
                          <a:r>
                            <a:rPr lang="en-US" sz="1800" b="1" u="none" kern="1200" dirty="0">
                              <a:solidFill>
                                <a:schemeClr val="tx1"/>
                              </a:solidFill>
                              <a:latin typeface="+mn-lt"/>
                              <a:ea typeface="+mn-ea"/>
                              <a:cs typeface="+mn-cs"/>
                            </a:rPr>
                            <a:t>Latency</a:t>
                          </a:r>
                          <a:endParaRPr lang="en-US" u="none" dirty="0">
                            <a:solidFill>
                              <a:schemeClr val="tx1"/>
                            </a:solidFill>
                          </a:endParaRPr>
                        </a:p>
                      </a:txBody>
                      <a:tcPr/>
                    </a:tc>
                    <a:tc>
                      <a:txBody>
                        <a:bodyPr/>
                        <a:lstStyle/>
                        <a:p>
                          <a:pPr algn="ctr"/>
                          <a:r>
                            <a:rPr lang="en-US" sz="1800" b="1" u="none" kern="1200" dirty="0">
                              <a:solidFill>
                                <a:schemeClr val="tx1"/>
                              </a:solidFill>
                              <a:latin typeface="+mn-lt"/>
                              <a:ea typeface="+mn-ea"/>
                              <a:cs typeface="+mn-cs"/>
                            </a:rPr>
                            <a:t>Throughput</a:t>
                          </a:r>
                          <a:endParaRPr lang="en-US" u="none" dirty="0">
                            <a:solidFill>
                              <a:schemeClr val="tx1"/>
                            </a:solidFill>
                          </a:endParaRPr>
                        </a:p>
                      </a:txBody>
                      <a:tcPr/>
                    </a:tc>
                    <a:tc>
                      <a:txBody>
                        <a:bodyPr/>
                        <a:lstStyle/>
                        <a:p>
                          <a:pPr algn="ctr" rtl="1"/>
                          <a:r>
                            <a:rPr lang="he-IL" sz="1800" b="1" u="none" kern="1200" dirty="0">
                              <a:solidFill>
                                <a:schemeClr val="tx1"/>
                              </a:solidFill>
                              <a:latin typeface="+mn-lt"/>
                              <a:ea typeface="+mn-ea"/>
                              <a:cs typeface="+mn-cs"/>
                            </a:rPr>
                            <a:t>מס' הרגיסטרים</a:t>
                          </a:r>
                          <a:endParaRPr lang="en-US" u="none" dirty="0">
                            <a:solidFill>
                              <a:schemeClr val="tx1"/>
                            </a:solidFill>
                          </a:endParaRPr>
                        </a:p>
                      </a:txBody>
                      <a:tcPr/>
                    </a:tc>
                    <a:tc>
                      <a:txBody>
                        <a:bodyPr/>
                        <a:lstStyle/>
                        <a:p>
                          <a:pPr algn="ctr" rtl="1"/>
                          <a:r>
                            <a:rPr lang="he-IL" sz="1800" b="1" u="none" kern="1200" dirty="0">
                              <a:solidFill>
                                <a:schemeClr val="tx1"/>
                              </a:solidFill>
                              <a:latin typeface="+mn-lt"/>
                              <a:ea typeface="+mn-ea"/>
                              <a:cs typeface="+mn-cs"/>
                            </a:rPr>
                            <a:t>מס' הרכיבים</a:t>
                          </a:r>
                          <a:endParaRPr lang="en-US" sz="1800" b="1" u="none" kern="1200" dirty="0">
                            <a:solidFill>
                              <a:schemeClr val="tx1"/>
                            </a:solidFill>
                            <a:latin typeface="+mn-lt"/>
                            <a:ea typeface="+mn-ea"/>
                            <a:cs typeface="+mn-cs"/>
                          </a:endParaRPr>
                        </a:p>
                        <a:p>
                          <a:pPr algn="ctr"/>
                          <a:r>
                            <a:rPr lang="he-IL" sz="1800" b="1" u="none" kern="1200" dirty="0">
                              <a:solidFill>
                                <a:schemeClr val="tx1"/>
                              </a:solidFill>
                              <a:latin typeface="+mn-lt"/>
                              <a:ea typeface="+mn-ea"/>
                              <a:cs typeface="+mn-cs"/>
                            </a:rPr>
                            <a:t>הצירופיים</a:t>
                          </a:r>
                          <a:endParaRPr lang="en-US" u="none" dirty="0">
                            <a:solidFill>
                              <a:schemeClr val="tx1"/>
                            </a:solidFill>
                          </a:endParaRPr>
                        </a:p>
                      </a:txBody>
                      <a:tcPr/>
                    </a:tc>
                    <a:tc>
                      <a:txBody>
                        <a:bodyPr/>
                        <a:lstStyle/>
                        <a:p>
                          <a:pPr algn="ctr"/>
                          <a:endParaRPr lang="en-US" u="none">
                            <a:solidFill>
                              <a:schemeClr val="tx1"/>
                            </a:solidFill>
                          </a:endParaRPr>
                        </a:p>
                      </a:txBody>
                      <a:tcPr/>
                    </a:tc>
                    <a:extLst>
                      <a:ext uri="{0D108BD9-81ED-4DB2-BD59-A6C34878D82A}">
                        <a16:rowId xmlns:a16="http://schemas.microsoft.com/office/drawing/2014/main" val="10000"/>
                      </a:ext>
                    </a:extLst>
                  </a:tr>
                  <a:tr h="682426">
                    <a:tc>
                      <a:txBody>
                        <a:bodyPr/>
                        <a:lstStyle/>
                        <a:p>
                          <a:pPr algn="ctr" rtl="1"/>
                          <a:endParaRPr lang="en-US" u="none">
                            <a:solidFill>
                              <a:schemeClr val="tx1"/>
                            </a:solidFill>
                          </a:endParaRPr>
                        </a:p>
                      </a:txBody>
                      <a:tcPr/>
                    </a:tc>
                    <a:tc>
                      <a:txBody>
                        <a:bodyPr/>
                        <a:lstStyle/>
                        <a:p>
                          <a:pPr algn="ctr" rtl="1"/>
                          <a:endParaRPr lang="en-US" u="none" dirty="0">
                            <a:solidFill>
                              <a:schemeClr val="tx1"/>
                            </a:solidFill>
                          </a:endParaRPr>
                        </a:p>
                      </a:txBody>
                      <a:tcPr/>
                    </a:tc>
                    <a:tc>
                      <a:txBody>
                        <a:bodyPr/>
                        <a:lstStyle/>
                        <a:p>
                          <a:pPr algn="ctr" rtl="1"/>
                          <a14:m>
                            <m:oMathPara xmlns:m="http://schemas.openxmlformats.org/officeDocument/2006/math">
                              <m:oMathParaPr>
                                <m:jc m:val="centerGroup"/>
                              </m:oMathParaPr>
                              <m:oMath xmlns:m="http://schemas.openxmlformats.org/officeDocument/2006/math">
                                <m:r>
                                  <a:rPr lang="he-IL" sz="2800" i="1" u="none" dirty="0" smtClean="0">
                                    <a:solidFill>
                                      <a:schemeClr val="tx1"/>
                                    </a:solidFill>
                                    <a:latin typeface="Cambria Math" panose="02040503050406030204" pitchFamily="18" charset="0"/>
                                  </a:rPr>
                                  <m:t>0</m:t>
                                </m:r>
                              </m:oMath>
                            </m:oMathPara>
                          </a14:m>
                          <a:endParaRPr lang="en-US" sz="2800" u="none" dirty="0">
                            <a:solidFill>
                              <a:schemeClr val="tx1"/>
                            </a:solidFill>
                          </a:endParaRPr>
                        </a:p>
                      </a:txBody>
                      <a:tcPr/>
                    </a:tc>
                    <a:tc>
                      <a:txBody>
                        <a:bodyPr/>
                        <a:lstStyle/>
                        <a:p>
                          <a:pPr algn="ctr" rtl="1"/>
                          <a14:m>
                            <m:oMathPara xmlns:m="http://schemas.openxmlformats.org/officeDocument/2006/math">
                              <m:oMathParaPr>
                                <m:jc m:val="centerGroup"/>
                              </m:oMathParaPr>
                              <m:oMath xmlns:m="http://schemas.openxmlformats.org/officeDocument/2006/math">
                                <m:r>
                                  <a:rPr lang="he-IL" sz="2800" i="1" u="none" dirty="0" smtClean="0">
                                    <a:solidFill>
                                      <a:schemeClr val="tx1"/>
                                    </a:solidFill>
                                    <a:latin typeface="Cambria Math" panose="02040503050406030204" pitchFamily="18" charset="0"/>
                                  </a:rPr>
                                  <m:t>5</m:t>
                                </m:r>
                              </m:oMath>
                            </m:oMathPara>
                          </a14:m>
                          <a:endParaRPr lang="en-US" sz="2800" u="none" dirty="0">
                            <a:solidFill>
                              <a:schemeClr val="tx1"/>
                            </a:solidFill>
                          </a:endParaRPr>
                        </a:p>
                      </a:txBody>
                      <a:tcPr/>
                    </a:tc>
                    <a:tc>
                      <a:txBody>
                        <a:bodyPr/>
                        <a:lstStyle/>
                        <a:p>
                          <a:pPr algn="ctr" rtl="1"/>
                          <a:r>
                            <a:rPr lang="he-IL" u="none" dirty="0">
                              <a:solidFill>
                                <a:schemeClr val="tx1"/>
                              </a:solidFill>
                            </a:rPr>
                            <a:t>מערכת לא מצונרת</a:t>
                          </a:r>
                          <a:endParaRPr lang="en-US" u="none" dirty="0">
                            <a:solidFill>
                              <a:schemeClr val="tx1"/>
                            </a:solidFill>
                          </a:endParaRPr>
                        </a:p>
                      </a:txBody>
                      <a:tcPr/>
                    </a:tc>
                    <a:extLst>
                      <a:ext uri="{0D108BD9-81ED-4DB2-BD59-A6C34878D82A}">
                        <a16:rowId xmlns:a16="http://schemas.microsoft.com/office/drawing/2014/main" val="10001"/>
                      </a:ext>
                    </a:extLst>
                  </a:tr>
                  <a:tr h="740980">
                    <a:tc>
                      <a:txBody>
                        <a:bodyPr/>
                        <a:lstStyle/>
                        <a:p>
                          <a:pPr algn="ctr" rtl="1"/>
                          <a:endParaRPr lang="en-US" u="none" dirty="0">
                            <a:solidFill>
                              <a:schemeClr val="tx1"/>
                            </a:solidFill>
                          </a:endParaRPr>
                        </a:p>
                      </a:txBody>
                      <a:tcPr/>
                    </a:tc>
                    <a:tc>
                      <a:txBody>
                        <a:bodyPr/>
                        <a:lstStyle/>
                        <a:p>
                          <a:pPr algn="ctr" rtl="1"/>
                          <a:endParaRPr lang="en-US" u="none" dirty="0">
                            <a:solidFill>
                              <a:schemeClr val="tx1"/>
                            </a:solidFill>
                          </a:endParaRPr>
                        </a:p>
                        <a:p>
                          <a:pPr algn="ctr" rtl="1"/>
                          <a:endParaRPr lang="en-US" u="none" dirty="0">
                            <a:solidFill>
                              <a:schemeClr val="tx1"/>
                            </a:solidFill>
                          </a:endParaRPr>
                        </a:p>
                      </a:txBody>
                      <a:tcPr/>
                    </a:tc>
                    <a:tc>
                      <a:txBody>
                        <a:bodyPr/>
                        <a:lstStyle/>
                        <a:p>
                          <a:pPr algn="ctr" rtl="1"/>
                          <a14:m>
                            <m:oMathPara xmlns:m="http://schemas.openxmlformats.org/officeDocument/2006/math">
                              <m:oMathParaPr>
                                <m:jc m:val="centerGroup"/>
                              </m:oMathParaPr>
                              <m:oMath xmlns:m="http://schemas.openxmlformats.org/officeDocument/2006/math">
                                <m:r>
                                  <a:rPr lang="he-IL" sz="2800" i="1" u="none" dirty="0" smtClean="0">
                                    <a:solidFill>
                                      <a:schemeClr val="tx1"/>
                                    </a:solidFill>
                                    <a:latin typeface="Cambria Math" panose="02040503050406030204" pitchFamily="18" charset="0"/>
                                  </a:rPr>
                                  <m:t>5</m:t>
                                </m:r>
                              </m:oMath>
                            </m:oMathPara>
                          </a14:m>
                          <a:endParaRPr lang="en-US" sz="2800" u="none" dirty="0">
                            <a:solidFill>
                              <a:schemeClr val="tx1"/>
                            </a:solidFill>
                          </a:endParaRPr>
                        </a:p>
                      </a:txBody>
                      <a:tcPr/>
                    </a:tc>
                    <a:tc>
                      <a:txBody>
                        <a:bodyPr/>
                        <a:lstStyle/>
                        <a:p>
                          <a:pPr algn="ctr" rtl="1"/>
                          <a14:m>
                            <m:oMathPara xmlns:m="http://schemas.openxmlformats.org/officeDocument/2006/math">
                              <m:oMathParaPr>
                                <m:jc m:val="centerGroup"/>
                              </m:oMathParaPr>
                              <m:oMath xmlns:m="http://schemas.openxmlformats.org/officeDocument/2006/math">
                                <m:r>
                                  <a:rPr lang="he-IL" sz="2800" i="1" u="none" dirty="0" smtClean="0">
                                    <a:solidFill>
                                      <a:schemeClr val="tx1"/>
                                    </a:solidFill>
                                    <a:latin typeface="Cambria Math" panose="02040503050406030204" pitchFamily="18" charset="0"/>
                                  </a:rPr>
                                  <m:t>5</m:t>
                                </m:r>
                              </m:oMath>
                            </m:oMathPara>
                          </a14:m>
                          <a:endParaRPr lang="en-US" sz="2800" u="none" dirty="0">
                            <a:solidFill>
                              <a:schemeClr val="tx1"/>
                            </a:solidFill>
                          </a:endParaRPr>
                        </a:p>
                      </a:txBody>
                      <a:tcPr/>
                    </a:tc>
                    <a:tc>
                      <a:txBody>
                        <a:bodyPr/>
                        <a:lstStyle/>
                        <a:p>
                          <a:pPr algn="ctr" rtl="1"/>
                          <a:r>
                            <a:rPr lang="he-IL" u="none" dirty="0">
                              <a:solidFill>
                                <a:schemeClr val="tx1"/>
                              </a:solidFill>
                            </a:rPr>
                            <a:t>מערכת מצונרת</a:t>
                          </a:r>
                          <a:endParaRPr lang="en-US" u="none" dirty="0">
                            <a:solidFill>
                              <a:schemeClr val="tx1"/>
                            </a:solidFill>
                          </a:endParaRPr>
                        </a:p>
                      </a:txBody>
                      <a:tcPr/>
                    </a:tc>
                    <a:extLst>
                      <a:ext uri="{0D108BD9-81ED-4DB2-BD59-A6C34878D82A}">
                        <a16:rowId xmlns:a16="http://schemas.microsoft.com/office/drawing/2014/main" val="10002"/>
                      </a:ext>
                    </a:extLst>
                  </a:tr>
                </a:tbl>
              </a:graphicData>
            </a:graphic>
          </p:graphicFrame>
        </mc:Choice>
        <mc:Fallback xmlns="">
          <p:graphicFrame>
            <p:nvGraphicFramePr>
              <p:cNvPr id="5" name="Content Placeholder 4"/>
              <p:cNvGraphicFramePr>
                <a:graphicFrameLocks noGrp="1"/>
              </p:cNvGraphicFramePr>
              <p:nvPr>
                <p:ph idx="1"/>
                <p:extLst>
                  <p:ext uri="{D42A27DB-BD31-4B8C-83A1-F6EECF244321}">
                    <p14:modId xmlns:p14="http://schemas.microsoft.com/office/powerpoint/2010/main" val="3524012353"/>
                  </p:ext>
                </p:extLst>
              </p:nvPr>
            </p:nvGraphicFramePr>
            <p:xfrm>
              <a:off x="432852" y="2123230"/>
              <a:ext cx="8440507" cy="2366470"/>
            </p:xfrm>
            <a:graphic>
              <a:graphicData uri="http://schemas.openxmlformats.org/drawingml/2006/table">
                <a:tbl>
                  <a:tblPr firstRow="1" bandRow="1">
                    <a:tableStyleId>{5C22544A-7EE6-4342-B048-85BDC9FD1C3A}</a:tableStyleId>
                  </a:tblPr>
                  <a:tblGrid>
                    <a:gridCol w="1751751"/>
                    <a:gridCol w="1734512"/>
                    <a:gridCol w="1450742"/>
                    <a:gridCol w="1391228"/>
                    <a:gridCol w="2112274"/>
                  </a:tblGrid>
                  <a:tr h="943064">
                    <a:tc>
                      <a:txBody>
                        <a:bodyPr/>
                        <a:lstStyle/>
                        <a:p>
                          <a:pPr algn="ctr"/>
                          <a:r>
                            <a:rPr lang="en-US" sz="1800" b="1" u="none" kern="1200" dirty="0" smtClean="0">
                              <a:solidFill>
                                <a:schemeClr val="tx1"/>
                              </a:solidFill>
                              <a:latin typeface="+mn-lt"/>
                              <a:ea typeface="+mn-ea"/>
                              <a:cs typeface="+mn-cs"/>
                            </a:rPr>
                            <a:t>Latency</a:t>
                          </a:r>
                          <a:endParaRPr lang="en-US" u="none" dirty="0">
                            <a:solidFill>
                              <a:schemeClr val="tx1"/>
                            </a:solidFill>
                          </a:endParaRPr>
                        </a:p>
                      </a:txBody>
                      <a:tcPr/>
                    </a:tc>
                    <a:tc>
                      <a:txBody>
                        <a:bodyPr/>
                        <a:lstStyle/>
                        <a:p>
                          <a:pPr algn="ctr"/>
                          <a:r>
                            <a:rPr lang="en-US" sz="1800" b="1" u="none" kern="1200" dirty="0" smtClean="0">
                              <a:solidFill>
                                <a:schemeClr val="tx1"/>
                              </a:solidFill>
                              <a:latin typeface="+mn-lt"/>
                              <a:ea typeface="+mn-ea"/>
                              <a:cs typeface="+mn-cs"/>
                            </a:rPr>
                            <a:t>Throughput</a:t>
                          </a:r>
                          <a:endParaRPr lang="en-US" u="none" dirty="0">
                            <a:solidFill>
                              <a:schemeClr val="tx1"/>
                            </a:solidFill>
                          </a:endParaRPr>
                        </a:p>
                      </a:txBody>
                      <a:tcPr/>
                    </a:tc>
                    <a:tc>
                      <a:txBody>
                        <a:bodyPr/>
                        <a:lstStyle/>
                        <a:p>
                          <a:pPr algn="ctr" rtl="1"/>
                          <a:r>
                            <a:rPr lang="he-IL" sz="1800" b="1" u="none" kern="1200" dirty="0" smtClean="0">
                              <a:solidFill>
                                <a:schemeClr val="tx1"/>
                              </a:solidFill>
                              <a:latin typeface="+mn-lt"/>
                              <a:ea typeface="+mn-ea"/>
                              <a:cs typeface="+mn-cs"/>
                            </a:rPr>
                            <a:t>מס' הרגיסטרים</a:t>
                          </a:r>
                          <a:endParaRPr lang="en-US" u="none" dirty="0">
                            <a:solidFill>
                              <a:schemeClr val="tx1"/>
                            </a:solidFill>
                          </a:endParaRPr>
                        </a:p>
                      </a:txBody>
                      <a:tcPr/>
                    </a:tc>
                    <a:tc>
                      <a:txBody>
                        <a:bodyPr/>
                        <a:lstStyle/>
                        <a:p>
                          <a:pPr algn="ctr" rtl="1"/>
                          <a:r>
                            <a:rPr lang="he-IL" sz="1800" b="1" u="none" kern="1200" dirty="0" smtClean="0">
                              <a:solidFill>
                                <a:schemeClr val="tx1"/>
                              </a:solidFill>
                              <a:latin typeface="+mn-lt"/>
                              <a:ea typeface="+mn-ea"/>
                              <a:cs typeface="+mn-cs"/>
                            </a:rPr>
                            <a:t>מס' הרכיבים</a:t>
                          </a:r>
                          <a:endParaRPr lang="en-US" sz="1800" b="1" u="none" kern="1200" dirty="0" smtClean="0">
                            <a:solidFill>
                              <a:schemeClr val="tx1"/>
                            </a:solidFill>
                            <a:latin typeface="+mn-lt"/>
                            <a:ea typeface="+mn-ea"/>
                            <a:cs typeface="+mn-cs"/>
                          </a:endParaRPr>
                        </a:p>
                        <a:p>
                          <a:pPr algn="ctr"/>
                          <a:r>
                            <a:rPr lang="he-IL" sz="1800" b="1" u="none" kern="1200" dirty="0" smtClean="0">
                              <a:solidFill>
                                <a:schemeClr val="tx1"/>
                              </a:solidFill>
                              <a:latin typeface="+mn-lt"/>
                              <a:ea typeface="+mn-ea"/>
                              <a:cs typeface="+mn-cs"/>
                            </a:rPr>
                            <a:t>הצירופיים</a:t>
                          </a:r>
                          <a:endParaRPr lang="en-US" u="none" dirty="0">
                            <a:solidFill>
                              <a:schemeClr val="tx1"/>
                            </a:solidFill>
                          </a:endParaRPr>
                        </a:p>
                      </a:txBody>
                      <a:tcPr/>
                    </a:tc>
                    <a:tc>
                      <a:txBody>
                        <a:bodyPr/>
                        <a:lstStyle/>
                        <a:p>
                          <a:pPr algn="ctr"/>
                          <a:endParaRPr lang="en-US" u="none">
                            <a:solidFill>
                              <a:schemeClr val="tx1"/>
                            </a:solidFill>
                          </a:endParaRPr>
                        </a:p>
                      </a:txBody>
                      <a:tcPr/>
                    </a:tc>
                  </a:tr>
                  <a:tr h="682426">
                    <a:tc>
                      <a:txBody>
                        <a:bodyPr/>
                        <a:lstStyle/>
                        <a:p>
                          <a:pPr algn="ctr" rtl="1"/>
                          <a:endParaRPr lang="en-US" u="none">
                            <a:solidFill>
                              <a:schemeClr val="tx1"/>
                            </a:solidFill>
                          </a:endParaRPr>
                        </a:p>
                      </a:txBody>
                      <a:tcPr/>
                    </a:tc>
                    <a:tc>
                      <a:txBody>
                        <a:bodyPr/>
                        <a:lstStyle/>
                        <a:p>
                          <a:pPr algn="ctr" rtl="1"/>
                          <a:endParaRPr lang="en-US" u="none" dirty="0">
                            <a:solidFill>
                              <a:schemeClr val="tx1"/>
                            </a:solidFill>
                          </a:endParaRPr>
                        </a:p>
                      </a:txBody>
                      <a:tcPr/>
                    </a:tc>
                    <a:tc>
                      <a:txBody>
                        <a:bodyPr/>
                        <a:lstStyle/>
                        <a:p>
                          <a:endParaRPr lang="he-IL"/>
                        </a:p>
                      </a:txBody>
                      <a:tcPr>
                        <a:blipFill rotWithShape="0">
                          <a:blip r:embed="rId4"/>
                          <a:stretch>
                            <a:fillRect l="-241176" t="-143750" r="-243277" b="-110714"/>
                          </a:stretch>
                        </a:blipFill>
                      </a:tcPr>
                    </a:tc>
                    <a:tc>
                      <a:txBody>
                        <a:bodyPr/>
                        <a:lstStyle/>
                        <a:p>
                          <a:endParaRPr lang="he-IL"/>
                        </a:p>
                      </a:txBody>
                      <a:tcPr>
                        <a:blipFill rotWithShape="0">
                          <a:blip r:embed="rId4"/>
                          <a:stretch>
                            <a:fillRect l="-356140" t="-143750" r="-153947" b="-110714"/>
                          </a:stretch>
                        </a:blipFill>
                      </a:tcPr>
                    </a:tc>
                    <a:tc>
                      <a:txBody>
                        <a:bodyPr/>
                        <a:lstStyle/>
                        <a:p>
                          <a:pPr algn="ctr" rtl="1"/>
                          <a:r>
                            <a:rPr lang="he-IL" u="none" dirty="0" smtClean="0">
                              <a:solidFill>
                                <a:schemeClr val="tx1"/>
                              </a:solidFill>
                            </a:rPr>
                            <a:t>מערכת לא מצונרת</a:t>
                          </a:r>
                          <a:endParaRPr lang="en-US" u="none" dirty="0">
                            <a:solidFill>
                              <a:schemeClr val="tx1"/>
                            </a:solidFill>
                          </a:endParaRPr>
                        </a:p>
                      </a:txBody>
                      <a:tcPr/>
                    </a:tc>
                  </a:tr>
                  <a:tr h="740980">
                    <a:tc>
                      <a:txBody>
                        <a:bodyPr/>
                        <a:lstStyle/>
                        <a:p>
                          <a:pPr algn="ctr" rtl="1"/>
                          <a:endParaRPr lang="en-US" u="none" dirty="0">
                            <a:solidFill>
                              <a:schemeClr val="tx1"/>
                            </a:solidFill>
                          </a:endParaRPr>
                        </a:p>
                      </a:txBody>
                      <a:tcPr/>
                    </a:tc>
                    <a:tc>
                      <a:txBody>
                        <a:bodyPr/>
                        <a:lstStyle/>
                        <a:p>
                          <a:pPr algn="ctr" rtl="1"/>
                          <a:endParaRPr lang="en-US" u="none" dirty="0" smtClean="0">
                            <a:solidFill>
                              <a:schemeClr val="tx1"/>
                            </a:solidFill>
                          </a:endParaRPr>
                        </a:p>
                        <a:p>
                          <a:pPr algn="ctr" rtl="1"/>
                          <a:endParaRPr lang="en-US" u="none" dirty="0">
                            <a:solidFill>
                              <a:schemeClr val="tx1"/>
                            </a:solidFill>
                          </a:endParaRPr>
                        </a:p>
                      </a:txBody>
                      <a:tcPr/>
                    </a:tc>
                    <a:tc>
                      <a:txBody>
                        <a:bodyPr/>
                        <a:lstStyle/>
                        <a:p>
                          <a:endParaRPr lang="he-IL"/>
                        </a:p>
                      </a:txBody>
                      <a:tcPr>
                        <a:blipFill rotWithShape="0">
                          <a:blip r:embed="rId4"/>
                          <a:stretch>
                            <a:fillRect l="-241176" t="-223770" r="-243277" b="-1639"/>
                          </a:stretch>
                        </a:blipFill>
                      </a:tcPr>
                    </a:tc>
                    <a:tc>
                      <a:txBody>
                        <a:bodyPr/>
                        <a:lstStyle/>
                        <a:p>
                          <a:endParaRPr lang="he-IL"/>
                        </a:p>
                      </a:txBody>
                      <a:tcPr>
                        <a:blipFill rotWithShape="0">
                          <a:blip r:embed="rId4"/>
                          <a:stretch>
                            <a:fillRect l="-356140" t="-223770" r="-153947" b="-1639"/>
                          </a:stretch>
                        </a:blipFill>
                      </a:tcPr>
                    </a:tc>
                    <a:tc>
                      <a:txBody>
                        <a:bodyPr/>
                        <a:lstStyle/>
                        <a:p>
                          <a:pPr algn="ctr" rtl="1"/>
                          <a:r>
                            <a:rPr lang="he-IL" u="none" dirty="0" smtClean="0">
                              <a:solidFill>
                                <a:schemeClr val="tx1"/>
                              </a:solidFill>
                            </a:rPr>
                            <a:t>מערכת מצונרת</a:t>
                          </a:r>
                          <a:endParaRPr lang="en-US" u="none" dirty="0">
                            <a:solidFill>
                              <a:schemeClr val="tx1"/>
                            </a:solidFill>
                          </a:endParaRPr>
                        </a:p>
                      </a:txBody>
                      <a:tcPr/>
                    </a:tc>
                  </a:tr>
                </a:tbl>
              </a:graphicData>
            </a:graphic>
          </p:graphicFrame>
        </mc:Fallback>
      </mc:AlternateContent>
      <p:sp>
        <p:nvSpPr>
          <p:cNvPr id="22562" name="Slide Number Placeholder 7"/>
          <p:cNvSpPr>
            <a:spLocks noGrp="1"/>
          </p:cNvSpPr>
          <p:nvPr>
            <p:ph type="sldNum" sz="quarter" idx="12"/>
          </p:nvPr>
        </p:nvSpPr>
        <p:spPr bwMode="auto">
          <a:noFill/>
          <a:ln>
            <a:miter lim="800000"/>
            <a:headEnd/>
            <a:tailEnd/>
          </a:ln>
        </p:spPr>
        <p:txBody>
          <a:bodyPr/>
          <a:lstStyle/>
          <a:p>
            <a:fld id="{35DD2CB1-B648-49BA-AB87-ED3387415A56}" type="slidenum">
              <a:rPr lang="he-IL" smtClean="0"/>
              <a:pPr/>
              <a:t>19</a:t>
            </a:fld>
            <a:endParaRPr lang="en-US"/>
          </a:p>
        </p:txBody>
      </p:sp>
      <p:graphicFrame>
        <p:nvGraphicFramePr>
          <p:cNvPr id="22530" name="Object 2"/>
          <p:cNvGraphicFramePr>
            <a:graphicFrameLocks noChangeAspect="1"/>
          </p:cNvGraphicFramePr>
          <p:nvPr>
            <p:extLst>
              <p:ext uri="{D42A27DB-BD31-4B8C-83A1-F6EECF244321}">
                <p14:modId xmlns:p14="http://schemas.microsoft.com/office/powerpoint/2010/main" val="1114330636"/>
              </p:ext>
            </p:extLst>
          </p:nvPr>
        </p:nvGraphicFramePr>
        <p:xfrm>
          <a:off x="2267700" y="3735092"/>
          <a:ext cx="1587967" cy="674137"/>
        </p:xfrm>
        <a:graphic>
          <a:graphicData uri="http://schemas.openxmlformats.org/presentationml/2006/ole">
            <mc:AlternateContent xmlns:mc="http://schemas.openxmlformats.org/markup-compatibility/2006">
              <mc:Choice xmlns:v="urn:schemas-microsoft-com:vml" Requires="v">
                <p:oleObj spid="_x0000_s13314" name="Equation" r:id="rId5" imgW="927000" imgH="393480" progId="Equation.DSMT4">
                  <p:embed/>
                </p:oleObj>
              </mc:Choice>
              <mc:Fallback>
                <p:oleObj name="Equation" r:id="rId5" imgW="927000" imgH="393480" progId="Equation.DSMT4">
                  <p:embed/>
                  <p:pic>
                    <p:nvPicPr>
                      <p:cNvPr id="2253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00" y="3735092"/>
                        <a:ext cx="1587967" cy="674137"/>
                      </a:xfrm>
                      <a:prstGeom prst="rect">
                        <a:avLst/>
                      </a:prstGeom>
                      <a:noFill/>
                      <a:ln>
                        <a:noFill/>
                      </a:ln>
                      <a:effectLst/>
                    </p:spPr>
                  </p:pic>
                </p:oleObj>
              </mc:Fallback>
            </mc:AlternateContent>
          </a:graphicData>
        </a:graphic>
      </p:graphicFrame>
      <p:graphicFrame>
        <p:nvGraphicFramePr>
          <p:cNvPr id="22532" name="Object 4"/>
          <p:cNvGraphicFramePr>
            <a:graphicFrameLocks noChangeAspect="1"/>
          </p:cNvGraphicFramePr>
          <p:nvPr>
            <p:extLst>
              <p:ext uri="{D42A27DB-BD31-4B8C-83A1-F6EECF244321}">
                <p14:modId xmlns:p14="http://schemas.microsoft.com/office/powerpoint/2010/main" val="1702902647"/>
              </p:ext>
            </p:extLst>
          </p:nvPr>
        </p:nvGraphicFramePr>
        <p:xfrm>
          <a:off x="782499" y="3889860"/>
          <a:ext cx="954889" cy="405104"/>
        </p:xfrm>
        <a:graphic>
          <a:graphicData uri="http://schemas.openxmlformats.org/presentationml/2006/ole">
            <mc:AlternateContent xmlns:mc="http://schemas.openxmlformats.org/markup-compatibility/2006">
              <mc:Choice xmlns:v="urn:schemas-microsoft-com:vml" Requires="v">
                <p:oleObj spid="_x0000_s13315" name="Equation" r:id="rId7" imgW="419040" imgH="177480" progId="Equation.DSMT4">
                  <p:embed/>
                </p:oleObj>
              </mc:Choice>
              <mc:Fallback>
                <p:oleObj name="Equation" r:id="rId7" imgW="419040" imgH="177480" progId="Equation.DSMT4">
                  <p:embed/>
                  <p:pic>
                    <p:nvPicPr>
                      <p:cNvPr id="2253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2499" y="3889860"/>
                        <a:ext cx="954889" cy="405104"/>
                      </a:xfrm>
                      <a:prstGeom prst="rect">
                        <a:avLst/>
                      </a:prstGeom>
                      <a:noFill/>
                      <a:ln>
                        <a:noFill/>
                      </a:ln>
                      <a:effectLst/>
                    </p:spPr>
                  </p:pic>
                </p:oleObj>
              </mc:Fallback>
            </mc:AlternateContent>
          </a:graphicData>
        </a:graphic>
      </p:graphicFrame>
      <p:graphicFrame>
        <p:nvGraphicFramePr>
          <p:cNvPr id="22533" name="Object 5"/>
          <p:cNvGraphicFramePr>
            <a:graphicFrameLocks noChangeAspect="1"/>
          </p:cNvGraphicFramePr>
          <p:nvPr>
            <p:extLst>
              <p:ext uri="{D42A27DB-BD31-4B8C-83A1-F6EECF244321}">
                <p14:modId xmlns:p14="http://schemas.microsoft.com/office/powerpoint/2010/main" val="852177393"/>
              </p:ext>
            </p:extLst>
          </p:nvPr>
        </p:nvGraphicFramePr>
        <p:xfrm>
          <a:off x="775752" y="3199798"/>
          <a:ext cx="952500" cy="404812"/>
        </p:xfrm>
        <a:graphic>
          <a:graphicData uri="http://schemas.openxmlformats.org/presentationml/2006/ole">
            <mc:AlternateContent xmlns:mc="http://schemas.openxmlformats.org/markup-compatibility/2006">
              <mc:Choice xmlns:v="urn:schemas-microsoft-com:vml" Requires="v">
                <p:oleObj spid="_x0000_s13316" name="Equation" r:id="rId9" imgW="419040" imgH="177480" progId="Equation.DSMT4">
                  <p:embed/>
                </p:oleObj>
              </mc:Choice>
              <mc:Fallback>
                <p:oleObj name="Equation" r:id="rId9" imgW="419040" imgH="177480" progId="Equation.DSMT4">
                  <p:embed/>
                  <p:pic>
                    <p:nvPicPr>
                      <p:cNvPr id="22533"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5752" y="3199798"/>
                        <a:ext cx="952500"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4" name="Object 6"/>
          <p:cNvGraphicFramePr>
            <a:graphicFrameLocks noChangeAspect="1"/>
          </p:cNvGraphicFramePr>
          <p:nvPr>
            <p:extLst>
              <p:ext uri="{D42A27DB-BD31-4B8C-83A1-F6EECF244321}">
                <p14:modId xmlns:p14="http://schemas.microsoft.com/office/powerpoint/2010/main" val="3345648863"/>
              </p:ext>
            </p:extLst>
          </p:nvPr>
        </p:nvGraphicFramePr>
        <p:xfrm>
          <a:off x="2406917" y="3049382"/>
          <a:ext cx="1320173" cy="705643"/>
        </p:xfrm>
        <a:graphic>
          <a:graphicData uri="http://schemas.openxmlformats.org/presentationml/2006/ole">
            <mc:AlternateContent xmlns:mc="http://schemas.openxmlformats.org/markup-compatibility/2006">
              <mc:Choice xmlns:v="urn:schemas-microsoft-com:vml" Requires="v">
                <p:oleObj spid="_x0000_s13317" name="Equation" r:id="rId11" imgW="736560" imgH="393480" progId="Equation.DSMT4">
                  <p:embed/>
                </p:oleObj>
              </mc:Choice>
              <mc:Fallback>
                <p:oleObj name="Equation" r:id="rId11" imgW="736560" imgH="393480" progId="Equation.DSMT4">
                  <p:embed/>
                  <p:pic>
                    <p:nvPicPr>
                      <p:cNvPr id="22534"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06917" y="3049382"/>
                        <a:ext cx="1320173" cy="705643"/>
                      </a:xfrm>
                      <a:prstGeom prst="rect">
                        <a:avLst/>
                      </a:prstGeom>
                      <a:noFill/>
                      <a:ln>
                        <a:noFill/>
                      </a:ln>
                      <a:effec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Title 1"/>
          <p:cNvSpPr>
            <a:spLocks noGrp="1"/>
          </p:cNvSpPr>
          <p:nvPr>
            <p:ph type="title"/>
          </p:nvPr>
        </p:nvSpPr>
        <p:spPr/>
        <p:txBody>
          <a:bodyPr/>
          <a:lstStyle/>
          <a:p>
            <a:pPr algn="r" eaLnBrk="1" hangingPunct="1"/>
            <a:r>
              <a:rPr lang="he-IL" dirty="0"/>
              <a:t>מדדי ביצועים</a:t>
            </a:r>
            <a:endParaRPr lang="en-US" dirty="0"/>
          </a:p>
        </p:txBody>
      </p:sp>
      <p:sp>
        <p:nvSpPr>
          <p:cNvPr id="1027" name="Content Placeholder 2"/>
          <p:cNvSpPr>
            <a:spLocks noGrp="1"/>
          </p:cNvSpPr>
          <p:nvPr>
            <p:ph idx="1"/>
          </p:nvPr>
        </p:nvSpPr>
        <p:spPr/>
        <p:txBody>
          <a:bodyPr>
            <a:noAutofit/>
          </a:bodyPr>
          <a:lstStyle/>
          <a:p>
            <a:pPr algn="r" rtl="1" eaLnBrk="1" hangingPunct="1"/>
            <a:r>
              <a:rPr lang="he-IL" sz="2400" b="1" dirty="0"/>
              <a:t>השהייה </a:t>
            </a:r>
            <a:r>
              <a:rPr lang="en-US" sz="2400" b="1" dirty="0"/>
              <a:t>Latency</a:t>
            </a:r>
            <a:br>
              <a:rPr lang="en-US" sz="2400" dirty="0"/>
            </a:br>
            <a:r>
              <a:rPr lang="he-IL" sz="2400" dirty="0"/>
              <a:t>הזמן החולף מרגע התייצבות הכניסות למערכת עד לסיום ביצוע החישוב.</a:t>
            </a:r>
            <a:endParaRPr lang="en-US" sz="2400" dirty="0"/>
          </a:p>
          <a:p>
            <a:pPr algn="r" rtl="1" eaLnBrk="1" hangingPunct="1"/>
            <a:endParaRPr lang="en-US" sz="900" dirty="0"/>
          </a:p>
          <a:p>
            <a:pPr algn="r" rtl="1" eaLnBrk="1" hangingPunct="1"/>
            <a:r>
              <a:rPr lang="he-IL" sz="2400" b="1" dirty="0"/>
              <a:t>ספיקה</a:t>
            </a:r>
            <a:r>
              <a:rPr lang="he-IL" sz="2400" dirty="0"/>
              <a:t> </a:t>
            </a:r>
            <a:r>
              <a:rPr lang="en-US" sz="2400" b="1" dirty="0"/>
              <a:t>Throughput</a:t>
            </a:r>
            <a:br>
              <a:rPr lang="en-US" sz="2400" dirty="0"/>
            </a:br>
            <a:r>
              <a:rPr lang="he-IL" sz="2400" dirty="0"/>
              <a:t>מספר התפוקות שהמערכת מייצרת ביחידת זמן. </a:t>
            </a:r>
          </a:p>
          <a:p>
            <a:pPr marL="0" indent="0" algn="r" rtl="1" eaLnBrk="1" hangingPunct="1">
              <a:buNone/>
            </a:pPr>
            <a:r>
              <a:rPr lang="he-IL" sz="2400" dirty="0"/>
              <a:t> בכל המקרים שראינו עד עכשיו:</a:t>
            </a:r>
            <a:endParaRPr lang="en-US" sz="2400" dirty="0"/>
          </a:p>
          <a:p>
            <a:pPr algn="r" rtl="1" eaLnBrk="1" hangingPunct="1"/>
            <a:endParaRPr lang="en-US" sz="1200" dirty="0"/>
          </a:p>
          <a:p>
            <a:pPr algn="r" rtl="1" eaLnBrk="1" hangingPunct="1"/>
            <a:endParaRPr lang="en-US" sz="1200" dirty="0"/>
          </a:p>
          <a:p>
            <a:pPr algn="r" rtl="1" eaLnBrk="1" hangingPunct="1"/>
            <a:r>
              <a:rPr lang="he-IL" sz="2400" dirty="0"/>
              <a:t>היום נראה כי אפשר לשפר (להגדיל) את ה</a:t>
            </a:r>
            <a:r>
              <a:rPr lang="he-IL" sz="2400" i="1" dirty="0"/>
              <a:t>- </a:t>
            </a:r>
            <a:r>
              <a:rPr lang="en-US" sz="2400" i="1" dirty="0"/>
              <a:t>Throughput</a:t>
            </a:r>
            <a:r>
              <a:rPr lang="he-IL" sz="2400" dirty="0"/>
              <a:t>,</a:t>
            </a:r>
          </a:p>
          <a:p>
            <a:pPr algn="r" rtl="1" eaLnBrk="1" hangingPunct="1"/>
            <a:r>
              <a:rPr lang="he-IL" sz="2400" dirty="0"/>
              <a:t>גם מבלי לשפר (להקטין) את ה- </a:t>
            </a:r>
            <a:r>
              <a:rPr lang="en-US" sz="2400" i="1" dirty="0"/>
              <a:t>Latency</a:t>
            </a:r>
            <a:r>
              <a:rPr lang="he-IL" sz="2400" dirty="0"/>
              <a:t>.</a:t>
            </a:r>
            <a:endParaRPr lang="en-US" sz="2400" dirty="0"/>
          </a:p>
          <a:p>
            <a:pPr algn="r" rtl="1" eaLnBrk="1" hangingPunct="1"/>
            <a:endParaRPr lang="en-US" sz="2400" dirty="0"/>
          </a:p>
        </p:txBody>
      </p:sp>
      <p:sp>
        <p:nvSpPr>
          <p:cNvPr id="1030" name="Slide Number Placeholder 6"/>
          <p:cNvSpPr>
            <a:spLocks noGrp="1"/>
          </p:cNvSpPr>
          <p:nvPr>
            <p:ph type="sldNum" sz="quarter" idx="12"/>
          </p:nvPr>
        </p:nvSpPr>
        <p:spPr bwMode="auto">
          <a:noFill/>
          <a:ln>
            <a:miter lim="800000"/>
            <a:headEnd/>
            <a:tailEnd/>
          </a:ln>
        </p:spPr>
        <p:txBody>
          <a:bodyPr/>
          <a:lstStyle/>
          <a:p>
            <a:fld id="{F01440DF-FE57-4486-BC4B-9F654D41F2E1}" type="slidenum">
              <a:rPr lang="he-IL" smtClean="0"/>
              <a:pPr/>
              <a:t>2</a:t>
            </a:fld>
            <a:endParaRPr lang="en-US"/>
          </a:p>
        </p:txBody>
      </p:sp>
      <p:sp>
        <p:nvSpPr>
          <p:cNvPr id="102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l" rtl="0"/>
            <a:endParaRPr lang="en-US">
              <a:latin typeface="Calibri" pitchFamily="34" charset="0"/>
            </a:endParaRPr>
          </a:p>
        </p:txBody>
      </p:sp>
      <p:graphicFrame>
        <p:nvGraphicFramePr>
          <p:cNvPr id="1025" name="Object 1"/>
          <p:cNvGraphicFramePr>
            <a:graphicFrameLocks noChangeAspect="1"/>
          </p:cNvGraphicFramePr>
          <p:nvPr>
            <p:extLst>
              <p:ext uri="{D42A27DB-BD31-4B8C-83A1-F6EECF244321}">
                <p14:modId xmlns:p14="http://schemas.microsoft.com/office/powerpoint/2010/main" val="2335194209"/>
              </p:ext>
            </p:extLst>
          </p:nvPr>
        </p:nvGraphicFramePr>
        <p:xfrm>
          <a:off x="1842134" y="4312315"/>
          <a:ext cx="2752725" cy="762000"/>
        </p:xfrm>
        <a:graphic>
          <a:graphicData uri="http://schemas.openxmlformats.org/presentationml/2006/ole">
            <mc:AlternateContent xmlns:mc="http://schemas.openxmlformats.org/markup-compatibility/2006">
              <mc:Choice xmlns:v="urn:schemas-microsoft-com:vml" Requires="v">
                <p:oleObj spid="_x0000_s1026" name="Equation" r:id="rId4" imgW="1511280" imgH="419040" progId="Equation.DSMT4">
                  <p:embed/>
                </p:oleObj>
              </mc:Choice>
              <mc:Fallback>
                <p:oleObj name="Equation" r:id="rId4" imgW="1511280" imgH="419040" progId="Equation.DSMT4">
                  <p:embed/>
                  <p:pic>
                    <p:nvPicPr>
                      <p:cNvPr id="1025"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2134" y="4312315"/>
                        <a:ext cx="2752725" cy="762000"/>
                      </a:xfrm>
                      <a:prstGeom prst="rect">
                        <a:avLst/>
                      </a:prstGeom>
                      <a:solidFill>
                        <a:srgbClr val="FFFFFF"/>
                      </a:solidFill>
                    </p:spPr>
                  </p:pic>
                </p:oleObj>
              </mc:Fallback>
            </mc:AlternateContent>
          </a:graphicData>
        </a:graphic>
      </p:graphicFrame>
      <p:sp>
        <p:nvSpPr>
          <p:cNvPr id="1029" name="Rectangle 3"/>
          <p:cNvSpPr>
            <a:spLocks noChangeArrowheads="1"/>
          </p:cNvSpPr>
          <p:nvPr/>
        </p:nvSpPr>
        <p:spPr bwMode="auto">
          <a:xfrm>
            <a:off x="0" y="419100"/>
            <a:ext cx="9144000" cy="0"/>
          </a:xfrm>
          <a:prstGeom prst="rect">
            <a:avLst/>
          </a:prstGeom>
          <a:noFill/>
          <a:ln w="9525">
            <a:noFill/>
            <a:miter lim="800000"/>
            <a:headEnd/>
            <a:tailEnd/>
          </a:ln>
        </p:spPr>
        <p:txBody>
          <a:bodyPr wrap="none" anchor="ctr">
            <a:spAutoFit/>
          </a:bodyPr>
          <a:lstStyle/>
          <a:p>
            <a:pPr algn="l" rtl="0"/>
            <a:endParaRPr lang="en-US">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Title 1"/>
          <p:cNvSpPr>
            <a:spLocks noGrp="1"/>
          </p:cNvSpPr>
          <p:nvPr>
            <p:ph type="title"/>
          </p:nvPr>
        </p:nvSpPr>
        <p:spPr/>
        <p:txBody>
          <a:bodyPr/>
          <a:lstStyle/>
          <a:p>
            <a:pPr algn="r"/>
            <a:r>
              <a:rPr lang="he-IL" dirty="0"/>
              <a:t>תרגיל 1</a:t>
            </a:r>
            <a:endParaRPr lang="en-US" u="sng" dirty="0"/>
          </a:p>
        </p:txBody>
      </p:sp>
      <p:sp>
        <p:nvSpPr>
          <p:cNvPr id="3" name="Content Placeholder 2"/>
          <p:cNvSpPr>
            <a:spLocks noGrp="1"/>
          </p:cNvSpPr>
          <p:nvPr>
            <p:ph idx="1"/>
          </p:nvPr>
        </p:nvSpPr>
        <p:spPr/>
        <p:txBody>
          <a:bodyPr rtlCol="0">
            <a:normAutofit/>
          </a:bodyPr>
          <a:lstStyle/>
          <a:p>
            <a:pPr algn="r" rtl="1" eaLnBrk="1" fontAlgn="auto" hangingPunct="1">
              <a:spcAft>
                <a:spcPts val="0"/>
              </a:spcAft>
              <a:buFont typeface="Arial" pitchFamily="34" charset="0"/>
              <a:buChar char="•"/>
              <a:defRPr/>
            </a:pPr>
            <a:r>
              <a:rPr lang="en-US" dirty="0"/>
              <a:t> </a:t>
            </a:r>
            <a:r>
              <a:rPr lang="he-IL" dirty="0"/>
              <a:t>נדרש לבנות את המערכת המחשבת את הפונקציה:</a:t>
            </a:r>
          </a:p>
          <a:p>
            <a:pPr rtl="1" eaLnBrk="1" fontAlgn="auto" hangingPunct="1">
              <a:spcAft>
                <a:spcPts val="0"/>
              </a:spcAft>
              <a:buFont typeface="Arial" pitchFamily="34" charset="0"/>
              <a:buNone/>
              <a:defRPr/>
            </a:pPr>
            <a:r>
              <a:rPr lang="he-IL" dirty="0"/>
              <a:t>                </a:t>
            </a:r>
          </a:p>
          <a:p>
            <a:pPr algn="r" rtl="1" eaLnBrk="1" fontAlgn="auto" hangingPunct="1">
              <a:spcAft>
                <a:spcPts val="0"/>
              </a:spcAft>
              <a:buFont typeface="Arial" pitchFamily="34" charset="0"/>
              <a:buNone/>
              <a:defRPr/>
            </a:pPr>
            <a:r>
              <a:rPr lang="he-IL" dirty="0"/>
              <a:t>לצורך כך יש להשתמש ברכיב הצירופי הבא:</a:t>
            </a:r>
          </a:p>
          <a:p>
            <a:pPr algn="r" rtl="1" eaLnBrk="1" fontAlgn="auto" hangingPunct="1">
              <a:spcAft>
                <a:spcPts val="0"/>
              </a:spcAft>
              <a:buFont typeface="Arial" pitchFamily="34" charset="0"/>
              <a:buNone/>
              <a:defRPr/>
            </a:pPr>
            <a:endParaRPr lang="he-IL" dirty="0"/>
          </a:p>
          <a:p>
            <a:pPr algn="r" rtl="1" eaLnBrk="1" fontAlgn="auto" hangingPunct="1">
              <a:spcAft>
                <a:spcPts val="0"/>
              </a:spcAft>
              <a:buFont typeface="Arial" pitchFamily="34" charset="0"/>
              <a:buNone/>
              <a:defRPr/>
            </a:pPr>
            <a:endParaRPr lang="he-IL" dirty="0"/>
          </a:p>
          <a:p>
            <a:pPr marL="571500" indent="-571500" algn="r" rtl="1" eaLnBrk="1" fontAlgn="auto" hangingPunct="1">
              <a:spcAft>
                <a:spcPts val="0"/>
              </a:spcAft>
              <a:buFont typeface="+mj-lt"/>
              <a:buAutoNum type="romanUcPeriod"/>
              <a:defRPr/>
            </a:pPr>
            <a:r>
              <a:rPr lang="he-IL" dirty="0"/>
              <a:t>נדרש לממש את הפונקציה כמערכת צירופית.</a:t>
            </a:r>
            <a:endParaRPr lang="en-US" dirty="0"/>
          </a:p>
          <a:p>
            <a:pPr marL="571500" indent="-571500" algn="r" rtl="1" eaLnBrk="1" fontAlgn="auto" hangingPunct="1">
              <a:spcAft>
                <a:spcPts val="0"/>
              </a:spcAft>
              <a:buFont typeface="+mj-lt"/>
              <a:buAutoNum type="romanUcPeriod"/>
              <a:defRPr/>
            </a:pPr>
            <a:r>
              <a:rPr lang="he-IL" dirty="0"/>
              <a:t>נדרש לבנות מערכת מצונרת המבצעת את אותו החישוב.</a:t>
            </a:r>
          </a:p>
          <a:p>
            <a:pPr marL="571500" indent="-571500" algn="r" rtl="1" eaLnBrk="1" fontAlgn="auto" hangingPunct="1">
              <a:spcAft>
                <a:spcPts val="0"/>
              </a:spcAft>
              <a:buFont typeface="+mj-lt"/>
              <a:buAutoNum type="romanUcPeriod"/>
              <a:defRPr/>
            </a:pPr>
            <a:r>
              <a:rPr lang="he-IL" dirty="0"/>
              <a:t>נדרש למצוא מימוש חסכוני ברכיבים.</a:t>
            </a:r>
            <a:endParaRPr lang="en-US" dirty="0"/>
          </a:p>
        </p:txBody>
      </p:sp>
      <p:sp>
        <p:nvSpPr>
          <p:cNvPr id="17419" name="Slide Number Placeholder 11"/>
          <p:cNvSpPr>
            <a:spLocks noGrp="1"/>
          </p:cNvSpPr>
          <p:nvPr>
            <p:ph type="sldNum" sz="quarter" idx="12"/>
          </p:nvPr>
        </p:nvSpPr>
        <p:spPr bwMode="auto">
          <a:noFill/>
          <a:ln>
            <a:miter lim="800000"/>
            <a:headEnd/>
            <a:tailEnd/>
          </a:ln>
        </p:spPr>
        <p:txBody>
          <a:bodyPr/>
          <a:lstStyle/>
          <a:p>
            <a:fld id="{E698E7A1-68AF-43CF-8711-34AB7E430339}" type="slidenum">
              <a:rPr lang="he-IL" smtClean="0"/>
              <a:pPr/>
              <a:t>20</a:t>
            </a:fld>
            <a:endParaRPr lang="en-US"/>
          </a:p>
        </p:txBody>
      </p:sp>
      <p:graphicFrame>
        <p:nvGraphicFramePr>
          <p:cNvPr id="17410" name="Object 2"/>
          <p:cNvGraphicFramePr>
            <a:graphicFrameLocks noChangeAspect="1"/>
          </p:cNvGraphicFramePr>
          <p:nvPr/>
        </p:nvGraphicFramePr>
        <p:xfrm>
          <a:off x="1282700" y="2194995"/>
          <a:ext cx="2794000" cy="457200"/>
        </p:xfrm>
        <a:graphic>
          <a:graphicData uri="http://schemas.openxmlformats.org/presentationml/2006/ole">
            <mc:AlternateContent xmlns:mc="http://schemas.openxmlformats.org/markup-compatibility/2006">
              <mc:Choice xmlns:v="urn:schemas-microsoft-com:vml" Requires="v">
                <p:oleObj spid="_x0000_s14338" name="Equation" r:id="rId4" imgW="1396800" imgH="228600" progId="Equation.DSMT4">
                  <p:embed/>
                </p:oleObj>
              </mc:Choice>
              <mc:Fallback>
                <p:oleObj name="Equation" r:id="rId4" imgW="1396800" imgH="228600" progId="Equation.DSMT4">
                  <p:embed/>
                  <p:pic>
                    <p:nvPicPr>
                      <p:cNvPr id="1741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2700" y="2194995"/>
                        <a:ext cx="279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418" name="Group 15"/>
          <p:cNvGrpSpPr>
            <a:grpSpLocks/>
          </p:cNvGrpSpPr>
          <p:nvPr/>
        </p:nvGrpSpPr>
        <p:grpSpPr bwMode="auto">
          <a:xfrm>
            <a:off x="2247900" y="3048000"/>
            <a:ext cx="2590800" cy="609600"/>
            <a:chOff x="2971800" y="3429000"/>
            <a:chExt cx="2590800" cy="609600"/>
          </a:xfrm>
        </p:grpSpPr>
        <p:sp>
          <p:nvSpPr>
            <p:cNvPr id="9" name="Rectangle 8"/>
            <p:cNvSpPr/>
            <p:nvPr/>
          </p:nvSpPr>
          <p:spPr>
            <a:xfrm>
              <a:off x="3657600" y="34290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x3</a:t>
              </a:r>
            </a:p>
          </p:txBody>
        </p:sp>
        <p:cxnSp>
          <p:nvCxnSpPr>
            <p:cNvPr id="11" name="Straight Arrow Connector 10"/>
            <p:cNvCxnSpPr>
              <a:endCxn id="9" idx="1"/>
            </p:cNvCxnSpPr>
            <p:nvPr/>
          </p:nvCxnSpPr>
          <p:spPr>
            <a:xfrm>
              <a:off x="3352800" y="3733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3"/>
            </p:cNvCxnSpPr>
            <p:nvPr/>
          </p:nvCxnSpPr>
          <p:spPr>
            <a:xfrm>
              <a:off x="4648200" y="3733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423" name="TextBox 13"/>
            <p:cNvSpPr txBox="1">
              <a:spLocks noChangeArrowheads="1"/>
            </p:cNvSpPr>
            <p:nvPr/>
          </p:nvSpPr>
          <p:spPr bwMode="auto">
            <a:xfrm>
              <a:off x="2971800" y="3505200"/>
              <a:ext cx="381000" cy="369332"/>
            </a:xfrm>
            <a:prstGeom prst="rect">
              <a:avLst/>
            </a:prstGeom>
            <a:noFill/>
            <a:ln w="9525">
              <a:noFill/>
              <a:miter lim="800000"/>
              <a:headEnd/>
              <a:tailEnd/>
            </a:ln>
          </p:spPr>
          <p:txBody>
            <a:bodyPr>
              <a:spAutoFit/>
            </a:bodyPr>
            <a:lstStyle/>
            <a:p>
              <a:pPr algn="l" rtl="0"/>
              <a:r>
                <a:rPr lang="en-US">
                  <a:latin typeface="Calibri" pitchFamily="34" charset="0"/>
                </a:rPr>
                <a:t>x</a:t>
              </a:r>
            </a:p>
          </p:txBody>
        </p:sp>
        <p:sp>
          <p:nvSpPr>
            <p:cNvPr id="17424" name="TextBox 14"/>
            <p:cNvSpPr txBox="1">
              <a:spLocks noChangeArrowheads="1"/>
            </p:cNvSpPr>
            <p:nvPr/>
          </p:nvSpPr>
          <p:spPr bwMode="auto">
            <a:xfrm>
              <a:off x="5029200" y="3516868"/>
              <a:ext cx="533400" cy="369332"/>
            </a:xfrm>
            <a:prstGeom prst="rect">
              <a:avLst/>
            </a:prstGeom>
            <a:noFill/>
            <a:ln w="9525">
              <a:noFill/>
              <a:miter lim="800000"/>
              <a:headEnd/>
              <a:tailEnd/>
            </a:ln>
          </p:spPr>
          <p:txBody>
            <a:bodyPr>
              <a:spAutoFit/>
            </a:bodyPr>
            <a:lstStyle/>
            <a:p>
              <a:pPr algn="l" rtl="0"/>
              <a:r>
                <a:rPr lang="en-US">
                  <a:latin typeface="Calibri" pitchFamily="34" charset="0"/>
                </a:rPr>
                <a:t>3x</a:t>
              </a:r>
            </a:p>
          </p:txBody>
        </p:sp>
      </p:grpSp>
      <p:graphicFrame>
        <p:nvGraphicFramePr>
          <p:cNvPr id="17415" name="Object 7"/>
          <p:cNvGraphicFramePr>
            <a:graphicFrameLocks noChangeAspect="1"/>
          </p:cNvGraphicFramePr>
          <p:nvPr/>
        </p:nvGraphicFramePr>
        <p:xfrm>
          <a:off x="5372100" y="3124200"/>
          <a:ext cx="1373188" cy="501650"/>
        </p:xfrm>
        <a:graphic>
          <a:graphicData uri="http://schemas.openxmlformats.org/presentationml/2006/ole">
            <mc:AlternateContent xmlns:mc="http://schemas.openxmlformats.org/markup-compatibility/2006">
              <mc:Choice xmlns:v="urn:schemas-microsoft-com:vml" Requires="v">
                <p:oleObj spid="_x0000_s14339" name="Equation" r:id="rId6" imgW="660240" imgH="241200" progId="Equation.DSMT4">
                  <p:embed/>
                </p:oleObj>
              </mc:Choice>
              <mc:Fallback>
                <p:oleObj name="Equation" r:id="rId6" imgW="660240" imgH="241200" progId="Equation.DSMT4">
                  <p:embed/>
                  <p:pic>
                    <p:nvPicPr>
                      <p:cNvPr id="1741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2100" y="3124200"/>
                        <a:ext cx="1373188"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7382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7" end="7"/>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algn="r" rtl="1" eaLnBrk="1" hangingPunct="1"/>
            <a:r>
              <a:rPr lang="he-IL" dirty="0"/>
              <a:t>מערכת חסכונית ברכיבים</a:t>
            </a:r>
            <a:endParaRPr lang="en-US" dirty="0"/>
          </a:p>
        </p:txBody>
      </p:sp>
      <p:sp>
        <p:nvSpPr>
          <p:cNvPr id="3" name="Content Placeholder 2"/>
          <p:cNvSpPr>
            <a:spLocks noGrp="1"/>
          </p:cNvSpPr>
          <p:nvPr>
            <p:ph idx="1"/>
          </p:nvPr>
        </p:nvSpPr>
        <p:spPr/>
        <p:txBody>
          <a:bodyPr rtlCol="0">
            <a:normAutofit/>
          </a:bodyPr>
          <a:lstStyle/>
          <a:p>
            <a:pPr algn="r" rtl="1" eaLnBrk="1" fontAlgn="auto" hangingPunct="1">
              <a:spcAft>
                <a:spcPts val="0"/>
              </a:spcAft>
              <a:buFont typeface="Arial" pitchFamily="34" charset="0"/>
              <a:buChar char="•"/>
              <a:defRPr/>
            </a:pPr>
            <a:r>
              <a:rPr lang="he-IL" dirty="0"/>
              <a:t> כעת נממש את המערכת על ידי </a:t>
            </a:r>
            <a:r>
              <a:rPr lang="en-US" dirty="0"/>
              <a:t>x3</a:t>
            </a:r>
            <a:r>
              <a:rPr lang="he-IL" dirty="0"/>
              <a:t> יחיד, דלגלג יחיד וסלקטור.</a:t>
            </a:r>
            <a:endParaRPr lang="en-US" dirty="0"/>
          </a:p>
          <a:p>
            <a:pPr algn="r" rtl="1" eaLnBrk="1" fontAlgn="auto" hangingPunct="1">
              <a:spcAft>
                <a:spcPts val="0"/>
              </a:spcAft>
              <a:buFont typeface="Arial" pitchFamily="34" charset="0"/>
              <a:buChar char="•"/>
              <a:defRPr/>
            </a:pPr>
            <a:endParaRPr lang="he-IL" dirty="0"/>
          </a:p>
          <a:p>
            <a:pPr algn="r" rtl="1" eaLnBrk="1" fontAlgn="auto" hangingPunct="1">
              <a:spcAft>
                <a:spcPts val="0"/>
              </a:spcAft>
              <a:buFont typeface="Arial" pitchFamily="34" charset="0"/>
              <a:buChar char="•"/>
              <a:defRPr/>
            </a:pPr>
            <a:endParaRPr lang="he-IL" dirty="0"/>
          </a:p>
          <a:p>
            <a:pPr algn="r" rtl="1" eaLnBrk="1" fontAlgn="auto" hangingPunct="1">
              <a:spcAft>
                <a:spcPts val="0"/>
              </a:spcAft>
              <a:buFont typeface="Arial" pitchFamily="34" charset="0"/>
              <a:buChar char="•"/>
              <a:defRPr/>
            </a:pPr>
            <a:r>
              <a:rPr lang="he-IL" dirty="0"/>
              <a:t> אופן הפעולה:</a:t>
            </a:r>
          </a:p>
          <a:p>
            <a:pPr marL="514350" indent="-514350" algn="r" rtl="1" eaLnBrk="1" fontAlgn="auto" hangingPunct="1">
              <a:spcAft>
                <a:spcPts val="0"/>
              </a:spcAft>
              <a:buFont typeface="+mj-lt"/>
              <a:buAutoNum type="arabicParenR"/>
              <a:defRPr/>
            </a:pPr>
            <a:r>
              <a:rPr lang="he-IL" dirty="0"/>
              <a:t>במחזור הראשון 0=</a:t>
            </a:r>
            <a:r>
              <a:rPr lang="en-US" dirty="0"/>
              <a:t>S</a:t>
            </a:r>
            <a:endParaRPr lang="he-IL" dirty="0"/>
          </a:p>
          <a:p>
            <a:pPr marL="514350" indent="-514350" algn="r" rtl="1" eaLnBrk="1" fontAlgn="auto" hangingPunct="1">
              <a:spcAft>
                <a:spcPts val="0"/>
              </a:spcAft>
              <a:buFont typeface="Arial" pitchFamily="34" charset="0"/>
              <a:buNone/>
              <a:defRPr/>
            </a:pPr>
            <a:r>
              <a:rPr lang="he-IL" dirty="0"/>
              <a:t>	והערך </a:t>
            </a:r>
            <a:r>
              <a:rPr lang="en-US" dirty="0"/>
              <a:t>X</a:t>
            </a:r>
            <a:r>
              <a:rPr lang="he-IL" dirty="0"/>
              <a:t> נבחר</a:t>
            </a:r>
          </a:p>
          <a:p>
            <a:pPr marL="514350" indent="-514350" algn="r" rtl="1" eaLnBrk="1" fontAlgn="auto" hangingPunct="1">
              <a:spcAft>
                <a:spcPts val="0"/>
              </a:spcAft>
              <a:buFont typeface="+mj-lt"/>
              <a:buAutoNum type="arabicParenR" startAt="2"/>
              <a:defRPr/>
            </a:pPr>
            <a:r>
              <a:rPr lang="he-IL" dirty="0"/>
              <a:t>בארבעת המחזורים הבאים 1=</a:t>
            </a:r>
            <a:r>
              <a:rPr lang="en-US" dirty="0"/>
              <a:t>S</a:t>
            </a:r>
            <a:r>
              <a:rPr lang="he-IL" dirty="0"/>
              <a:t> וערך התוצאה הקודמת מועבר</a:t>
            </a:r>
          </a:p>
          <a:p>
            <a:pPr marL="514350" indent="-514350" algn="r" rtl="1" eaLnBrk="1" fontAlgn="auto" hangingPunct="1">
              <a:spcAft>
                <a:spcPts val="0"/>
              </a:spcAft>
              <a:buFont typeface="+mj-lt"/>
              <a:buAutoNum type="arabicParenR" startAt="2"/>
              <a:defRPr/>
            </a:pPr>
            <a:r>
              <a:rPr lang="he-IL" dirty="0"/>
              <a:t>לאחר חמישה מחזורי שעון הערך במוצא ה- </a:t>
            </a:r>
            <a:r>
              <a:rPr lang="en-US" dirty="0"/>
              <a:t>FF</a:t>
            </a:r>
            <a:r>
              <a:rPr lang="he-IL" dirty="0"/>
              <a:t> הוא </a:t>
            </a:r>
            <a:r>
              <a:rPr lang="en-US" dirty="0"/>
              <a:t>X</a:t>
            </a:r>
            <a:r>
              <a:rPr lang="he-IL" dirty="0"/>
              <a:t>243</a:t>
            </a:r>
          </a:p>
          <a:p>
            <a:pPr marL="514350" indent="-514350" algn="r" rtl="1" eaLnBrk="1" fontAlgn="auto" hangingPunct="1">
              <a:spcAft>
                <a:spcPts val="0"/>
              </a:spcAft>
              <a:buFont typeface="+mj-lt"/>
              <a:buAutoNum type="arabicParenR" startAt="2"/>
              <a:defRPr/>
            </a:pPr>
            <a:r>
              <a:rPr lang="he-IL" dirty="0"/>
              <a:t>על ידי קביעת 0=</a:t>
            </a:r>
            <a:r>
              <a:rPr lang="en-US" dirty="0"/>
              <a:t>S</a:t>
            </a:r>
            <a:r>
              <a:rPr lang="he-IL" dirty="0"/>
              <a:t> מוכנס ערך </a:t>
            </a:r>
            <a:r>
              <a:rPr lang="en-US" dirty="0"/>
              <a:t>X</a:t>
            </a:r>
            <a:r>
              <a:rPr lang="he-IL" dirty="0"/>
              <a:t> הבא</a:t>
            </a:r>
            <a:endParaRPr lang="en-US" dirty="0"/>
          </a:p>
        </p:txBody>
      </p:sp>
      <p:sp>
        <p:nvSpPr>
          <p:cNvPr id="30724" name="Slide Number Placeholder 20"/>
          <p:cNvSpPr>
            <a:spLocks noGrp="1"/>
          </p:cNvSpPr>
          <p:nvPr>
            <p:ph type="sldNum" sz="quarter" idx="12"/>
          </p:nvPr>
        </p:nvSpPr>
        <p:spPr bwMode="auto">
          <a:noFill/>
          <a:ln>
            <a:miter lim="800000"/>
            <a:headEnd/>
            <a:tailEnd/>
          </a:ln>
        </p:spPr>
        <p:txBody>
          <a:bodyPr/>
          <a:lstStyle/>
          <a:p>
            <a:fld id="{2BC42F43-D806-4FFC-99E3-FB96DD50E19B}" type="slidenum">
              <a:rPr lang="he-IL" smtClean="0"/>
              <a:pPr/>
              <a:t>21</a:t>
            </a:fld>
            <a:endParaRPr lang="en-US"/>
          </a:p>
        </p:txBody>
      </p:sp>
      <p:grpSp>
        <p:nvGrpSpPr>
          <p:cNvPr id="30723" name="Group 106"/>
          <p:cNvGrpSpPr>
            <a:grpSpLocks/>
          </p:cNvGrpSpPr>
          <p:nvPr/>
        </p:nvGrpSpPr>
        <p:grpSpPr bwMode="auto">
          <a:xfrm>
            <a:off x="270640" y="2008015"/>
            <a:ext cx="3886200" cy="2249488"/>
            <a:chOff x="990600" y="2400300"/>
            <a:chExt cx="3886200" cy="2248694"/>
          </a:xfrm>
        </p:grpSpPr>
        <p:grpSp>
          <p:nvGrpSpPr>
            <p:cNvPr id="30725" name="Group 103"/>
            <p:cNvGrpSpPr>
              <a:grpSpLocks/>
            </p:cNvGrpSpPr>
            <p:nvPr/>
          </p:nvGrpSpPr>
          <p:grpSpPr bwMode="auto">
            <a:xfrm>
              <a:off x="1104900" y="2590800"/>
              <a:ext cx="3771900" cy="2058194"/>
              <a:chOff x="4419600" y="2743200"/>
              <a:chExt cx="3771900" cy="2058194"/>
            </a:xfrm>
          </p:grpSpPr>
          <p:sp>
            <p:nvSpPr>
              <p:cNvPr id="22" name="Snip Same Side Corner Rectangle 21"/>
              <p:cNvSpPr/>
              <p:nvPr/>
            </p:nvSpPr>
            <p:spPr>
              <a:xfrm rot="5400000">
                <a:off x="5029388" y="3390470"/>
                <a:ext cx="1066423" cy="762000"/>
              </a:xfrm>
              <a:prstGeom prst="snip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24" name="Rectangle 23"/>
              <p:cNvSpPr/>
              <p:nvPr/>
            </p:nvSpPr>
            <p:spPr>
              <a:xfrm>
                <a:off x="6286500" y="3466777"/>
                <a:ext cx="990600" cy="609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x3</a:t>
                </a:r>
              </a:p>
            </p:txBody>
          </p:sp>
          <p:cxnSp>
            <p:nvCxnSpPr>
              <p:cNvPr id="30" name="Straight Arrow Connector 29"/>
              <p:cNvCxnSpPr>
                <a:stCxn id="22" idx="3"/>
                <a:endCxn id="24" idx="1"/>
              </p:cNvCxnSpPr>
              <p:nvPr/>
            </p:nvCxnSpPr>
            <p:spPr>
              <a:xfrm>
                <a:off x="5943600" y="3771470"/>
                <a:ext cx="3429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581900" y="3314431"/>
                <a:ext cx="76200" cy="9140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rtl="0" fontAlgn="auto">
                  <a:spcBef>
                    <a:spcPts val="0"/>
                  </a:spcBef>
                  <a:spcAft>
                    <a:spcPts val="0"/>
                  </a:spcAft>
                  <a:defRPr/>
                </a:pPr>
                <a:endParaRPr lang="en-US" dirty="0">
                  <a:solidFill>
                    <a:schemeClr val="tx1"/>
                  </a:solidFill>
                </a:endParaRPr>
              </a:p>
            </p:txBody>
          </p:sp>
          <p:cxnSp>
            <p:nvCxnSpPr>
              <p:cNvPr id="42" name="Straight Arrow Connector 41"/>
              <p:cNvCxnSpPr>
                <a:stCxn id="24" idx="3"/>
                <a:endCxn id="39" idx="1"/>
              </p:cNvCxnSpPr>
              <p:nvPr/>
            </p:nvCxnSpPr>
            <p:spPr>
              <a:xfrm>
                <a:off x="7277100" y="3771470"/>
                <a:ext cx="3048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733" name="TextBox 42"/>
              <p:cNvSpPr txBox="1">
                <a:spLocks noChangeArrowheads="1"/>
              </p:cNvSpPr>
              <p:nvPr/>
            </p:nvSpPr>
            <p:spPr bwMode="auto">
              <a:xfrm>
                <a:off x="7620000" y="4000500"/>
                <a:ext cx="495300" cy="369332"/>
              </a:xfrm>
              <a:prstGeom prst="rect">
                <a:avLst/>
              </a:prstGeom>
              <a:noFill/>
              <a:ln w="9525">
                <a:noFill/>
                <a:miter lim="800000"/>
                <a:headEnd/>
                <a:tailEnd/>
              </a:ln>
            </p:spPr>
            <p:txBody>
              <a:bodyPr>
                <a:spAutoFit/>
              </a:bodyPr>
              <a:lstStyle/>
              <a:p>
                <a:pPr algn="l" rtl="0"/>
                <a:r>
                  <a:rPr lang="en-US">
                    <a:latin typeface="Calibri" pitchFamily="34" charset="0"/>
                  </a:rPr>
                  <a:t>FF</a:t>
                </a:r>
              </a:p>
            </p:txBody>
          </p:sp>
          <p:sp>
            <p:nvSpPr>
              <p:cNvPr id="30734" name="TextBox 43"/>
              <p:cNvSpPr txBox="1">
                <a:spLocks noChangeArrowheads="1"/>
              </p:cNvSpPr>
              <p:nvPr/>
            </p:nvSpPr>
            <p:spPr bwMode="auto">
              <a:xfrm>
                <a:off x="5105400" y="3897868"/>
                <a:ext cx="266700" cy="369332"/>
              </a:xfrm>
              <a:prstGeom prst="rect">
                <a:avLst/>
              </a:prstGeom>
              <a:noFill/>
              <a:ln w="9525">
                <a:noFill/>
                <a:miter lim="800000"/>
                <a:headEnd/>
                <a:tailEnd/>
              </a:ln>
            </p:spPr>
            <p:txBody>
              <a:bodyPr>
                <a:spAutoFit/>
              </a:bodyPr>
              <a:lstStyle/>
              <a:p>
                <a:pPr algn="l" rtl="0"/>
                <a:r>
                  <a:rPr lang="en-US">
                    <a:latin typeface="Calibri" pitchFamily="34" charset="0"/>
                  </a:rPr>
                  <a:t>1</a:t>
                </a:r>
              </a:p>
            </p:txBody>
          </p:sp>
          <p:sp>
            <p:nvSpPr>
              <p:cNvPr id="30735" name="TextBox 45"/>
              <p:cNvSpPr txBox="1">
                <a:spLocks noChangeArrowheads="1"/>
              </p:cNvSpPr>
              <p:nvPr/>
            </p:nvSpPr>
            <p:spPr bwMode="auto">
              <a:xfrm>
                <a:off x="5105400" y="3238500"/>
                <a:ext cx="266700" cy="369332"/>
              </a:xfrm>
              <a:prstGeom prst="rect">
                <a:avLst/>
              </a:prstGeom>
              <a:noFill/>
              <a:ln w="9525">
                <a:noFill/>
                <a:miter lim="800000"/>
                <a:headEnd/>
                <a:tailEnd/>
              </a:ln>
            </p:spPr>
            <p:txBody>
              <a:bodyPr>
                <a:spAutoFit/>
              </a:bodyPr>
              <a:lstStyle/>
              <a:p>
                <a:pPr algn="l" rtl="0"/>
                <a:r>
                  <a:rPr lang="en-US">
                    <a:latin typeface="Calibri" pitchFamily="34" charset="0"/>
                  </a:rPr>
                  <a:t>0</a:t>
                </a:r>
              </a:p>
            </p:txBody>
          </p:sp>
          <p:cxnSp>
            <p:nvCxnSpPr>
              <p:cNvPr id="68" name="Elbow Connector 67"/>
              <p:cNvCxnSpPr>
                <a:stCxn id="39" idx="3"/>
              </p:cNvCxnSpPr>
              <p:nvPr/>
            </p:nvCxnSpPr>
            <p:spPr>
              <a:xfrm>
                <a:off x="7658100" y="3771470"/>
                <a:ext cx="533400" cy="102833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a:off x="4838700" y="4799807"/>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rot="5400000" flipH="1" flipV="1">
                <a:off x="4649915" y="4269708"/>
                <a:ext cx="718884" cy="34448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4419600" y="3428691"/>
                <a:ext cx="7620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flipH="1" flipV="1">
                <a:off x="5429378" y="3104955"/>
                <a:ext cx="72364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0726" name="TextBox 104"/>
            <p:cNvSpPr txBox="1">
              <a:spLocks noChangeArrowheads="1"/>
            </p:cNvSpPr>
            <p:nvPr/>
          </p:nvSpPr>
          <p:spPr bwMode="auto">
            <a:xfrm>
              <a:off x="2438400" y="2400300"/>
              <a:ext cx="304800" cy="381000"/>
            </a:xfrm>
            <a:prstGeom prst="rect">
              <a:avLst/>
            </a:prstGeom>
            <a:noFill/>
            <a:ln w="9525">
              <a:noFill/>
              <a:miter lim="800000"/>
              <a:headEnd/>
              <a:tailEnd/>
            </a:ln>
          </p:spPr>
          <p:txBody>
            <a:bodyPr>
              <a:spAutoFit/>
            </a:bodyPr>
            <a:lstStyle/>
            <a:p>
              <a:pPr algn="l" rtl="0"/>
              <a:r>
                <a:rPr lang="en-US">
                  <a:latin typeface="Calibri" pitchFamily="34" charset="0"/>
                </a:rPr>
                <a:t>S</a:t>
              </a:r>
            </a:p>
          </p:txBody>
        </p:sp>
        <p:sp>
          <p:nvSpPr>
            <p:cNvPr id="30727" name="TextBox 105"/>
            <p:cNvSpPr txBox="1">
              <a:spLocks noChangeArrowheads="1"/>
            </p:cNvSpPr>
            <p:nvPr/>
          </p:nvSpPr>
          <p:spPr bwMode="auto">
            <a:xfrm>
              <a:off x="990600" y="2933700"/>
              <a:ext cx="304892" cy="369332"/>
            </a:xfrm>
            <a:prstGeom prst="rect">
              <a:avLst/>
            </a:prstGeom>
            <a:noFill/>
            <a:ln w="9525">
              <a:noFill/>
              <a:miter lim="800000"/>
              <a:headEnd/>
              <a:tailEnd/>
            </a:ln>
          </p:spPr>
          <p:txBody>
            <a:bodyPr wrap="none">
              <a:spAutoFit/>
            </a:bodyPr>
            <a:lstStyle/>
            <a:p>
              <a:pPr algn="l" rtl="0"/>
              <a:r>
                <a:rPr lang="en-US">
                  <a:latin typeface="Calibri" pitchFamily="34" charset="0"/>
                </a:rPr>
                <a:t>X</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6" name="Slide Number Placeholder 27"/>
          <p:cNvSpPr>
            <a:spLocks noGrp="1"/>
          </p:cNvSpPr>
          <p:nvPr>
            <p:ph type="sldNum" sz="quarter" idx="12"/>
          </p:nvPr>
        </p:nvSpPr>
        <p:spPr bwMode="auto">
          <a:noFill/>
          <a:ln>
            <a:miter lim="800000"/>
            <a:headEnd/>
            <a:tailEnd/>
          </a:ln>
        </p:spPr>
        <p:txBody>
          <a:bodyPr/>
          <a:lstStyle/>
          <a:p>
            <a:fld id="{B991691E-AF16-4CCF-A7CC-E529BAEF07DA}" type="slidenum">
              <a:rPr lang="he-IL" smtClean="0"/>
              <a:pPr/>
              <a:t>22</a:t>
            </a:fld>
            <a:endParaRPr lang="en-US"/>
          </a:p>
        </p:txBody>
      </p:sp>
      <p:sp>
        <p:nvSpPr>
          <p:cNvPr id="24582" name="Title 1"/>
          <p:cNvSpPr>
            <a:spLocks noGrp="1"/>
          </p:cNvSpPr>
          <p:nvPr>
            <p:ph type="title" idx="4294967295"/>
          </p:nvPr>
        </p:nvSpPr>
        <p:spPr>
          <a:xfrm>
            <a:off x="1477431" y="376428"/>
            <a:ext cx="7543800" cy="745359"/>
          </a:xfrm>
        </p:spPr>
        <p:txBody>
          <a:bodyPr/>
          <a:lstStyle/>
          <a:p>
            <a:pPr algn="r" rtl="1" eaLnBrk="1" hangingPunct="1"/>
            <a:r>
              <a:rPr lang="he-IL" dirty="0"/>
              <a:t>חישוב ביצועים</a:t>
            </a:r>
            <a:endParaRPr lang="en-US" dirty="0"/>
          </a:p>
        </p:txBody>
      </p:sp>
      <p:sp>
        <p:nvSpPr>
          <p:cNvPr id="24583" name="Content Placeholder 2"/>
          <p:cNvSpPr>
            <a:spLocks noGrp="1"/>
          </p:cNvSpPr>
          <p:nvPr>
            <p:ph idx="4294967295"/>
          </p:nvPr>
        </p:nvSpPr>
        <p:spPr>
          <a:xfrm>
            <a:off x="1371227" y="1787676"/>
            <a:ext cx="7543800" cy="4022725"/>
          </a:xfrm>
        </p:spPr>
        <p:txBody>
          <a:bodyPr>
            <a:normAutofit lnSpcReduction="10000"/>
          </a:bodyPr>
          <a:lstStyle/>
          <a:p>
            <a:pPr algn="r" rtl="1" eaLnBrk="1" hangingPunct="1"/>
            <a:endParaRPr lang="en-US" dirty="0"/>
          </a:p>
          <a:p>
            <a:pPr algn="r" rtl="1" eaLnBrk="1" hangingPunct="1"/>
            <a:endParaRPr lang="en-US" dirty="0"/>
          </a:p>
          <a:p>
            <a:pPr algn="r" rtl="1" eaLnBrk="1" hangingPunct="1"/>
            <a:endParaRPr lang="en-US" dirty="0"/>
          </a:p>
          <a:p>
            <a:pPr algn="r" rtl="1" eaLnBrk="1" hangingPunct="1"/>
            <a:r>
              <a:rPr lang="he-IL" dirty="0"/>
              <a:t>חישוב זמן המחזור המינימלי:</a:t>
            </a:r>
          </a:p>
          <a:p>
            <a:pPr algn="r" rtl="1" eaLnBrk="1" hangingPunct="1"/>
            <a:endParaRPr lang="he-IL" dirty="0"/>
          </a:p>
          <a:p>
            <a:pPr algn="r" rtl="1" eaLnBrk="1" hangingPunct="1"/>
            <a:br>
              <a:rPr lang="en-US" dirty="0"/>
            </a:br>
            <a:r>
              <a:rPr lang="he-IL" dirty="0"/>
              <a:t>חישוב ה </a:t>
            </a:r>
            <a:r>
              <a:rPr lang="en-US" dirty="0"/>
              <a:t>Latency</a:t>
            </a:r>
            <a:r>
              <a:rPr lang="he-IL" dirty="0"/>
              <a:t>:</a:t>
            </a:r>
          </a:p>
          <a:p>
            <a:pPr algn="r" rtl="1" eaLnBrk="1" hangingPunct="1"/>
            <a:endParaRPr lang="en-US" dirty="0"/>
          </a:p>
          <a:p>
            <a:pPr algn="r" rtl="1" eaLnBrk="1" hangingPunct="1"/>
            <a:br>
              <a:rPr lang="en-US" dirty="0"/>
            </a:br>
            <a:r>
              <a:rPr lang="he-IL" dirty="0"/>
              <a:t>חישוב ה </a:t>
            </a:r>
            <a:r>
              <a:rPr lang="en-US" dirty="0"/>
              <a:t>Throughput</a:t>
            </a:r>
            <a:r>
              <a:rPr lang="he-IL" dirty="0"/>
              <a:t>:</a:t>
            </a:r>
          </a:p>
        </p:txBody>
      </p:sp>
      <p:grpSp>
        <p:nvGrpSpPr>
          <p:cNvPr id="24584" name="Group 3"/>
          <p:cNvGrpSpPr>
            <a:grpSpLocks noChangeAspect="1"/>
          </p:cNvGrpSpPr>
          <p:nvPr/>
        </p:nvGrpSpPr>
        <p:grpSpPr bwMode="auto">
          <a:xfrm>
            <a:off x="522148" y="736961"/>
            <a:ext cx="2819400" cy="1631950"/>
            <a:chOff x="990600" y="2400300"/>
            <a:chExt cx="3886200" cy="2248694"/>
          </a:xfrm>
        </p:grpSpPr>
        <p:grpSp>
          <p:nvGrpSpPr>
            <p:cNvPr id="24588" name="Group 103"/>
            <p:cNvGrpSpPr>
              <a:grpSpLocks/>
            </p:cNvGrpSpPr>
            <p:nvPr/>
          </p:nvGrpSpPr>
          <p:grpSpPr bwMode="auto">
            <a:xfrm>
              <a:off x="1104900" y="2590800"/>
              <a:ext cx="3771900" cy="2058194"/>
              <a:chOff x="4419600" y="2743200"/>
              <a:chExt cx="3771900" cy="2058194"/>
            </a:xfrm>
          </p:grpSpPr>
          <p:sp>
            <p:nvSpPr>
              <p:cNvPr id="8" name="Snip Same Side Corner Rectangle 7"/>
              <p:cNvSpPr/>
              <p:nvPr/>
            </p:nvSpPr>
            <p:spPr>
              <a:xfrm rot="5400000">
                <a:off x="5028670" y="3389271"/>
                <a:ext cx="1067473" cy="763674"/>
              </a:xfrm>
              <a:prstGeom prst="snip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a:p>
            </p:txBody>
          </p:sp>
          <p:sp>
            <p:nvSpPr>
              <p:cNvPr id="9" name="Rectangle 8"/>
              <p:cNvSpPr/>
              <p:nvPr/>
            </p:nvSpPr>
            <p:spPr>
              <a:xfrm>
                <a:off x="6285599" y="3467052"/>
                <a:ext cx="991243" cy="610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x3</a:t>
                </a:r>
              </a:p>
            </p:txBody>
          </p:sp>
          <p:cxnSp>
            <p:nvCxnSpPr>
              <p:cNvPr id="10" name="Straight Arrow Connector 9"/>
              <p:cNvCxnSpPr>
                <a:stCxn id="8" idx="3"/>
                <a:endCxn id="9" idx="1"/>
              </p:cNvCxnSpPr>
              <p:nvPr/>
            </p:nvCxnSpPr>
            <p:spPr>
              <a:xfrm>
                <a:off x="5944244" y="3771108"/>
                <a:ext cx="341355" cy="2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581000" y="3313931"/>
                <a:ext cx="76585" cy="9143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rtl="0" fontAlgn="auto">
                  <a:spcBef>
                    <a:spcPts val="0"/>
                  </a:spcBef>
                  <a:spcAft>
                    <a:spcPts val="0"/>
                  </a:spcAft>
                  <a:defRPr/>
                </a:pPr>
                <a:endParaRPr lang="en-US" dirty="0">
                  <a:solidFill>
                    <a:schemeClr val="tx1"/>
                  </a:solidFill>
                </a:endParaRPr>
              </a:p>
            </p:txBody>
          </p:sp>
          <p:cxnSp>
            <p:nvCxnSpPr>
              <p:cNvPr id="12" name="Straight Arrow Connector 11"/>
              <p:cNvCxnSpPr>
                <a:stCxn id="9" idx="3"/>
                <a:endCxn id="11" idx="1"/>
              </p:cNvCxnSpPr>
              <p:nvPr/>
            </p:nvCxnSpPr>
            <p:spPr>
              <a:xfrm>
                <a:off x="7276842" y="3771108"/>
                <a:ext cx="304157" cy="2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596" name="TextBox 12"/>
              <p:cNvSpPr txBox="1">
                <a:spLocks noChangeArrowheads="1"/>
              </p:cNvSpPr>
              <p:nvPr/>
            </p:nvSpPr>
            <p:spPr bwMode="auto">
              <a:xfrm>
                <a:off x="7620000" y="4000500"/>
                <a:ext cx="495300" cy="369332"/>
              </a:xfrm>
              <a:prstGeom prst="rect">
                <a:avLst/>
              </a:prstGeom>
              <a:noFill/>
              <a:ln w="9525">
                <a:noFill/>
                <a:miter lim="800000"/>
                <a:headEnd/>
                <a:tailEnd/>
              </a:ln>
            </p:spPr>
            <p:txBody>
              <a:bodyPr>
                <a:spAutoFit/>
              </a:bodyPr>
              <a:lstStyle/>
              <a:p>
                <a:pPr algn="l" rtl="0"/>
                <a:r>
                  <a:rPr lang="en-US">
                    <a:latin typeface="Calibri" pitchFamily="34" charset="0"/>
                  </a:rPr>
                  <a:t>FF</a:t>
                </a:r>
              </a:p>
            </p:txBody>
          </p:sp>
          <p:sp>
            <p:nvSpPr>
              <p:cNvPr id="24597" name="TextBox 13"/>
              <p:cNvSpPr txBox="1">
                <a:spLocks noChangeArrowheads="1"/>
              </p:cNvSpPr>
              <p:nvPr/>
            </p:nvSpPr>
            <p:spPr bwMode="auto">
              <a:xfrm>
                <a:off x="5105400" y="3897868"/>
                <a:ext cx="266700" cy="369332"/>
              </a:xfrm>
              <a:prstGeom prst="rect">
                <a:avLst/>
              </a:prstGeom>
              <a:noFill/>
              <a:ln w="9525">
                <a:noFill/>
                <a:miter lim="800000"/>
                <a:headEnd/>
                <a:tailEnd/>
              </a:ln>
            </p:spPr>
            <p:txBody>
              <a:bodyPr>
                <a:spAutoFit/>
              </a:bodyPr>
              <a:lstStyle/>
              <a:p>
                <a:pPr algn="l" rtl="0"/>
                <a:r>
                  <a:rPr lang="en-US">
                    <a:latin typeface="Calibri" pitchFamily="34" charset="0"/>
                  </a:rPr>
                  <a:t>1</a:t>
                </a:r>
              </a:p>
            </p:txBody>
          </p:sp>
          <p:sp>
            <p:nvSpPr>
              <p:cNvPr id="24598" name="TextBox 14"/>
              <p:cNvSpPr txBox="1">
                <a:spLocks noChangeArrowheads="1"/>
              </p:cNvSpPr>
              <p:nvPr/>
            </p:nvSpPr>
            <p:spPr bwMode="auto">
              <a:xfrm>
                <a:off x="5105400" y="3238500"/>
                <a:ext cx="266700" cy="369332"/>
              </a:xfrm>
              <a:prstGeom prst="rect">
                <a:avLst/>
              </a:prstGeom>
              <a:noFill/>
              <a:ln w="9525">
                <a:noFill/>
                <a:miter lim="800000"/>
                <a:headEnd/>
                <a:tailEnd/>
              </a:ln>
            </p:spPr>
            <p:txBody>
              <a:bodyPr>
                <a:spAutoFit/>
              </a:bodyPr>
              <a:lstStyle/>
              <a:p>
                <a:pPr algn="l" rtl="0"/>
                <a:r>
                  <a:rPr lang="en-US">
                    <a:latin typeface="Calibri" pitchFamily="34" charset="0"/>
                  </a:rPr>
                  <a:t>0</a:t>
                </a:r>
              </a:p>
            </p:txBody>
          </p:sp>
          <p:cxnSp>
            <p:nvCxnSpPr>
              <p:cNvPr id="16" name="Elbow Connector 67"/>
              <p:cNvCxnSpPr>
                <a:stCxn id="11" idx="3"/>
              </p:cNvCxnSpPr>
              <p:nvPr/>
            </p:nvCxnSpPr>
            <p:spPr>
              <a:xfrm>
                <a:off x="7657585" y="3771108"/>
                <a:ext cx="533915" cy="103028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9214" y="4801394"/>
                <a:ext cx="33522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Elbow Connector 80"/>
              <p:cNvCxnSpPr/>
              <p:nvPr/>
            </p:nvCxnSpPr>
            <p:spPr>
              <a:xfrm rot="5400000" flipH="1" flipV="1">
                <a:off x="4648964" y="4269788"/>
                <a:ext cx="719669" cy="34354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419084" y="3429866"/>
                <a:ext cx="7614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5429050" y="3105030"/>
                <a:ext cx="72404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589" name="TextBox 5"/>
            <p:cNvSpPr txBox="1">
              <a:spLocks noChangeArrowheads="1"/>
            </p:cNvSpPr>
            <p:nvPr/>
          </p:nvSpPr>
          <p:spPr bwMode="auto">
            <a:xfrm>
              <a:off x="2438400" y="2400300"/>
              <a:ext cx="304800" cy="381000"/>
            </a:xfrm>
            <a:prstGeom prst="rect">
              <a:avLst/>
            </a:prstGeom>
            <a:noFill/>
            <a:ln w="9525">
              <a:noFill/>
              <a:miter lim="800000"/>
              <a:headEnd/>
              <a:tailEnd/>
            </a:ln>
          </p:spPr>
          <p:txBody>
            <a:bodyPr>
              <a:spAutoFit/>
            </a:bodyPr>
            <a:lstStyle/>
            <a:p>
              <a:pPr algn="l" rtl="0"/>
              <a:r>
                <a:rPr lang="en-US">
                  <a:latin typeface="Calibri" pitchFamily="34" charset="0"/>
                </a:rPr>
                <a:t>S</a:t>
              </a:r>
            </a:p>
          </p:txBody>
        </p:sp>
        <p:sp>
          <p:nvSpPr>
            <p:cNvPr id="24590" name="TextBox 6"/>
            <p:cNvSpPr txBox="1">
              <a:spLocks noChangeArrowheads="1"/>
            </p:cNvSpPr>
            <p:nvPr/>
          </p:nvSpPr>
          <p:spPr bwMode="auto">
            <a:xfrm>
              <a:off x="990600" y="2933700"/>
              <a:ext cx="304892" cy="369332"/>
            </a:xfrm>
            <a:prstGeom prst="rect">
              <a:avLst/>
            </a:prstGeom>
            <a:noFill/>
            <a:ln w="9525">
              <a:noFill/>
              <a:miter lim="800000"/>
              <a:headEnd/>
              <a:tailEnd/>
            </a:ln>
          </p:spPr>
          <p:txBody>
            <a:bodyPr wrap="none">
              <a:spAutoFit/>
            </a:bodyPr>
            <a:lstStyle/>
            <a:p>
              <a:pPr algn="l" rtl="0"/>
              <a:r>
                <a:rPr lang="en-US">
                  <a:latin typeface="Calibri" pitchFamily="34" charset="0"/>
                </a:rPr>
                <a:t>X</a:t>
              </a:r>
            </a:p>
          </p:txBody>
        </p:sp>
      </p:grpSp>
      <p:sp>
        <p:nvSpPr>
          <p:cNvPr id="24585" name="TextBox 22"/>
          <p:cNvSpPr txBox="1">
            <a:spLocks noChangeArrowheads="1"/>
          </p:cNvSpPr>
          <p:nvPr/>
        </p:nvSpPr>
        <p:spPr bwMode="auto">
          <a:xfrm>
            <a:off x="7213792" y="1169212"/>
            <a:ext cx="1642655" cy="369332"/>
          </a:xfrm>
          <a:prstGeom prst="rect">
            <a:avLst/>
          </a:prstGeom>
          <a:noFill/>
          <a:ln w="9525">
            <a:noFill/>
            <a:miter lim="800000"/>
            <a:headEnd/>
            <a:tailEnd/>
          </a:ln>
        </p:spPr>
        <p:txBody>
          <a:bodyPr wrap="square">
            <a:spAutoFit/>
          </a:bodyPr>
          <a:lstStyle/>
          <a:p>
            <a:r>
              <a:rPr lang="he-IL" dirty="0">
                <a:latin typeface="Calibri" pitchFamily="34" charset="0"/>
              </a:rPr>
              <a:t>נתונים</a:t>
            </a:r>
            <a:r>
              <a:rPr lang="en-US" dirty="0">
                <a:latin typeface="Calibri" pitchFamily="34" charset="0"/>
              </a:rPr>
              <a:t>:</a:t>
            </a:r>
          </a:p>
        </p:txBody>
      </p:sp>
      <p:graphicFrame>
        <p:nvGraphicFramePr>
          <p:cNvPr id="24580" name="Object 4"/>
          <p:cNvGraphicFramePr>
            <a:graphicFrameLocks noChangeAspect="1"/>
          </p:cNvGraphicFramePr>
          <p:nvPr>
            <p:extLst>
              <p:ext uri="{D42A27DB-BD31-4B8C-83A1-F6EECF244321}">
                <p14:modId xmlns:p14="http://schemas.microsoft.com/office/powerpoint/2010/main" val="2938998168"/>
              </p:ext>
            </p:extLst>
          </p:nvPr>
        </p:nvGraphicFramePr>
        <p:xfrm>
          <a:off x="749555" y="4591544"/>
          <a:ext cx="4208463" cy="415925"/>
        </p:xfrm>
        <a:graphic>
          <a:graphicData uri="http://schemas.openxmlformats.org/presentationml/2006/ole">
            <mc:AlternateContent xmlns:mc="http://schemas.openxmlformats.org/markup-compatibility/2006">
              <mc:Choice xmlns:v="urn:schemas-microsoft-com:vml" Requires="v">
                <p:oleObj spid="_x0000_s15362" name="Equation" r:id="rId4" imgW="2311200" imgH="228600" progId="Equation.DSMT4">
                  <p:embed/>
                </p:oleObj>
              </mc:Choice>
              <mc:Fallback>
                <p:oleObj name="Equation" r:id="rId4" imgW="2311200" imgH="228600" progId="Equation.DSMT4">
                  <p:embed/>
                  <p:pic>
                    <p:nvPicPr>
                      <p:cNvPr id="2458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555" y="4591544"/>
                        <a:ext cx="4208463"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1" name="Object 5"/>
          <p:cNvGraphicFramePr>
            <a:graphicFrameLocks noChangeAspect="1"/>
          </p:cNvGraphicFramePr>
          <p:nvPr>
            <p:extLst>
              <p:ext uri="{D42A27DB-BD31-4B8C-83A1-F6EECF244321}">
                <p14:modId xmlns:p14="http://schemas.microsoft.com/office/powerpoint/2010/main" val="166952999"/>
              </p:ext>
            </p:extLst>
          </p:nvPr>
        </p:nvGraphicFramePr>
        <p:xfrm>
          <a:off x="764242" y="5529671"/>
          <a:ext cx="4324350" cy="763587"/>
        </p:xfrm>
        <a:graphic>
          <a:graphicData uri="http://schemas.openxmlformats.org/presentationml/2006/ole">
            <mc:AlternateContent xmlns:mc="http://schemas.openxmlformats.org/markup-compatibility/2006">
              <mc:Choice xmlns:v="urn:schemas-microsoft-com:vml" Requires="v">
                <p:oleObj spid="_x0000_s15363" name="Equation" r:id="rId6" imgW="2374560" imgH="419040" progId="Equation.DSMT4">
                  <p:embed/>
                </p:oleObj>
              </mc:Choice>
              <mc:Fallback>
                <p:oleObj name="Equation" r:id="rId6" imgW="2374560" imgH="419040" progId="Equation.DSMT4">
                  <p:embed/>
                  <p:pic>
                    <p:nvPicPr>
                      <p:cNvPr id="2458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242" y="5529671"/>
                        <a:ext cx="4324350"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3" name="TextBox 2"/>
              <p:cNvSpPr txBox="1"/>
              <p:nvPr/>
            </p:nvSpPr>
            <p:spPr>
              <a:xfrm>
                <a:off x="632746" y="3400934"/>
                <a:ext cx="5451827" cy="57541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𝑚𝑖𝑛</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𝑝𝐶𝑄</m:t>
                          </m:r>
                        </m:sub>
                      </m:sSub>
                      <m:d>
                        <m:dPr>
                          <m:ctrlPr>
                            <a:rPr lang="en-US" i="1">
                              <a:latin typeface="Cambria Math" panose="02040503050406030204" pitchFamily="18" charset="0"/>
                            </a:rPr>
                          </m:ctrlPr>
                        </m:dPr>
                        <m:e>
                          <m:r>
                            <a:rPr lang="en-US" i="1">
                              <a:latin typeface="Cambria Math" panose="02040503050406030204" pitchFamily="18" charset="0"/>
                            </a:rPr>
                            <m:t>𝐹𝐹</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𝑝𝑑</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𝑠𝑒𝑙</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𝑝𝑑</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3</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𝑠𝑒𝑡𝑢𝑝</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𝐹𝐹</m:t>
                          </m:r>
                        </m:e>
                      </m:d>
                      <m:r>
                        <a:rPr lang="en-US" b="0" i="1" smtClean="0">
                          <a:latin typeface="Cambria Math" panose="02040503050406030204" pitchFamily="18" charset="0"/>
                        </a:rPr>
                        <m:t>=</m:t>
                      </m:r>
                      <m:r>
                        <a:rPr lang="en-US" b="0" i="1" smtClean="0">
                          <a:latin typeface="Cambria Math" panose="02040503050406030204" pitchFamily="18" charset="0"/>
                        </a:rPr>
                        <m:t>15</m:t>
                      </m:r>
                      <m:r>
                        <a:rPr lang="en-US" b="0" i="1" smtClean="0">
                          <a:latin typeface="Cambria Math" panose="02040503050406030204" pitchFamily="18" charset="0"/>
                        </a:rPr>
                        <m:t>𝑛𝑠</m:t>
                      </m:r>
                      <m:r>
                        <a:rPr lang="en-US" b="0" i="1" smtClean="0">
                          <a:latin typeface="Cambria Math" panose="02040503050406030204" pitchFamily="18" charset="0"/>
                        </a:rPr>
                        <m:t>+</m:t>
                      </m:r>
                      <m:r>
                        <a:rPr lang="en-US" b="0" i="1" smtClean="0">
                          <a:latin typeface="Cambria Math" panose="02040503050406030204" pitchFamily="18" charset="0"/>
                        </a:rPr>
                        <m:t>50</m:t>
                      </m:r>
                      <m:r>
                        <a:rPr lang="en-US" b="0" i="1" smtClean="0">
                          <a:latin typeface="Cambria Math" panose="02040503050406030204" pitchFamily="18" charset="0"/>
                        </a:rPr>
                        <m:t>𝑛𝑠</m:t>
                      </m:r>
                      <m:r>
                        <a:rPr lang="en-US" b="0" i="1" smtClean="0">
                          <a:latin typeface="Cambria Math" panose="02040503050406030204" pitchFamily="18" charset="0"/>
                        </a:rPr>
                        <m:t>+</m:t>
                      </m:r>
                      <m:r>
                        <a:rPr lang="en-US" b="0" i="1" smtClean="0">
                          <a:latin typeface="Cambria Math" panose="02040503050406030204" pitchFamily="18" charset="0"/>
                        </a:rPr>
                        <m:t>40</m:t>
                      </m:r>
                      <m:r>
                        <a:rPr lang="en-US" b="0" i="1" smtClean="0">
                          <a:latin typeface="Cambria Math" panose="02040503050406030204" pitchFamily="18" charset="0"/>
                        </a:rPr>
                        <m:t>𝑛𝑠</m:t>
                      </m:r>
                      <m:r>
                        <a:rPr lang="en-US" b="0" i="1" smtClean="0">
                          <a:latin typeface="Cambria Math" panose="02040503050406030204" pitchFamily="18" charset="0"/>
                        </a:rPr>
                        <m:t>+</m:t>
                      </m:r>
                      <m:r>
                        <a:rPr lang="en-US" b="0" i="1" smtClean="0">
                          <a:latin typeface="Cambria Math" panose="02040503050406030204" pitchFamily="18" charset="0"/>
                        </a:rPr>
                        <m:t>20</m:t>
                      </m:r>
                      <m:r>
                        <a:rPr lang="en-US" b="0" i="1" smtClean="0">
                          <a:latin typeface="Cambria Math" panose="02040503050406030204" pitchFamily="18" charset="0"/>
                        </a:rPr>
                        <m:t>𝑛𝑠</m:t>
                      </m:r>
                      <m:r>
                        <a:rPr lang="en-US" b="0" i="1" smtClean="0">
                          <a:latin typeface="Cambria Math" panose="02040503050406030204" pitchFamily="18" charset="0"/>
                        </a:rPr>
                        <m:t>=</m:t>
                      </m:r>
                      <m:r>
                        <a:rPr lang="en-US" b="0" i="1" smtClean="0">
                          <a:latin typeface="Cambria Math" panose="02040503050406030204" pitchFamily="18" charset="0"/>
                        </a:rPr>
                        <m:t>125</m:t>
                      </m:r>
                      <m:r>
                        <a:rPr lang="en-US" b="0" i="1" smtClean="0">
                          <a:latin typeface="Cambria Math" panose="02040503050406030204" pitchFamily="18" charset="0"/>
                        </a:rPr>
                        <m:t>𝑛𝑠</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632746" y="3400934"/>
                <a:ext cx="5451827" cy="575414"/>
              </a:xfrm>
              <a:prstGeom prst="rect">
                <a:avLst/>
              </a:prstGeom>
              <a:blipFill rotWithShape="0">
                <a:blip r:embed="rId8"/>
                <a:stretch>
                  <a:fillRect b="-5319"/>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463120" y="1423415"/>
                <a:ext cx="4572000" cy="1006686"/>
              </a:xfrm>
              <a:prstGeom prst="rect">
                <a:avLst/>
              </a:prstGeom>
            </p:spPr>
            <p:txBody>
              <a:bodyPr>
                <a:spAutoFit/>
              </a:bodyPr>
              <a:lstStyle/>
              <a:p>
                <a:pPr fontAlgn="auto">
                  <a:spcAft>
                    <a:spcPts val="0"/>
                  </a:spcAf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𝑠𝑒𝑡𝑢𝑝</m:t>
                          </m:r>
                        </m:sub>
                      </m:sSub>
                      <m:r>
                        <a:rPr lang="en-US" i="1">
                          <a:latin typeface="Cambria Math" panose="02040503050406030204" pitchFamily="18" charset="0"/>
                        </a:rPr>
                        <m:t>=</m:t>
                      </m:r>
                      <m:r>
                        <a:rPr lang="en-US" i="1">
                          <a:latin typeface="Cambria Math" panose="02040503050406030204" pitchFamily="18" charset="0"/>
                        </a:rPr>
                        <m:t>20</m:t>
                      </m:r>
                      <m:r>
                        <a:rPr lang="en-US" i="1">
                          <a:latin typeface="Cambria Math" panose="02040503050406030204" pitchFamily="18" charset="0"/>
                        </a:rPr>
                        <m:t>𝑛𝑠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𝑇</m:t>
                          </m:r>
                        </m:e>
                        <m:sub>
                          <m:r>
                            <a:rPr lang="en-US" i="1">
                              <a:latin typeface="Cambria Math" panose="02040503050406030204" pitchFamily="18" charset="0"/>
                            </a:rPr>
                            <m:t>h</m:t>
                          </m:r>
                          <m:r>
                            <a:rPr lang="en-US" i="1">
                              <a:latin typeface="Cambria Math" panose="02040503050406030204" pitchFamily="18" charset="0"/>
                            </a:rPr>
                            <m:t>𝑜𝑙𝑑</m:t>
                          </m:r>
                        </m:sub>
                      </m:sSub>
                      <m:r>
                        <a:rPr lang="en-US" i="1">
                          <a:latin typeface="Cambria Math" panose="02040503050406030204" pitchFamily="18" charset="0"/>
                        </a:rPr>
                        <m:t>=</m:t>
                      </m:r>
                      <m:r>
                        <a:rPr lang="en-US" i="1">
                          <a:latin typeface="Cambria Math" panose="02040503050406030204" pitchFamily="18" charset="0"/>
                        </a:rPr>
                        <m:t>5</m:t>
                      </m:r>
                      <m:r>
                        <a:rPr lang="en-US" i="1">
                          <a:latin typeface="Cambria Math" panose="02040503050406030204" pitchFamily="18" charset="0"/>
                        </a:rPr>
                        <m:t>𝑛𝑠</m:t>
                      </m:r>
                    </m:oMath>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𝑝𝐶𝑄</m:t>
                          </m:r>
                        </m:sub>
                      </m:sSub>
                      <m:d>
                        <m:dPr>
                          <m:ctrlPr>
                            <a:rPr lang="en-US" i="1">
                              <a:latin typeface="Cambria Math" panose="02040503050406030204" pitchFamily="18" charset="0"/>
                            </a:rPr>
                          </m:ctrlPr>
                        </m:dPr>
                        <m:e>
                          <m:r>
                            <a:rPr lang="en-US" i="1">
                              <a:latin typeface="Cambria Math" panose="02040503050406030204" pitchFamily="18" charset="0"/>
                            </a:rPr>
                            <m:t>𝐹𝐹</m:t>
                          </m:r>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𝑝𝐿𝐻</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𝑝𝐻𝐿</m:t>
                                  </m:r>
                                </m:sub>
                              </m:sSub>
                            </m:e>
                          </m:d>
                        </m:e>
                      </m:func>
                      <m:r>
                        <a:rPr lang="en-US" i="1">
                          <a:latin typeface="Cambria Math" panose="02040503050406030204" pitchFamily="18" charset="0"/>
                        </a:rPr>
                        <m:t>=</m:t>
                      </m:r>
                      <m:r>
                        <a:rPr lang="en-US" i="1">
                          <a:latin typeface="Cambria Math" panose="02040503050406030204" pitchFamily="18" charset="0"/>
                        </a:rPr>
                        <m:t>40</m:t>
                      </m:r>
                      <m:r>
                        <a:rPr lang="en-US" i="1">
                          <a:latin typeface="Cambria Math" panose="02040503050406030204" pitchFamily="18" charset="0"/>
                        </a:rPr>
                        <m:t>𝑛𝑠</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𝑝𝑑</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𝑠𝑒𝑙</m:t>
                          </m:r>
                        </m:e>
                      </m:d>
                      <m:r>
                        <a:rPr lang="en-US" b="0" i="1" smtClean="0">
                          <a:latin typeface="Cambria Math" panose="02040503050406030204" pitchFamily="18" charset="0"/>
                        </a:rPr>
                        <m:t>=</m:t>
                      </m:r>
                      <m:r>
                        <a:rPr lang="en-US" b="0" i="1" smtClean="0">
                          <a:latin typeface="Cambria Math" panose="02040503050406030204" pitchFamily="18" charset="0"/>
                        </a:rPr>
                        <m:t>15</m:t>
                      </m:r>
                      <m:r>
                        <a:rPr lang="en-US" b="0" i="1" smtClean="0">
                          <a:latin typeface="Cambria Math" panose="02040503050406030204" pitchFamily="18" charset="0"/>
                        </a:rPr>
                        <m:t>𝑛𝑠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𝑝𝑑</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3</m:t>
                          </m:r>
                        </m:e>
                      </m:d>
                      <m:r>
                        <a:rPr lang="en-US" b="0" i="1" smtClean="0">
                          <a:latin typeface="Cambria Math" panose="02040503050406030204" pitchFamily="18" charset="0"/>
                        </a:rPr>
                        <m:t>=</m:t>
                      </m:r>
                      <m:r>
                        <a:rPr lang="en-US" b="0" i="1" smtClean="0">
                          <a:latin typeface="Cambria Math" panose="02040503050406030204" pitchFamily="18" charset="0"/>
                        </a:rPr>
                        <m:t>50</m:t>
                      </m:r>
                      <m:r>
                        <a:rPr lang="en-US" b="0" i="1" smtClean="0">
                          <a:latin typeface="Cambria Math" panose="02040503050406030204" pitchFamily="18" charset="0"/>
                        </a:rPr>
                        <m:t>𝑛𝑠</m:t>
                      </m:r>
                    </m:oMath>
                  </m:oMathPara>
                </a14:m>
                <a:endParaRPr lang="he-IL" dirty="0"/>
              </a:p>
            </p:txBody>
          </p:sp>
        </mc:Choice>
        <mc:Fallback xmlns="">
          <p:sp>
            <p:nvSpPr>
              <p:cNvPr id="4" name="Rectangle 3"/>
              <p:cNvSpPr>
                <a:spLocks noRot="1" noChangeAspect="1" noMove="1" noResize="1" noEditPoints="1" noAdjustHandles="1" noChangeArrowheads="1" noChangeShapeType="1" noTextEdit="1"/>
              </p:cNvSpPr>
              <p:nvPr/>
            </p:nvSpPr>
            <p:spPr>
              <a:xfrm>
                <a:off x="3463120" y="1423415"/>
                <a:ext cx="4572000" cy="1006686"/>
              </a:xfrm>
              <a:prstGeom prst="rect">
                <a:avLst/>
              </a:prstGeom>
              <a:blipFill rotWithShape="0">
                <a:blip r:embed="rId9"/>
                <a:stretch>
                  <a:fillRect b="-1807"/>
                </a:stretch>
              </a:blipFill>
            </p:spPr>
            <p:txBody>
              <a:bodyPr/>
              <a:lstStyle/>
              <a:p>
                <a:r>
                  <a:rPr lang="he-IL">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58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algn="r" rtl="1" eaLnBrk="1" hangingPunct="1"/>
            <a:r>
              <a:rPr lang="he-IL" dirty="0"/>
              <a:t>נשווה ביצועים</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7370973"/>
              </p:ext>
            </p:extLst>
          </p:nvPr>
        </p:nvGraphicFramePr>
        <p:xfrm>
          <a:off x="866395" y="2238445"/>
          <a:ext cx="7543800" cy="2021840"/>
        </p:xfrm>
        <a:graphic>
          <a:graphicData uri="http://schemas.openxmlformats.org/drawingml/2006/table">
            <a:tbl>
              <a:tblPr firstRow="1" bandRow="1">
                <a:tableStyleId>{5C22544A-7EE6-4342-B048-85BDC9FD1C3A}</a:tableStyleId>
              </a:tblPr>
              <a:tblGrid>
                <a:gridCol w="1508760">
                  <a:extLst>
                    <a:ext uri="{9D8B030D-6E8A-4147-A177-3AD203B41FA5}">
                      <a16:colId xmlns:a16="http://schemas.microsoft.com/office/drawing/2014/main" val="20000"/>
                    </a:ext>
                  </a:extLst>
                </a:gridCol>
                <a:gridCol w="1508760">
                  <a:extLst>
                    <a:ext uri="{9D8B030D-6E8A-4147-A177-3AD203B41FA5}">
                      <a16:colId xmlns:a16="http://schemas.microsoft.com/office/drawing/2014/main" val="20001"/>
                    </a:ext>
                  </a:extLst>
                </a:gridCol>
                <a:gridCol w="1508760">
                  <a:extLst>
                    <a:ext uri="{9D8B030D-6E8A-4147-A177-3AD203B41FA5}">
                      <a16:colId xmlns:a16="http://schemas.microsoft.com/office/drawing/2014/main" val="20002"/>
                    </a:ext>
                  </a:extLst>
                </a:gridCol>
                <a:gridCol w="1508760">
                  <a:extLst>
                    <a:ext uri="{9D8B030D-6E8A-4147-A177-3AD203B41FA5}">
                      <a16:colId xmlns:a16="http://schemas.microsoft.com/office/drawing/2014/main" val="20003"/>
                    </a:ext>
                  </a:extLst>
                </a:gridCol>
                <a:gridCol w="1508760">
                  <a:extLst>
                    <a:ext uri="{9D8B030D-6E8A-4147-A177-3AD203B41FA5}">
                      <a16:colId xmlns:a16="http://schemas.microsoft.com/office/drawing/2014/main" val="20004"/>
                    </a:ext>
                  </a:extLst>
                </a:gridCol>
              </a:tblGrid>
              <a:tr h="370840">
                <a:tc>
                  <a:txBody>
                    <a:bodyPr/>
                    <a:lstStyle/>
                    <a:p>
                      <a:pPr algn="ctr"/>
                      <a:r>
                        <a:rPr lang="en-US" sz="1800" b="1" u="none" kern="1200" dirty="0">
                          <a:solidFill>
                            <a:schemeClr val="tx1"/>
                          </a:solidFill>
                          <a:latin typeface="+mn-lt"/>
                          <a:ea typeface="+mn-ea"/>
                          <a:cs typeface="+mn-cs"/>
                        </a:rPr>
                        <a:t>Latency</a:t>
                      </a:r>
                    </a:p>
                    <a:p>
                      <a:pPr algn="ctr"/>
                      <a:r>
                        <a:rPr lang="en-US" sz="1800" b="1" u="none" kern="1200" dirty="0">
                          <a:solidFill>
                            <a:schemeClr val="tx1"/>
                          </a:solidFill>
                          <a:latin typeface="+mn-lt"/>
                          <a:ea typeface="+mn-ea"/>
                          <a:cs typeface="+mn-cs"/>
                        </a:rPr>
                        <a:t>(ns)</a:t>
                      </a:r>
                      <a:endParaRPr lang="en-US" u="none" dirty="0">
                        <a:solidFill>
                          <a:schemeClr val="tx1"/>
                        </a:solidFill>
                      </a:endParaRPr>
                    </a:p>
                  </a:txBody>
                  <a:tcPr marL="83820" marR="83820"/>
                </a:tc>
                <a:tc>
                  <a:txBody>
                    <a:bodyPr/>
                    <a:lstStyle/>
                    <a:p>
                      <a:pPr algn="ctr"/>
                      <a:r>
                        <a:rPr lang="en-US" sz="1800" b="1" u="none" kern="1200" dirty="0">
                          <a:solidFill>
                            <a:schemeClr val="tx1"/>
                          </a:solidFill>
                          <a:latin typeface="+mn-lt"/>
                          <a:ea typeface="+mn-ea"/>
                          <a:cs typeface="+mn-cs"/>
                        </a:rPr>
                        <a:t>Throughput</a:t>
                      </a:r>
                    </a:p>
                    <a:p>
                      <a:pPr algn="ctr"/>
                      <a:r>
                        <a:rPr lang="en-US" sz="1800" b="1" u="none" kern="1200" dirty="0">
                          <a:solidFill>
                            <a:schemeClr val="tx1"/>
                          </a:solidFill>
                          <a:latin typeface="+mn-lt"/>
                          <a:ea typeface="+mn-ea"/>
                          <a:cs typeface="+mn-cs"/>
                        </a:rPr>
                        <a:t>(results / sec)</a:t>
                      </a:r>
                      <a:endParaRPr lang="en-US" u="none" dirty="0">
                        <a:solidFill>
                          <a:schemeClr val="tx1"/>
                        </a:solidFill>
                      </a:endParaRPr>
                    </a:p>
                  </a:txBody>
                  <a:tcPr marL="83820" marR="83820"/>
                </a:tc>
                <a:tc>
                  <a:txBody>
                    <a:bodyPr/>
                    <a:lstStyle/>
                    <a:p>
                      <a:pPr algn="ctr" rtl="1"/>
                      <a:r>
                        <a:rPr lang="he-IL" sz="1800" b="1" u="none" kern="1200" dirty="0">
                          <a:solidFill>
                            <a:schemeClr val="tx1"/>
                          </a:solidFill>
                          <a:latin typeface="+mn-lt"/>
                          <a:ea typeface="+mn-ea"/>
                          <a:cs typeface="+mn-cs"/>
                        </a:rPr>
                        <a:t>מס' הרגיסטרים</a:t>
                      </a:r>
                      <a:endParaRPr lang="en-US" u="none" dirty="0">
                        <a:solidFill>
                          <a:schemeClr val="tx1"/>
                        </a:solidFill>
                      </a:endParaRPr>
                    </a:p>
                  </a:txBody>
                  <a:tcPr marL="83820" marR="83820"/>
                </a:tc>
                <a:tc>
                  <a:txBody>
                    <a:bodyPr/>
                    <a:lstStyle/>
                    <a:p>
                      <a:pPr algn="ctr" rtl="1"/>
                      <a:r>
                        <a:rPr lang="he-IL" sz="1800" b="1" u="none" kern="1200" dirty="0">
                          <a:solidFill>
                            <a:schemeClr val="tx1"/>
                          </a:solidFill>
                          <a:latin typeface="+mn-lt"/>
                          <a:ea typeface="+mn-ea"/>
                          <a:cs typeface="+mn-cs"/>
                        </a:rPr>
                        <a:t>מס' הרכיבים</a:t>
                      </a:r>
                      <a:endParaRPr lang="en-US" sz="1800" b="1" u="none" kern="1200" dirty="0">
                        <a:solidFill>
                          <a:schemeClr val="tx1"/>
                        </a:solidFill>
                        <a:latin typeface="+mn-lt"/>
                        <a:ea typeface="+mn-ea"/>
                        <a:cs typeface="+mn-cs"/>
                      </a:endParaRPr>
                    </a:p>
                    <a:p>
                      <a:pPr algn="ctr"/>
                      <a:r>
                        <a:rPr lang="he-IL" sz="1800" b="1" u="none" kern="1200" dirty="0">
                          <a:solidFill>
                            <a:schemeClr val="tx1"/>
                          </a:solidFill>
                          <a:latin typeface="+mn-lt"/>
                          <a:ea typeface="+mn-ea"/>
                          <a:cs typeface="+mn-cs"/>
                        </a:rPr>
                        <a:t>הצירופיים</a:t>
                      </a:r>
                      <a:endParaRPr lang="en-US" u="none" dirty="0">
                        <a:solidFill>
                          <a:schemeClr val="tx1"/>
                        </a:solidFill>
                      </a:endParaRPr>
                    </a:p>
                  </a:txBody>
                  <a:tcPr marL="83820" marR="83820"/>
                </a:tc>
                <a:tc>
                  <a:txBody>
                    <a:bodyPr/>
                    <a:lstStyle/>
                    <a:p>
                      <a:pPr algn="ctr" rtl="1"/>
                      <a:endParaRPr lang="en-US" u="none" dirty="0">
                        <a:solidFill>
                          <a:schemeClr val="tx1"/>
                        </a:solidFill>
                      </a:endParaRPr>
                    </a:p>
                  </a:txBody>
                  <a:tcPr marL="83820" marR="83820"/>
                </a:tc>
                <a:extLst>
                  <a:ext uri="{0D108BD9-81ED-4DB2-BD59-A6C34878D82A}">
                    <a16:rowId xmlns:a16="http://schemas.microsoft.com/office/drawing/2014/main" val="10000"/>
                  </a:ext>
                </a:extLst>
              </a:tr>
              <a:tr h="370840">
                <a:tc>
                  <a:txBody>
                    <a:bodyPr/>
                    <a:lstStyle/>
                    <a:p>
                      <a:pPr algn="ctr" rtl="1"/>
                      <a:r>
                        <a:rPr lang="en-US" u="none" dirty="0">
                          <a:solidFill>
                            <a:schemeClr val="tx1"/>
                          </a:solidFill>
                        </a:rPr>
                        <a:t>250</a:t>
                      </a:r>
                    </a:p>
                  </a:txBody>
                  <a:tcPr marL="83820" marR="83820"/>
                </a:tc>
                <a:tc>
                  <a:txBody>
                    <a:bodyPr/>
                    <a:lstStyle/>
                    <a:p>
                      <a:pPr algn="ctr" rtl="0"/>
                      <a:r>
                        <a:rPr lang="en-US" u="none" dirty="0">
                          <a:solidFill>
                            <a:schemeClr val="tx1"/>
                          </a:solidFill>
                        </a:rPr>
                        <a:t>4M</a:t>
                      </a:r>
                    </a:p>
                  </a:txBody>
                  <a:tcPr marL="83820" marR="83820"/>
                </a:tc>
                <a:tc>
                  <a:txBody>
                    <a:bodyPr/>
                    <a:lstStyle/>
                    <a:p>
                      <a:pPr algn="ctr" rtl="1"/>
                      <a:r>
                        <a:rPr lang="he-IL" u="none" dirty="0">
                          <a:solidFill>
                            <a:schemeClr val="tx1"/>
                          </a:solidFill>
                        </a:rPr>
                        <a:t>0</a:t>
                      </a:r>
                      <a:endParaRPr lang="en-US" u="none" dirty="0">
                        <a:solidFill>
                          <a:schemeClr val="tx1"/>
                        </a:solidFill>
                      </a:endParaRPr>
                    </a:p>
                  </a:txBody>
                  <a:tcPr marL="83820" marR="83820"/>
                </a:tc>
                <a:tc>
                  <a:txBody>
                    <a:bodyPr/>
                    <a:lstStyle/>
                    <a:p>
                      <a:pPr algn="ctr" rtl="1"/>
                      <a:r>
                        <a:rPr lang="he-IL" u="none" dirty="0">
                          <a:solidFill>
                            <a:schemeClr val="tx1"/>
                          </a:solidFill>
                        </a:rPr>
                        <a:t>5</a:t>
                      </a:r>
                      <a:endParaRPr lang="en-US" u="none" dirty="0">
                        <a:solidFill>
                          <a:schemeClr val="tx1"/>
                        </a:solidFill>
                      </a:endParaRPr>
                    </a:p>
                  </a:txBody>
                  <a:tcPr marL="83820" marR="83820"/>
                </a:tc>
                <a:tc>
                  <a:txBody>
                    <a:bodyPr/>
                    <a:lstStyle/>
                    <a:p>
                      <a:pPr algn="ctr" rtl="1"/>
                      <a:r>
                        <a:rPr lang="he-IL" u="none" dirty="0">
                          <a:solidFill>
                            <a:schemeClr val="tx1"/>
                          </a:solidFill>
                        </a:rPr>
                        <a:t>מערכת לא מצונרת</a:t>
                      </a:r>
                      <a:endParaRPr lang="en-US" u="none" dirty="0">
                        <a:solidFill>
                          <a:schemeClr val="tx1"/>
                        </a:solidFill>
                      </a:endParaRPr>
                    </a:p>
                  </a:txBody>
                  <a:tcPr marL="83820" marR="83820"/>
                </a:tc>
                <a:extLst>
                  <a:ext uri="{0D108BD9-81ED-4DB2-BD59-A6C34878D82A}">
                    <a16:rowId xmlns:a16="http://schemas.microsoft.com/office/drawing/2014/main" val="10001"/>
                  </a:ext>
                </a:extLst>
              </a:tr>
              <a:tr h="370840">
                <a:tc>
                  <a:txBody>
                    <a:bodyPr/>
                    <a:lstStyle/>
                    <a:p>
                      <a:pPr algn="ctr" rtl="1"/>
                      <a:r>
                        <a:rPr lang="en-US" u="none" dirty="0">
                          <a:solidFill>
                            <a:schemeClr val="tx1"/>
                          </a:solidFill>
                        </a:rPr>
                        <a:t>550</a:t>
                      </a:r>
                    </a:p>
                  </a:txBody>
                  <a:tcPr marL="83820" marR="83820"/>
                </a:tc>
                <a:tc>
                  <a:txBody>
                    <a:bodyPr/>
                    <a:lstStyle/>
                    <a:p>
                      <a:pPr algn="ctr" rtl="0"/>
                      <a:r>
                        <a:rPr lang="en-US" u="none" dirty="0">
                          <a:solidFill>
                            <a:schemeClr val="tx1"/>
                          </a:solidFill>
                        </a:rPr>
                        <a:t>9.09M</a:t>
                      </a:r>
                    </a:p>
                  </a:txBody>
                  <a:tcPr marL="83820" marR="83820"/>
                </a:tc>
                <a:tc>
                  <a:txBody>
                    <a:bodyPr/>
                    <a:lstStyle/>
                    <a:p>
                      <a:pPr algn="ctr" rtl="1"/>
                      <a:r>
                        <a:rPr lang="he-IL" u="none" dirty="0">
                          <a:solidFill>
                            <a:schemeClr val="tx1"/>
                          </a:solidFill>
                        </a:rPr>
                        <a:t>5</a:t>
                      </a:r>
                      <a:endParaRPr lang="en-US" u="none" dirty="0">
                        <a:solidFill>
                          <a:schemeClr val="tx1"/>
                        </a:solidFill>
                      </a:endParaRPr>
                    </a:p>
                  </a:txBody>
                  <a:tcPr marL="83820" marR="83820"/>
                </a:tc>
                <a:tc>
                  <a:txBody>
                    <a:bodyPr/>
                    <a:lstStyle/>
                    <a:p>
                      <a:pPr algn="ctr" rtl="1"/>
                      <a:r>
                        <a:rPr lang="he-IL" u="none" dirty="0">
                          <a:solidFill>
                            <a:schemeClr val="tx1"/>
                          </a:solidFill>
                        </a:rPr>
                        <a:t>5</a:t>
                      </a:r>
                      <a:endParaRPr lang="en-US" u="none" dirty="0">
                        <a:solidFill>
                          <a:schemeClr val="tx1"/>
                        </a:solidFill>
                      </a:endParaRPr>
                    </a:p>
                  </a:txBody>
                  <a:tcPr marL="83820" marR="83820"/>
                </a:tc>
                <a:tc>
                  <a:txBody>
                    <a:bodyPr/>
                    <a:lstStyle/>
                    <a:p>
                      <a:pPr algn="ctr" rtl="1"/>
                      <a:r>
                        <a:rPr lang="he-IL" u="none" dirty="0">
                          <a:solidFill>
                            <a:schemeClr val="tx1"/>
                          </a:solidFill>
                        </a:rPr>
                        <a:t>מערכת מצונרת</a:t>
                      </a:r>
                      <a:endParaRPr lang="en-US" u="none" dirty="0">
                        <a:solidFill>
                          <a:schemeClr val="tx1"/>
                        </a:solidFill>
                      </a:endParaRPr>
                    </a:p>
                  </a:txBody>
                  <a:tcPr marL="83820" marR="83820"/>
                </a:tc>
                <a:extLst>
                  <a:ext uri="{0D108BD9-81ED-4DB2-BD59-A6C34878D82A}">
                    <a16:rowId xmlns:a16="http://schemas.microsoft.com/office/drawing/2014/main" val="10002"/>
                  </a:ext>
                </a:extLst>
              </a:tr>
              <a:tr h="370840">
                <a:tc>
                  <a:txBody>
                    <a:bodyPr/>
                    <a:lstStyle/>
                    <a:p>
                      <a:pPr algn="ctr" rtl="1"/>
                      <a:r>
                        <a:rPr lang="en-US" u="none" dirty="0">
                          <a:solidFill>
                            <a:schemeClr val="tx1"/>
                          </a:solidFill>
                        </a:rPr>
                        <a:t>625</a:t>
                      </a:r>
                    </a:p>
                  </a:txBody>
                  <a:tcPr marL="83820" marR="83820"/>
                </a:tc>
                <a:tc>
                  <a:txBody>
                    <a:bodyPr/>
                    <a:lstStyle/>
                    <a:p>
                      <a:pPr algn="ctr" rtl="0"/>
                      <a:r>
                        <a:rPr lang="en-US" u="none" dirty="0">
                          <a:solidFill>
                            <a:schemeClr val="tx1"/>
                          </a:solidFill>
                        </a:rPr>
                        <a:t>1.6M</a:t>
                      </a:r>
                    </a:p>
                  </a:txBody>
                  <a:tcPr marL="83820" marR="83820"/>
                </a:tc>
                <a:tc>
                  <a:txBody>
                    <a:bodyPr/>
                    <a:lstStyle/>
                    <a:p>
                      <a:pPr algn="ctr" rtl="1"/>
                      <a:r>
                        <a:rPr lang="he-IL" u="none" dirty="0">
                          <a:solidFill>
                            <a:schemeClr val="tx1"/>
                          </a:solidFill>
                        </a:rPr>
                        <a:t>1</a:t>
                      </a:r>
                      <a:endParaRPr lang="en-US" u="none" dirty="0">
                        <a:solidFill>
                          <a:schemeClr val="tx1"/>
                        </a:solidFill>
                      </a:endParaRPr>
                    </a:p>
                  </a:txBody>
                  <a:tcPr marL="83820" marR="83820"/>
                </a:tc>
                <a:tc>
                  <a:txBody>
                    <a:bodyPr/>
                    <a:lstStyle/>
                    <a:p>
                      <a:pPr algn="ctr" rtl="0"/>
                      <a:r>
                        <a:rPr lang="en-US" u="none" dirty="0">
                          <a:solidFill>
                            <a:schemeClr val="tx1"/>
                          </a:solidFill>
                        </a:rPr>
                        <a:t>1:x3</a:t>
                      </a:r>
                      <a:r>
                        <a:rPr lang="en-US" u="none" baseline="0" dirty="0">
                          <a:solidFill>
                            <a:schemeClr val="tx1"/>
                          </a:solidFill>
                        </a:rPr>
                        <a:t>   1:SEL</a:t>
                      </a:r>
                      <a:endParaRPr lang="en-US" u="none" dirty="0">
                        <a:solidFill>
                          <a:schemeClr val="tx1"/>
                        </a:solidFill>
                      </a:endParaRPr>
                    </a:p>
                  </a:txBody>
                  <a:tcPr marL="83820" marR="83820"/>
                </a:tc>
                <a:tc>
                  <a:txBody>
                    <a:bodyPr/>
                    <a:lstStyle/>
                    <a:p>
                      <a:pPr algn="ctr" rtl="1"/>
                      <a:r>
                        <a:rPr lang="he-IL" u="none" dirty="0">
                          <a:solidFill>
                            <a:schemeClr val="tx1"/>
                          </a:solidFill>
                        </a:rPr>
                        <a:t>מערכת עקיבה</a:t>
                      </a:r>
                      <a:endParaRPr lang="en-US" u="none" dirty="0">
                        <a:solidFill>
                          <a:schemeClr val="tx1"/>
                        </a:solidFill>
                      </a:endParaRPr>
                    </a:p>
                  </a:txBody>
                  <a:tcPr marL="83820" marR="83820"/>
                </a:tc>
                <a:extLst>
                  <a:ext uri="{0D108BD9-81ED-4DB2-BD59-A6C34878D82A}">
                    <a16:rowId xmlns:a16="http://schemas.microsoft.com/office/drawing/2014/main" val="10003"/>
                  </a:ext>
                </a:extLst>
              </a:tr>
            </a:tbl>
          </a:graphicData>
        </a:graphic>
      </p:graphicFrame>
      <p:sp>
        <p:nvSpPr>
          <p:cNvPr id="33826" name="Slide Number Placeholder 4"/>
          <p:cNvSpPr>
            <a:spLocks noGrp="1"/>
          </p:cNvSpPr>
          <p:nvPr>
            <p:ph type="sldNum" sz="quarter" idx="12"/>
          </p:nvPr>
        </p:nvSpPr>
        <p:spPr bwMode="auto">
          <a:noFill/>
          <a:ln>
            <a:miter lim="800000"/>
            <a:headEnd/>
            <a:tailEnd/>
          </a:ln>
        </p:spPr>
        <p:txBody>
          <a:bodyPr/>
          <a:lstStyle/>
          <a:p>
            <a:fld id="{60DDAB88-A439-4F13-8811-0FF423374F73}" type="slidenum">
              <a:rPr lang="he-IL"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2" name="Slide Number Placeholder 33"/>
          <p:cNvSpPr>
            <a:spLocks noGrp="1"/>
          </p:cNvSpPr>
          <p:nvPr>
            <p:ph type="sldNum" sz="quarter" idx="12"/>
          </p:nvPr>
        </p:nvSpPr>
        <p:spPr bwMode="auto">
          <a:noFill/>
          <a:ln>
            <a:miter lim="800000"/>
            <a:headEnd/>
            <a:tailEnd/>
          </a:ln>
        </p:spPr>
        <p:txBody>
          <a:bodyPr/>
          <a:lstStyle/>
          <a:p>
            <a:fld id="{9D58B48E-33DC-4E5D-97A0-4296C7FF6EE6}" type="slidenum">
              <a:rPr lang="he-IL" smtClean="0"/>
              <a:pPr/>
              <a:t>24</a:t>
            </a:fld>
            <a:endParaRPr lang="en-US"/>
          </a:p>
        </p:txBody>
      </p:sp>
      <p:sp>
        <p:nvSpPr>
          <p:cNvPr id="4" name="Oval 3"/>
          <p:cNvSpPr/>
          <p:nvPr/>
        </p:nvSpPr>
        <p:spPr>
          <a:xfrm>
            <a:off x="4191000" y="2019300"/>
            <a:ext cx="8001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t>7ns</a:t>
            </a:r>
          </a:p>
        </p:txBody>
      </p:sp>
      <p:sp>
        <p:nvSpPr>
          <p:cNvPr id="5" name="Oval 4"/>
          <p:cNvSpPr/>
          <p:nvPr/>
        </p:nvSpPr>
        <p:spPr>
          <a:xfrm>
            <a:off x="4191000" y="4953000"/>
            <a:ext cx="8001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t>3ns</a:t>
            </a:r>
          </a:p>
        </p:txBody>
      </p:sp>
      <p:sp>
        <p:nvSpPr>
          <p:cNvPr id="6" name="Oval 5"/>
          <p:cNvSpPr/>
          <p:nvPr/>
        </p:nvSpPr>
        <p:spPr>
          <a:xfrm>
            <a:off x="5829300" y="3467100"/>
            <a:ext cx="8001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t>5ns</a:t>
            </a:r>
          </a:p>
        </p:txBody>
      </p:sp>
      <p:sp>
        <p:nvSpPr>
          <p:cNvPr id="7" name="Oval 6"/>
          <p:cNvSpPr/>
          <p:nvPr/>
        </p:nvSpPr>
        <p:spPr>
          <a:xfrm>
            <a:off x="4191000" y="3467100"/>
            <a:ext cx="8001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t>10ns</a:t>
            </a:r>
          </a:p>
        </p:txBody>
      </p:sp>
      <p:sp>
        <p:nvSpPr>
          <p:cNvPr id="8" name="Oval 7"/>
          <p:cNvSpPr/>
          <p:nvPr/>
        </p:nvSpPr>
        <p:spPr>
          <a:xfrm>
            <a:off x="2514600" y="3467100"/>
            <a:ext cx="8001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t>5ns</a:t>
            </a:r>
          </a:p>
        </p:txBody>
      </p:sp>
      <p:cxnSp>
        <p:nvCxnSpPr>
          <p:cNvPr id="10" name="Straight Arrow Connector 9"/>
          <p:cNvCxnSpPr>
            <a:stCxn id="8" idx="6"/>
            <a:endCxn id="7" idx="2"/>
          </p:cNvCxnSpPr>
          <p:nvPr/>
        </p:nvCxnSpPr>
        <p:spPr>
          <a:xfrm>
            <a:off x="3314700" y="3867150"/>
            <a:ext cx="8763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7"/>
            <a:endCxn id="4" idx="3"/>
          </p:cNvCxnSpPr>
          <p:nvPr/>
        </p:nvCxnSpPr>
        <p:spPr>
          <a:xfrm rot="5400000" flipH="1" flipV="1">
            <a:off x="3311525" y="2587625"/>
            <a:ext cx="882650" cy="1111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5"/>
            <a:endCxn id="5" idx="1"/>
          </p:cNvCxnSpPr>
          <p:nvPr/>
        </p:nvCxnSpPr>
        <p:spPr>
          <a:xfrm rot="16200000" flipH="1">
            <a:off x="3292475" y="4054475"/>
            <a:ext cx="920750" cy="1111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6"/>
            <a:endCxn id="6" idx="2"/>
          </p:cNvCxnSpPr>
          <p:nvPr/>
        </p:nvCxnSpPr>
        <p:spPr>
          <a:xfrm>
            <a:off x="4991100" y="386715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5"/>
            <a:endCxn id="6" idx="1"/>
          </p:cNvCxnSpPr>
          <p:nvPr/>
        </p:nvCxnSpPr>
        <p:spPr>
          <a:xfrm rot="16200000" flipH="1">
            <a:off x="4968875" y="2606675"/>
            <a:ext cx="882650" cy="1073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7"/>
            <a:endCxn id="6" idx="3"/>
          </p:cNvCxnSpPr>
          <p:nvPr/>
        </p:nvCxnSpPr>
        <p:spPr>
          <a:xfrm rot="5400000" flipH="1" flipV="1">
            <a:off x="4949825" y="4073525"/>
            <a:ext cx="920750" cy="1073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0"/>
            <a:endCxn id="7" idx="4"/>
          </p:cNvCxnSpPr>
          <p:nvPr/>
        </p:nvCxnSpPr>
        <p:spPr>
          <a:xfrm rot="5400000" flipH="1" flipV="1">
            <a:off x="4248151" y="4610100"/>
            <a:ext cx="685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0"/>
            <a:endCxn id="4" idx="4"/>
          </p:cNvCxnSpPr>
          <p:nvPr/>
        </p:nvCxnSpPr>
        <p:spPr>
          <a:xfrm rot="5400000" flipH="1" flipV="1">
            <a:off x="4267201" y="3143250"/>
            <a:ext cx="6477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6"/>
          </p:cNvCxnSpPr>
          <p:nvPr/>
        </p:nvCxnSpPr>
        <p:spPr>
          <a:xfrm>
            <a:off x="6629400" y="3867150"/>
            <a:ext cx="1028700"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8" idx="2"/>
          </p:cNvCxnSpPr>
          <p:nvPr/>
        </p:nvCxnSpPr>
        <p:spPr>
          <a:xfrm>
            <a:off x="1485900" y="3848100"/>
            <a:ext cx="1028700"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5262440" y="2512147"/>
            <a:ext cx="2040345" cy="369332"/>
          </a:xfrm>
          <a:prstGeom prst="rect">
            <a:avLst/>
          </a:prstGeom>
          <a:noFill/>
          <a:ln w="9525">
            <a:noFill/>
            <a:miter lim="800000"/>
            <a:headEnd/>
            <a:tailEnd/>
          </a:ln>
        </p:spPr>
        <p:txBody>
          <a:bodyPr wrap="square">
            <a:spAutoFit/>
          </a:bodyPr>
          <a:lstStyle/>
          <a:p>
            <a:r>
              <a:rPr lang="he-IL" dirty="0">
                <a:latin typeface="Calibri" pitchFamily="34" charset="0"/>
              </a:rPr>
              <a:t>האם התכלת חוקי ?</a:t>
            </a:r>
            <a:endParaRPr lang="en-US" dirty="0">
              <a:latin typeface="Calibri" pitchFamily="34" charset="0"/>
            </a:endParaRPr>
          </a:p>
        </p:txBody>
      </p:sp>
      <p:cxnSp>
        <p:nvCxnSpPr>
          <p:cNvPr id="23" name="Straight Connector 22"/>
          <p:cNvCxnSpPr/>
          <p:nvPr/>
        </p:nvCxnSpPr>
        <p:spPr>
          <a:xfrm flipH="1">
            <a:off x="3296053" y="3006545"/>
            <a:ext cx="2771096" cy="0"/>
          </a:xfrm>
          <a:prstGeom prst="line">
            <a:avLst/>
          </a:prstGeom>
          <a:ln w="19050">
            <a:solidFill>
              <a:srgbClr val="00B0F0"/>
            </a:solidFill>
          </a:ln>
        </p:spPr>
        <p:style>
          <a:lnRef idx="1">
            <a:schemeClr val="accent6"/>
          </a:lnRef>
          <a:fillRef idx="0">
            <a:schemeClr val="accent6"/>
          </a:fillRef>
          <a:effectRef idx="0">
            <a:schemeClr val="accent6"/>
          </a:effectRef>
          <a:fontRef idx="minor">
            <a:schemeClr val="tx1"/>
          </a:fontRef>
        </p:style>
      </p:cxnSp>
      <p:sp>
        <p:nvSpPr>
          <p:cNvPr id="25" name="Title 1"/>
          <p:cNvSpPr txBox="1">
            <a:spLocks/>
          </p:cNvSpPr>
          <p:nvPr/>
        </p:nvSpPr>
        <p:spPr>
          <a:xfrm>
            <a:off x="865563" y="661340"/>
            <a:ext cx="7543800" cy="1450757"/>
          </a:xfrm>
          <a:prstGeom prst="rect">
            <a:avLst/>
          </a:prstGeom>
        </p:spPr>
        <p:txBody>
          <a:bodyPr vert="horz" lIns="91440" tIns="45720" rIns="91440" bIns="45720" rtlCol="0" anchor="b">
            <a:normAutofit/>
          </a:bodyPr>
          <a:lst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fontAlgn="auto">
              <a:spcAft>
                <a:spcPts val="0"/>
              </a:spcAft>
            </a:pPr>
            <a:r>
              <a:rPr lang="he-IL" sz="4000" dirty="0"/>
              <a:t>שיטה לצינור</a:t>
            </a:r>
            <a:br>
              <a:rPr lang="he-IL" sz="4000" dirty="0"/>
            </a:br>
            <a:endParaRPr lang="en-US" sz="4000" dirty="0"/>
          </a:p>
        </p:txBody>
      </p:sp>
      <p:sp>
        <p:nvSpPr>
          <p:cNvPr id="21" name="Text Box 28"/>
          <p:cNvSpPr txBox="1">
            <a:spLocks noChangeArrowheads="1"/>
          </p:cNvSpPr>
          <p:nvPr/>
        </p:nvSpPr>
        <p:spPr bwMode="auto">
          <a:xfrm>
            <a:off x="504752" y="584754"/>
            <a:ext cx="5031210" cy="954107"/>
          </a:xfrm>
          <a:prstGeom prst="rect">
            <a:avLst/>
          </a:prstGeom>
          <a:noFill/>
          <a:ln w="9525">
            <a:noFill/>
            <a:miter lim="800000"/>
            <a:headEnd/>
            <a:tailEnd/>
          </a:ln>
        </p:spPr>
        <p:txBody>
          <a:bodyPr wrap="square">
            <a:spAutoFit/>
          </a:bodyPr>
          <a:lstStyle/>
          <a:p>
            <a:pPr algn="ctr">
              <a:spcBef>
                <a:spcPct val="50000"/>
              </a:spcBef>
            </a:pPr>
            <a:r>
              <a:rPr lang="he-IL" sz="2800" b="1" dirty="0">
                <a:solidFill>
                  <a:srgbClr val="CC0000"/>
                </a:solidFill>
              </a:rPr>
              <a:t>נעביר קוים כאשר אנו חוצים כל חץ באותו כיוון</a:t>
            </a:r>
            <a:endParaRPr lang="en-US" sz="2800" b="1" dirty="0">
              <a:solidFill>
                <a:srgbClr val="CC0000"/>
              </a:solidFill>
            </a:endParaRPr>
          </a:p>
        </p:txBody>
      </p:sp>
    </p:spTree>
    <p:extLst>
      <p:ext uri="{BB962C8B-B14F-4D97-AF65-F5344CB8AC3E}">
        <p14:creationId xmlns:p14="http://schemas.microsoft.com/office/powerpoint/2010/main" val="387891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ppt_x"/>
                                          </p:val>
                                        </p:tav>
                                        <p:tav tm="100000">
                                          <p:val>
                                            <p:strVal val="#ppt_x"/>
                                          </p:val>
                                        </p:tav>
                                      </p:tavLst>
                                    </p:anim>
                                    <p:anim calcmode="lin" valueType="num">
                                      <p:cBhvr additive="base">
                                        <p:cTn id="12" dur="500" fill="hold"/>
                                        <p:tgtEl>
                                          <p:spTgt spid="48"/>
                                        </p:tgtEl>
                                        <p:attrNameLst>
                                          <p:attrName>ppt_y</p:attrName>
                                        </p:attrNameLst>
                                      </p:cBhvr>
                                      <p:tavLst>
                                        <p:tav tm="0">
                                          <p:val>
                                            <p:strVal val="1+#ppt_h/2"/>
                                          </p:val>
                                        </p:tav>
                                        <p:tav tm="100000">
                                          <p:val>
                                            <p:strVal val="#ppt_y"/>
                                          </p:val>
                                        </p:tav>
                                      </p:tavLst>
                                    </p:anim>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865563" y="661340"/>
            <a:ext cx="7543800" cy="1450757"/>
          </a:xfrm>
        </p:spPr>
        <p:txBody>
          <a:bodyPr/>
          <a:lstStyle/>
          <a:p>
            <a:pPr algn="r" eaLnBrk="1" hangingPunct="1"/>
            <a:r>
              <a:rPr lang="he-IL" sz="4000" dirty="0"/>
              <a:t>שיטה לצינור</a:t>
            </a:r>
            <a:br>
              <a:rPr lang="he-IL" sz="4000" dirty="0"/>
            </a:br>
            <a:endParaRPr lang="en-US" sz="4000" dirty="0"/>
          </a:p>
        </p:txBody>
      </p:sp>
      <p:sp>
        <p:nvSpPr>
          <p:cNvPr id="34842" name="Slide Number Placeholder 33"/>
          <p:cNvSpPr>
            <a:spLocks noGrp="1"/>
          </p:cNvSpPr>
          <p:nvPr>
            <p:ph type="sldNum" sz="quarter" idx="12"/>
          </p:nvPr>
        </p:nvSpPr>
        <p:spPr bwMode="auto">
          <a:noFill/>
          <a:ln>
            <a:miter lim="800000"/>
            <a:headEnd/>
            <a:tailEnd/>
          </a:ln>
        </p:spPr>
        <p:txBody>
          <a:bodyPr/>
          <a:lstStyle/>
          <a:p>
            <a:fld id="{9D58B48E-33DC-4E5D-97A0-4296C7FF6EE6}" type="slidenum">
              <a:rPr lang="he-IL" smtClean="0"/>
              <a:pPr/>
              <a:t>25</a:t>
            </a:fld>
            <a:endParaRPr lang="en-US"/>
          </a:p>
        </p:txBody>
      </p:sp>
      <p:sp>
        <p:nvSpPr>
          <p:cNvPr id="4" name="Oval 3"/>
          <p:cNvSpPr/>
          <p:nvPr/>
        </p:nvSpPr>
        <p:spPr>
          <a:xfrm>
            <a:off x="5767852" y="2034183"/>
            <a:ext cx="8001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t>7ns</a:t>
            </a:r>
          </a:p>
        </p:txBody>
      </p:sp>
      <p:sp>
        <p:nvSpPr>
          <p:cNvPr id="5" name="Oval 4"/>
          <p:cNvSpPr/>
          <p:nvPr/>
        </p:nvSpPr>
        <p:spPr>
          <a:xfrm>
            <a:off x="3020357" y="4869970"/>
            <a:ext cx="8001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t>3ns</a:t>
            </a:r>
          </a:p>
        </p:txBody>
      </p:sp>
      <p:sp>
        <p:nvSpPr>
          <p:cNvPr id="6" name="Oval 5"/>
          <p:cNvSpPr/>
          <p:nvPr/>
        </p:nvSpPr>
        <p:spPr>
          <a:xfrm>
            <a:off x="7258050" y="3484244"/>
            <a:ext cx="8001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t>5ns</a:t>
            </a:r>
          </a:p>
        </p:txBody>
      </p:sp>
      <p:sp>
        <p:nvSpPr>
          <p:cNvPr id="7" name="Oval 6"/>
          <p:cNvSpPr/>
          <p:nvPr/>
        </p:nvSpPr>
        <p:spPr>
          <a:xfrm>
            <a:off x="4191000" y="3476625"/>
            <a:ext cx="8001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t>10ns</a:t>
            </a:r>
          </a:p>
        </p:txBody>
      </p:sp>
      <p:sp>
        <p:nvSpPr>
          <p:cNvPr id="8" name="Oval 7"/>
          <p:cNvSpPr/>
          <p:nvPr/>
        </p:nvSpPr>
        <p:spPr>
          <a:xfrm>
            <a:off x="1307306" y="3476625"/>
            <a:ext cx="8001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t>5ns</a:t>
            </a:r>
          </a:p>
        </p:txBody>
      </p:sp>
      <p:cxnSp>
        <p:nvCxnSpPr>
          <p:cNvPr id="10" name="Straight Arrow Connector 9"/>
          <p:cNvCxnSpPr>
            <a:stCxn id="8" idx="6"/>
            <a:endCxn id="7" idx="2"/>
          </p:cNvCxnSpPr>
          <p:nvPr/>
        </p:nvCxnSpPr>
        <p:spPr>
          <a:xfrm>
            <a:off x="2107406" y="3876675"/>
            <a:ext cx="20835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7"/>
            <a:endCxn id="4" idx="2"/>
          </p:cNvCxnSpPr>
          <p:nvPr/>
        </p:nvCxnSpPr>
        <p:spPr>
          <a:xfrm flipV="1">
            <a:off x="1990234" y="2434233"/>
            <a:ext cx="3777618" cy="11595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5"/>
            <a:endCxn id="5" idx="1"/>
          </p:cNvCxnSpPr>
          <p:nvPr/>
        </p:nvCxnSpPr>
        <p:spPr>
          <a:xfrm>
            <a:off x="1990234" y="4159553"/>
            <a:ext cx="1147295" cy="8275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6"/>
            <a:endCxn id="6" idx="2"/>
          </p:cNvCxnSpPr>
          <p:nvPr/>
        </p:nvCxnSpPr>
        <p:spPr>
          <a:xfrm>
            <a:off x="4991100" y="3876675"/>
            <a:ext cx="2266950" cy="76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5"/>
            <a:endCxn id="6" idx="1"/>
          </p:cNvCxnSpPr>
          <p:nvPr/>
        </p:nvCxnSpPr>
        <p:spPr>
          <a:xfrm>
            <a:off x="6450780" y="2717111"/>
            <a:ext cx="924442" cy="884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6"/>
            <a:endCxn id="6" idx="3"/>
          </p:cNvCxnSpPr>
          <p:nvPr/>
        </p:nvCxnSpPr>
        <p:spPr>
          <a:xfrm flipV="1">
            <a:off x="3820457" y="4167172"/>
            <a:ext cx="3554765" cy="11028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0"/>
            <a:endCxn id="7" idx="3"/>
          </p:cNvCxnSpPr>
          <p:nvPr/>
        </p:nvCxnSpPr>
        <p:spPr>
          <a:xfrm flipV="1">
            <a:off x="3420407" y="4159553"/>
            <a:ext cx="887765" cy="7104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7"/>
            <a:endCxn id="4" idx="3"/>
          </p:cNvCxnSpPr>
          <p:nvPr/>
        </p:nvCxnSpPr>
        <p:spPr>
          <a:xfrm flipV="1">
            <a:off x="4873928" y="2717111"/>
            <a:ext cx="1011096" cy="8766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6"/>
          </p:cNvCxnSpPr>
          <p:nvPr/>
        </p:nvCxnSpPr>
        <p:spPr>
          <a:xfrm>
            <a:off x="8058150" y="3884294"/>
            <a:ext cx="1028700"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78606" y="3824889"/>
            <a:ext cx="1028700"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a:spLocks noChangeArrowheads="1"/>
          </p:cNvSpPr>
          <p:nvPr/>
        </p:nvSpPr>
        <p:spPr bwMode="auto">
          <a:xfrm>
            <a:off x="792956" y="4869970"/>
            <a:ext cx="1314450" cy="646331"/>
          </a:xfrm>
          <a:prstGeom prst="rect">
            <a:avLst/>
          </a:prstGeom>
          <a:noFill/>
          <a:ln w="9525">
            <a:noFill/>
            <a:miter lim="800000"/>
            <a:headEnd/>
            <a:tailEnd/>
          </a:ln>
        </p:spPr>
        <p:txBody>
          <a:bodyPr wrap="square">
            <a:spAutoFit/>
          </a:bodyPr>
          <a:lstStyle/>
          <a:p>
            <a:r>
              <a:rPr lang="he-IL" dirty="0">
                <a:latin typeface="Calibri" pitchFamily="34" charset="0"/>
              </a:rPr>
              <a:t>האם הכחול נחוץ ?</a:t>
            </a:r>
            <a:endParaRPr lang="en-US" dirty="0">
              <a:latin typeface="Calibri" pitchFamily="34" charset="0"/>
            </a:endParaRPr>
          </a:p>
        </p:txBody>
      </p:sp>
      <p:sp>
        <p:nvSpPr>
          <p:cNvPr id="34843" name="Text Box 28"/>
          <p:cNvSpPr txBox="1">
            <a:spLocks noChangeArrowheads="1"/>
          </p:cNvSpPr>
          <p:nvPr/>
        </p:nvSpPr>
        <p:spPr bwMode="auto">
          <a:xfrm>
            <a:off x="504752" y="584754"/>
            <a:ext cx="5031210" cy="954107"/>
          </a:xfrm>
          <a:prstGeom prst="rect">
            <a:avLst/>
          </a:prstGeom>
          <a:noFill/>
          <a:ln w="9525">
            <a:noFill/>
            <a:miter lim="800000"/>
            <a:headEnd/>
            <a:tailEnd/>
          </a:ln>
        </p:spPr>
        <p:txBody>
          <a:bodyPr wrap="square">
            <a:spAutoFit/>
          </a:bodyPr>
          <a:lstStyle/>
          <a:p>
            <a:pPr algn="ctr">
              <a:spcBef>
                <a:spcPct val="50000"/>
              </a:spcBef>
            </a:pPr>
            <a:r>
              <a:rPr lang="he-IL" sz="2800" b="1" dirty="0">
                <a:solidFill>
                  <a:srgbClr val="CC0000"/>
                </a:solidFill>
              </a:rPr>
              <a:t>נעביר קוים כאשר אנו חוצים כל חץ באותו כיוון</a:t>
            </a:r>
            <a:endParaRPr lang="en-US" sz="2800" b="1" dirty="0">
              <a:solidFill>
                <a:srgbClr val="CC0000"/>
              </a:solidFill>
            </a:endParaRPr>
          </a:p>
        </p:txBody>
      </p:sp>
      <p:cxnSp>
        <p:nvCxnSpPr>
          <p:cNvPr id="34823" name="Straight Connector 34822"/>
          <p:cNvCxnSpPr/>
          <p:nvPr/>
        </p:nvCxnSpPr>
        <p:spPr>
          <a:xfrm>
            <a:off x="8258880" y="3129962"/>
            <a:ext cx="0" cy="144338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75" name="Straight Connector 74"/>
          <p:cNvCxnSpPr/>
          <p:nvPr/>
        </p:nvCxnSpPr>
        <p:spPr>
          <a:xfrm>
            <a:off x="6960793" y="2345761"/>
            <a:ext cx="0" cy="2849869"/>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78" name="Straight Connector 77"/>
          <p:cNvCxnSpPr/>
          <p:nvPr/>
        </p:nvCxnSpPr>
        <p:spPr>
          <a:xfrm flipH="1">
            <a:off x="5379476" y="2105571"/>
            <a:ext cx="1" cy="3769528"/>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cxnSp>
        <p:nvCxnSpPr>
          <p:cNvPr id="82" name="Straight Connector 81"/>
          <p:cNvCxnSpPr/>
          <p:nvPr/>
        </p:nvCxnSpPr>
        <p:spPr>
          <a:xfrm flipH="1">
            <a:off x="3995925" y="2132684"/>
            <a:ext cx="1" cy="3769528"/>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83" name="Straight Connector 82"/>
          <p:cNvCxnSpPr/>
          <p:nvPr/>
        </p:nvCxnSpPr>
        <p:spPr>
          <a:xfrm>
            <a:off x="2229295" y="2966706"/>
            <a:ext cx="0" cy="2101484"/>
          </a:xfrm>
          <a:prstGeom prst="line">
            <a:avLst/>
          </a:prstGeom>
          <a:ln w="19050">
            <a:solidFill>
              <a:srgbClr val="0070C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10949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ppt_x"/>
                                          </p:val>
                                        </p:tav>
                                        <p:tav tm="100000">
                                          <p:val>
                                            <p:strVal val="#ppt_x"/>
                                          </p:val>
                                        </p:tav>
                                      </p:tavLst>
                                    </p:anim>
                                    <p:anim calcmode="lin" valueType="num">
                                      <p:cBhvr additive="base">
                                        <p:cTn id="2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שאלה ממבחן</a:t>
            </a:r>
            <a:endParaRPr lang="en-US" dirty="0"/>
          </a:p>
        </p:txBody>
      </p:sp>
      <p:sp>
        <p:nvSpPr>
          <p:cNvPr id="3" name="Content Placeholder 2"/>
          <p:cNvSpPr>
            <a:spLocks noGrp="1"/>
          </p:cNvSpPr>
          <p:nvPr>
            <p:ph idx="1"/>
          </p:nvPr>
        </p:nvSpPr>
        <p:spPr>
          <a:xfrm>
            <a:off x="232235" y="1845734"/>
            <a:ext cx="8134525" cy="4023360"/>
          </a:xfrm>
        </p:spPr>
        <p:txBody>
          <a:bodyPr/>
          <a:lstStyle/>
          <a:p>
            <a:pPr algn="l" rtl="0"/>
            <a:r>
              <a:rPr lang="en-US" dirty="0"/>
              <a:t>Pipeline the system using ideal registers to achieve maximal throughput (ideal registers have zero delays). Assume that 𝑇𝑝𝑑(𝐴) = 10𝑛𝑠, 𝑇𝑝𝑑(𝐶) = 25𝑛𝑠.</a:t>
            </a:r>
          </a:p>
        </p:txBody>
      </p:sp>
      <p:sp>
        <p:nvSpPr>
          <p:cNvPr id="4" name="Slide Number Placeholder 3"/>
          <p:cNvSpPr>
            <a:spLocks noGrp="1"/>
          </p:cNvSpPr>
          <p:nvPr>
            <p:ph type="sldNum" sz="quarter" idx="12"/>
          </p:nvPr>
        </p:nvSpPr>
        <p:spPr/>
        <p:txBody>
          <a:bodyPr/>
          <a:lstStyle/>
          <a:p>
            <a:pPr>
              <a:defRPr/>
            </a:pPr>
            <a:fld id="{A9076CA7-E463-48D6-BF84-8E148494E07B}" type="slidenum">
              <a:rPr lang="he-IL" smtClean="0"/>
              <a:pPr>
                <a:defRPr/>
              </a:pPr>
              <a:t>26</a:t>
            </a:fld>
            <a:endParaRPr lang="en-US"/>
          </a:p>
        </p:txBody>
      </p:sp>
      <p:pic>
        <p:nvPicPr>
          <p:cNvPr id="5" name="Picture 4"/>
          <p:cNvPicPr>
            <a:picLocks noChangeAspect="1"/>
          </p:cNvPicPr>
          <p:nvPr/>
        </p:nvPicPr>
        <p:blipFill>
          <a:blip r:embed="rId2"/>
          <a:stretch>
            <a:fillRect/>
          </a:stretch>
        </p:blipFill>
        <p:spPr>
          <a:xfrm>
            <a:off x="74451" y="2466859"/>
            <a:ext cx="4808953" cy="3510608"/>
          </a:xfrm>
          <a:prstGeom prst="rect">
            <a:avLst/>
          </a:prstGeom>
        </p:spPr>
      </p:pic>
      <p:sp>
        <p:nvSpPr>
          <p:cNvPr id="6" name="Rectangle 5"/>
          <p:cNvSpPr/>
          <p:nvPr/>
        </p:nvSpPr>
        <p:spPr>
          <a:xfrm>
            <a:off x="4594860" y="2782669"/>
            <a:ext cx="4339765" cy="646331"/>
          </a:xfrm>
          <a:prstGeom prst="rect">
            <a:avLst/>
          </a:prstGeom>
        </p:spPr>
        <p:txBody>
          <a:bodyPr wrap="square">
            <a:spAutoFit/>
          </a:bodyPr>
          <a:lstStyle/>
          <a:p>
            <a:pPr algn="l" rtl="0"/>
            <a:r>
              <a:rPr lang="en-US" dirty="0"/>
              <a:t>Can we estimate the maximal throughput that may be possible by pipelining?</a:t>
            </a:r>
            <a:endParaRPr lang="he-IL" dirty="0"/>
          </a:p>
        </p:txBody>
      </p:sp>
      <mc:AlternateContent xmlns:mc="http://schemas.openxmlformats.org/markup-compatibility/2006" xmlns:a14="http://schemas.microsoft.com/office/drawing/2010/main">
        <mc:Choice Requires="a14">
          <p:sp>
            <p:nvSpPr>
              <p:cNvPr id="7" name="Rectangle 6"/>
              <p:cNvSpPr/>
              <p:nvPr/>
            </p:nvSpPr>
            <p:spPr>
              <a:xfrm>
                <a:off x="4600355" y="3575832"/>
                <a:ext cx="4339765" cy="1983043"/>
              </a:xfrm>
              <a:prstGeom prst="rect">
                <a:avLst/>
              </a:prstGeom>
            </p:spPr>
            <p:txBody>
              <a:bodyPr wrap="square">
                <a:spAutoFit/>
              </a:body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h</m:t>
                      </m:r>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𝑝𝑑</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𝑝𝑑</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e>
                              </m:d>
                            </m:e>
                          </m:func>
                        </m:den>
                      </m:f>
                    </m:oMath>
                  </m:oMathPara>
                </a14:m>
                <a:endParaRPr lang="en-US" b="0" dirty="0"/>
              </a:p>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h</m:t>
                      </m:r>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25</m:t>
                          </m:r>
                          <m:r>
                            <a:rPr lang="en-US" b="0" i="1" smtClean="0">
                              <a:latin typeface="Cambria Math" panose="02040503050406030204" pitchFamily="18" charset="0"/>
                            </a:rPr>
                            <m:t> </m:t>
                          </m:r>
                          <m:r>
                            <a:rPr lang="en-US" b="0" i="1" smtClean="0">
                              <a:latin typeface="Cambria Math" panose="02040503050406030204" pitchFamily="18" charset="0"/>
                            </a:rPr>
                            <m:t>𝑛𝑠</m:t>
                          </m:r>
                        </m:den>
                      </m:f>
                    </m:oMath>
                  </m:oMathPara>
                </a14:m>
                <a:br>
                  <a:rPr lang="en-US" b="0" dirty="0"/>
                </a:br>
                <a:endParaRPr lang="en-US" b="0" dirty="0"/>
              </a:p>
              <a:p>
                <a:pPr algn="l" rtl="0"/>
                <a:endParaRPr lang="en-US" b="0" dirty="0"/>
              </a:p>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h</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r>
                        <a:rPr lang="en-US" b="0" i="1" smtClean="0">
                          <a:latin typeface="Cambria Math" panose="02040503050406030204" pitchFamily="18" charset="0"/>
                        </a:rPr>
                        <m:t>40</m:t>
                      </m:r>
                      <m:r>
                        <a:rPr lang="en-US" b="0" i="1" smtClean="0">
                          <a:latin typeface="Cambria Math" panose="02040503050406030204" pitchFamily="18" charset="0"/>
                        </a:rPr>
                        <m:t>𝑀</m:t>
                      </m:r>
                      <m:f>
                        <m:fPr>
                          <m:ctrlPr>
                            <a:rPr lang="en-US" b="0" i="1" smtClean="0">
                              <a:latin typeface="Cambria Math" panose="02040503050406030204" pitchFamily="18" charset="0"/>
                            </a:rPr>
                          </m:ctrlPr>
                        </m:fPr>
                        <m:num>
                          <m:r>
                            <a:rPr lang="en-US" b="0" i="1" smtClean="0">
                              <a:latin typeface="Cambria Math" panose="02040503050406030204" pitchFamily="18" charset="0"/>
                            </a:rPr>
                            <m:t>𝑟𝑒𝑠</m:t>
                          </m:r>
                        </m:num>
                        <m:den>
                          <m:r>
                            <a:rPr lang="en-US" b="0" i="1" smtClean="0">
                              <a:latin typeface="Cambria Math" panose="02040503050406030204" pitchFamily="18" charset="0"/>
                            </a:rPr>
                            <m:t>𝑠𝑒𝑐</m:t>
                          </m:r>
                        </m:den>
                      </m:f>
                    </m:oMath>
                  </m:oMathPara>
                </a14:m>
                <a:endParaRPr lang="he-IL" dirty="0"/>
              </a:p>
            </p:txBody>
          </p:sp>
        </mc:Choice>
        <mc:Fallback xmlns="">
          <p:sp>
            <p:nvSpPr>
              <p:cNvPr id="7" name="Rectangle 6"/>
              <p:cNvSpPr>
                <a:spLocks noRot="1" noChangeAspect="1" noMove="1" noResize="1" noEditPoints="1" noAdjustHandles="1" noChangeArrowheads="1" noChangeShapeType="1" noTextEdit="1"/>
              </p:cNvSpPr>
              <p:nvPr/>
            </p:nvSpPr>
            <p:spPr>
              <a:xfrm>
                <a:off x="4600355" y="3575832"/>
                <a:ext cx="4339765" cy="1983043"/>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0201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שאלה ממבחן</a:t>
            </a:r>
            <a:endParaRPr lang="en-US" dirty="0"/>
          </a:p>
        </p:txBody>
      </p:sp>
      <p:sp>
        <p:nvSpPr>
          <p:cNvPr id="3" name="Content Placeholder 2"/>
          <p:cNvSpPr>
            <a:spLocks noGrp="1"/>
          </p:cNvSpPr>
          <p:nvPr>
            <p:ph idx="1"/>
          </p:nvPr>
        </p:nvSpPr>
        <p:spPr>
          <a:xfrm>
            <a:off x="232235" y="1845734"/>
            <a:ext cx="8134525" cy="4023360"/>
          </a:xfrm>
        </p:spPr>
        <p:txBody>
          <a:bodyPr/>
          <a:lstStyle/>
          <a:p>
            <a:pPr algn="l" rtl="0"/>
            <a:r>
              <a:rPr lang="en-US" dirty="0"/>
              <a:t>Pipeline the system using ideal registers to achieve maximal throughput (ideal registers have zero delays). Assume that 𝑇𝑝𝑑(𝐴) = 10𝑛𝑠, 𝑇𝑝𝑑(𝐶) = 25𝑛𝑠.</a:t>
            </a:r>
          </a:p>
        </p:txBody>
      </p:sp>
      <p:sp>
        <p:nvSpPr>
          <p:cNvPr id="4" name="Slide Number Placeholder 3"/>
          <p:cNvSpPr>
            <a:spLocks noGrp="1"/>
          </p:cNvSpPr>
          <p:nvPr>
            <p:ph type="sldNum" sz="quarter" idx="12"/>
          </p:nvPr>
        </p:nvSpPr>
        <p:spPr/>
        <p:txBody>
          <a:bodyPr/>
          <a:lstStyle/>
          <a:p>
            <a:pPr>
              <a:defRPr/>
            </a:pPr>
            <a:fld id="{A9076CA7-E463-48D6-BF84-8E148494E07B}" type="slidenum">
              <a:rPr lang="he-IL" smtClean="0"/>
              <a:pPr>
                <a:defRPr/>
              </a:pPr>
              <a:t>27</a:t>
            </a:fld>
            <a:endParaRPr lang="en-US"/>
          </a:p>
        </p:txBody>
      </p:sp>
      <p:pic>
        <p:nvPicPr>
          <p:cNvPr id="5" name="Picture 4"/>
          <p:cNvPicPr>
            <a:picLocks noChangeAspect="1"/>
          </p:cNvPicPr>
          <p:nvPr/>
        </p:nvPicPr>
        <p:blipFill>
          <a:blip r:embed="rId2"/>
          <a:stretch>
            <a:fillRect/>
          </a:stretch>
        </p:blipFill>
        <p:spPr>
          <a:xfrm>
            <a:off x="74451" y="2466859"/>
            <a:ext cx="4808953" cy="3510608"/>
          </a:xfrm>
          <a:prstGeom prst="rect">
            <a:avLst/>
          </a:prstGeom>
        </p:spPr>
      </p:pic>
      <p:sp>
        <p:nvSpPr>
          <p:cNvPr id="6" name="Rectangle 5"/>
          <p:cNvSpPr/>
          <p:nvPr/>
        </p:nvSpPr>
        <p:spPr>
          <a:xfrm>
            <a:off x="4687215" y="2934084"/>
            <a:ext cx="4339765" cy="923330"/>
          </a:xfrm>
          <a:prstGeom prst="rect">
            <a:avLst/>
          </a:prstGeom>
        </p:spPr>
        <p:txBody>
          <a:bodyPr wrap="square">
            <a:spAutoFit/>
          </a:bodyPr>
          <a:lstStyle/>
          <a:p>
            <a:pPr algn="l" rtl="0"/>
            <a:r>
              <a:rPr lang="en-US" dirty="0"/>
              <a:t>What is the minimal number of registers required for achieving the maximal throughput?</a:t>
            </a:r>
            <a:endParaRPr lang="he-IL" dirty="0"/>
          </a:p>
        </p:txBody>
      </p:sp>
      <p:cxnSp>
        <p:nvCxnSpPr>
          <p:cNvPr id="9" name="Straight Connector 8"/>
          <p:cNvCxnSpPr/>
          <p:nvPr/>
        </p:nvCxnSpPr>
        <p:spPr>
          <a:xfrm>
            <a:off x="4495190" y="5272440"/>
            <a:ext cx="0" cy="705027"/>
          </a:xfrm>
          <a:prstGeom prst="line">
            <a:avLst/>
          </a:prstGeom>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3483033" y="4995949"/>
            <a:ext cx="1221971" cy="1072342"/>
          </a:xfrm>
          <a:custGeom>
            <a:avLst/>
            <a:gdLst>
              <a:gd name="connsiteX0" fmla="*/ 1221971 w 1221971"/>
              <a:gd name="connsiteY0" fmla="*/ 0 h 1072342"/>
              <a:gd name="connsiteX1" fmla="*/ 906087 w 1221971"/>
              <a:gd name="connsiteY1" fmla="*/ 216131 h 1072342"/>
              <a:gd name="connsiteX2" fmla="*/ 207818 w 1221971"/>
              <a:gd name="connsiteY2" fmla="*/ 199506 h 1072342"/>
              <a:gd name="connsiteX3" fmla="*/ 0 w 1221971"/>
              <a:gd name="connsiteY3" fmla="*/ 1072342 h 1072342"/>
            </a:gdLst>
            <a:ahLst/>
            <a:cxnLst>
              <a:cxn ang="0">
                <a:pos x="connsiteX0" y="connsiteY0"/>
              </a:cxn>
              <a:cxn ang="0">
                <a:pos x="connsiteX1" y="connsiteY1"/>
              </a:cxn>
              <a:cxn ang="0">
                <a:pos x="connsiteX2" y="connsiteY2"/>
              </a:cxn>
              <a:cxn ang="0">
                <a:pos x="connsiteX3" y="connsiteY3"/>
              </a:cxn>
            </a:cxnLst>
            <a:rect l="l" t="t" r="r" b="b"/>
            <a:pathLst>
              <a:path w="1221971" h="1072342">
                <a:moveTo>
                  <a:pt x="1221971" y="0"/>
                </a:moveTo>
                <a:cubicBezTo>
                  <a:pt x="1148541" y="91440"/>
                  <a:pt x="1075112" y="182880"/>
                  <a:pt x="906087" y="216131"/>
                </a:cubicBezTo>
                <a:cubicBezTo>
                  <a:pt x="737062" y="249382"/>
                  <a:pt x="358832" y="56804"/>
                  <a:pt x="207818" y="199506"/>
                </a:cubicBezTo>
                <a:cubicBezTo>
                  <a:pt x="56804" y="342208"/>
                  <a:pt x="38793" y="908859"/>
                  <a:pt x="0" y="1072342"/>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Freeform 6"/>
          <p:cNvSpPr/>
          <p:nvPr/>
        </p:nvSpPr>
        <p:spPr>
          <a:xfrm>
            <a:off x="2569089" y="4181302"/>
            <a:ext cx="2030974" cy="1953491"/>
          </a:xfrm>
          <a:custGeom>
            <a:avLst/>
            <a:gdLst>
              <a:gd name="connsiteX0" fmla="*/ 2011224 w 2030974"/>
              <a:gd name="connsiteY0" fmla="*/ 0 h 1953491"/>
              <a:gd name="connsiteX1" fmla="*/ 1903158 w 2030974"/>
              <a:gd name="connsiteY1" fmla="*/ 191193 h 1953491"/>
              <a:gd name="connsiteX2" fmla="*/ 1046947 w 2030974"/>
              <a:gd name="connsiteY2" fmla="*/ 216131 h 1953491"/>
              <a:gd name="connsiteX3" fmla="*/ 1005384 w 2030974"/>
              <a:gd name="connsiteY3" fmla="*/ 922713 h 1953491"/>
              <a:gd name="connsiteX4" fmla="*/ 90984 w 2030974"/>
              <a:gd name="connsiteY4" fmla="*/ 1005840 h 1953491"/>
              <a:gd name="connsiteX5" fmla="*/ 32795 w 2030974"/>
              <a:gd name="connsiteY5" fmla="*/ 1953491 h 1953491"/>
              <a:gd name="connsiteX6" fmla="*/ 32795 w 2030974"/>
              <a:gd name="connsiteY6" fmla="*/ 1953491 h 1953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0974" h="1953491">
                <a:moveTo>
                  <a:pt x="2011224" y="0"/>
                </a:moveTo>
                <a:cubicBezTo>
                  <a:pt x="2037547" y="77585"/>
                  <a:pt x="2063871" y="155171"/>
                  <a:pt x="1903158" y="191193"/>
                </a:cubicBezTo>
                <a:cubicBezTo>
                  <a:pt x="1742445" y="227215"/>
                  <a:pt x="1196576" y="94211"/>
                  <a:pt x="1046947" y="216131"/>
                </a:cubicBezTo>
                <a:cubicBezTo>
                  <a:pt x="897318" y="338051"/>
                  <a:pt x="1164711" y="791095"/>
                  <a:pt x="1005384" y="922713"/>
                </a:cubicBezTo>
                <a:cubicBezTo>
                  <a:pt x="846057" y="1054331"/>
                  <a:pt x="253082" y="834044"/>
                  <a:pt x="90984" y="1005840"/>
                </a:cubicBezTo>
                <a:cubicBezTo>
                  <a:pt x="-71114" y="1177636"/>
                  <a:pt x="32795" y="1953491"/>
                  <a:pt x="32795" y="1953491"/>
                </a:cubicBezTo>
                <a:lnTo>
                  <a:pt x="32795" y="1953491"/>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63501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שאלה ממבחן</a:t>
            </a:r>
            <a:endParaRPr lang="en-US" dirty="0"/>
          </a:p>
        </p:txBody>
      </p:sp>
      <p:sp>
        <p:nvSpPr>
          <p:cNvPr id="3" name="Content Placeholder 2"/>
          <p:cNvSpPr>
            <a:spLocks noGrp="1"/>
          </p:cNvSpPr>
          <p:nvPr>
            <p:ph idx="1"/>
          </p:nvPr>
        </p:nvSpPr>
        <p:spPr>
          <a:xfrm>
            <a:off x="232235" y="1845734"/>
            <a:ext cx="8134525" cy="4023360"/>
          </a:xfrm>
        </p:spPr>
        <p:txBody>
          <a:bodyPr/>
          <a:lstStyle/>
          <a:p>
            <a:pPr algn="l" rtl="0"/>
            <a:r>
              <a:rPr lang="en-US" dirty="0"/>
              <a:t>Pipeline the system using ideal registers to achieve maximal throughput (ideal registers have zero delays). Assume that 𝑇𝑝𝑑(𝐴) = 10𝑛𝑠, 𝑇𝑝𝑑(𝐶) = 25𝑛𝑠.</a:t>
            </a:r>
          </a:p>
        </p:txBody>
      </p:sp>
      <p:sp>
        <p:nvSpPr>
          <p:cNvPr id="4" name="Slide Number Placeholder 3"/>
          <p:cNvSpPr>
            <a:spLocks noGrp="1"/>
          </p:cNvSpPr>
          <p:nvPr>
            <p:ph type="sldNum" sz="quarter" idx="12"/>
          </p:nvPr>
        </p:nvSpPr>
        <p:spPr/>
        <p:txBody>
          <a:bodyPr/>
          <a:lstStyle/>
          <a:p>
            <a:pPr>
              <a:defRPr/>
            </a:pPr>
            <a:fld id="{A9076CA7-E463-48D6-BF84-8E148494E07B}" type="slidenum">
              <a:rPr lang="he-IL" smtClean="0"/>
              <a:pPr>
                <a:defRPr/>
              </a:pPr>
              <a:t>28</a:t>
            </a:fld>
            <a:endParaRPr lang="en-US"/>
          </a:p>
        </p:txBody>
      </p:sp>
      <p:pic>
        <p:nvPicPr>
          <p:cNvPr id="5" name="Picture 4"/>
          <p:cNvPicPr>
            <a:picLocks noChangeAspect="1"/>
          </p:cNvPicPr>
          <p:nvPr/>
        </p:nvPicPr>
        <p:blipFill>
          <a:blip r:embed="rId2"/>
          <a:stretch>
            <a:fillRect/>
          </a:stretch>
        </p:blipFill>
        <p:spPr>
          <a:xfrm>
            <a:off x="74451" y="2466859"/>
            <a:ext cx="4808953" cy="3510608"/>
          </a:xfrm>
          <a:prstGeom prst="rect">
            <a:avLst/>
          </a:prstGeom>
        </p:spPr>
      </p:pic>
      <p:sp>
        <p:nvSpPr>
          <p:cNvPr id="6" name="Rectangle 5"/>
          <p:cNvSpPr/>
          <p:nvPr/>
        </p:nvSpPr>
        <p:spPr>
          <a:xfrm>
            <a:off x="4687215" y="2934084"/>
            <a:ext cx="4339765" cy="923330"/>
          </a:xfrm>
          <a:prstGeom prst="rect">
            <a:avLst/>
          </a:prstGeom>
        </p:spPr>
        <p:txBody>
          <a:bodyPr wrap="square">
            <a:spAutoFit/>
          </a:bodyPr>
          <a:lstStyle/>
          <a:p>
            <a:pPr algn="l" rtl="0"/>
            <a:r>
              <a:rPr lang="en-US" dirty="0"/>
              <a:t>What is the minimal number of registers required for achieving the maximal throughput?</a:t>
            </a:r>
            <a:endParaRPr lang="he-IL" dirty="0"/>
          </a:p>
        </p:txBody>
      </p:sp>
      <p:cxnSp>
        <p:nvCxnSpPr>
          <p:cNvPr id="9" name="Straight Connector 8"/>
          <p:cNvCxnSpPr/>
          <p:nvPr/>
        </p:nvCxnSpPr>
        <p:spPr>
          <a:xfrm>
            <a:off x="4495190" y="5272440"/>
            <a:ext cx="0" cy="705027"/>
          </a:xfrm>
          <a:prstGeom prst="line">
            <a:avLst/>
          </a:prstGeom>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3483033" y="4995949"/>
            <a:ext cx="1221971" cy="1072342"/>
          </a:xfrm>
          <a:custGeom>
            <a:avLst/>
            <a:gdLst>
              <a:gd name="connsiteX0" fmla="*/ 1221971 w 1221971"/>
              <a:gd name="connsiteY0" fmla="*/ 0 h 1072342"/>
              <a:gd name="connsiteX1" fmla="*/ 906087 w 1221971"/>
              <a:gd name="connsiteY1" fmla="*/ 216131 h 1072342"/>
              <a:gd name="connsiteX2" fmla="*/ 207818 w 1221971"/>
              <a:gd name="connsiteY2" fmla="*/ 199506 h 1072342"/>
              <a:gd name="connsiteX3" fmla="*/ 0 w 1221971"/>
              <a:gd name="connsiteY3" fmla="*/ 1072342 h 1072342"/>
            </a:gdLst>
            <a:ahLst/>
            <a:cxnLst>
              <a:cxn ang="0">
                <a:pos x="connsiteX0" y="connsiteY0"/>
              </a:cxn>
              <a:cxn ang="0">
                <a:pos x="connsiteX1" y="connsiteY1"/>
              </a:cxn>
              <a:cxn ang="0">
                <a:pos x="connsiteX2" y="connsiteY2"/>
              </a:cxn>
              <a:cxn ang="0">
                <a:pos x="connsiteX3" y="connsiteY3"/>
              </a:cxn>
            </a:cxnLst>
            <a:rect l="l" t="t" r="r" b="b"/>
            <a:pathLst>
              <a:path w="1221971" h="1072342">
                <a:moveTo>
                  <a:pt x="1221971" y="0"/>
                </a:moveTo>
                <a:cubicBezTo>
                  <a:pt x="1148541" y="91440"/>
                  <a:pt x="1075112" y="182880"/>
                  <a:pt x="906087" y="216131"/>
                </a:cubicBezTo>
                <a:cubicBezTo>
                  <a:pt x="737062" y="249382"/>
                  <a:pt x="358832" y="56804"/>
                  <a:pt x="207818" y="199506"/>
                </a:cubicBezTo>
                <a:cubicBezTo>
                  <a:pt x="56804" y="342208"/>
                  <a:pt x="38793" y="908859"/>
                  <a:pt x="0" y="1072342"/>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Freeform 14"/>
          <p:cNvSpPr/>
          <p:nvPr/>
        </p:nvSpPr>
        <p:spPr>
          <a:xfrm>
            <a:off x="1413164" y="3250276"/>
            <a:ext cx="3258954" cy="2909455"/>
          </a:xfrm>
          <a:custGeom>
            <a:avLst/>
            <a:gdLst>
              <a:gd name="connsiteX0" fmla="*/ 3217025 w 3258954"/>
              <a:gd name="connsiteY0" fmla="*/ 0 h 2909455"/>
              <a:gd name="connsiteX1" fmla="*/ 3158836 w 3258954"/>
              <a:gd name="connsiteY1" fmla="*/ 282633 h 2909455"/>
              <a:gd name="connsiteX2" fmla="*/ 2344189 w 3258954"/>
              <a:gd name="connsiteY2" fmla="*/ 357448 h 2909455"/>
              <a:gd name="connsiteX3" fmla="*/ 2078181 w 3258954"/>
              <a:gd name="connsiteY3" fmla="*/ 1030779 h 2909455"/>
              <a:gd name="connsiteX4" fmla="*/ 1313411 w 3258954"/>
              <a:gd name="connsiteY4" fmla="*/ 1180408 h 2909455"/>
              <a:gd name="connsiteX5" fmla="*/ 1155469 w 3258954"/>
              <a:gd name="connsiteY5" fmla="*/ 1862051 h 2909455"/>
              <a:gd name="connsiteX6" fmla="*/ 473825 w 3258954"/>
              <a:gd name="connsiteY6" fmla="*/ 1928553 h 2909455"/>
              <a:gd name="connsiteX7" fmla="*/ 0 w 3258954"/>
              <a:gd name="connsiteY7" fmla="*/ 2909455 h 2909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8954" h="2909455">
                <a:moveTo>
                  <a:pt x="3217025" y="0"/>
                </a:moveTo>
                <a:cubicBezTo>
                  <a:pt x="3260667" y="111529"/>
                  <a:pt x="3304309" y="223058"/>
                  <a:pt x="3158836" y="282633"/>
                </a:cubicBezTo>
                <a:cubicBezTo>
                  <a:pt x="3013363" y="342208"/>
                  <a:pt x="2524298" y="232757"/>
                  <a:pt x="2344189" y="357448"/>
                </a:cubicBezTo>
                <a:cubicBezTo>
                  <a:pt x="2164080" y="482139"/>
                  <a:pt x="2249977" y="893619"/>
                  <a:pt x="2078181" y="1030779"/>
                </a:cubicBezTo>
                <a:cubicBezTo>
                  <a:pt x="1906385" y="1167939"/>
                  <a:pt x="1467196" y="1041863"/>
                  <a:pt x="1313411" y="1180408"/>
                </a:cubicBezTo>
                <a:cubicBezTo>
                  <a:pt x="1159626" y="1318953"/>
                  <a:pt x="1295400" y="1737360"/>
                  <a:pt x="1155469" y="1862051"/>
                </a:cubicBezTo>
                <a:cubicBezTo>
                  <a:pt x="1015538" y="1986742"/>
                  <a:pt x="666403" y="1753986"/>
                  <a:pt x="473825" y="1928553"/>
                </a:cubicBezTo>
                <a:cubicBezTo>
                  <a:pt x="281247" y="2103120"/>
                  <a:pt x="140623" y="2506287"/>
                  <a:pt x="0" y="2909455"/>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Freeform 15"/>
          <p:cNvSpPr/>
          <p:nvPr/>
        </p:nvSpPr>
        <p:spPr>
          <a:xfrm>
            <a:off x="490451" y="2685011"/>
            <a:ext cx="2269374" cy="1726657"/>
          </a:xfrm>
          <a:custGeom>
            <a:avLst/>
            <a:gdLst>
              <a:gd name="connsiteX0" fmla="*/ 2269374 w 2269374"/>
              <a:gd name="connsiteY0" fmla="*/ 0 h 1726657"/>
              <a:gd name="connsiteX1" fmla="*/ 2011680 w 2269374"/>
              <a:gd name="connsiteY1" fmla="*/ 881149 h 1726657"/>
              <a:gd name="connsiteX2" fmla="*/ 1288473 w 2269374"/>
              <a:gd name="connsiteY2" fmla="*/ 872836 h 1726657"/>
              <a:gd name="connsiteX3" fmla="*/ 1105593 w 2269374"/>
              <a:gd name="connsiteY3" fmla="*/ 1612669 h 1726657"/>
              <a:gd name="connsiteX4" fmla="*/ 0 w 2269374"/>
              <a:gd name="connsiteY4" fmla="*/ 1712422 h 1726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9374" h="1726657">
                <a:moveTo>
                  <a:pt x="2269374" y="0"/>
                </a:moveTo>
                <a:cubicBezTo>
                  <a:pt x="2222268" y="367838"/>
                  <a:pt x="2175163" y="735676"/>
                  <a:pt x="2011680" y="881149"/>
                </a:cubicBezTo>
                <a:cubicBezTo>
                  <a:pt x="1848197" y="1026622"/>
                  <a:pt x="1439487" y="750916"/>
                  <a:pt x="1288473" y="872836"/>
                </a:cubicBezTo>
                <a:cubicBezTo>
                  <a:pt x="1137459" y="994756"/>
                  <a:pt x="1320338" y="1472738"/>
                  <a:pt x="1105593" y="1612669"/>
                </a:cubicBezTo>
                <a:cubicBezTo>
                  <a:pt x="890848" y="1752600"/>
                  <a:pt x="445424" y="1732511"/>
                  <a:pt x="0" y="1712422"/>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TextBox 16"/>
          <p:cNvSpPr txBox="1"/>
          <p:nvPr/>
        </p:nvSpPr>
        <p:spPr>
          <a:xfrm>
            <a:off x="5041188" y="4542745"/>
            <a:ext cx="2987261" cy="369332"/>
          </a:xfrm>
          <a:prstGeom prst="rect">
            <a:avLst/>
          </a:prstGeom>
          <a:noFill/>
        </p:spPr>
        <p:txBody>
          <a:bodyPr wrap="square" rtlCol="1">
            <a:spAutoFit/>
          </a:bodyPr>
          <a:lstStyle/>
          <a:p>
            <a:pPr algn="l" rtl="0"/>
            <a:r>
              <a:rPr lang="en-US" dirty="0">
                <a:solidFill>
                  <a:srgbClr val="FF0000"/>
                </a:solidFill>
              </a:rPr>
              <a:t>Wait.. Is there a problem?</a:t>
            </a:r>
            <a:endParaRPr lang="he-IL" dirty="0">
              <a:solidFill>
                <a:srgbClr val="FF0000"/>
              </a:solidFill>
            </a:endParaRPr>
          </a:p>
        </p:txBody>
      </p:sp>
    </p:spTree>
    <p:extLst>
      <p:ext uri="{BB962C8B-B14F-4D97-AF65-F5344CB8AC3E}">
        <p14:creationId xmlns:p14="http://schemas.microsoft.com/office/powerpoint/2010/main" val="249714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שאלה ממבחן</a:t>
            </a:r>
            <a:endParaRPr lang="en-US" dirty="0"/>
          </a:p>
        </p:txBody>
      </p:sp>
      <p:sp>
        <p:nvSpPr>
          <p:cNvPr id="3" name="Content Placeholder 2"/>
          <p:cNvSpPr>
            <a:spLocks noGrp="1"/>
          </p:cNvSpPr>
          <p:nvPr>
            <p:ph idx="1"/>
          </p:nvPr>
        </p:nvSpPr>
        <p:spPr>
          <a:xfrm>
            <a:off x="232235" y="1845734"/>
            <a:ext cx="8134525" cy="4023360"/>
          </a:xfrm>
        </p:spPr>
        <p:txBody>
          <a:bodyPr/>
          <a:lstStyle/>
          <a:p>
            <a:pPr algn="l" rtl="0"/>
            <a:r>
              <a:rPr lang="en-US" dirty="0"/>
              <a:t>Pipeline the system using ideal registers to achieve maximal throughput (ideal registers have zero delays). Assume that 𝑇𝑝𝑑(𝐴) = 10𝑛𝑠, 𝑇𝑝𝑑(𝐶) = 25𝑛𝑠.</a:t>
            </a:r>
          </a:p>
        </p:txBody>
      </p:sp>
      <p:sp>
        <p:nvSpPr>
          <p:cNvPr id="4" name="Slide Number Placeholder 3"/>
          <p:cNvSpPr>
            <a:spLocks noGrp="1"/>
          </p:cNvSpPr>
          <p:nvPr>
            <p:ph type="sldNum" sz="quarter" idx="12"/>
          </p:nvPr>
        </p:nvSpPr>
        <p:spPr/>
        <p:txBody>
          <a:bodyPr/>
          <a:lstStyle/>
          <a:p>
            <a:pPr>
              <a:defRPr/>
            </a:pPr>
            <a:fld id="{A9076CA7-E463-48D6-BF84-8E148494E07B}" type="slidenum">
              <a:rPr lang="he-IL" smtClean="0"/>
              <a:pPr>
                <a:defRPr/>
              </a:pPr>
              <a:t>29</a:t>
            </a:fld>
            <a:endParaRPr lang="en-US"/>
          </a:p>
        </p:txBody>
      </p:sp>
      <p:pic>
        <p:nvPicPr>
          <p:cNvPr id="5" name="Picture 4"/>
          <p:cNvPicPr>
            <a:picLocks noChangeAspect="1"/>
          </p:cNvPicPr>
          <p:nvPr/>
        </p:nvPicPr>
        <p:blipFill>
          <a:blip r:embed="rId2"/>
          <a:stretch>
            <a:fillRect/>
          </a:stretch>
        </p:blipFill>
        <p:spPr>
          <a:xfrm>
            <a:off x="74451" y="2466859"/>
            <a:ext cx="4808953" cy="3510608"/>
          </a:xfrm>
          <a:prstGeom prst="rect">
            <a:avLst/>
          </a:prstGeom>
        </p:spPr>
      </p:pic>
      <p:sp>
        <p:nvSpPr>
          <p:cNvPr id="6" name="Rectangle 5"/>
          <p:cNvSpPr/>
          <p:nvPr/>
        </p:nvSpPr>
        <p:spPr>
          <a:xfrm>
            <a:off x="4687215" y="2934084"/>
            <a:ext cx="4339765" cy="923330"/>
          </a:xfrm>
          <a:prstGeom prst="rect">
            <a:avLst/>
          </a:prstGeom>
        </p:spPr>
        <p:txBody>
          <a:bodyPr wrap="square">
            <a:spAutoFit/>
          </a:bodyPr>
          <a:lstStyle/>
          <a:p>
            <a:pPr algn="l" rtl="0"/>
            <a:r>
              <a:rPr lang="en-US" dirty="0"/>
              <a:t>What is the minimal number of registers required for achieving the maximal throughput?</a:t>
            </a:r>
            <a:endParaRPr lang="he-IL" dirty="0"/>
          </a:p>
        </p:txBody>
      </p:sp>
      <p:cxnSp>
        <p:nvCxnSpPr>
          <p:cNvPr id="9" name="Straight Connector 8"/>
          <p:cNvCxnSpPr/>
          <p:nvPr/>
        </p:nvCxnSpPr>
        <p:spPr>
          <a:xfrm>
            <a:off x="4495190" y="5272440"/>
            <a:ext cx="0" cy="705027"/>
          </a:xfrm>
          <a:prstGeom prst="line">
            <a:avLst/>
          </a:prstGeom>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3483033" y="4995949"/>
            <a:ext cx="1221971" cy="1072342"/>
          </a:xfrm>
          <a:custGeom>
            <a:avLst/>
            <a:gdLst>
              <a:gd name="connsiteX0" fmla="*/ 1221971 w 1221971"/>
              <a:gd name="connsiteY0" fmla="*/ 0 h 1072342"/>
              <a:gd name="connsiteX1" fmla="*/ 906087 w 1221971"/>
              <a:gd name="connsiteY1" fmla="*/ 216131 h 1072342"/>
              <a:gd name="connsiteX2" fmla="*/ 207818 w 1221971"/>
              <a:gd name="connsiteY2" fmla="*/ 199506 h 1072342"/>
              <a:gd name="connsiteX3" fmla="*/ 0 w 1221971"/>
              <a:gd name="connsiteY3" fmla="*/ 1072342 h 1072342"/>
            </a:gdLst>
            <a:ahLst/>
            <a:cxnLst>
              <a:cxn ang="0">
                <a:pos x="connsiteX0" y="connsiteY0"/>
              </a:cxn>
              <a:cxn ang="0">
                <a:pos x="connsiteX1" y="connsiteY1"/>
              </a:cxn>
              <a:cxn ang="0">
                <a:pos x="connsiteX2" y="connsiteY2"/>
              </a:cxn>
              <a:cxn ang="0">
                <a:pos x="connsiteX3" y="connsiteY3"/>
              </a:cxn>
            </a:cxnLst>
            <a:rect l="l" t="t" r="r" b="b"/>
            <a:pathLst>
              <a:path w="1221971" h="1072342">
                <a:moveTo>
                  <a:pt x="1221971" y="0"/>
                </a:moveTo>
                <a:cubicBezTo>
                  <a:pt x="1148541" y="91440"/>
                  <a:pt x="1075112" y="182880"/>
                  <a:pt x="906087" y="216131"/>
                </a:cubicBezTo>
                <a:cubicBezTo>
                  <a:pt x="737062" y="249382"/>
                  <a:pt x="358832" y="56804"/>
                  <a:pt x="207818" y="199506"/>
                </a:cubicBezTo>
                <a:cubicBezTo>
                  <a:pt x="56804" y="342208"/>
                  <a:pt x="38793" y="908859"/>
                  <a:pt x="0" y="1072342"/>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Freeform 14"/>
          <p:cNvSpPr/>
          <p:nvPr/>
        </p:nvSpPr>
        <p:spPr>
          <a:xfrm>
            <a:off x="1413164" y="3250276"/>
            <a:ext cx="3258954" cy="2909455"/>
          </a:xfrm>
          <a:custGeom>
            <a:avLst/>
            <a:gdLst>
              <a:gd name="connsiteX0" fmla="*/ 3217025 w 3258954"/>
              <a:gd name="connsiteY0" fmla="*/ 0 h 2909455"/>
              <a:gd name="connsiteX1" fmla="*/ 3158836 w 3258954"/>
              <a:gd name="connsiteY1" fmla="*/ 282633 h 2909455"/>
              <a:gd name="connsiteX2" fmla="*/ 2344189 w 3258954"/>
              <a:gd name="connsiteY2" fmla="*/ 357448 h 2909455"/>
              <a:gd name="connsiteX3" fmla="*/ 2078181 w 3258954"/>
              <a:gd name="connsiteY3" fmla="*/ 1030779 h 2909455"/>
              <a:gd name="connsiteX4" fmla="*/ 1313411 w 3258954"/>
              <a:gd name="connsiteY4" fmla="*/ 1180408 h 2909455"/>
              <a:gd name="connsiteX5" fmla="*/ 1155469 w 3258954"/>
              <a:gd name="connsiteY5" fmla="*/ 1862051 h 2909455"/>
              <a:gd name="connsiteX6" fmla="*/ 473825 w 3258954"/>
              <a:gd name="connsiteY6" fmla="*/ 1928553 h 2909455"/>
              <a:gd name="connsiteX7" fmla="*/ 0 w 3258954"/>
              <a:gd name="connsiteY7" fmla="*/ 2909455 h 2909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8954" h="2909455">
                <a:moveTo>
                  <a:pt x="3217025" y="0"/>
                </a:moveTo>
                <a:cubicBezTo>
                  <a:pt x="3260667" y="111529"/>
                  <a:pt x="3304309" y="223058"/>
                  <a:pt x="3158836" y="282633"/>
                </a:cubicBezTo>
                <a:cubicBezTo>
                  <a:pt x="3013363" y="342208"/>
                  <a:pt x="2524298" y="232757"/>
                  <a:pt x="2344189" y="357448"/>
                </a:cubicBezTo>
                <a:cubicBezTo>
                  <a:pt x="2164080" y="482139"/>
                  <a:pt x="2249977" y="893619"/>
                  <a:pt x="2078181" y="1030779"/>
                </a:cubicBezTo>
                <a:cubicBezTo>
                  <a:pt x="1906385" y="1167939"/>
                  <a:pt x="1467196" y="1041863"/>
                  <a:pt x="1313411" y="1180408"/>
                </a:cubicBezTo>
                <a:cubicBezTo>
                  <a:pt x="1159626" y="1318953"/>
                  <a:pt x="1295400" y="1737360"/>
                  <a:pt x="1155469" y="1862051"/>
                </a:cubicBezTo>
                <a:cubicBezTo>
                  <a:pt x="1015538" y="1986742"/>
                  <a:pt x="666403" y="1753986"/>
                  <a:pt x="473825" y="1928553"/>
                </a:cubicBezTo>
                <a:cubicBezTo>
                  <a:pt x="281247" y="2103120"/>
                  <a:pt x="140623" y="2506287"/>
                  <a:pt x="0" y="2909455"/>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Freeform 6"/>
          <p:cNvSpPr/>
          <p:nvPr/>
        </p:nvSpPr>
        <p:spPr>
          <a:xfrm>
            <a:off x="457200" y="2668837"/>
            <a:ext cx="4056611" cy="3399454"/>
          </a:xfrm>
          <a:custGeom>
            <a:avLst/>
            <a:gdLst>
              <a:gd name="connsiteX0" fmla="*/ 4056611 w 4056611"/>
              <a:gd name="connsiteY0" fmla="*/ 7861 h 3399454"/>
              <a:gd name="connsiteX1" fmla="*/ 2352502 w 4056611"/>
              <a:gd name="connsiteY1" fmla="*/ 115927 h 3399454"/>
              <a:gd name="connsiteX2" fmla="*/ 2136371 w 4056611"/>
              <a:gd name="connsiteY2" fmla="*/ 814196 h 3399454"/>
              <a:gd name="connsiteX3" fmla="*/ 1263535 w 4056611"/>
              <a:gd name="connsiteY3" fmla="*/ 963825 h 3399454"/>
              <a:gd name="connsiteX4" fmla="*/ 1097280 w 4056611"/>
              <a:gd name="connsiteY4" fmla="*/ 1637156 h 3399454"/>
              <a:gd name="connsiteX5" fmla="*/ 274320 w 4056611"/>
              <a:gd name="connsiteY5" fmla="*/ 1786785 h 3399454"/>
              <a:gd name="connsiteX6" fmla="*/ 0 w 4056611"/>
              <a:gd name="connsiteY6" fmla="*/ 3399454 h 339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56611" h="3399454">
                <a:moveTo>
                  <a:pt x="4056611" y="7861"/>
                </a:moveTo>
                <a:cubicBezTo>
                  <a:pt x="3364576" y="-5301"/>
                  <a:pt x="2672542" y="-18462"/>
                  <a:pt x="2352502" y="115927"/>
                </a:cubicBezTo>
                <a:cubicBezTo>
                  <a:pt x="2032462" y="250316"/>
                  <a:pt x="2317865" y="672880"/>
                  <a:pt x="2136371" y="814196"/>
                </a:cubicBezTo>
                <a:cubicBezTo>
                  <a:pt x="1954876" y="955512"/>
                  <a:pt x="1436717" y="826665"/>
                  <a:pt x="1263535" y="963825"/>
                </a:cubicBezTo>
                <a:cubicBezTo>
                  <a:pt x="1090353" y="1100985"/>
                  <a:pt x="1262149" y="1499996"/>
                  <a:pt x="1097280" y="1637156"/>
                </a:cubicBezTo>
                <a:cubicBezTo>
                  <a:pt x="932411" y="1774316"/>
                  <a:pt x="457200" y="1493069"/>
                  <a:pt x="274320" y="1786785"/>
                </a:cubicBezTo>
                <a:cubicBezTo>
                  <a:pt x="91440" y="2080501"/>
                  <a:pt x="45720" y="2739977"/>
                  <a:pt x="0" y="3399454"/>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666702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3" name="Slide Number Placeholder 8"/>
          <p:cNvSpPr>
            <a:spLocks noGrp="1"/>
          </p:cNvSpPr>
          <p:nvPr>
            <p:ph type="sldNum" sz="quarter" idx="12"/>
          </p:nvPr>
        </p:nvSpPr>
        <p:spPr bwMode="auto">
          <a:noFill/>
          <a:ln>
            <a:miter lim="800000"/>
            <a:headEnd/>
            <a:tailEnd/>
          </a:ln>
        </p:spPr>
        <p:txBody>
          <a:bodyPr/>
          <a:lstStyle/>
          <a:p>
            <a:fld id="{D2FF7F36-9844-46A2-BC34-4CF04B0738A5}" type="slidenum">
              <a:rPr lang="he-IL" smtClean="0"/>
              <a:pPr/>
              <a:t>3</a:t>
            </a:fld>
            <a:endParaRPr lang="en-US"/>
          </a:p>
        </p:txBody>
      </p:sp>
      <p:sp>
        <p:nvSpPr>
          <p:cNvPr id="15370" name="Title 1"/>
          <p:cNvSpPr>
            <a:spLocks noGrp="1"/>
          </p:cNvSpPr>
          <p:nvPr>
            <p:ph type="title" idx="4294967295"/>
          </p:nvPr>
        </p:nvSpPr>
        <p:spPr>
          <a:xfrm>
            <a:off x="0" y="304800"/>
            <a:ext cx="8229600" cy="1143000"/>
          </a:xfrm>
        </p:spPr>
        <p:txBody>
          <a:bodyPr/>
          <a:lstStyle/>
          <a:p>
            <a:pPr algn="r" rtl="1" eaLnBrk="1" hangingPunct="1"/>
            <a:r>
              <a:rPr lang="he-IL" dirty="0"/>
              <a:t>מוטיבציה</a:t>
            </a:r>
            <a:endParaRPr lang="en-US" dirty="0"/>
          </a:p>
        </p:txBody>
      </p:sp>
      <p:pic>
        <p:nvPicPr>
          <p:cNvPr id="15371" name="Picture 2" descr="non-pipelined laundry"/>
          <p:cNvPicPr>
            <a:picLocks noChangeAspect="1" noChangeArrowheads="1"/>
          </p:cNvPicPr>
          <p:nvPr/>
        </p:nvPicPr>
        <p:blipFill>
          <a:blip r:embed="rId3" cstate="print"/>
          <a:srcRect/>
          <a:stretch>
            <a:fillRect/>
          </a:stretch>
        </p:blipFill>
        <p:spPr bwMode="auto">
          <a:xfrm>
            <a:off x="457200" y="1600200"/>
            <a:ext cx="4206875" cy="2936875"/>
          </a:xfrm>
          <a:prstGeom prst="rect">
            <a:avLst/>
          </a:prstGeom>
          <a:noFill/>
          <a:ln w="9525">
            <a:noFill/>
            <a:miter lim="800000"/>
            <a:headEnd/>
            <a:tailEnd/>
          </a:ln>
        </p:spPr>
      </p:pic>
      <p:cxnSp>
        <p:nvCxnSpPr>
          <p:cNvPr id="3" name="Straight Connector 2"/>
          <p:cNvCxnSpPr/>
          <p:nvPr/>
        </p:nvCxnSpPr>
        <p:spPr>
          <a:xfrm>
            <a:off x="4226355" y="2161635"/>
            <a:ext cx="0" cy="23754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73077" y="4537075"/>
            <a:ext cx="706555" cy="276999"/>
          </a:xfrm>
          <a:prstGeom prst="rect">
            <a:avLst/>
          </a:prstGeom>
          <a:noFill/>
        </p:spPr>
        <p:txBody>
          <a:bodyPr wrap="square" rtlCol="1">
            <a:spAutoFit/>
          </a:bodyPr>
          <a:lstStyle/>
          <a:p>
            <a:r>
              <a:rPr lang="en-US" sz="1200" b="1" dirty="0">
                <a:solidFill>
                  <a:srgbClr val="0070C0"/>
                </a:solidFill>
              </a:rPr>
              <a:t>T=270</a:t>
            </a:r>
            <a:endParaRPr lang="he-IL" sz="1200" b="1" dirty="0">
              <a:solidFill>
                <a:srgbClr val="0070C0"/>
              </a:solidFill>
            </a:endParaRPr>
          </a:p>
        </p:txBody>
      </p:sp>
      <p:sp>
        <p:nvSpPr>
          <p:cNvPr id="2" name="Rectangle 1"/>
          <p:cNvSpPr/>
          <p:nvPr/>
        </p:nvSpPr>
        <p:spPr>
          <a:xfrm>
            <a:off x="1077145" y="2159141"/>
            <a:ext cx="3456450" cy="26524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5" name="Picture 4"/>
          <p:cNvPicPr>
            <a:picLocks noChangeAspect="1"/>
          </p:cNvPicPr>
          <p:nvPr/>
        </p:nvPicPr>
        <p:blipFill>
          <a:blip r:embed="rId4"/>
          <a:stretch>
            <a:fillRect/>
          </a:stretch>
        </p:blipFill>
        <p:spPr>
          <a:xfrm>
            <a:off x="5455314" y="3774645"/>
            <a:ext cx="1970029" cy="1226243"/>
          </a:xfrm>
          <a:prstGeom prst="rect">
            <a:avLst/>
          </a:prstGeom>
        </p:spPr>
      </p:pic>
      <p:sp>
        <p:nvSpPr>
          <p:cNvPr id="6" name="TextBox 5"/>
          <p:cNvSpPr txBox="1"/>
          <p:nvPr/>
        </p:nvSpPr>
        <p:spPr>
          <a:xfrm>
            <a:off x="4987256" y="3429239"/>
            <a:ext cx="1235119" cy="461665"/>
          </a:xfrm>
          <a:prstGeom prst="rect">
            <a:avLst/>
          </a:prstGeom>
          <a:noFill/>
        </p:spPr>
        <p:txBody>
          <a:bodyPr wrap="square" rtlCol="1">
            <a:spAutoFit/>
          </a:bodyPr>
          <a:lstStyle/>
          <a:p>
            <a:r>
              <a:rPr lang="en-US" sz="2400" dirty="0">
                <a:solidFill>
                  <a:schemeClr val="accent1">
                    <a:lumMod val="60000"/>
                    <a:lumOff val="40000"/>
                  </a:schemeClr>
                </a:solidFill>
              </a:rPr>
              <a:t>30 min</a:t>
            </a:r>
            <a:endParaRPr lang="he-IL" sz="2400" dirty="0">
              <a:solidFill>
                <a:schemeClr val="accent1">
                  <a:lumMod val="60000"/>
                  <a:lumOff val="40000"/>
                </a:schemeClr>
              </a:solidFill>
            </a:endParaRPr>
          </a:p>
        </p:txBody>
      </p:sp>
      <p:sp>
        <p:nvSpPr>
          <p:cNvPr id="17" name="TextBox 16"/>
          <p:cNvSpPr txBox="1"/>
          <p:nvPr/>
        </p:nvSpPr>
        <p:spPr>
          <a:xfrm>
            <a:off x="5916175" y="5032860"/>
            <a:ext cx="1235119" cy="461665"/>
          </a:xfrm>
          <a:prstGeom prst="rect">
            <a:avLst/>
          </a:prstGeom>
          <a:noFill/>
        </p:spPr>
        <p:txBody>
          <a:bodyPr wrap="square" rtlCol="1">
            <a:spAutoFit/>
          </a:bodyPr>
          <a:lstStyle/>
          <a:p>
            <a:r>
              <a:rPr lang="en-US" sz="2400" dirty="0">
                <a:solidFill>
                  <a:srgbClr val="0070C0"/>
                </a:solidFill>
              </a:rPr>
              <a:t>40 min</a:t>
            </a:r>
            <a:endParaRPr lang="he-IL" sz="2400" dirty="0">
              <a:solidFill>
                <a:srgbClr val="0070C0"/>
              </a:solidFill>
            </a:endParaRPr>
          </a:p>
        </p:txBody>
      </p:sp>
      <p:sp>
        <p:nvSpPr>
          <p:cNvPr id="18" name="TextBox 17"/>
          <p:cNvSpPr txBox="1"/>
          <p:nvPr/>
        </p:nvSpPr>
        <p:spPr>
          <a:xfrm>
            <a:off x="6678115" y="3483229"/>
            <a:ext cx="1235119" cy="461665"/>
          </a:xfrm>
          <a:prstGeom prst="rect">
            <a:avLst/>
          </a:prstGeom>
          <a:noFill/>
        </p:spPr>
        <p:txBody>
          <a:bodyPr wrap="square" rtlCol="1">
            <a:spAutoFit/>
          </a:bodyPr>
          <a:lstStyle/>
          <a:p>
            <a:r>
              <a:rPr lang="en-US" sz="2400" dirty="0">
                <a:solidFill>
                  <a:srgbClr val="FF0000"/>
                </a:solidFill>
              </a:rPr>
              <a:t>20 min</a:t>
            </a:r>
            <a:endParaRPr lang="he-IL" sz="2400"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שאלה ממבחן</a:t>
            </a:r>
            <a:endParaRPr lang="en-US" dirty="0"/>
          </a:p>
        </p:txBody>
      </p:sp>
      <p:sp>
        <p:nvSpPr>
          <p:cNvPr id="3" name="Content Placeholder 2"/>
          <p:cNvSpPr>
            <a:spLocks noGrp="1"/>
          </p:cNvSpPr>
          <p:nvPr>
            <p:ph idx="1"/>
          </p:nvPr>
        </p:nvSpPr>
        <p:spPr>
          <a:xfrm>
            <a:off x="232235" y="1845734"/>
            <a:ext cx="8134525" cy="4023360"/>
          </a:xfrm>
        </p:spPr>
        <p:txBody>
          <a:bodyPr/>
          <a:lstStyle/>
          <a:p>
            <a:pPr algn="l" rtl="0"/>
            <a:r>
              <a:rPr lang="en-US" dirty="0"/>
              <a:t>Pipeline the system using ideal registers to achieve maximal throughput (ideal registers have zero delays). Assume that 𝑇𝑝𝑑(𝐴) = 10𝑛𝑠, 𝑇𝑝𝑑(𝐶) = 25𝑛𝑠.</a:t>
            </a:r>
          </a:p>
        </p:txBody>
      </p:sp>
      <p:sp>
        <p:nvSpPr>
          <p:cNvPr id="4" name="Slide Number Placeholder 3"/>
          <p:cNvSpPr>
            <a:spLocks noGrp="1"/>
          </p:cNvSpPr>
          <p:nvPr>
            <p:ph type="sldNum" sz="quarter" idx="12"/>
          </p:nvPr>
        </p:nvSpPr>
        <p:spPr/>
        <p:txBody>
          <a:bodyPr/>
          <a:lstStyle/>
          <a:p>
            <a:pPr>
              <a:defRPr/>
            </a:pPr>
            <a:fld id="{A9076CA7-E463-48D6-BF84-8E148494E07B}" type="slidenum">
              <a:rPr lang="he-IL" smtClean="0"/>
              <a:pPr>
                <a:defRPr/>
              </a:pPr>
              <a:t>30</a:t>
            </a:fld>
            <a:endParaRPr lang="en-US"/>
          </a:p>
        </p:txBody>
      </p:sp>
      <p:pic>
        <p:nvPicPr>
          <p:cNvPr id="5" name="Picture 4"/>
          <p:cNvPicPr>
            <a:picLocks noChangeAspect="1"/>
          </p:cNvPicPr>
          <p:nvPr/>
        </p:nvPicPr>
        <p:blipFill>
          <a:blip r:embed="rId2"/>
          <a:stretch>
            <a:fillRect/>
          </a:stretch>
        </p:blipFill>
        <p:spPr>
          <a:xfrm>
            <a:off x="74451" y="2466859"/>
            <a:ext cx="4808953" cy="3510608"/>
          </a:xfrm>
          <a:prstGeom prst="rect">
            <a:avLst/>
          </a:prstGeom>
        </p:spPr>
      </p:pic>
      <p:sp>
        <p:nvSpPr>
          <p:cNvPr id="6" name="Rectangle 5"/>
          <p:cNvSpPr/>
          <p:nvPr/>
        </p:nvSpPr>
        <p:spPr>
          <a:xfrm>
            <a:off x="4687215" y="2934084"/>
            <a:ext cx="4339765" cy="923330"/>
          </a:xfrm>
          <a:prstGeom prst="rect">
            <a:avLst/>
          </a:prstGeom>
        </p:spPr>
        <p:txBody>
          <a:bodyPr wrap="square">
            <a:spAutoFit/>
          </a:bodyPr>
          <a:lstStyle/>
          <a:p>
            <a:pPr algn="l" rtl="0"/>
            <a:r>
              <a:rPr lang="en-US" dirty="0"/>
              <a:t>What is the minimal number of registers required for achieving the maximal throughput?</a:t>
            </a:r>
            <a:endParaRPr lang="he-IL" dirty="0"/>
          </a:p>
        </p:txBody>
      </p:sp>
      <p:cxnSp>
        <p:nvCxnSpPr>
          <p:cNvPr id="9" name="Straight Connector 8"/>
          <p:cNvCxnSpPr/>
          <p:nvPr/>
        </p:nvCxnSpPr>
        <p:spPr>
          <a:xfrm>
            <a:off x="4495190" y="5272440"/>
            <a:ext cx="0" cy="705027"/>
          </a:xfrm>
          <a:prstGeom prst="line">
            <a:avLst/>
          </a:prstGeom>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3483033" y="4995949"/>
            <a:ext cx="1221971" cy="1072342"/>
          </a:xfrm>
          <a:custGeom>
            <a:avLst/>
            <a:gdLst>
              <a:gd name="connsiteX0" fmla="*/ 1221971 w 1221971"/>
              <a:gd name="connsiteY0" fmla="*/ 0 h 1072342"/>
              <a:gd name="connsiteX1" fmla="*/ 906087 w 1221971"/>
              <a:gd name="connsiteY1" fmla="*/ 216131 h 1072342"/>
              <a:gd name="connsiteX2" fmla="*/ 207818 w 1221971"/>
              <a:gd name="connsiteY2" fmla="*/ 199506 h 1072342"/>
              <a:gd name="connsiteX3" fmla="*/ 0 w 1221971"/>
              <a:gd name="connsiteY3" fmla="*/ 1072342 h 1072342"/>
            </a:gdLst>
            <a:ahLst/>
            <a:cxnLst>
              <a:cxn ang="0">
                <a:pos x="connsiteX0" y="connsiteY0"/>
              </a:cxn>
              <a:cxn ang="0">
                <a:pos x="connsiteX1" y="connsiteY1"/>
              </a:cxn>
              <a:cxn ang="0">
                <a:pos x="connsiteX2" y="connsiteY2"/>
              </a:cxn>
              <a:cxn ang="0">
                <a:pos x="connsiteX3" y="connsiteY3"/>
              </a:cxn>
            </a:cxnLst>
            <a:rect l="l" t="t" r="r" b="b"/>
            <a:pathLst>
              <a:path w="1221971" h="1072342">
                <a:moveTo>
                  <a:pt x="1221971" y="0"/>
                </a:moveTo>
                <a:cubicBezTo>
                  <a:pt x="1148541" y="91440"/>
                  <a:pt x="1075112" y="182880"/>
                  <a:pt x="906087" y="216131"/>
                </a:cubicBezTo>
                <a:cubicBezTo>
                  <a:pt x="737062" y="249382"/>
                  <a:pt x="358832" y="56804"/>
                  <a:pt x="207818" y="199506"/>
                </a:cubicBezTo>
                <a:cubicBezTo>
                  <a:pt x="56804" y="342208"/>
                  <a:pt x="38793" y="908859"/>
                  <a:pt x="0" y="1072342"/>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Freeform 14"/>
          <p:cNvSpPr/>
          <p:nvPr/>
        </p:nvSpPr>
        <p:spPr>
          <a:xfrm>
            <a:off x="1413164" y="3250276"/>
            <a:ext cx="3258954" cy="2909455"/>
          </a:xfrm>
          <a:custGeom>
            <a:avLst/>
            <a:gdLst>
              <a:gd name="connsiteX0" fmla="*/ 3217025 w 3258954"/>
              <a:gd name="connsiteY0" fmla="*/ 0 h 2909455"/>
              <a:gd name="connsiteX1" fmla="*/ 3158836 w 3258954"/>
              <a:gd name="connsiteY1" fmla="*/ 282633 h 2909455"/>
              <a:gd name="connsiteX2" fmla="*/ 2344189 w 3258954"/>
              <a:gd name="connsiteY2" fmla="*/ 357448 h 2909455"/>
              <a:gd name="connsiteX3" fmla="*/ 2078181 w 3258954"/>
              <a:gd name="connsiteY3" fmla="*/ 1030779 h 2909455"/>
              <a:gd name="connsiteX4" fmla="*/ 1313411 w 3258954"/>
              <a:gd name="connsiteY4" fmla="*/ 1180408 h 2909455"/>
              <a:gd name="connsiteX5" fmla="*/ 1155469 w 3258954"/>
              <a:gd name="connsiteY5" fmla="*/ 1862051 h 2909455"/>
              <a:gd name="connsiteX6" fmla="*/ 473825 w 3258954"/>
              <a:gd name="connsiteY6" fmla="*/ 1928553 h 2909455"/>
              <a:gd name="connsiteX7" fmla="*/ 0 w 3258954"/>
              <a:gd name="connsiteY7" fmla="*/ 2909455 h 2909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8954" h="2909455">
                <a:moveTo>
                  <a:pt x="3217025" y="0"/>
                </a:moveTo>
                <a:cubicBezTo>
                  <a:pt x="3260667" y="111529"/>
                  <a:pt x="3304309" y="223058"/>
                  <a:pt x="3158836" y="282633"/>
                </a:cubicBezTo>
                <a:cubicBezTo>
                  <a:pt x="3013363" y="342208"/>
                  <a:pt x="2524298" y="232757"/>
                  <a:pt x="2344189" y="357448"/>
                </a:cubicBezTo>
                <a:cubicBezTo>
                  <a:pt x="2164080" y="482139"/>
                  <a:pt x="2249977" y="893619"/>
                  <a:pt x="2078181" y="1030779"/>
                </a:cubicBezTo>
                <a:cubicBezTo>
                  <a:pt x="1906385" y="1167939"/>
                  <a:pt x="1467196" y="1041863"/>
                  <a:pt x="1313411" y="1180408"/>
                </a:cubicBezTo>
                <a:cubicBezTo>
                  <a:pt x="1159626" y="1318953"/>
                  <a:pt x="1295400" y="1737360"/>
                  <a:pt x="1155469" y="1862051"/>
                </a:cubicBezTo>
                <a:cubicBezTo>
                  <a:pt x="1015538" y="1986742"/>
                  <a:pt x="666403" y="1753986"/>
                  <a:pt x="473825" y="1928553"/>
                </a:cubicBezTo>
                <a:cubicBezTo>
                  <a:pt x="281247" y="2103120"/>
                  <a:pt x="140623" y="2506287"/>
                  <a:pt x="0" y="2909455"/>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Freeform 6"/>
          <p:cNvSpPr/>
          <p:nvPr/>
        </p:nvSpPr>
        <p:spPr>
          <a:xfrm>
            <a:off x="457200" y="2668837"/>
            <a:ext cx="4056611" cy="3399454"/>
          </a:xfrm>
          <a:custGeom>
            <a:avLst/>
            <a:gdLst>
              <a:gd name="connsiteX0" fmla="*/ 4056611 w 4056611"/>
              <a:gd name="connsiteY0" fmla="*/ 7861 h 3399454"/>
              <a:gd name="connsiteX1" fmla="*/ 2352502 w 4056611"/>
              <a:gd name="connsiteY1" fmla="*/ 115927 h 3399454"/>
              <a:gd name="connsiteX2" fmla="*/ 2136371 w 4056611"/>
              <a:gd name="connsiteY2" fmla="*/ 814196 h 3399454"/>
              <a:gd name="connsiteX3" fmla="*/ 1263535 w 4056611"/>
              <a:gd name="connsiteY3" fmla="*/ 963825 h 3399454"/>
              <a:gd name="connsiteX4" fmla="*/ 1097280 w 4056611"/>
              <a:gd name="connsiteY4" fmla="*/ 1637156 h 3399454"/>
              <a:gd name="connsiteX5" fmla="*/ 274320 w 4056611"/>
              <a:gd name="connsiteY5" fmla="*/ 1786785 h 3399454"/>
              <a:gd name="connsiteX6" fmla="*/ 0 w 4056611"/>
              <a:gd name="connsiteY6" fmla="*/ 3399454 h 339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56611" h="3399454">
                <a:moveTo>
                  <a:pt x="4056611" y="7861"/>
                </a:moveTo>
                <a:cubicBezTo>
                  <a:pt x="3364576" y="-5301"/>
                  <a:pt x="2672542" y="-18462"/>
                  <a:pt x="2352502" y="115927"/>
                </a:cubicBezTo>
                <a:cubicBezTo>
                  <a:pt x="2032462" y="250316"/>
                  <a:pt x="2317865" y="672880"/>
                  <a:pt x="2136371" y="814196"/>
                </a:cubicBezTo>
                <a:cubicBezTo>
                  <a:pt x="1954876" y="955512"/>
                  <a:pt x="1436717" y="826665"/>
                  <a:pt x="1263535" y="963825"/>
                </a:cubicBezTo>
                <a:cubicBezTo>
                  <a:pt x="1090353" y="1100985"/>
                  <a:pt x="1262149" y="1499996"/>
                  <a:pt x="1097280" y="1637156"/>
                </a:cubicBezTo>
                <a:cubicBezTo>
                  <a:pt x="932411" y="1774316"/>
                  <a:pt x="457200" y="1493069"/>
                  <a:pt x="274320" y="1786785"/>
                </a:cubicBezTo>
                <a:cubicBezTo>
                  <a:pt x="91440" y="2080501"/>
                  <a:pt x="45720" y="2739977"/>
                  <a:pt x="0" y="3399454"/>
                </a:cubicBez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ectangle 11"/>
          <p:cNvSpPr/>
          <p:nvPr/>
        </p:nvSpPr>
        <p:spPr>
          <a:xfrm>
            <a:off x="5839368" y="3947303"/>
            <a:ext cx="4339765" cy="369332"/>
          </a:xfrm>
          <a:prstGeom prst="rect">
            <a:avLst/>
          </a:prstGeom>
        </p:spPr>
        <p:txBody>
          <a:bodyPr wrap="square">
            <a:spAutoFit/>
          </a:bodyPr>
          <a:lstStyle/>
          <a:p>
            <a:pPr algn="l" rtl="0"/>
            <a:r>
              <a:rPr lang="en-US" dirty="0"/>
              <a:t>17 registers</a:t>
            </a:r>
            <a:endParaRPr lang="he-IL" dirty="0"/>
          </a:p>
        </p:txBody>
      </p:sp>
    </p:spTree>
    <p:extLst>
      <p:ext uri="{BB962C8B-B14F-4D97-AF65-F5344CB8AC3E}">
        <p14:creationId xmlns:p14="http://schemas.microsoft.com/office/powerpoint/2010/main" val="2010356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0D0C5B3-2390-4853-9289-210A8BAB0D7A}"/>
              </a:ext>
            </a:extLst>
          </p:cNvPr>
          <p:cNvSpPr>
            <a:spLocks noGrp="1"/>
          </p:cNvSpPr>
          <p:nvPr>
            <p:ph type="title"/>
          </p:nvPr>
        </p:nvSpPr>
        <p:spPr/>
        <p:txBody>
          <a:bodyPr/>
          <a:lstStyle/>
          <a:p>
            <a:endParaRPr lang="he-IL" dirty="0"/>
          </a:p>
        </p:txBody>
      </p:sp>
      <p:sp>
        <p:nvSpPr>
          <p:cNvPr id="4" name="מציין מיקום של מספר שקופית 3">
            <a:extLst>
              <a:ext uri="{FF2B5EF4-FFF2-40B4-BE49-F238E27FC236}">
                <a16:creationId xmlns:a16="http://schemas.microsoft.com/office/drawing/2014/main" id="{C931F009-39B8-4A33-88DF-B118B961BACB}"/>
              </a:ext>
            </a:extLst>
          </p:cNvPr>
          <p:cNvSpPr>
            <a:spLocks noGrp="1"/>
          </p:cNvSpPr>
          <p:nvPr>
            <p:ph type="sldNum" sz="quarter" idx="12"/>
          </p:nvPr>
        </p:nvSpPr>
        <p:spPr/>
        <p:txBody>
          <a:bodyPr/>
          <a:lstStyle/>
          <a:p>
            <a:pPr>
              <a:defRPr/>
            </a:pPr>
            <a:fld id="{A9076CA7-E463-48D6-BF84-8E148494E07B}" type="slidenum">
              <a:rPr lang="he-IL" smtClean="0"/>
              <a:pPr>
                <a:defRPr/>
              </a:pPr>
              <a:t>31</a:t>
            </a:fld>
            <a:endParaRPr lang="en-US"/>
          </a:p>
        </p:txBody>
      </p:sp>
      <p:sp>
        <p:nvSpPr>
          <p:cNvPr id="5" name="תיבת טקסט 4">
            <a:extLst>
              <a:ext uri="{FF2B5EF4-FFF2-40B4-BE49-F238E27FC236}">
                <a16:creationId xmlns:a16="http://schemas.microsoft.com/office/drawing/2014/main" id="{46A682D8-16C2-4FEE-9283-4202278796B6}"/>
              </a:ext>
            </a:extLst>
          </p:cNvPr>
          <p:cNvSpPr txBox="1"/>
          <p:nvPr/>
        </p:nvSpPr>
        <p:spPr>
          <a:xfrm>
            <a:off x="1461195" y="2875002"/>
            <a:ext cx="6221610" cy="1107996"/>
          </a:xfrm>
          <a:prstGeom prst="rect">
            <a:avLst/>
          </a:prstGeom>
          <a:noFill/>
        </p:spPr>
        <p:txBody>
          <a:bodyPr wrap="square" rtlCol="1">
            <a:spAutoFit/>
          </a:bodyPr>
          <a:lstStyle/>
          <a:p>
            <a:r>
              <a:rPr lang="he-IL" sz="6600" dirty="0"/>
              <a:t>שאלות על הוידאו?</a:t>
            </a:r>
          </a:p>
        </p:txBody>
      </p:sp>
    </p:spTree>
    <p:extLst>
      <p:ext uri="{BB962C8B-B14F-4D97-AF65-F5344CB8AC3E}">
        <p14:creationId xmlns:p14="http://schemas.microsoft.com/office/powerpoint/2010/main" val="2698424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FC6F1-5CF5-4DB4-9EB5-D514241CF218}"/>
              </a:ext>
            </a:extLst>
          </p:cNvPr>
          <p:cNvSpPr>
            <a:spLocks noGrp="1"/>
          </p:cNvSpPr>
          <p:nvPr>
            <p:ph type="title"/>
          </p:nvPr>
        </p:nvSpPr>
        <p:spPr/>
        <p:txBody>
          <a:bodyPr/>
          <a:lstStyle/>
          <a:p>
            <a:pPr algn="r"/>
            <a:r>
              <a:rPr lang="he-IL" dirty="0"/>
              <a:t>תרגיל יבש 3</a:t>
            </a:r>
          </a:p>
        </p:txBody>
      </p:sp>
      <p:sp>
        <p:nvSpPr>
          <p:cNvPr id="3" name="מציין מיקום תוכן 2">
            <a:extLst>
              <a:ext uri="{FF2B5EF4-FFF2-40B4-BE49-F238E27FC236}">
                <a16:creationId xmlns:a16="http://schemas.microsoft.com/office/drawing/2014/main" id="{26AFCF35-6C93-4846-820F-589B5E7C2D64}"/>
              </a:ext>
            </a:extLst>
          </p:cNvPr>
          <p:cNvSpPr>
            <a:spLocks noGrp="1"/>
          </p:cNvSpPr>
          <p:nvPr>
            <p:ph idx="1"/>
          </p:nvPr>
        </p:nvSpPr>
        <p:spPr/>
        <p:txBody>
          <a:bodyPr/>
          <a:lstStyle/>
          <a:p>
            <a:endParaRPr lang="he-IL" dirty="0"/>
          </a:p>
        </p:txBody>
      </p:sp>
      <p:sp>
        <p:nvSpPr>
          <p:cNvPr id="4" name="מציין מיקום של מספר שקופית 3">
            <a:extLst>
              <a:ext uri="{FF2B5EF4-FFF2-40B4-BE49-F238E27FC236}">
                <a16:creationId xmlns:a16="http://schemas.microsoft.com/office/drawing/2014/main" id="{2499D000-945A-4F9C-B7C9-87E33B4E7250}"/>
              </a:ext>
            </a:extLst>
          </p:cNvPr>
          <p:cNvSpPr>
            <a:spLocks noGrp="1"/>
          </p:cNvSpPr>
          <p:nvPr>
            <p:ph type="sldNum" sz="quarter" idx="12"/>
          </p:nvPr>
        </p:nvSpPr>
        <p:spPr/>
        <p:txBody>
          <a:bodyPr/>
          <a:lstStyle/>
          <a:p>
            <a:pPr>
              <a:defRPr/>
            </a:pPr>
            <a:fld id="{A9076CA7-E463-48D6-BF84-8E148494E07B}" type="slidenum">
              <a:rPr lang="he-IL" smtClean="0"/>
              <a:pPr>
                <a:defRPr/>
              </a:pPr>
              <a:t>32</a:t>
            </a:fld>
            <a:endParaRPr lang="en-US"/>
          </a:p>
        </p:txBody>
      </p:sp>
      <p:pic>
        <p:nvPicPr>
          <p:cNvPr id="6" name="תמונה 5">
            <a:extLst>
              <a:ext uri="{FF2B5EF4-FFF2-40B4-BE49-F238E27FC236}">
                <a16:creationId xmlns:a16="http://schemas.microsoft.com/office/drawing/2014/main" id="{6CA5464C-E807-4B94-BB4B-40CA35D2EDB9}"/>
              </a:ext>
            </a:extLst>
          </p:cNvPr>
          <p:cNvPicPr>
            <a:picLocks noChangeAspect="1"/>
          </p:cNvPicPr>
          <p:nvPr/>
        </p:nvPicPr>
        <p:blipFill>
          <a:blip r:embed="rId2"/>
          <a:stretch>
            <a:fillRect/>
          </a:stretch>
        </p:blipFill>
        <p:spPr>
          <a:xfrm>
            <a:off x="983619" y="1737361"/>
            <a:ext cx="7337422" cy="4023360"/>
          </a:xfrm>
          <a:prstGeom prst="rect">
            <a:avLst/>
          </a:prstGeom>
        </p:spPr>
      </p:pic>
    </p:spTree>
    <p:extLst>
      <p:ext uri="{BB962C8B-B14F-4D97-AF65-F5344CB8AC3E}">
        <p14:creationId xmlns:p14="http://schemas.microsoft.com/office/powerpoint/2010/main" val="2833294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FC6F1-5CF5-4DB4-9EB5-D514241CF218}"/>
              </a:ext>
            </a:extLst>
          </p:cNvPr>
          <p:cNvSpPr>
            <a:spLocks noGrp="1"/>
          </p:cNvSpPr>
          <p:nvPr>
            <p:ph type="title"/>
          </p:nvPr>
        </p:nvSpPr>
        <p:spPr/>
        <p:txBody>
          <a:bodyPr/>
          <a:lstStyle/>
          <a:p>
            <a:pPr algn="r"/>
            <a:r>
              <a:rPr lang="he-IL" dirty="0"/>
              <a:t>תרגיל יבש 3</a:t>
            </a:r>
          </a:p>
        </p:txBody>
      </p:sp>
      <p:sp>
        <p:nvSpPr>
          <p:cNvPr id="4" name="מציין מיקום של מספר שקופית 3">
            <a:extLst>
              <a:ext uri="{FF2B5EF4-FFF2-40B4-BE49-F238E27FC236}">
                <a16:creationId xmlns:a16="http://schemas.microsoft.com/office/drawing/2014/main" id="{2499D000-945A-4F9C-B7C9-87E33B4E7250}"/>
              </a:ext>
            </a:extLst>
          </p:cNvPr>
          <p:cNvSpPr>
            <a:spLocks noGrp="1"/>
          </p:cNvSpPr>
          <p:nvPr>
            <p:ph type="sldNum" sz="quarter" idx="12"/>
          </p:nvPr>
        </p:nvSpPr>
        <p:spPr/>
        <p:txBody>
          <a:bodyPr/>
          <a:lstStyle/>
          <a:p>
            <a:pPr>
              <a:defRPr/>
            </a:pPr>
            <a:fld id="{A9076CA7-E463-48D6-BF84-8E148494E07B}" type="slidenum">
              <a:rPr lang="he-IL" smtClean="0"/>
              <a:pPr>
                <a:defRPr/>
              </a:pPr>
              <a:t>33</a:t>
            </a:fld>
            <a:endParaRPr lang="en-US"/>
          </a:p>
        </p:txBody>
      </p:sp>
      <p:pic>
        <p:nvPicPr>
          <p:cNvPr id="5" name="תמונה 4">
            <a:extLst>
              <a:ext uri="{FF2B5EF4-FFF2-40B4-BE49-F238E27FC236}">
                <a16:creationId xmlns:a16="http://schemas.microsoft.com/office/drawing/2014/main" id="{6E84F6FF-F03A-45B0-927D-0849293A0763}"/>
              </a:ext>
            </a:extLst>
          </p:cNvPr>
          <p:cNvPicPr>
            <a:picLocks noChangeAspect="1"/>
          </p:cNvPicPr>
          <p:nvPr/>
        </p:nvPicPr>
        <p:blipFill>
          <a:blip r:embed="rId2"/>
          <a:stretch>
            <a:fillRect/>
          </a:stretch>
        </p:blipFill>
        <p:spPr>
          <a:xfrm>
            <a:off x="5046" y="-7029"/>
            <a:ext cx="3568424" cy="1709320"/>
          </a:xfrm>
          <a:prstGeom prst="rect">
            <a:avLst/>
          </a:prstGeom>
        </p:spPr>
      </p:pic>
      <p:sp>
        <p:nvSpPr>
          <p:cNvPr id="7" name="תיבת טקסט 6">
            <a:extLst>
              <a:ext uri="{FF2B5EF4-FFF2-40B4-BE49-F238E27FC236}">
                <a16:creationId xmlns:a16="http://schemas.microsoft.com/office/drawing/2014/main" id="{F72B655F-DEDA-4A65-BFB2-D64927FE1017}"/>
              </a:ext>
            </a:extLst>
          </p:cNvPr>
          <p:cNvSpPr txBox="1"/>
          <p:nvPr/>
        </p:nvSpPr>
        <p:spPr>
          <a:xfrm>
            <a:off x="1150819" y="1854395"/>
            <a:ext cx="7258544" cy="1323439"/>
          </a:xfrm>
          <a:prstGeom prst="rect">
            <a:avLst/>
          </a:prstGeom>
          <a:noFill/>
        </p:spPr>
        <p:txBody>
          <a:bodyPr wrap="square" rtlCol="1">
            <a:spAutoFit/>
          </a:bodyPr>
          <a:lstStyle/>
          <a:p>
            <a:r>
              <a:rPr lang="he-IL" sz="2000" dirty="0"/>
              <a:t>ראשית, נשים לב כי הצורה בה המעגל מוצג, אינה מאפשרת לנו לפתור אותו בשיטות שלמדנו. </a:t>
            </a:r>
            <a:br>
              <a:rPr lang="en-US" sz="2000" dirty="0"/>
            </a:br>
            <a:r>
              <a:rPr lang="he-IL" sz="2000" dirty="0"/>
              <a:t>זאת מכיוון שלא כל החיצים מתקדמים לאותו כיוון ולכן עלינו לשרטט אותו מחדש. </a:t>
            </a:r>
          </a:p>
        </p:txBody>
      </p:sp>
      <p:sp>
        <p:nvSpPr>
          <p:cNvPr id="8" name="אליפסה 7">
            <a:extLst>
              <a:ext uri="{FF2B5EF4-FFF2-40B4-BE49-F238E27FC236}">
                <a16:creationId xmlns:a16="http://schemas.microsoft.com/office/drawing/2014/main" id="{C6B13DEC-DDF0-426D-A68A-BD70624D0677}"/>
              </a:ext>
            </a:extLst>
          </p:cNvPr>
          <p:cNvSpPr/>
          <p:nvPr/>
        </p:nvSpPr>
        <p:spPr>
          <a:xfrm>
            <a:off x="7041294" y="3928265"/>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6</a:t>
            </a:r>
            <a:endParaRPr lang="he-IL" dirty="0"/>
          </a:p>
        </p:txBody>
      </p:sp>
      <p:sp>
        <p:nvSpPr>
          <p:cNvPr id="9" name="אליפסה 8">
            <a:extLst>
              <a:ext uri="{FF2B5EF4-FFF2-40B4-BE49-F238E27FC236}">
                <a16:creationId xmlns:a16="http://schemas.microsoft.com/office/drawing/2014/main" id="{68669499-F181-4305-BE37-80D1D0D51A19}"/>
              </a:ext>
            </a:extLst>
          </p:cNvPr>
          <p:cNvSpPr/>
          <p:nvPr/>
        </p:nvSpPr>
        <p:spPr>
          <a:xfrm>
            <a:off x="5186480" y="3165501"/>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9</a:t>
            </a:r>
            <a:endParaRPr lang="he-IL" dirty="0"/>
          </a:p>
        </p:txBody>
      </p:sp>
      <p:sp>
        <p:nvSpPr>
          <p:cNvPr id="10" name="אליפסה 9">
            <a:extLst>
              <a:ext uri="{FF2B5EF4-FFF2-40B4-BE49-F238E27FC236}">
                <a16:creationId xmlns:a16="http://schemas.microsoft.com/office/drawing/2014/main" id="{B471E4EA-C13E-4D14-89E4-5F09309B285B}"/>
              </a:ext>
            </a:extLst>
          </p:cNvPr>
          <p:cNvSpPr/>
          <p:nvPr/>
        </p:nvSpPr>
        <p:spPr>
          <a:xfrm>
            <a:off x="5186480" y="5118820"/>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5</a:t>
            </a:r>
            <a:endParaRPr lang="he-IL" dirty="0"/>
          </a:p>
        </p:txBody>
      </p:sp>
      <p:sp>
        <p:nvSpPr>
          <p:cNvPr id="11" name="אליפסה 10">
            <a:extLst>
              <a:ext uri="{FF2B5EF4-FFF2-40B4-BE49-F238E27FC236}">
                <a16:creationId xmlns:a16="http://schemas.microsoft.com/office/drawing/2014/main" id="{AC14A3F9-1E92-421E-BCA9-7EB658270125}"/>
              </a:ext>
            </a:extLst>
          </p:cNvPr>
          <p:cNvSpPr/>
          <p:nvPr/>
        </p:nvSpPr>
        <p:spPr>
          <a:xfrm>
            <a:off x="3490973" y="3160165"/>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000" b="1" dirty="0">
                <a:solidFill>
                  <a:schemeClr val="tx1"/>
                </a:solidFill>
              </a:rPr>
              <a:t>10</a:t>
            </a:r>
          </a:p>
        </p:txBody>
      </p:sp>
      <p:sp>
        <p:nvSpPr>
          <p:cNvPr id="12" name="אליפסה 11">
            <a:extLst>
              <a:ext uri="{FF2B5EF4-FFF2-40B4-BE49-F238E27FC236}">
                <a16:creationId xmlns:a16="http://schemas.microsoft.com/office/drawing/2014/main" id="{D607483E-B346-405C-8D10-9D47CA388067}"/>
              </a:ext>
            </a:extLst>
          </p:cNvPr>
          <p:cNvSpPr/>
          <p:nvPr/>
        </p:nvSpPr>
        <p:spPr>
          <a:xfrm>
            <a:off x="1576410" y="5118493"/>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6</a:t>
            </a:r>
            <a:endParaRPr lang="he-IL" dirty="0"/>
          </a:p>
        </p:txBody>
      </p:sp>
      <p:sp>
        <p:nvSpPr>
          <p:cNvPr id="13" name="אליפסה 12">
            <a:extLst>
              <a:ext uri="{FF2B5EF4-FFF2-40B4-BE49-F238E27FC236}">
                <a16:creationId xmlns:a16="http://schemas.microsoft.com/office/drawing/2014/main" id="{E13FF085-FB5C-4159-A0F1-EC81A022EECA}"/>
              </a:ext>
            </a:extLst>
          </p:cNvPr>
          <p:cNvSpPr/>
          <p:nvPr/>
        </p:nvSpPr>
        <p:spPr>
          <a:xfrm>
            <a:off x="652140" y="3928265"/>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000" b="1" dirty="0">
                <a:solidFill>
                  <a:schemeClr val="tx1"/>
                </a:solidFill>
              </a:rPr>
              <a:t>2</a:t>
            </a:r>
          </a:p>
        </p:txBody>
      </p:sp>
      <p:cxnSp>
        <p:nvCxnSpPr>
          <p:cNvPr id="15" name="מחבר חץ ישר 14">
            <a:extLst>
              <a:ext uri="{FF2B5EF4-FFF2-40B4-BE49-F238E27FC236}">
                <a16:creationId xmlns:a16="http://schemas.microsoft.com/office/drawing/2014/main" id="{8414E128-3AF5-4617-8F25-D8EB317B21D4}"/>
              </a:ext>
            </a:extLst>
          </p:cNvPr>
          <p:cNvCxnSpPr>
            <a:cxnSpLocks/>
            <a:stCxn id="13" idx="7"/>
            <a:endCxn id="11" idx="2"/>
          </p:cNvCxnSpPr>
          <p:nvPr/>
        </p:nvCxnSpPr>
        <p:spPr>
          <a:xfrm flipV="1">
            <a:off x="1307754" y="3544215"/>
            <a:ext cx="2183219" cy="496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CBC22D00-CEC6-4A48-BCC5-8F102552E8D4}"/>
              </a:ext>
            </a:extLst>
          </p:cNvPr>
          <p:cNvCxnSpPr>
            <a:cxnSpLocks/>
          </p:cNvCxnSpPr>
          <p:nvPr/>
        </p:nvCxnSpPr>
        <p:spPr>
          <a:xfrm>
            <a:off x="-651080" y="4332013"/>
            <a:ext cx="13032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מחבר חץ ישר 20">
            <a:extLst>
              <a:ext uri="{FF2B5EF4-FFF2-40B4-BE49-F238E27FC236}">
                <a16:creationId xmlns:a16="http://schemas.microsoft.com/office/drawing/2014/main" id="{2BB95E39-1029-480B-BF3F-9A1FEC6F61BA}"/>
              </a:ext>
            </a:extLst>
          </p:cNvPr>
          <p:cNvCxnSpPr>
            <a:cxnSpLocks/>
            <a:endCxn id="12" idx="1"/>
          </p:cNvCxnSpPr>
          <p:nvPr/>
        </p:nvCxnSpPr>
        <p:spPr>
          <a:xfrm>
            <a:off x="1150819" y="4652845"/>
            <a:ext cx="538077" cy="5781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מחבר חץ ישר 22">
            <a:extLst>
              <a:ext uri="{FF2B5EF4-FFF2-40B4-BE49-F238E27FC236}">
                <a16:creationId xmlns:a16="http://schemas.microsoft.com/office/drawing/2014/main" id="{D44B29FC-BE89-4C58-8B81-5F2B867A1923}"/>
              </a:ext>
            </a:extLst>
          </p:cNvPr>
          <p:cNvCxnSpPr>
            <a:cxnSpLocks/>
            <a:endCxn id="11" idx="3"/>
          </p:cNvCxnSpPr>
          <p:nvPr/>
        </p:nvCxnSpPr>
        <p:spPr>
          <a:xfrm flipV="1">
            <a:off x="2344510" y="3815779"/>
            <a:ext cx="1258949" cy="15334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מחבר חץ ישר 24">
            <a:extLst>
              <a:ext uri="{FF2B5EF4-FFF2-40B4-BE49-F238E27FC236}">
                <a16:creationId xmlns:a16="http://schemas.microsoft.com/office/drawing/2014/main" id="{57C40527-9EB8-4070-BF68-31863FD9F899}"/>
              </a:ext>
            </a:extLst>
          </p:cNvPr>
          <p:cNvCxnSpPr>
            <a:cxnSpLocks/>
            <a:endCxn id="8" idx="2"/>
          </p:cNvCxnSpPr>
          <p:nvPr/>
        </p:nvCxnSpPr>
        <p:spPr>
          <a:xfrm flipV="1">
            <a:off x="2322374" y="4312315"/>
            <a:ext cx="4718920" cy="11797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מחבר חץ ישר 26">
            <a:extLst>
              <a:ext uri="{FF2B5EF4-FFF2-40B4-BE49-F238E27FC236}">
                <a16:creationId xmlns:a16="http://schemas.microsoft.com/office/drawing/2014/main" id="{90C421FC-8799-4DF3-90B1-24C71F7D96CE}"/>
              </a:ext>
            </a:extLst>
          </p:cNvPr>
          <p:cNvCxnSpPr>
            <a:cxnSpLocks/>
            <a:endCxn id="10" idx="2"/>
          </p:cNvCxnSpPr>
          <p:nvPr/>
        </p:nvCxnSpPr>
        <p:spPr>
          <a:xfrm>
            <a:off x="2322374" y="5502543"/>
            <a:ext cx="2864106" cy="3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מחבר חץ ישר 28">
            <a:extLst>
              <a:ext uri="{FF2B5EF4-FFF2-40B4-BE49-F238E27FC236}">
                <a16:creationId xmlns:a16="http://schemas.microsoft.com/office/drawing/2014/main" id="{71302DD7-0860-4649-8F94-C74E0E9AC02B}"/>
              </a:ext>
            </a:extLst>
          </p:cNvPr>
          <p:cNvCxnSpPr>
            <a:cxnSpLocks/>
            <a:endCxn id="9" idx="2"/>
          </p:cNvCxnSpPr>
          <p:nvPr/>
        </p:nvCxnSpPr>
        <p:spPr>
          <a:xfrm>
            <a:off x="4267310" y="3544215"/>
            <a:ext cx="919170" cy="53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מחבר חץ ישר 30">
            <a:extLst>
              <a:ext uri="{FF2B5EF4-FFF2-40B4-BE49-F238E27FC236}">
                <a16:creationId xmlns:a16="http://schemas.microsoft.com/office/drawing/2014/main" id="{490AF741-FC78-48BB-942C-71FD23F733A1}"/>
              </a:ext>
            </a:extLst>
          </p:cNvPr>
          <p:cNvCxnSpPr>
            <a:cxnSpLocks/>
            <a:stCxn id="11" idx="5"/>
            <a:endCxn id="8" idx="2"/>
          </p:cNvCxnSpPr>
          <p:nvPr/>
        </p:nvCxnSpPr>
        <p:spPr>
          <a:xfrm>
            <a:off x="4146587" y="3815779"/>
            <a:ext cx="2894707" cy="496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מחבר חץ ישר 32">
            <a:extLst>
              <a:ext uri="{FF2B5EF4-FFF2-40B4-BE49-F238E27FC236}">
                <a16:creationId xmlns:a16="http://schemas.microsoft.com/office/drawing/2014/main" id="{D78C77D7-C00A-42D0-92FF-D2D7A9011205}"/>
              </a:ext>
            </a:extLst>
          </p:cNvPr>
          <p:cNvCxnSpPr>
            <a:cxnSpLocks/>
            <a:endCxn id="8" idx="1"/>
          </p:cNvCxnSpPr>
          <p:nvPr/>
        </p:nvCxnSpPr>
        <p:spPr>
          <a:xfrm>
            <a:off x="5954580" y="3544215"/>
            <a:ext cx="1199200" cy="496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מחבר חץ ישר 34">
            <a:extLst>
              <a:ext uri="{FF2B5EF4-FFF2-40B4-BE49-F238E27FC236}">
                <a16:creationId xmlns:a16="http://schemas.microsoft.com/office/drawing/2014/main" id="{0E263612-8319-49A2-BC5E-BEA4CBFBDEF1}"/>
              </a:ext>
            </a:extLst>
          </p:cNvPr>
          <p:cNvCxnSpPr>
            <a:cxnSpLocks/>
            <a:endCxn id="8" idx="3"/>
          </p:cNvCxnSpPr>
          <p:nvPr/>
        </p:nvCxnSpPr>
        <p:spPr>
          <a:xfrm flipV="1">
            <a:off x="5954580" y="4583879"/>
            <a:ext cx="1199200" cy="8861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מחבר חץ ישר 36">
            <a:extLst>
              <a:ext uri="{FF2B5EF4-FFF2-40B4-BE49-F238E27FC236}">
                <a16:creationId xmlns:a16="http://schemas.microsoft.com/office/drawing/2014/main" id="{AC84D207-06A1-4BCC-8B8D-6DABA24F7AF0}"/>
              </a:ext>
            </a:extLst>
          </p:cNvPr>
          <p:cNvCxnSpPr>
            <a:cxnSpLocks/>
          </p:cNvCxnSpPr>
          <p:nvPr/>
        </p:nvCxnSpPr>
        <p:spPr>
          <a:xfrm>
            <a:off x="7809394" y="4312315"/>
            <a:ext cx="13032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30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animBg="1"/>
      <p:bldP spid="12"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FC6F1-5CF5-4DB4-9EB5-D514241CF218}"/>
              </a:ext>
            </a:extLst>
          </p:cNvPr>
          <p:cNvSpPr>
            <a:spLocks noGrp="1"/>
          </p:cNvSpPr>
          <p:nvPr>
            <p:ph type="title"/>
          </p:nvPr>
        </p:nvSpPr>
        <p:spPr/>
        <p:txBody>
          <a:bodyPr/>
          <a:lstStyle/>
          <a:p>
            <a:pPr algn="r"/>
            <a:r>
              <a:rPr lang="he-IL" dirty="0"/>
              <a:t>תרגיל יבש 3</a:t>
            </a:r>
          </a:p>
        </p:txBody>
      </p:sp>
      <p:sp>
        <p:nvSpPr>
          <p:cNvPr id="4" name="מציין מיקום של מספר שקופית 3">
            <a:extLst>
              <a:ext uri="{FF2B5EF4-FFF2-40B4-BE49-F238E27FC236}">
                <a16:creationId xmlns:a16="http://schemas.microsoft.com/office/drawing/2014/main" id="{2499D000-945A-4F9C-B7C9-87E33B4E7250}"/>
              </a:ext>
            </a:extLst>
          </p:cNvPr>
          <p:cNvSpPr>
            <a:spLocks noGrp="1"/>
          </p:cNvSpPr>
          <p:nvPr>
            <p:ph type="sldNum" sz="quarter" idx="12"/>
          </p:nvPr>
        </p:nvSpPr>
        <p:spPr/>
        <p:txBody>
          <a:bodyPr/>
          <a:lstStyle/>
          <a:p>
            <a:pPr>
              <a:defRPr/>
            </a:pPr>
            <a:fld id="{A9076CA7-E463-48D6-BF84-8E148494E07B}" type="slidenum">
              <a:rPr lang="he-IL" smtClean="0"/>
              <a:pPr>
                <a:defRPr/>
              </a:pPr>
              <a:t>34</a:t>
            </a:fld>
            <a:endParaRPr lang="en-US"/>
          </a:p>
        </p:txBody>
      </p:sp>
      <p:pic>
        <p:nvPicPr>
          <p:cNvPr id="5" name="תמונה 4">
            <a:extLst>
              <a:ext uri="{FF2B5EF4-FFF2-40B4-BE49-F238E27FC236}">
                <a16:creationId xmlns:a16="http://schemas.microsoft.com/office/drawing/2014/main" id="{6E84F6FF-F03A-45B0-927D-0849293A0763}"/>
              </a:ext>
            </a:extLst>
          </p:cNvPr>
          <p:cNvPicPr>
            <a:picLocks noChangeAspect="1"/>
          </p:cNvPicPr>
          <p:nvPr/>
        </p:nvPicPr>
        <p:blipFill>
          <a:blip r:embed="rId2"/>
          <a:stretch>
            <a:fillRect/>
          </a:stretch>
        </p:blipFill>
        <p:spPr>
          <a:xfrm>
            <a:off x="5046" y="-7029"/>
            <a:ext cx="3568424" cy="1709320"/>
          </a:xfrm>
          <a:prstGeom prst="rect">
            <a:avLst/>
          </a:prstGeom>
        </p:spPr>
      </p:pic>
      <p:sp>
        <p:nvSpPr>
          <p:cNvPr id="7" name="תיבת טקסט 6">
            <a:extLst>
              <a:ext uri="{FF2B5EF4-FFF2-40B4-BE49-F238E27FC236}">
                <a16:creationId xmlns:a16="http://schemas.microsoft.com/office/drawing/2014/main" id="{F72B655F-DEDA-4A65-BFB2-D64927FE1017}"/>
              </a:ext>
            </a:extLst>
          </p:cNvPr>
          <p:cNvSpPr txBox="1"/>
          <p:nvPr/>
        </p:nvSpPr>
        <p:spPr>
          <a:xfrm>
            <a:off x="1108216" y="1692914"/>
            <a:ext cx="7258544" cy="1015663"/>
          </a:xfrm>
          <a:prstGeom prst="rect">
            <a:avLst/>
          </a:prstGeom>
          <a:noFill/>
        </p:spPr>
        <p:txBody>
          <a:bodyPr wrap="square" rtlCol="1">
            <a:spAutoFit/>
          </a:bodyPr>
          <a:lstStyle/>
          <a:p>
            <a:r>
              <a:rPr lang="he-IL" sz="2000" dirty="0"/>
              <a:t>כעת נבחר לבודד את היחידה 10 באמצעות הקפתה ברגיסטרים.</a:t>
            </a:r>
            <a:br>
              <a:rPr lang="en-US" sz="2000" dirty="0"/>
            </a:br>
            <a:r>
              <a:rPr lang="he-IL" sz="2000" dirty="0"/>
              <a:t>ולאחר מכן, את כל שאר היחידות כך שלא יהיו מסלולים עם זמן השהייה שגדול מ10.</a:t>
            </a:r>
          </a:p>
        </p:txBody>
      </p:sp>
      <p:sp>
        <p:nvSpPr>
          <p:cNvPr id="8" name="אליפסה 7">
            <a:extLst>
              <a:ext uri="{FF2B5EF4-FFF2-40B4-BE49-F238E27FC236}">
                <a16:creationId xmlns:a16="http://schemas.microsoft.com/office/drawing/2014/main" id="{C6B13DEC-DDF0-426D-A68A-BD70624D0677}"/>
              </a:ext>
            </a:extLst>
          </p:cNvPr>
          <p:cNvSpPr/>
          <p:nvPr/>
        </p:nvSpPr>
        <p:spPr>
          <a:xfrm>
            <a:off x="7041294" y="3928265"/>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6</a:t>
            </a:r>
            <a:endParaRPr lang="he-IL" dirty="0"/>
          </a:p>
        </p:txBody>
      </p:sp>
      <p:sp>
        <p:nvSpPr>
          <p:cNvPr id="9" name="אליפסה 8">
            <a:extLst>
              <a:ext uri="{FF2B5EF4-FFF2-40B4-BE49-F238E27FC236}">
                <a16:creationId xmlns:a16="http://schemas.microsoft.com/office/drawing/2014/main" id="{68669499-F181-4305-BE37-80D1D0D51A19}"/>
              </a:ext>
            </a:extLst>
          </p:cNvPr>
          <p:cNvSpPr/>
          <p:nvPr/>
        </p:nvSpPr>
        <p:spPr>
          <a:xfrm>
            <a:off x="5186480" y="3165501"/>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9</a:t>
            </a:r>
            <a:endParaRPr lang="he-IL" dirty="0"/>
          </a:p>
        </p:txBody>
      </p:sp>
      <p:sp>
        <p:nvSpPr>
          <p:cNvPr id="10" name="אליפסה 9">
            <a:extLst>
              <a:ext uri="{FF2B5EF4-FFF2-40B4-BE49-F238E27FC236}">
                <a16:creationId xmlns:a16="http://schemas.microsoft.com/office/drawing/2014/main" id="{B471E4EA-C13E-4D14-89E4-5F09309B285B}"/>
              </a:ext>
            </a:extLst>
          </p:cNvPr>
          <p:cNvSpPr/>
          <p:nvPr/>
        </p:nvSpPr>
        <p:spPr>
          <a:xfrm>
            <a:off x="5186480" y="5118820"/>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5</a:t>
            </a:r>
            <a:endParaRPr lang="he-IL" dirty="0"/>
          </a:p>
        </p:txBody>
      </p:sp>
      <p:sp>
        <p:nvSpPr>
          <p:cNvPr id="11" name="אליפסה 10">
            <a:extLst>
              <a:ext uri="{FF2B5EF4-FFF2-40B4-BE49-F238E27FC236}">
                <a16:creationId xmlns:a16="http://schemas.microsoft.com/office/drawing/2014/main" id="{AC14A3F9-1E92-421E-BCA9-7EB658270125}"/>
              </a:ext>
            </a:extLst>
          </p:cNvPr>
          <p:cNvSpPr/>
          <p:nvPr/>
        </p:nvSpPr>
        <p:spPr>
          <a:xfrm>
            <a:off x="3490973" y="3160165"/>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000" b="1" dirty="0">
                <a:solidFill>
                  <a:schemeClr val="tx1"/>
                </a:solidFill>
              </a:rPr>
              <a:t>10</a:t>
            </a:r>
          </a:p>
        </p:txBody>
      </p:sp>
      <p:sp>
        <p:nvSpPr>
          <p:cNvPr id="12" name="אליפסה 11">
            <a:extLst>
              <a:ext uri="{FF2B5EF4-FFF2-40B4-BE49-F238E27FC236}">
                <a16:creationId xmlns:a16="http://schemas.microsoft.com/office/drawing/2014/main" id="{D607483E-B346-405C-8D10-9D47CA388067}"/>
              </a:ext>
            </a:extLst>
          </p:cNvPr>
          <p:cNvSpPr/>
          <p:nvPr/>
        </p:nvSpPr>
        <p:spPr>
          <a:xfrm>
            <a:off x="1576410" y="5118493"/>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6</a:t>
            </a:r>
            <a:endParaRPr lang="he-IL" dirty="0"/>
          </a:p>
        </p:txBody>
      </p:sp>
      <p:sp>
        <p:nvSpPr>
          <p:cNvPr id="13" name="אליפסה 12">
            <a:extLst>
              <a:ext uri="{FF2B5EF4-FFF2-40B4-BE49-F238E27FC236}">
                <a16:creationId xmlns:a16="http://schemas.microsoft.com/office/drawing/2014/main" id="{E13FF085-FB5C-4159-A0F1-EC81A022EECA}"/>
              </a:ext>
            </a:extLst>
          </p:cNvPr>
          <p:cNvSpPr/>
          <p:nvPr/>
        </p:nvSpPr>
        <p:spPr>
          <a:xfrm>
            <a:off x="652140" y="3928265"/>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000" b="1" dirty="0">
                <a:solidFill>
                  <a:schemeClr val="tx1"/>
                </a:solidFill>
              </a:rPr>
              <a:t>2</a:t>
            </a:r>
          </a:p>
        </p:txBody>
      </p:sp>
      <p:cxnSp>
        <p:nvCxnSpPr>
          <p:cNvPr id="15" name="מחבר חץ ישר 14">
            <a:extLst>
              <a:ext uri="{FF2B5EF4-FFF2-40B4-BE49-F238E27FC236}">
                <a16:creationId xmlns:a16="http://schemas.microsoft.com/office/drawing/2014/main" id="{8414E128-3AF5-4617-8F25-D8EB317B21D4}"/>
              </a:ext>
            </a:extLst>
          </p:cNvPr>
          <p:cNvCxnSpPr>
            <a:cxnSpLocks/>
            <a:stCxn id="13" idx="7"/>
            <a:endCxn id="11" idx="2"/>
          </p:cNvCxnSpPr>
          <p:nvPr/>
        </p:nvCxnSpPr>
        <p:spPr>
          <a:xfrm flipV="1">
            <a:off x="1307754" y="3544215"/>
            <a:ext cx="2183219" cy="496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CBC22D00-CEC6-4A48-BCC5-8F102552E8D4}"/>
              </a:ext>
            </a:extLst>
          </p:cNvPr>
          <p:cNvCxnSpPr>
            <a:cxnSpLocks/>
          </p:cNvCxnSpPr>
          <p:nvPr/>
        </p:nvCxnSpPr>
        <p:spPr>
          <a:xfrm>
            <a:off x="-651080" y="4332013"/>
            <a:ext cx="13032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מחבר חץ ישר 20">
            <a:extLst>
              <a:ext uri="{FF2B5EF4-FFF2-40B4-BE49-F238E27FC236}">
                <a16:creationId xmlns:a16="http://schemas.microsoft.com/office/drawing/2014/main" id="{2BB95E39-1029-480B-BF3F-9A1FEC6F61BA}"/>
              </a:ext>
            </a:extLst>
          </p:cNvPr>
          <p:cNvCxnSpPr>
            <a:cxnSpLocks/>
            <a:endCxn id="12" idx="1"/>
          </p:cNvCxnSpPr>
          <p:nvPr/>
        </p:nvCxnSpPr>
        <p:spPr>
          <a:xfrm>
            <a:off x="1150819" y="4652845"/>
            <a:ext cx="538077" cy="5781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מחבר חץ ישר 22">
            <a:extLst>
              <a:ext uri="{FF2B5EF4-FFF2-40B4-BE49-F238E27FC236}">
                <a16:creationId xmlns:a16="http://schemas.microsoft.com/office/drawing/2014/main" id="{D44B29FC-BE89-4C58-8B81-5F2B867A1923}"/>
              </a:ext>
            </a:extLst>
          </p:cNvPr>
          <p:cNvCxnSpPr>
            <a:cxnSpLocks/>
            <a:endCxn id="11" idx="3"/>
          </p:cNvCxnSpPr>
          <p:nvPr/>
        </p:nvCxnSpPr>
        <p:spPr>
          <a:xfrm flipV="1">
            <a:off x="2344510" y="3815779"/>
            <a:ext cx="1258949" cy="15334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מחבר חץ ישר 24">
            <a:extLst>
              <a:ext uri="{FF2B5EF4-FFF2-40B4-BE49-F238E27FC236}">
                <a16:creationId xmlns:a16="http://schemas.microsoft.com/office/drawing/2014/main" id="{57C40527-9EB8-4070-BF68-31863FD9F899}"/>
              </a:ext>
            </a:extLst>
          </p:cNvPr>
          <p:cNvCxnSpPr>
            <a:cxnSpLocks/>
            <a:endCxn id="8" idx="2"/>
          </p:cNvCxnSpPr>
          <p:nvPr/>
        </p:nvCxnSpPr>
        <p:spPr>
          <a:xfrm flipV="1">
            <a:off x="2322374" y="4312315"/>
            <a:ext cx="4718920" cy="11797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מחבר חץ ישר 26">
            <a:extLst>
              <a:ext uri="{FF2B5EF4-FFF2-40B4-BE49-F238E27FC236}">
                <a16:creationId xmlns:a16="http://schemas.microsoft.com/office/drawing/2014/main" id="{90C421FC-8799-4DF3-90B1-24C71F7D96CE}"/>
              </a:ext>
            </a:extLst>
          </p:cNvPr>
          <p:cNvCxnSpPr>
            <a:cxnSpLocks/>
            <a:endCxn id="10" idx="2"/>
          </p:cNvCxnSpPr>
          <p:nvPr/>
        </p:nvCxnSpPr>
        <p:spPr>
          <a:xfrm>
            <a:off x="2322374" y="5502543"/>
            <a:ext cx="2864106" cy="3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מחבר חץ ישר 28">
            <a:extLst>
              <a:ext uri="{FF2B5EF4-FFF2-40B4-BE49-F238E27FC236}">
                <a16:creationId xmlns:a16="http://schemas.microsoft.com/office/drawing/2014/main" id="{71302DD7-0860-4649-8F94-C74E0E9AC02B}"/>
              </a:ext>
            </a:extLst>
          </p:cNvPr>
          <p:cNvCxnSpPr>
            <a:cxnSpLocks/>
            <a:endCxn id="9" idx="2"/>
          </p:cNvCxnSpPr>
          <p:nvPr/>
        </p:nvCxnSpPr>
        <p:spPr>
          <a:xfrm>
            <a:off x="4267310" y="3544215"/>
            <a:ext cx="919170" cy="53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מחבר חץ ישר 30">
            <a:extLst>
              <a:ext uri="{FF2B5EF4-FFF2-40B4-BE49-F238E27FC236}">
                <a16:creationId xmlns:a16="http://schemas.microsoft.com/office/drawing/2014/main" id="{490AF741-FC78-48BB-942C-71FD23F733A1}"/>
              </a:ext>
            </a:extLst>
          </p:cNvPr>
          <p:cNvCxnSpPr>
            <a:cxnSpLocks/>
            <a:stCxn id="11" idx="5"/>
            <a:endCxn id="8" idx="2"/>
          </p:cNvCxnSpPr>
          <p:nvPr/>
        </p:nvCxnSpPr>
        <p:spPr>
          <a:xfrm>
            <a:off x="4146587" y="3815779"/>
            <a:ext cx="2894707" cy="496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מחבר חץ ישר 32">
            <a:extLst>
              <a:ext uri="{FF2B5EF4-FFF2-40B4-BE49-F238E27FC236}">
                <a16:creationId xmlns:a16="http://schemas.microsoft.com/office/drawing/2014/main" id="{D78C77D7-C00A-42D0-92FF-D2D7A9011205}"/>
              </a:ext>
            </a:extLst>
          </p:cNvPr>
          <p:cNvCxnSpPr>
            <a:cxnSpLocks/>
            <a:endCxn id="8" idx="1"/>
          </p:cNvCxnSpPr>
          <p:nvPr/>
        </p:nvCxnSpPr>
        <p:spPr>
          <a:xfrm>
            <a:off x="5954580" y="3544215"/>
            <a:ext cx="1199200" cy="496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מחבר חץ ישר 34">
            <a:extLst>
              <a:ext uri="{FF2B5EF4-FFF2-40B4-BE49-F238E27FC236}">
                <a16:creationId xmlns:a16="http://schemas.microsoft.com/office/drawing/2014/main" id="{0E263612-8319-49A2-BC5E-BEA4CBFBDEF1}"/>
              </a:ext>
            </a:extLst>
          </p:cNvPr>
          <p:cNvCxnSpPr>
            <a:cxnSpLocks/>
            <a:endCxn id="8" idx="3"/>
          </p:cNvCxnSpPr>
          <p:nvPr/>
        </p:nvCxnSpPr>
        <p:spPr>
          <a:xfrm flipV="1">
            <a:off x="5954580" y="4583879"/>
            <a:ext cx="1199200" cy="8861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מחבר חץ ישר 36">
            <a:extLst>
              <a:ext uri="{FF2B5EF4-FFF2-40B4-BE49-F238E27FC236}">
                <a16:creationId xmlns:a16="http://schemas.microsoft.com/office/drawing/2014/main" id="{AC84D207-06A1-4BCC-8B8D-6DABA24F7AF0}"/>
              </a:ext>
            </a:extLst>
          </p:cNvPr>
          <p:cNvCxnSpPr>
            <a:cxnSpLocks/>
          </p:cNvCxnSpPr>
          <p:nvPr/>
        </p:nvCxnSpPr>
        <p:spPr>
          <a:xfrm>
            <a:off x="7809394" y="4312315"/>
            <a:ext cx="13032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7" name="דיו 16">
                <a:extLst>
                  <a:ext uri="{FF2B5EF4-FFF2-40B4-BE49-F238E27FC236}">
                    <a16:creationId xmlns:a16="http://schemas.microsoft.com/office/drawing/2014/main" id="{CE38D9BB-4158-4701-B4B4-F50F794C60D5}"/>
                  </a:ext>
                </a:extLst>
              </p14:cNvPr>
              <p14:cNvContentPartPr/>
              <p14:nvPr/>
            </p14:nvContentPartPr>
            <p14:xfrm>
              <a:off x="3723017" y="1128017"/>
              <a:ext cx="3114720" cy="5888880"/>
            </p14:xfrm>
          </p:contentPart>
        </mc:Choice>
        <mc:Fallback xmlns="">
          <p:pic>
            <p:nvPicPr>
              <p:cNvPr id="17" name="דיו 16">
                <a:extLst>
                  <a:ext uri="{FF2B5EF4-FFF2-40B4-BE49-F238E27FC236}">
                    <a16:creationId xmlns:a16="http://schemas.microsoft.com/office/drawing/2014/main" id="{CE38D9BB-4158-4701-B4B4-F50F794C60D5}"/>
                  </a:ext>
                </a:extLst>
              </p:cNvPr>
              <p:cNvPicPr/>
              <p:nvPr/>
            </p:nvPicPr>
            <p:blipFill>
              <a:blip r:embed="rId4"/>
              <a:stretch>
                <a:fillRect/>
              </a:stretch>
            </p:blipFill>
            <p:spPr>
              <a:xfrm>
                <a:off x="3714377" y="1119377"/>
                <a:ext cx="3132360" cy="5906520"/>
              </a:xfrm>
              <a:prstGeom prst="rect">
                <a:avLst/>
              </a:prstGeom>
            </p:spPr>
          </p:pic>
        </mc:Fallback>
      </mc:AlternateContent>
      <p:grpSp>
        <p:nvGrpSpPr>
          <p:cNvPr id="22" name="קבוצה 21">
            <a:extLst>
              <a:ext uri="{FF2B5EF4-FFF2-40B4-BE49-F238E27FC236}">
                <a16:creationId xmlns:a16="http://schemas.microsoft.com/office/drawing/2014/main" id="{AD3F4615-F402-4B8C-8FE7-926E73413D7B}"/>
              </a:ext>
            </a:extLst>
          </p:cNvPr>
          <p:cNvGrpSpPr/>
          <p:nvPr/>
        </p:nvGrpSpPr>
        <p:grpSpPr>
          <a:xfrm>
            <a:off x="2544377" y="1075457"/>
            <a:ext cx="5716080" cy="5784840"/>
            <a:chOff x="2544377" y="1075457"/>
            <a:chExt cx="5716080" cy="5784840"/>
          </a:xfrm>
        </p:grpSpPr>
        <mc:AlternateContent xmlns:mc="http://schemas.openxmlformats.org/markup-compatibility/2006" xmlns:p14="http://schemas.microsoft.com/office/powerpoint/2010/main">
          <mc:Choice Requires="p14">
            <p:contentPart p14:bwMode="auto" r:id="rId5">
              <p14:nvContentPartPr>
                <p14:cNvPr id="6" name="דיו 5">
                  <a:extLst>
                    <a:ext uri="{FF2B5EF4-FFF2-40B4-BE49-F238E27FC236}">
                      <a16:creationId xmlns:a16="http://schemas.microsoft.com/office/drawing/2014/main" id="{FF22B39C-EAD6-4C2D-8E0A-F3973FF9AF94}"/>
                    </a:ext>
                  </a:extLst>
                </p14:cNvPr>
                <p14:cNvContentPartPr/>
                <p14:nvPr/>
              </p14:nvContentPartPr>
              <p14:xfrm>
                <a:off x="2544377" y="1288217"/>
                <a:ext cx="998280" cy="5572080"/>
              </p14:xfrm>
            </p:contentPart>
          </mc:Choice>
          <mc:Fallback xmlns="">
            <p:pic>
              <p:nvPicPr>
                <p:cNvPr id="6" name="דיו 5">
                  <a:extLst>
                    <a:ext uri="{FF2B5EF4-FFF2-40B4-BE49-F238E27FC236}">
                      <a16:creationId xmlns:a16="http://schemas.microsoft.com/office/drawing/2014/main" id="{FF22B39C-EAD6-4C2D-8E0A-F3973FF9AF94}"/>
                    </a:ext>
                  </a:extLst>
                </p:cNvPr>
                <p:cNvPicPr/>
                <p:nvPr/>
              </p:nvPicPr>
              <p:blipFill>
                <a:blip r:embed="rId6"/>
                <a:stretch>
                  <a:fillRect/>
                </a:stretch>
              </p:blipFill>
              <p:spPr>
                <a:xfrm>
                  <a:off x="2535737" y="1279577"/>
                  <a:ext cx="1015920" cy="5589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דיו 13">
                  <a:extLst>
                    <a:ext uri="{FF2B5EF4-FFF2-40B4-BE49-F238E27FC236}">
                      <a16:creationId xmlns:a16="http://schemas.microsoft.com/office/drawing/2014/main" id="{8A797F73-8786-405F-AE53-1EEA3EACBFD5}"/>
                    </a:ext>
                  </a:extLst>
                </p14:cNvPr>
                <p14:cNvContentPartPr/>
                <p14:nvPr/>
              </p14:nvContentPartPr>
              <p14:xfrm>
                <a:off x="3542297" y="1075457"/>
                <a:ext cx="1158480" cy="5555880"/>
              </p14:xfrm>
            </p:contentPart>
          </mc:Choice>
          <mc:Fallback xmlns="">
            <p:pic>
              <p:nvPicPr>
                <p:cNvPr id="14" name="דיו 13">
                  <a:extLst>
                    <a:ext uri="{FF2B5EF4-FFF2-40B4-BE49-F238E27FC236}">
                      <a16:creationId xmlns:a16="http://schemas.microsoft.com/office/drawing/2014/main" id="{8A797F73-8786-405F-AE53-1EEA3EACBFD5}"/>
                    </a:ext>
                  </a:extLst>
                </p:cNvPr>
                <p:cNvPicPr/>
                <p:nvPr/>
              </p:nvPicPr>
              <p:blipFill>
                <a:blip r:embed="rId8"/>
                <a:stretch>
                  <a:fillRect/>
                </a:stretch>
              </p:blipFill>
              <p:spPr>
                <a:xfrm>
                  <a:off x="3533657" y="1066817"/>
                  <a:ext cx="1176120" cy="5573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דיו 19">
                  <a:extLst>
                    <a:ext uri="{FF2B5EF4-FFF2-40B4-BE49-F238E27FC236}">
                      <a16:creationId xmlns:a16="http://schemas.microsoft.com/office/drawing/2014/main" id="{CC509F21-A26B-4213-9996-A12AF80EE549}"/>
                    </a:ext>
                  </a:extLst>
                </p14:cNvPr>
                <p14:cNvContentPartPr/>
                <p14:nvPr/>
              </p14:nvContentPartPr>
              <p14:xfrm>
                <a:off x="3476777" y="1599874"/>
                <a:ext cx="4783680" cy="5084280"/>
              </p14:xfrm>
            </p:contentPart>
          </mc:Choice>
          <mc:Fallback xmlns="">
            <p:pic>
              <p:nvPicPr>
                <p:cNvPr id="20" name="דיו 19">
                  <a:extLst>
                    <a:ext uri="{FF2B5EF4-FFF2-40B4-BE49-F238E27FC236}">
                      <a16:creationId xmlns:a16="http://schemas.microsoft.com/office/drawing/2014/main" id="{CC509F21-A26B-4213-9996-A12AF80EE549}"/>
                    </a:ext>
                  </a:extLst>
                </p:cNvPr>
                <p:cNvPicPr/>
                <p:nvPr/>
              </p:nvPicPr>
              <p:blipFill>
                <a:blip r:embed="rId10"/>
                <a:stretch>
                  <a:fillRect/>
                </a:stretch>
              </p:blipFill>
              <p:spPr>
                <a:xfrm>
                  <a:off x="3468137" y="1591234"/>
                  <a:ext cx="4801320" cy="5101920"/>
                </a:xfrm>
                <a:prstGeom prst="rect">
                  <a:avLst/>
                </a:prstGeom>
              </p:spPr>
            </p:pic>
          </mc:Fallback>
        </mc:AlternateContent>
      </p:grpSp>
      <p:grpSp>
        <p:nvGrpSpPr>
          <p:cNvPr id="36" name="קבוצה 35">
            <a:extLst>
              <a:ext uri="{FF2B5EF4-FFF2-40B4-BE49-F238E27FC236}">
                <a16:creationId xmlns:a16="http://schemas.microsoft.com/office/drawing/2014/main" id="{0CCDD6C5-1BCA-40B7-B721-29840D6AD600}"/>
              </a:ext>
            </a:extLst>
          </p:cNvPr>
          <p:cNvGrpSpPr/>
          <p:nvPr/>
        </p:nvGrpSpPr>
        <p:grpSpPr>
          <a:xfrm>
            <a:off x="3205470" y="2467145"/>
            <a:ext cx="22320" cy="11520"/>
            <a:chOff x="3205470" y="2467145"/>
            <a:chExt cx="22320" cy="11520"/>
          </a:xfrm>
        </p:grpSpPr>
        <mc:AlternateContent xmlns:mc="http://schemas.openxmlformats.org/markup-compatibility/2006" xmlns:p14="http://schemas.microsoft.com/office/powerpoint/2010/main">
          <mc:Choice Requires="p14">
            <p:contentPart p14:bwMode="auto" r:id="rId11">
              <p14:nvContentPartPr>
                <p14:cNvPr id="24" name="דיו 23">
                  <a:extLst>
                    <a:ext uri="{FF2B5EF4-FFF2-40B4-BE49-F238E27FC236}">
                      <a16:creationId xmlns:a16="http://schemas.microsoft.com/office/drawing/2014/main" id="{FFCF74C3-EDCE-4E8C-B53B-9D25A887D318}"/>
                    </a:ext>
                  </a:extLst>
                </p14:cNvPr>
                <p14:cNvContentPartPr/>
                <p14:nvPr/>
              </p14:nvContentPartPr>
              <p14:xfrm>
                <a:off x="3227430" y="2478305"/>
                <a:ext cx="360" cy="360"/>
              </p14:xfrm>
            </p:contentPart>
          </mc:Choice>
          <mc:Fallback xmlns="">
            <p:pic>
              <p:nvPicPr>
                <p:cNvPr id="24" name="דיו 23">
                  <a:extLst>
                    <a:ext uri="{FF2B5EF4-FFF2-40B4-BE49-F238E27FC236}">
                      <a16:creationId xmlns:a16="http://schemas.microsoft.com/office/drawing/2014/main" id="{FFCF74C3-EDCE-4E8C-B53B-9D25A887D318}"/>
                    </a:ext>
                  </a:extLst>
                </p:cNvPr>
                <p:cNvPicPr/>
                <p:nvPr/>
              </p:nvPicPr>
              <p:blipFill>
                <a:blip r:embed="rId12"/>
                <a:stretch>
                  <a:fillRect/>
                </a:stretch>
              </p:blipFill>
              <p:spPr>
                <a:xfrm>
                  <a:off x="3218790" y="24696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דיו 25">
                  <a:extLst>
                    <a:ext uri="{FF2B5EF4-FFF2-40B4-BE49-F238E27FC236}">
                      <a16:creationId xmlns:a16="http://schemas.microsoft.com/office/drawing/2014/main" id="{B8BE026F-E13F-40FF-AF46-4350B773AC93}"/>
                    </a:ext>
                  </a:extLst>
                </p14:cNvPr>
                <p14:cNvContentPartPr/>
                <p14:nvPr/>
              </p14:nvContentPartPr>
              <p14:xfrm>
                <a:off x="3205470" y="2467145"/>
                <a:ext cx="360" cy="360"/>
              </p14:xfrm>
            </p:contentPart>
          </mc:Choice>
          <mc:Fallback xmlns="">
            <p:pic>
              <p:nvPicPr>
                <p:cNvPr id="26" name="דיו 25">
                  <a:extLst>
                    <a:ext uri="{FF2B5EF4-FFF2-40B4-BE49-F238E27FC236}">
                      <a16:creationId xmlns:a16="http://schemas.microsoft.com/office/drawing/2014/main" id="{B8BE026F-E13F-40FF-AF46-4350B773AC93}"/>
                    </a:ext>
                  </a:extLst>
                </p:cNvPr>
                <p:cNvPicPr/>
                <p:nvPr/>
              </p:nvPicPr>
              <p:blipFill>
                <a:blip r:embed="rId12"/>
                <a:stretch>
                  <a:fillRect/>
                </a:stretch>
              </p:blipFill>
              <p:spPr>
                <a:xfrm>
                  <a:off x="3196830" y="24585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דיו 27">
                  <a:extLst>
                    <a:ext uri="{FF2B5EF4-FFF2-40B4-BE49-F238E27FC236}">
                      <a16:creationId xmlns:a16="http://schemas.microsoft.com/office/drawing/2014/main" id="{6C83302E-C41A-46D8-A116-F910BDE1CEDE}"/>
                    </a:ext>
                  </a:extLst>
                </p14:cNvPr>
                <p14:cNvContentPartPr/>
                <p14:nvPr/>
              </p14:nvContentPartPr>
              <p14:xfrm>
                <a:off x="3205470" y="2467145"/>
                <a:ext cx="360" cy="360"/>
              </p14:xfrm>
            </p:contentPart>
          </mc:Choice>
          <mc:Fallback xmlns="">
            <p:pic>
              <p:nvPicPr>
                <p:cNvPr id="28" name="דיו 27">
                  <a:extLst>
                    <a:ext uri="{FF2B5EF4-FFF2-40B4-BE49-F238E27FC236}">
                      <a16:creationId xmlns:a16="http://schemas.microsoft.com/office/drawing/2014/main" id="{6C83302E-C41A-46D8-A116-F910BDE1CEDE}"/>
                    </a:ext>
                  </a:extLst>
                </p:cNvPr>
                <p:cNvPicPr/>
                <p:nvPr/>
              </p:nvPicPr>
              <p:blipFill>
                <a:blip r:embed="rId12"/>
                <a:stretch>
                  <a:fillRect/>
                </a:stretch>
              </p:blipFill>
              <p:spPr>
                <a:xfrm>
                  <a:off x="3196830" y="2458505"/>
                  <a:ext cx="18000" cy="18000"/>
                </a:xfrm>
                <a:prstGeom prst="rect">
                  <a:avLst/>
                </a:prstGeom>
              </p:spPr>
            </p:pic>
          </mc:Fallback>
        </mc:AlternateContent>
      </p:grpSp>
      <p:grpSp>
        <p:nvGrpSpPr>
          <p:cNvPr id="34" name="קבוצה 33">
            <a:extLst>
              <a:ext uri="{FF2B5EF4-FFF2-40B4-BE49-F238E27FC236}">
                <a16:creationId xmlns:a16="http://schemas.microsoft.com/office/drawing/2014/main" id="{99350720-5B47-4B29-8834-E55DE26B1922}"/>
              </a:ext>
            </a:extLst>
          </p:cNvPr>
          <p:cNvGrpSpPr/>
          <p:nvPr/>
        </p:nvGrpSpPr>
        <p:grpSpPr>
          <a:xfrm>
            <a:off x="2070750" y="3799865"/>
            <a:ext cx="360" cy="99720"/>
            <a:chOff x="2070750" y="3799865"/>
            <a:chExt cx="360" cy="99720"/>
          </a:xfrm>
        </p:grpSpPr>
        <mc:AlternateContent xmlns:mc="http://schemas.openxmlformats.org/markup-compatibility/2006" xmlns:p14="http://schemas.microsoft.com/office/powerpoint/2010/main">
          <mc:Choice Requires="p14">
            <p:contentPart p14:bwMode="auto" r:id="rId15">
              <p14:nvContentPartPr>
                <p14:cNvPr id="30" name="דיו 29">
                  <a:extLst>
                    <a:ext uri="{FF2B5EF4-FFF2-40B4-BE49-F238E27FC236}">
                      <a16:creationId xmlns:a16="http://schemas.microsoft.com/office/drawing/2014/main" id="{02B4308B-3CF0-4AFF-AC13-D12243475EDE}"/>
                    </a:ext>
                  </a:extLst>
                </p14:cNvPr>
                <p14:cNvContentPartPr/>
                <p14:nvPr/>
              </p14:nvContentPartPr>
              <p14:xfrm>
                <a:off x="2070750" y="3799865"/>
                <a:ext cx="360" cy="360"/>
              </p14:xfrm>
            </p:contentPart>
          </mc:Choice>
          <mc:Fallback xmlns="">
            <p:pic>
              <p:nvPicPr>
                <p:cNvPr id="30" name="דיו 29">
                  <a:extLst>
                    <a:ext uri="{FF2B5EF4-FFF2-40B4-BE49-F238E27FC236}">
                      <a16:creationId xmlns:a16="http://schemas.microsoft.com/office/drawing/2014/main" id="{02B4308B-3CF0-4AFF-AC13-D12243475EDE}"/>
                    </a:ext>
                  </a:extLst>
                </p:cNvPr>
                <p:cNvPicPr/>
                <p:nvPr/>
              </p:nvPicPr>
              <p:blipFill>
                <a:blip r:embed="rId12"/>
                <a:stretch>
                  <a:fillRect/>
                </a:stretch>
              </p:blipFill>
              <p:spPr>
                <a:xfrm>
                  <a:off x="2061750" y="3791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2" name="דיו 31">
                  <a:extLst>
                    <a:ext uri="{FF2B5EF4-FFF2-40B4-BE49-F238E27FC236}">
                      <a16:creationId xmlns:a16="http://schemas.microsoft.com/office/drawing/2014/main" id="{B2BFFBB2-0F12-4E4C-B530-E3910A8B6841}"/>
                    </a:ext>
                  </a:extLst>
                </p14:cNvPr>
                <p14:cNvContentPartPr/>
                <p14:nvPr/>
              </p14:nvContentPartPr>
              <p14:xfrm>
                <a:off x="2070750" y="3899225"/>
                <a:ext cx="360" cy="360"/>
              </p14:xfrm>
            </p:contentPart>
          </mc:Choice>
          <mc:Fallback xmlns="">
            <p:pic>
              <p:nvPicPr>
                <p:cNvPr id="32" name="דיו 31">
                  <a:extLst>
                    <a:ext uri="{FF2B5EF4-FFF2-40B4-BE49-F238E27FC236}">
                      <a16:creationId xmlns:a16="http://schemas.microsoft.com/office/drawing/2014/main" id="{B2BFFBB2-0F12-4E4C-B530-E3910A8B6841}"/>
                    </a:ext>
                  </a:extLst>
                </p:cNvPr>
                <p:cNvPicPr/>
                <p:nvPr/>
              </p:nvPicPr>
              <p:blipFill>
                <a:blip r:embed="rId12"/>
                <a:stretch>
                  <a:fillRect/>
                </a:stretch>
              </p:blipFill>
              <p:spPr>
                <a:xfrm>
                  <a:off x="2061750" y="3890585"/>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38" name="דיו 37">
                <a:extLst>
                  <a:ext uri="{FF2B5EF4-FFF2-40B4-BE49-F238E27FC236}">
                    <a16:creationId xmlns:a16="http://schemas.microsoft.com/office/drawing/2014/main" id="{CCCB3F7F-281B-46D9-A81E-E47460EB4731}"/>
                  </a:ext>
                </a:extLst>
              </p14:cNvPr>
              <p14:cNvContentPartPr/>
              <p14:nvPr/>
            </p14:nvContentPartPr>
            <p14:xfrm>
              <a:off x="4494630" y="2643185"/>
              <a:ext cx="360" cy="360"/>
            </p14:xfrm>
          </p:contentPart>
        </mc:Choice>
        <mc:Fallback xmlns="">
          <p:pic>
            <p:nvPicPr>
              <p:cNvPr id="38" name="דיו 37">
                <a:extLst>
                  <a:ext uri="{FF2B5EF4-FFF2-40B4-BE49-F238E27FC236}">
                    <a16:creationId xmlns:a16="http://schemas.microsoft.com/office/drawing/2014/main" id="{CCCB3F7F-281B-46D9-A81E-E47460EB4731}"/>
                  </a:ext>
                </a:extLst>
              </p:cNvPr>
              <p:cNvPicPr/>
              <p:nvPr/>
            </p:nvPicPr>
            <p:blipFill>
              <a:blip r:embed="rId12"/>
              <a:stretch>
                <a:fillRect/>
              </a:stretch>
            </p:blipFill>
            <p:spPr>
              <a:xfrm>
                <a:off x="4485990" y="26345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9" name="דיו 38">
                <a:extLst>
                  <a:ext uri="{FF2B5EF4-FFF2-40B4-BE49-F238E27FC236}">
                    <a16:creationId xmlns:a16="http://schemas.microsoft.com/office/drawing/2014/main" id="{360D98B4-65DC-4E0C-9919-B09F4DC12CF8}"/>
                  </a:ext>
                </a:extLst>
              </p14:cNvPr>
              <p14:cNvContentPartPr/>
              <p14:nvPr/>
            </p14:nvContentPartPr>
            <p14:xfrm>
              <a:off x="3778230" y="1134425"/>
              <a:ext cx="360" cy="360"/>
            </p14:xfrm>
          </p:contentPart>
        </mc:Choice>
        <mc:Fallback xmlns="">
          <p:pic>
            <p:nvPicPr>
              <p:cNvPr id="39" name="דיו 38">
                <a:extLst>
                  <a:ext uri="{FF2B5EF4-FFF2-40B4-BE49-F238E27FC236}">
                    <a16:creationId xmlns:a16="http://schemas.microsoft.com/office/drawing/2014/main" id="{360D98B4-65DC-4E0C-9919-B09F4DC12CF8}"/>
                  </a:ext>
                </a:extLst>
              </p:cNvPr>
              <p:cNvPicPr/>
              <p:nvPr/>
            </p:nvPicPr>
            <p:blipFill>
              <a:blip r:embed="rId12"/>
              <a:stretch>
                <a:fillRect/>
              </a:stretch>
            </p:blipFill>
            <p:spPr>
              <a:xfrm>
                <a:off x="3769590" y="11254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דיו 39">
                <a:extLst>
                  <a:ext uri="{FF2B5EF4-FFF2-40B4-BE49-F238E27FC236}">
                    <a16:creationId xmlns:a16="http://schemas.microsoft.com/office/drawing/2014/main" id="{9E6B4228-6082-4DC5-807E-03FC852901F0}"/>
                  </a:ext>
                </a:extLst>
              </p14:cNvPr>
              <p14:cNvContentPartPr/>
              <p14:nvPr/>
            </p14:nvContentPartPr>
            <p14:xfrm>
              <a:off x="4473030" y="2941265"/>
              <a:ext cx="4680" cy="360"/>
            </p14:xfrm>
          </p:contentPart>
        </mc:Choice>
        <mc:Fallback xmlns="">
          <p:pic>
            <p:nvPicPr>
              <p:cNvPr id="40" name="דיו 39">
                <a:extLst>
                  <a:ext uri="{FF2B5EF4-FFF2-40B4-BE49-F238E27FC236}">
                    <a16:creationId xmlns:a16="http://schemas.microsoft.com/office/drawing/2014/main" id="{9E6B4228-6082-4DC5-807E-03FC852901F0}"/>
                  </a:ext>
                </a:extLst>
              </p:cNvPr>
              <p:cNvPicPr/>
              <p:nvPr/>
            </p:nvPicPr>
            <p:blipFill>
              <a:blip r:embed="rId20"/>
              <a:stretch>
                <a:fillRect/>
              </a:stretch>
            </p:blipFill>
            <p:spPr>
              <a:xfrm>
                <a:off x="4464030" y="2932265"/>
                <a:ext cx="22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דיו 40">
                <a:extLst>
                  <a:ext uri="{FF2B5EF4-FFF2-40B4-BE49-F238E27FC236}">
                    <a16:creationId xmlns:a16="http://schemas.microsoft.com/office/drawing/2014/main" id="{A12BF4BF-F72C-472D-B38A-3937447C664A}"/>
                  </a:ext>
                </a:extLst>
              </p14:cNvPr>
              <p14:cNvContentPartPr/>
              <p14:nvPr/>
            </p14:nvContentPartPr>
            <p14:xfrm>
              <a:off x="4626390" y="2908145"/>
              <a:ext cx="360" cy="360"/>
            </p14:xfrm>
          </p:contentPart>
        </mc:Choice>
        <mc:Fallback xmlns="">
          <p:pic>
            <p:nvPicPr>
              <p:cNvPr id="41" name="דיו 40">
                <a:extLst>
                  <a:ext uri="{FF2B5EF4-FFF2-40B4-BE49-F238E27FC236}">
                    <a16:creationId xmlns:a16="http://schemas.microsoft.com/office/drawing/2014/main" id="{A12BF4BF-F72C-472D-B38A-3937447C664A}"/>
                  </a:ext>
                </a:extLst>
              </p:cNvPr>
              <p:cNvPicPr/>
              <p:nvPr/>
            </p:nvPicPr>
            <p:blipFill>
              <a:blip r:embed="rId12"/>
              <a:stretch>
                <a:fillRect/>
              </a:stretch>
            </p:blipFill>
            <p:spPr>
              <a:xfrm>
                <a:off x="4617750" y="2899145"/>
                <a:ext cx="18000" cy="18000"/>
              </a:xfrm>
              <a:prstGeom prst="rect">
                <a:avLst/>
              </a:prstGeom>
            </p:spPr>
          </p:pic>
        </mc:Fallback>
      </mc:AlternateContent>
    </p:spTree>
    <p:extLst>
      <p:ext uri="{BB962C8B-B14F-4D97-AF65-F5344CB8AC3E}">
        <p14:creationId xmlns:p14="http://schemas.microsoft.com/office/powerpoint/2010/main" val="359740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000" fill="hold"/>
                                        <p:tgtEl>
                                          <p:spTgt spid="17"/>
                                        </p:tgtEl>
                                        <p:attrNameLst>
                                          <p:attrName>drawProgress</p:attrName>
                                        </p:attrNameLst>
                                      </p:cBhvr>
                                      <p:tavLst>
                                        <p:tav tm="0">
                                          <p:val>
                                            <p:fltVal val="0"/>
                                          </p:val>
                                        </p:tav>
                                        <p:tav tm="100000">
                                          <p:val>
                                            <p:fltVal val="1"/>
                                          </p:val>
                                        </p:tav>
                                      </p:tavLst>
                                    </p:anim>
                                  </p:childTnLst>
                                </p:cTn>
                              </p:par>
                              <p:par>
                                <p:cTn id="8" presetID="63"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 calcmode="lin" valueType="num">
                                      <p:cBhvr>
                                        <p:cTn id="10" dur="2000" fill="hold"/>
                                        <p:tgtEl>
                                          <p:spTgt spid="22"/>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FC6F1-5CF5-4DB4-9EB5-D514241CF218}"/>
              </a:ext>
            </a:extLst>
          </p:cNvPr>
          <p:cNvSpPr>
            <a:spLocks noGrp="1"/>
          </p:cNvSpPr>
          <p:nvPr>
            <p:ph type="title"/>
          </p:nvPr>
        </p:nvSpPr>
        <p:spPr/>
        <p:txBody>
          <a:bodyPr/>
          <a:lstStyle/>
          <a:p>
            <a:pPr algn="r"/>
            <a:r>
              <a:rPr lang="he-IL" dirty="0"/>
              <a:t>תרגיל יבש 3</a:t>
            </a:r>
          </a:p>
        </p:txBody>
      </p:sp>
      <p:sp>
        <p:nvSpPr>
          <p:cNvPr id="4" name="מציין מיקום של מספר שקופית 3">
            <a:extLst>
              <a:ext uri="{FF2B5EF4-FFF2-40B4-BE49-F238E27FC236}">
                <a16:creationId xmlns:a16="http://schemas.microsoft.com/office/drawing/2014/main" id="{2499D000-945A-4F9C-B7C9-87E33B4E7250}"/>
              </a:ext>
            </a:extLst>
          </p:cNvPr>
          <p:cNvSpPr>
            <a:spLocks noGrp="1"/>
          </p:cNvSpPr>
          <p:nvPr>
            <p:ph type="sldNum" sz="quarter" idx="12"/>
          </p:nvPr>
        </p:nvSpPr>
        <p:spPr/>
        <p:txBody>
          <a:bodyPr/>
          <a:lstStyle/>
          <a:p>
            <a:pPr>
              <a:defRPr/>
            </a:pPr>
            <a:fld id="{A9076CA7-E463-48D6-BF84-8E148494E07B}" type="slidenum">
              <a:rPr lang="he-IL" smtClean="0"/>
              <a:pPr>
                <a:defRPr/>
              </a:pPr>
              <a:t>35</a:t>
            </a:fld>
            <a:endParaRPr lang="en-US"/>
          </a:p>
        </p:txBody>
      </p:sp>
      <p:pic>
        <p:nvPicPr>
          <p:cNvPr id="5" name="תמונה 4">
            <a:extLst>
              <a:ext uri="{FF2B5EF4-FFF2-40B4-BE49-F238E27FC236}">
                <a16:creationId xmlns:a16="http://schemas.microsoft.com/office/drawing/2014/main" id="{6E84F6FF-F03A-45B0-927D-0849293A0763}"/>
              </a:ext>
            </a:extLst>
          </p:cNvPr>
          <p:cNvPicPr>
            <a:picLocks noChangeAspect="1"/>
          </p:cNvPicPr>
          <p:nvPr/>
        </p:nvPicPr>
        <p:blipFill>
          <a:blip r:embed="rId2"/>
          <a:stretch>
            <a:fillRect/>
          </a:stretch>
        </p:blipFill>
        <p:spPr>
          <a:xfrm>
            <a:off x="5046" y="-7029"/>
            <a:ext cx="3568424" cy="1709320"/>
          </a:xfrm>
          <a:prstGeom prst="rect">
            <a:avLst/>
          </a:prstGeom>
        </p:spPr>
      </p:pic>
      <mc:AlternateContent xmlns:mc="http://schemas.openxmlformats.org/markup-compatibility/2006" xmlns:a14="http://schemas.microsoft.com/office/drawing/2010/main">
        <mc:Choice Requires="a14">
          <p:sp>
            <p:nvSpPr>
              <p:cNvPr id="7" name="תיבת טקסט 6">
                <a:extLst>
                  <a:ext uri="{FF2B5EF4-FFF2-40B4-BE49-F238E27FC236}">
                    <a16:creationId xmlns:a16="http://schemas.microsoft.com/office/drawing/2014/main" id="{F72B655F-DEDA-4A65-BFB2-D64927FE1017}"/>
                  </a:ext>
                </a:extLst>
              </p:cNvPr>
              <p:cNvSpPr txBox="1"/>
              <p:nvPr/>
            </p:nvSpPr>
            <p:spPr>
              <a:xfrm>
                <a:off x="1277393" y="1748003"/>
                <a:ext cx="7258544" cy="1361014"/>
              </a:xfrm>
              <a:prstGeom prst="rect">
                <a:avLst/>
              </a:prstGeom>
              <a:noFill/>
            </p:spPr>
            <p:txBody>
              <a:bodyPr wrap="square" rtlCol="1">
                <a:spAutoFit/>
              </a:bodyPr>
              <a:lstStyle/>
              <a:p>
                <a:r>
                  <a:rPr lang="he-IL" sz="2000" dirty="0"/>
                  <a:t>נשים לב שכדי לקבל </a:t>
                </a:r>
                <a:r>
                  <a:rPr lang="en-US" sz="2000" dirty="0"/>
                  <a:t>throughput</a:t>
                </a:r>
                <a:r>
                  <a:rPr lang="he-IL" sz="2000" dirty="0"/>
                  <a:t> מקסימלי, אנחנו נרצה </a:t>
                </a:r>
                <a14:m>
                  <m:oMath xmlns:m="http://schemas.openxmlformats.org/officeDocument/2006/math">
                    <m:sSub>
                      <m:sSubPr>
                        <m:ctrlPr>
                          <a:rPr lang="he-IL"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𝑐𝑙𝑘</m:t>
                        </m:r>
                      </m:sub>
                    </m:sSub>
                  </m:oMath>
                </a14:m>
                <a:r>
                  <a:rPr lang="he-IL" sz="2000" dirty="0"/>
                  <a:t>מינימלי. </a:t>
                </a:r>
                <a:br>
                  <a:rPr lang="en-US" sz="2000" dirty="0"/>
                </a:br>
                <a:r>
                  <a:rPr lang="he-IL" sz="2000" dirty="0"/>
                  <a:t>לכן נרצה לבודד את 10 ברגיסטרים מסוג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𝐴</m:t>
                        </m:r>
                      </m:sub>
                    </m:sSub>
                  </m:oMath>
                </a14:m>
                <a:r>
                  <a:rPr lang="he-IL" sz="2000" dirty="0"/>
                  <a:t> שיתנו לנו את המבוקש.(הכתומים)</a:t>
                </a:r>
                <a:br>
                  <a:rPr lang="en-US" sz="2000" dirty="0"/>
                </a:br>
                <a:r>
                  <a:rPr lang="he-IL" sz="2000" dirty="0"/>
                  <a:t>שאר הרגיסטרים יכולים להיות מסוג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𝐵</m:t>
                        </m:r>
                      </m:sub>
                    </m:sSub>
                  </m:oMath>
                </a14:m>
                <a:r>
                  <a:rPr lang="he-IL" sz="2000" dirty="0"/>
                  <a:t> (כחולים)</a:t>
                </a:r>
              </a:p>
            </p:txBody>
          </p:sp>
        </mc:Choice>
        <mc:Fallback xmlns="">
          <p:sp>
            <p:nvSpPr>
              <p:cNvPr id="7" name="תיבת טקסט 6">
                <a:extLst>
                  <a:ext uri="{FF2B5EF4-FFF2-40B4-BE49-F238E27FC236}">
                    <a16:creationId xmlns:a16="http://schemas.microsoft.com/office/drawing/2014/main" id="{F72B655F-DEDA-4A65-BFB2-D64927FE1017}"/>
                  </a:ext>
                </a:extLst>
              </p:cNvPr>
              <p:cNvSpPr txBox="1">
                <a:spLocks noRot="1" noChangeAspect="1" noMove="1" noResize="1" noEditPoints="1" noAdjustHandles="1" noChangeArrowheads="1" noChangeShapeType="1" noTextEdit="1"/>
              </p:cNvSpPr>
              <p:nvPr/>
            </p:nvSpPr>
            <p:spPr>
              <a:xfrm>
                <a:off x="1277393" y="1748003"/>
                <a:ext cx="7258544" cy="1361014"/>
              </a:xfrm>
              <a:prstGeom prst="rect">
                <a:avLst/>
              </a:prstGeom>
              <a:blipFill>
                <a:blip r:embed="rId3"/>
                <a:stretch>
                  <a:fillRect t="-2242" r="-924" b="-4933"/>
                </a:stretch>
              </a:blipFill>
            </p:spPr>
            <p:txBody>
              <a:bodyPr/>
              <a:lstStyle/>
              <a:p>
                <a:r>
                  <a:rPr lang="he-IL">
                    <a:noFill/>
                  </a:rPr>
                  <a:t> </a:t>
                </a:r>
              </a:p>
            </p:txBody>
          </p:sp>
        </mc:Fallback>
      </mc:AlternateContent>
      <p:sp>
        <p:nvSpPr>
          <p:cNvPr id="8" name="אליפסה 7">
            <a:extLst>
              <a:ext uri="{FF2B5EF4-FFF2-40B4-BE49-F238E27FC236}">
                <a16:creationId xmlns:a16="http://schemas.microsoft.com/office/drawing/2014/main" id="{C6B13DEC-DDF0-426D-A68A-BD70624D0677}"/>
              </a:ext>
            </a:extLst>
          </p:cNvPr>
          <p:cNvSpPr/>
          <p:nvPr/>
        </p:nvSpPr>
        <p:spPr>
          <a:xfrm>
            <a:off x="7041294" y="3928265"/>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6</a:t>
            </a:r>
            <a:endParaRPr lang="he-IL" dirty="0"/>
          </a:p>
        </p:txBody>
      </p:sp>
      <p:sp>
        <p:nvSpPr>
          <p:cNvPr id="9" name="אליפסה 8">
            <a:extLst>
              <a:ext uri="{FF2B5EF4-FFF2-40B4-BE49-F238E27FC236}">
                <a16:creationId xmlns:a16="http://schemas.microsoft.com/office/drawing/2014/main" id="{68669499-F181-4305-BE37-80D1D0D51A19}"/>
              </a:ext>
            </a:extLst>
          </p:cNvPr>
          <p:cNvSpPr/>
          <p:nvPr/>
        </p:nvSpPr>
        <p:spPr>
          <a:xfrm>
            <a:off x="5186480" y="3165501"/>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9</a:t>
            </a:r>
            <a:endParaRPr lang="he-IL" dirty="0"/>
          </a:p>
        </p:txBody>
      </p:sp>
      <p:sp>
        <p:nvSpPr>
          <p:cNvPr id="10" name="אליפסה 9">
            <a:extLst>
              <a:ext uri="{FF2B5EF4-FFF2-40B4-BE49-F238E27FC236}">
                <a16:creationId xmlns:a16="http://schemas.microsoft.com/office/drawing/2014/main" id="{B471E4EA-C13E-4D14-89E4-5F09309B285B}"/>
              </a:ext>
            </a:extLst>
          </p:cNvPr>
          <p:cNvSpPr/>
          <p:nvPr/>
        </p:nvSpPr>
        <p:spPr>
          <a:xfrm>
            <a:off x="5186480" y="5118820"/>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5</a:t>
            </a:r>
            <a:endParaRPr lang="he-IL" dirty="0"/>
          </a:p>
        </p:txBody>
      </p:sp>
      <p:sp>
        <p:nvSpPr>
          <p:cNvPr id="11" name="אליפסה 10">
            <a:extLst>
              <a:ext uri="{FF2B5EF4-FFF2-40B4-BE49-F238E27FC236}">
                <a16:creationId xmlns:a16="http://schemas.microsoft.com/office/drawing/2014/main" id="{AC14A3F9-1E92-421E-BCA9-7EB658270125}"/>
              </a:ext>
            </a:extLst>
          </p:cNvPr>
          <p:cNvSpPr/>
          <p:nvPr/>
        </p:nvSpPr>
        <p:spPr>
          <a:xfrm>
            <a:off x="3490973" y="3160165"/>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000" b="1" dirty="0">
                <a:solidFill>
                  <a:schemeClr val="tx1"/>
                </a:solidFill>
              </a:rPr>
              <a:t>10</a:t>
            </a:r>
          </a:p>
        </p:txBody>
      </p:sp>
      <p:sp>
        <p:nvSpPr>
          <p:cNvPr id="12" name="אליפסה 11">
            <a:extLst>
              <a:ext uri="{FF2B5EF4-FFF2-40B4-BE49-F238E27FC236}">
                <a16:creationId xmlns:a16="http://schemas.microsoft.com/office/drawing/2014/main" id="{D607483E-B346-405C-8D10-9D47CA388067}"/>
              </a:ext>
            </a:extLst>
          </p:cNvPr>
          <p:cNvSpPr/>
          <p:nvPr/>
        </p:nvSpPr>
        <p:spPr>
          <a:xfrm>
            <a:off x="1576410" y="5118493"/>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6</a:t>
            </a:r>
            <a:endParaRPr lang="he-IL" dirty="0"/>
          </a:p>
        </p:txBody>
      </p:sp>
      <p:sp>
        <p:nvSpPr>
          <p:cNvPr id="13" name="אליפסה 12">
            <a:extLst>
              <a:ext uri="{FF2B5EF4-FFF2-40B4-BE49-F238E27FC236}">
                <a16:creationId xmlns:a16="http://schemas.microsoft.com/office/drawing/2014/main" id="{E13FF085-FB5C-4159-A0F1-EC81A022EECA}"/>
              </a:ext>
            </a:extLst>
          </p:cNvPr>
          <p:cNvSpPr/>
          <p:nvPr/>
        </p:nvSpPr>
        <p:spPr>
          <a:xfrm>
            <a:off x="652140" y="3928265"/>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000" b="1" dirty="0">
                <a:solidFill>
                  <a:schemeClr val="tx1"/>
                </a:solidFill>
              </a:rPr>
              <a:t>2</a:t>
            </a:r>
          </a:p>
        </p:txBody>
      </p:sp>
      <p:cxnSp>
        <p:nvCxnSpPr>
          <p:cNvPr id="15" name="מחבר חץ ישר 14">
            <a:extLst>
              <a:ext uri="{FF2B5EF4-FFF2-40B4-BE49-F238E27FC236}">
                <a16:creationId xmlns:a16="http://schemas.microsoft.com/office/drawing/2014/main" id="{8414E128-3AF5-4617-8F25-D8EB317B21D4}"/>
              </a:ext>
            </a:extLst>
          </p:cNvPr>
          <p:cNvCxnSpPr>
            <a:cxnSpLocks/>
            <a:stCxn id="13" idx="7"/>
            <a:endCxn id="11" idx="2"/>
          </p:cNvCxnSpPr>
          <p:nvPr/>
        </p:nvCxnSpPr>
        <p:spPr>
          <a:xfrm flipV="1">
            <a:off x="1307754" y="3544215"/>
            <a:ext cx="2183219" cy="496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CBC22D00-CEC6-4A48-BCC5-8F102552E8D4}"/>
              </a:ext>
            </a:extLst>
          </p:cNvPr>
          <p:cNvCxnSpPr>
            <a:cxnSpLocks/>
          </p:cNvCxnSpPr>
          <p:nvPr/>
        </p:nvCxnSpPr>
        <p:spPr>
          <a:xfrm>
            <a:off x="-651080" y="4332013"/>
            <a:ext cx="13032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מחבר חץ ישר 20">
            <a:extLst>
              <a:ext uri="{FF2B5EF4-FFF2-40B4-BE49-F238E27FC236}">
                <a16:creationId xmlns:a16="http://schemas.microsoft.com/office/drawing/2014/main" id="{2BB95E39-1029-480B-BF3F-9A1FEC6F61BA}"/>
              </a:ext>
            </a:extLst>
          </p:cNvPr>
          <p:cNvCxnSpPr>
            <a:cxnSpLocks/>
            <a:endCxn id="12" idx="1"/>
          </p:cNvCxnSpPr>
          <p:nvPr/>
        </p:nvCxnSpPr>
        <p:spPr>
          <a:xfrm>
            <a:off x="1150819" y="4652845"/>
            <a:ext cx="538077" cy="5781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מחבר חץ ישר 22">
            <a:extLst>
              <a:ext uri="{FF2B5EF4-FFF2-40B4-BE49-F238E27FC236}">
                <a16:creationId xmlns:a16="http://schemas.microsoft.com/office/drawing/2014/main" id="{D44B29FC-BE89-4C58-8B81-5F2B867A1923}"/>
              </a:ext>
            </a:extLst>
          </p:cNvPr>
          <p:cNvCxnSpPr>
            <a:cxnSpLocks/>
            <a:endCxn id="11" idx="3"/>
          </p:cNvCxnSpPr>
          <p:nvPr/>
        </p:nvCxnSpPr>
        <p:spPr>
          <a:xfrm flipV="1">
            <a:off x="2344510" y="3815779"/>
            <a:ext cx="1258949" cy="15334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מחבר חץ ישר 24">
            <a:extLst>
              <a:ext uri="{FF2B5EF4-FFF2-40B4-BE49-F238E27FC236}">
                <a16:creationId xmlns:a16="http://schemas.microsoft.com/office/drawing/2014/main" id="{57C40527-9EB8-4070-BF68-31863FD9F899}"/>
              </a:ext>
            </a:extLst>
          </p:cNvPr>
          <p:cNvCxnSpPr>
            <a:cxnSpLocks/>
            <a:endCxn id="8" idx="2"/>
          </p:cNvCxnSpPr>
          <p:nvPr/>
        </p:nvCxnSpPr>
        <p:spPr>
          <a:xfrm flipV="1">
            <a:off x="2322374" y="4312315"/>
            <a:ext cx="4718920" cy="11797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מחבר חץ ישר 26">
            <a:extLst>
              <a:ext uri="{FF2B5EF4-FFF2-40B4-BE49-F238E27FC236}">
                <a16:creationId xmlns:a16="http://schemas.microsoft.com/office/drawing/2014/main" id="{90C421FC-8799-4DF3-90B1-24C71F7D96CE}"/>
              </a:ext>
            </a:extLst>
          </p:cNvPr>
          <p:cNvCxnSpPr>
            <a:cxnSpLocks/>
            <a:endCxn id="10" idx="2"/>
          </p:cNvCxnSpPr>
          <p:nvPr/>
        </p:nvCxnSpPr>
        <p:spPr>
          <a:xfrm>
            <a:off x="2322374" y="5502543"/>
            <a:ext cx="2864106" cy="3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מחבר חץ ישר 28">
            <a:extLst>
              <a:ext uri="{FF2B5EF4-FFF2-40B4-BE49-F238E27FC236}">
                <a16:creationId xmlns:a16="http://schemas.microsoft.com/office/drawing/2014/main" id="{71302DD7-0860-4649-8F94-C74E0E9AC02B}"/>
              </a:ext>
            </a:extLst>
          </p:cNvPr>
          <p:cNvCxnSpPr>
            <a:cxnSpLocks/>
            <a:endCxn id="9" idx="2"/>
          </p:cNvCxnSpPr>
          <p:nvPr/>
        </p:nvCxnSpPr>
        <p:spPr>
          <a:xfrm>
            <a:off x="4267310" y="3544215"/>
            <a:ext cx="919170" cy="53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מחבר חץ ישר 30">
            <a:extLst>
              <a:ext uri="{FF2B5EF4-FFF2-40B4-BE49-F238E27FC236}">
                <a16:creationId xmlns:a16="http://schemas.microsoft.com/office/drawing/2014/main" id="{490AF741-FC78-48BB-942C-71FD23F733A1}"/>
              </a:ext>
            </a:extLst>
          </p:cNvPr>
          <p:cNvCxnSpPr>
            <a:cxnSpLocks/>
            <a:stCxn id="11" idx="5"/>
            <a:endCxn id="8" idx="2"/>
          </p:cNvCxnSpPr>
          <p:nvPr/>
        </p:nvCxnSpPr>
        <p:spPr>
          <a:xfrm>
            <a:off x="4146587" y="3815779"/>
            <a:ext cx="2894707" cy="496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מחבר חץ ישר 32">
            <a:extLst>
              <a:ext uri="{FF2B5EF4-FFF2-40B4-BE49-F238E27FC236}">
                <a16:creationId xmlns:a16="http://schemas.microsoft.com/office/drawing/2014/main" id="{D78C77D7-C00A-42D0-92FF-D2D7A9011205}"/>
              </a:ext>
            </a:extLst>
          </p:cNvPr>
          <p:cNvCxnSpPr>
            <a:cxnSpLocks/>
            <a:endCxn id="8" idx="1"/>
          </p:cNvCxnSpPr>
          <p:nvPr/>
        </p:nvCxnSpPr>
        <p:spPr>
          <a:xfrm>
            <a:off x="5954580" y="3544215"/>
            <a:ext cx="1199200" cy="496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מחבר חץ ישר 34">
            <a:extLst>
              <a:ext uri="{FF2B5EF4-FFF2-40B4-BE49-F238E27FC236}">
                <a16:creationId xmlns:a16="http://schemas.microsoft.com/office/drawing/2014/main" id="{0E263612-8319-49A2-BC5E-BEA4CBFBDEF1}"/>
              </a:ext>
            </a:extLst>
          </p:cNvPr>
          <p:cNvCxnSpPr>
            <a:cxnSpLocks/>
            <a:endCxn id="8" idx="3"/>
          </p:cNvCxnSpPr>
          <p:nvPr/>
        </p:nvCxnSpPr>
        <p:spPr>
          <a:xfrm flipV="1">
            <a:off x="5954580" y="4583879"/>
            <a:ext cx="1199200" cy="8861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מחבר חץ ישר 36">
            <a:extLst>
              <a:ext uri="{FF2B5EF4-FFF2-40B4-BE49-F238E27FC236}">
                <a16:creationId xmlns:a16="http://schemas.microsoft.com/office/drawing/2014/main" id="{AC84D207-06A1-4BCC-8B8D-6DABA24F7AF0}"/>
              </a:ext>
            </a:extLst>
          </p:cNvPr>
          <p:cNvCxnSpPr>
            <a:cxnSpLocks/>
          </p:cNvCxnSpPr>
          <p:nvPr/>
        </p:nvCxnSpPr>
        <p:spPr>
          <a:xfrm>
            <a:off x="7809394" y="4312315"/>
            <a:ext cx="13032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מחבר ישר 15">
            <a:extLst>
              <a:ext uri="{FF2B5EF4-FFF2-40B4-BE49-F238E27FC236}">
                <a16:creationId xmlns:a16="http://schemas.microsoft.com/office/drawing/2014/main" id="{3C841BE2-77A7-4A2E-A495-DF99CA0255E0}"/>
              </a:ext>
            </a:extLst>
          </p:cNvPr>
          <p:cNvCxnSpPr/>
          <p:nvPr/>
        </p:nvCxnSpPr>
        <p:spPr>
          <a:xfrm>
            <a:off x="2827276" y="3401391"/>
            <a:ext cx="137172" cy="499265"/>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28" name="מחבר ישר 27">
            <a:extLst>
              <a:ext uri="{FF2B5EF4-FFF2-40B4-BE49-F238E27FC236}">
                <a16:creationId xmlns:a16="http://schemas.microsoft.com/office/drawing/2014/main" id="{B8E3F166-ACA4-492E-9055-EE2287FE7D25}"/>
              </a:ext>
            </a:extLst>
          </p:cNvPr>
          <p:cNvCxnSpPr>
            <a:cxnSpLocks/>
          </p:cNvCxnSpPr>
          <p:nvPr/>
        </p:nvCxnSpPr>
        <p:spPr>
          <a:xfrm>
            <a:off x="3120752" y="4040751"/>
            <a:ext cx="257735" cy="271564"/>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30" name="מחבר ישר 29">
            <a:extLst>
              <a:ext uri="{FF2B5EF4-FFF2-40B4-BE49-F238E27FC236}">
                <a16:creationId xmlns:a16="http://schemas.microsoft.com/office/drawing/2014/main" id="{BADD445F-45EF-479A-A9C0-E3111912EE75}"/>
              </a:ext>
            </a:extLst>
          </p:cNvPr>
          <p:cNvCxnSpPr>
            <a:cxnSpLocks/>
          </p:cNvCxnSpPr>
          <p:nvPr/>
        </p:nvCxnSpPr>
        <p:spPr>
          <a:xfrm>
            <a:off x="4722776" y="3336857"/>
            <a:ext cx="0" cy="360978"/>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32" name="מחבר ישר 31">
            <a:extLst>
              <a:ext uri="{FF2B5EF4-FFF2-40B4-BE49-F238E27FC236}">
                <a16:creationId xmlns:a16="http://schemas.microsoft.com/office/drawing/2014/main" id="{8620791E-CA43-4380-8920-89CDFF95F267}"/>
              </a:ext>
            </a:extLst>
          </p:cNvPr>
          <p:cNvCxnSpPr>
            <a:cxnSpLocks/>
          </p:cNvCxnSpPr>
          <p:nvPr/>
        </p:nvCxnSpPr>
        <p:spPr>
          <a:xfrm flipH="1">
            <a:off x="4637436" y="3805370"/>
            <a:ext cx="153621" cy="28437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36" name="מחבר ישר 35">
            <a:extLst>
              <a:ext uri="{FF2B5EF4-FFF2-40B4-BE49-F238E27FC236}">
                <a16:creationId xmlns:a16="http://schemas.microsoft.com/office/drawing/2014/main" id="{EA7C3327-616B-4856-9235-B0BF58F91F38}"/>
              </a:ext>
            </a:extLst>
          </p:cNvPr>
          <p:cNvCxnSpPr>
            <a:cxnSpLocks/>
          </p:cNvCxnSpPr>
          <p:nvPr/>
        </p:nvCxnSpPr>
        <p:spPr>
          <a:xfrm>
            <a:off x="3401967" y="4982711"/>
            <a:ext cx="128868" cy="366540"/>
          </a:xfrm>
          <a:prstGeom prst="line">
            <a:avLst/>
          </a:prstGeom>
          <a:ln w="38100">
            <a:solidFill>
              <a:schemeClr val="bg2">
                <a:lumMod val="50000"/>
              </a:schemeClr>
            </a:solidFill>
          </a:ln>
        </p:spPr>
        <p:style>
          <a:lnRef idx="3">
            <a:schemeClr val="accent2"/>
          </a:lnRef>
          <a:fillRef idx="0">
            <a:schemeClr val="accent2"/>
          </a:fillRef>
          <a:effectRef idx="2">
            <a:schemeClr val="accent2"/>
          </a:effectRef>
          <a:fontRef idx="minor">
            <a:schemeClr val="tx1"/>
          </a:fontRef>
        </p:style>
      </p:cxnSp>
      <p:cxnSp>
        <p:nvCxnSpPr>
          <p:cNvPr id="38" name="מחבר ישר 37">
            <a:extLst>
              <a:ext uri="{FF2B5EF4-FFF2-40B4-BE49-F238E27FC236}">
                <a16:creationId xmlns:a16="http://schemas.microsoft.com/office/drawing/2014/main" id="{72405CC5-3A35-4D8D-A1D9-5A32A67296E8}"/>
              </a:ext>
            </a:extLst>
          </p:cNvPr>
          <p:cNvCxnSpPr>
            <a:cxnSpLocks/>
          </p:cNvCxnSpPr>
          <p:nvPr/>
        </p:nvCxnSpPr>
        <p:spPr>
          <a:xfrm>
            <a:off x="3701061" y="4902195"/>
            <a:ext cx="128868" cy="366540"/>
          </a:xfrm>
          <a:prstGeom prst="line">
            <a:avLst/>
          </a:prstGeom>
          <a:ln w="38100">
            <a:solidFill>
              <a:schemeClr val="bg2">
                <a:lumMod val="50000"/>
              </a:schemeClr>
            </a:solidFill>
          </a:ln>
        </p:spPr>
        <p:style>
          <a:lnRef idx="3">
            <a:schemeClr val="accent2"/>
          </a:lnRef>
          <a:fillRef idx="0">
            <a:schemeClr val="accent2"/>
          </a:fillRef>
          <a:effectRef idx="2">
            <a:schemeClr val="accent2"/>
          </a:effectRef>
          <a:fontRef idx="minor">
            <a:schemeClr val="tx1"/>
          </a:fontRef>
        </p:style>
      </p:cxnSp>
      <p:cxnSp>
        <p:nvCxnSpPr>
          <p:cNvPr id="39" name="מחבר ישר 38">
            <a:extLst>
              <a:ext uri="{FF2B5EF4-FFF2-40B4-BE49-F238E27FC236}">
                <a16:creationId xmlns:a16="http://schemas.microsoft.com/office/drawing/2014/main" id="{CE984CDB-E4E2-4E88-AE02-21475E44998B}"/>
              </a:ext>
            </a:extLst>
          </p:cNvPr>
          <p:cNvCxnSpPr>
            <a:cxnSpLocks/>
          </p:cNvCxnSpPr>
          <p:nvPr/>
        </p:nvCxnSpPr>
        <p:spPr>
          <a:xfrm>
            <a:off x="6043602" y="4354108"/>
            <a:ext cx="128868" cy="366540"/>
          </a:xfrm>
          <a:prstGeom prst="line">
            <a:avLst/>
          </a:prstGeom>
          <a:ln w="38100">
            <a:solidFill>
              <a:schemeClr val="bg2">
                <a:lumMod val="50000"/>
              </a:schemeClr>
            </a:solidFill>
          </a:ln>
        </p:spPr>
        <p:style>
          <a:lnRef idx="3">
            <a:schemeClr val="accent2"/>
          </a:lnRef>
          <a:fillRef idx="0">
            <a:schemeClr val="accent2"/>
          </a:fillRef>
          <a:effectRef idx="2">
            <a:schemeClr val="accent2"/>
          </a:effectRef>
          <a:fontRef idx="minor">
            <a:schemeClr val="tx1"/>
          </a:fontRef>
        </p:style>
      </p:cxnSp>
      <p:cxnSp>
        <p:nvCxnSpPr>
          <p:cNvPr id="40" name="מחבר ישר 39">
            <a:extLst>
              <a:ext uri="{FF2B5EF4-FFF2-40B4-BE49-F238E27FC236}">
                <a16:creationId xmlns:a16="http://schemas.microsoft.com/office/drawing/2014/main" id="{47DE0DDC-4029-43FF-96A9-975D6957BF69}"/>
              </a:ext>
            </a:extLst>
          </p:cNvPr>
          <p:cNvCxnSpPr>
            <a:cxnSpLocks/>
          </p:cNvCxnSpPr>
          <p:nvPr/>
        </p:nvCxnSpPr>
        <p:spPr>
          <a:xfrm>
            <a:off x="3647111" y="5349251"/>
            <a:ext cx="20782" cy="369366"/>
          </a:xfrm>
          <a:prstGeom prst="line">
            <a:avLst/>
          </a:prstGeom>
          <a:ln w="38100">
            <a:solidFill>
              <a:schemeClr val="bg2">
                <a:lumMod val="50000"/>
              </a:schemeClr>
            </a:solidFill>
          </a:ln>
        </p:spPr>
        <p:style>
          <a:lnRef idx="3">
            <a:schemeClr val="accent2"/>
          </a:lnRef>
          <a:fillRef idx="0">
            <a:schemeClr val="accent2"/>
          </a:fillRef>
          <a:effectRef idx="2">
            <a:schemeClr val="accent2"/>
          </a:effectRef>
          <a:fontRef idx="minor">
            <a:schemeClr val="tx1"/>
          </a:fontRef>
        </p:style>
      </p:cxnSp>
      <p:cxnSp>
        <p:nvCxnSpPr>
          <p:cNvPr id="48" name="מחבר ישר 47">
            <a:extLst>
              <a:ext uri="{FF2B5EF4-FFF2-40B4-BE49-F238E27FC236}">
                <a16:creationId xmlns:a16="http://schemas.microsoft.com/office/drawing/2014/main" id="{50097056-AC18-4E62-8879-3D0BD4752EEA}"/>
              </a:ext>
            </a:extLst>
          </p:cNvPr>
          <p:cNvCxnSpPr>
            <a:cxnSpLocks/>
          </p:cNvCxnSpPr>
          <p:nvPr/>
        </p:nvCxnSpPr>
        <p:spPr>
          <a:xfrm>
            <a:off x="3864632" y="5349251"/>
            <a:ext cx="20782" cy="369366"/>
          </a:xfrm>
          <a:prstGeom prst="line">
            <a:avLst/>
          </a:prstGeom>
          <a:ln w="38100">
            <a:solidFill>
              <a:schemeClr val="bg2">
                <a:lumMod val="50000"/>
              </a:schemeClr>
            </a:solidFill>
          </a:ln>
        </p:spPr>
        <p:style>
          <a:lnRef idx="3">
            <a:schemeClr val="accent2"/>
          </a:lnRef>
          <a:fillRef idx="0">
            <a:schemeClr val="accent2"/>
          </a:fillRef>
          <a:effectRef idx="2">
            <a:schemeClr val="accent2"/>
          </a:effectRef>
          <a:fontRef idx="minor">
            <a:schemeClr val="tx1"/>
          </a:fontRef>
        </p:style>
      </p:cxnSp>
      <p:cxnSp>
        <p:nvCxnSpPr>
          <p:cNvPr id="49" name="מחבר ישר 48">
            <a:extLst>
              <a:ext uri="{FF2B5EF4-FFF2-40B4-BE49-F238E27FC236}">
                <a16:creationId xmlns:a16="http://schemas.microsoft.com/office/drawing/2014/main" id="{F066CA3C-B5BA-44A7-ABB5-484854714568}"/>
              </a:ext>
            </a:extLst>
          </p:cNvPr>
          <p:cNvCxnSpPr>
            <a:cxnSpLocks/>
          </p:cNvCxnSpPr>
          <p:nvPr/>
        </p:nvCxnSpPr>
        <p:spPr>
          <a:xfrm>
            <a:off x="6327710" y="4923483"/>
            <a:ext cx="226470" cy="343270"/>
          </a:xfrm>
          <a:prstGeom prst="line">
            <a:avLst/>
          </a:prstGeom>
          <a:ln w="38100">
            <a:solidFill>
              <a:schemeClr val="bg2">
                <a:lumMod val="50000"/>
              </a:schemeClr>
            </a:solidFill>
          </a:ln>
        </p:spPr>
        <p:style>
          <a:lnRef idx="3">
            <a:schemeClr val="accent2"/>
          </a:lnRef>
          <a:fillRef idx="0">
            <a:schemeClr val="accent2"/>
          </a:fillRef>
          <a:effectRef idx="2">
            <a:schemeClr val="accent2"/>
          </a:effectRef>
          <a:fontRef idx="minor">
            <a:schemeClr val="tx1"/>
          </a:fontRef>
        </p:style>
      </p:cxnSp>
      <p:cxnSp>
        <p:nvCxnSpPr>
          <p:cNvPr id="51" name="מחבר ישר 50">
            <a:extLst>
              <a:ext uri="{FF2B5EF4-FFF2-40B4-BE49-F238E27FC236}">
                <a16:creationId xmlns:a16="http://schemas.microsoft.com/office/drawing/2014/main" id="{539AC06C-FC61-43A9-8461-475E406DDC98}"/>
              </a:ext>
            </a:extLst>
          </p:cNvPr>
          <p:cNvCxnSpPr>
            <a:cxnSpLocks/>
          </p:cNvCxnSpPr>
          <p:nvPr/>
        </p:nvCxnSpPr>
        <p:spPr>
          <a:xfrm flipH="1">
            <a:off x="6078010" y="3917470"/>
            <a:ext cx="100724" cy="363152"/>
          </a:xfrm>
          <a:prstGeom prst="line">
            <a:avLst/>
          </a:prstGeom>
          <a:ln w="38100">
            <a:solidFill>
              <a:schemeClr val="bg2">
                <a:lumMod val="50000"/>
              </a:schemeClr>
            </a:solidFill>
          </a:ln>
        </p:spPr>
        <p:style>
          <a:lnRef idx="3">
            <a:schemeClr val="accent2"/>
          </a:lnRef>
          <a:fillRef idx="0">
            <a:schemeClr val="accent2"/>
          </a:fillRef>
          <a:effectRef idx="2">
            <a:schemeClr val="accent2"/>
          </a:effectRef>
          <a:fontRef idx="minor">
            <a:schemeClr val="tx1"/>
          </a:fontRef>
        </p:style>
      </p:cxnSp>
      <p:cxnSp>
        <p:nvCxnSpPr>
          <p:cNvPr id="53" name="מחבר ישר 52">
            <a:extLst>
              <a:ext uri="{FF2B5EF4-FFF2-40B4-BE49-F238E27FC236}">
                <a16:creationId xmlns:a16="http://schemas.microsoft.com/office/drawing/2014/main" id="{82C48C1A-5F38-4B79-9BFE-8C3F39D823E0}"/>
              </a:ext>
            </a:extLst>
          </p:cNvPr>
          <p:cNvCxnSpPr>
            <a:cxnSpLocks/>
          </p:cNvCxnSpPr>
          <p:nvPr/>
        </p:nvCxnSpPr>
        <p:spPr>
          <a:xfrm flipH="1">
            <a:off x="6232025" y="3442159"/>
            <a:ext cx="100724" cy="363152"/>
          </a:xfrm>
          <a:prstGeom prst="line">
            <a:avLst/>
          </a:prstGeom>
          <a:ln w="38100">
            <a:solidFill>
              <a:schemeClr val="bg2">
                <a:lumMod val="50000"/>
              </a:schemeClr>
            </a:solidFill>
          </a:ln>
        </p:spPr>
        <p:style>
          <a:lnRef idx="3">
            <a:schemeClr val="accent2"/>
          </a:lnRef>
          <a:fillRef idx="0">
            <a:schemeClr val="accent2"/>
          </a:fillRef>
          <a:effectRef idx="2">
            <a:schemeClr val="accent2"/>
          </a:effectRef>
          <a:fontRef idx="minor">
            <a:schemeClr val="tx1"/>
          </a:fontRef>
        </p:style>
      </p:cxnSp>
      <p:cxnSp>
        <p:nvCxnSpPr>
          <p:cNvPr id="54" name="מחבר ישר 53">
            <a:extLst>
              <a:ext uri="{FF2B5EF4-FFF2-40B4-BE49-F238E27FC236}">
                <a16:creationId xmlns:a16="http://schemas.microsoft.com/office/drawing/2014/main" id="{169D3236-BC86-4E0C-BBE5-A3F036CA9EB1}"/>
              </a:ext>
            </a:extLst>
          </p:cNvPr>
          <p:cNvCxnSpPr>
            <a:cxnSpLocks/>
          </p:cNvCxnSpPr>
          <p:nvPr/>
        </p:nvCxnSpPr>
        <p:spPr>
          <a:xfrm>
            <a:off x="8103893" y="4141188"/>
            <a:ext cx="12237" cy="363152"/>
          </a:xfrm>
          <a:prstGeom prst="line">
            <a:avLst/>
          </a:prstGeom>
          <a:ln w="38100">
            <a:solidFill>
              <a:schemeClr val="bg2">
                <a:lumMod val="50000"/>
              </a:schemeClr>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7082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FC6F1-5CF5-4DB4-9EB5-D514241CF218}"/>
              </a:ext>
            </a:extLst>
          </p:cNvPr>
          <p:cNvSpPr>
            <a:spLocks noGrp="1"/>
          </p:cNvSpPr>
          <p:nvPr>
            <p:ph type="title"/>
          </p:nvPr>
        </p:nvSpPr>
        <p:spPr/>
        <p:txBody>
          <a:bodyPr/>
          <a:lstStyle/>
          <a:p>
            <a:pPr algn="r"/>
            <a:r>
              <a:rPr lang="he-IL" dirty="0"/>
              <a:t>תרגיל יבש 3</a:t>
            </a:r>
          </a:p>
        </p:txBody>
      </p:sp>
      <p:sp>
        <p:nvSpPr>
          <p:cNvPr id="4" name="מציין מיקום של מספר שקופית 3">
            <a:extLst>
              <a:ext uri="{FF2B5EF4-FFF2-40B4-BE49-F238E27FC236}">
                <a16:creationId xmlns:a16="http://schemas.microsoft.com/office/drawing/2014/main" id="{2499D000-945A-4F9C-B7C9-87E33B4E7250}"/>
              </a:ext>
            </a:extLst>
          </p:cNvPr>
          <p:cNvSpPr>
            <a:spLocks noGrp="1"/>
          </p:cNvSpPr>
          <p:nvPr>
            <p:ph type="sldNum" sz="quarter" idx="12"/>
          </p:nvPr>
        </p:nvSpPr>
        <p:spPr/>
        <p:txBody>
          <a:bodyPr/>
          <a:lstStyle/>
          <a:p>
            <a:pPr>
              <a:defRPr/>
            </a:pPr>
            <a:fld id="{A9076CA7-E463-48D6-BF84-8E148494E07B}" type="slidenum">
              <a:rPr lang="he-IL" smtClean="0"/>
              <a:pPr>
                <a:defRPr/>
              </a:pPr>
              <a:t>36</a:t>
            </a:fld>
            <a:endParaRPr lang="en-US"/>
          </a:p>
        </p:txBody>
      </p:sp>
      <p:pic>
        <p:nvPicPr>
          <p:cNvPr id="5" name="תמונה 4">
            <a:extLst>
              <a:ext uri="{FF2B5EF4-FFF2-40B4-BE49-F238E27FC236}">
                <a16:creationId xmlns:a16="http://schemas.microsoft.com/office/drawing/2014/main" id="{6E84F6FF-F03A-45B0-927D-0849293A0763}"/>
              </a:ext>
            </a:extLst>
          </p:cNvPr>
          <p:cNvPicPr>
            <a:picLocks noChangeAspect="1"/>
          </p:cNvPicPr>
          <p:nvPr/>
        </p:nvPicPr>
        <p:blipFill>
          <a:blip r:embed="rId2"/>
          <a:stretch>
            <a:fillRect/>
          </a:stretch>
        </p:blipFill>
        <p:spPr>
          <a:xfrm>
            <a:off x="5046" y="-7029"/>
            <a:ext cx="3568424" cy="1709320"/>
          </a:xfrm>
          <a:prstGeom prst="rect">
            <a:avLst/>
          </a:prstGeom>
        </p:spPr>
      </p:pic>
      <mc:AlternateContent xmlns:mc="http://schemas.openxmlformats.org/markup-compatibility/2006" xmlns:a14="http://schemas.microsoft.com/office/drawing/2010/main">
        <mc:Choice Requires="a14">
          <p:sp>
            <p:nvSpPr>
              <p:cNvPr id="7" name="תיבת טקסט 6">
                <a:extLst>
                  <a:ext uri="{FF2B5EF4-FFF2-40B4-BE49-F238E27FC236}">
                    <a16:creationId xmlns:a16="http://schemas.microsoft.com/office/drawing/2014/main" id="{F72B655F-DEDA-4A65-BFB2-D64927FE1017}"/>
                  </a:ext>
                </a:extLst>
              </p:cNvPr>
              <p:cNvSpPr txBox="1"/>
              <p:nvPr/>
            </p:nvSpPr>
            <p:spPr>
              <a:xfrm>
                <a:off x="1277393" y="1748003"/>
                <a:ext cx="7258544" cy="707886"/>
              </a:xfrm>
              <a:prstGeom prst="rect">
                <a:avLst/>
              </a:prstGeom>
              <a:noFill/>
            </p:spPr>
            <p:txBody>
              <a:bodyPr wrap="square" rtlCol="1">
                <a:spAutoFit/>
              </a:bodyPr>
              <a:lstStyle/>
              <a:p>
                <a:r>
                  <a:rPr lang="he-IL" sz="2000" dirty="0"/>
                  <a:t>** מכיוון שהרגיסטר שמצד שמאל של יחידה 9 הוא רגיסטר </a:t>
                </a:r>
                <a14:m>
                  <m:oMath xmlns:m="http://schemas.openxmlformats.org/officeDocument/2006/math">
                    <m:r>
                      <a:rPr lang="he-IL" sz="2000" b="0" i="0"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 </m:t>
                        </m:r>
                        <m:r>
                          <a:rPr lang="en-US" sz="2000" b="0" i="1" smtClean="0">
                            <a:latin typeface="Cambria Math" panose="02040503050406030204" pitchFamily="18" charset="0"/>
                          </a:rPr>
                          <m:t>𝑅</m:t>
                        </m:r>
                      </m:e>
                      <m:sub>
                        <m:r>
                          <a:rPr lang="en-US" sz="2000" b="0" i="1" smtClean="0">
                            <a:latin typeface="Cambria Math" panose="02040503050406030204" pitchFamily="18" charset="0"/>
                          </a:rPr>
                          <m:t>𝐴</m:t>
                        </m:r>
                      </m:sub>
                    </m:sSub>
                  </m:oMath>
                </a14:m>
                <a:r>
                  <a:rPr lang="he-IL" sz="2000" dirty="0"/>
                  <a:t>ניתן להכניס בין יחידה 9 ליחידה 6 רגיסטר </a:t>
                </a:r>
                <a:r>
                  <a:rPr lang="en-US" sz="2000" dirty="0"/>
                  <a:t>B</a:t>
                </a:r>
                <a:r>
                  <a:rPr lang="he-IL" sz="2000" dirty="0"/>
                  <a:t> מבלי להפר את תנאי התזמון. </a:t>
                </a:r>
              </a:p>
            </p:txBody>
          </p:sp>
        </mc:Choice>
        <mc:Fallback xmlns="">
          <p:sp>
            <p:nvSpPr>
              <p:cNvPr id="7" name="תיבת טקסט 6">
                <a:extLst>
                  <a:ext uri="{FF2B5EF4-FFF2-40B4-BE49-F238E27FC236}">
                    <a16:creationId xmlns:a16="http://schemas.microsoft.com/office/drawing/2014/main" id="{F72B655F-DEDA-4A65-BFB2-D64927FE1017}"/>
                  </a:ext>
                </a:extLst>
              </p:cNvPr>
              <p:cNvSpPr txBox="1">
                <a:spLocks noRot="1" noChangeAspect="1" noMove="1" noResize="1" noEditPoints="1" noAdjustHandles="1" noChangeArrowheads="1" noChangeShapeType="1" noTextEdit="1"/>
              </p:cNvSpPr>
              <p:nvPr/>
            </p:nvSpPr>
            <p:spPr>
              <a:xfrm>
                <a:off x="1277393" y="1748003"/>
                <a:ext cx="7258544" cy="707886"/>
              </a:xfrm>
              <a:prstGeom prst="rect">
                <a:avLst/>
              </a:prstGeom>
              <a:blipFill>
                <a:blip r:embed="rId3"/>
                <a:stretch>
                  <a:fillRect t="-4310" r="-924" b="-15517"/>
                </a:stretch>
              </a:blipFill>
            </p:spPr>
            <p:txBody>
              <a:bodyPr/>
              <a:lstStyle/>
              <a:p>
                <a:r>
                  <a:rPr lang="he-IL">
                    <a:noFill/>
                  </a:rPr>
                  <a:t> </a:t>
                </a:r>
              </a:p>
            </p:txBody>
          </p:sp>
        </mc:Fallback>
      </mc:AlternateContent>
      <p:sp>
        <p:nvSpPr>
          <p:cNvPr id="8" name="אליפסה 7">
            <a:extLst>
              <a:ext uri="{FF2B5EF4-FFF2-40B4-BE49-F238E27FC236}">
                <a16:creationId xmlns:a16="http://schemas.microsoft.com/office/drawing/2014/main" id="{C6B13DEC-DDF0-426D-A68A-BD70624D0677}"/>
              </a:ext>
            </a:extLst>
          </p:cNvPr>
          <p:cNvSpPr/>
          <p:nvPr/>
        </p:nvSpPr>
        <p:spPr>
          <a:xfrm>
            <a:off x="7041294" y="3928265"/>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6</a:t>
            </a:r>
            <a:endParaRPr lang="he-IL" dirty="0"/>
          </a:p>
        </p:txBody>
      </p:sp>
      <p:sp>
        <p:nvSpPr>
          <p:cNvPr id="9" name="אליפסה 8">
            <a:extLst>
              <a:ext uri="{FF2B5EF4-FFF2-40B4-BE49-F238E27FC236}">
                <a16:creationId xmlns:a16="http://schemas.microsoft.com/office/drawing/2014/main" id="{68669499-F181-4305-BE37-80D1D0D51A19}"/>
              </a:ext>
            </a:extLst>
          </p:cNvPr>
          <p:cNvSpPr/>
          <p:nvPr/>
        </p:nvSpPr>
        <p:spPr>
          <a:xfrm>
            <a:off x="5186480" y="3165501"/>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9</a:t>
            </a:r>
            <a:endParaRPr lang="he-IL" dirty="0"/>
          </a:p>
        </p:txBody>
      </p:sp>
      <p:sp>
        <p:nvSpPr>
          <p:cNvPr id="10" name="אליפסה 9">
            <a:extLst>
              <a:ext uri="{FF2B5EF4-FFF2-40B4-BE49-F238E27FC236}">
                <a16:creationId xmlns:a16="http://schemas.microsoft.com/office/drawing/2014/main" id="{B471E4EA-C13E-4D14-89E4-5F09309B285B}"/>
              </a:ext>
            </a:extLst>
          </p:cNvPr>
          <p:cNvSpPr/>
          <p:nvPr/>
        </p:nvSpPr>
        <p:spPr>
          <a:xfrm>
            <a:off x="5186480" y="5118820"/>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5</a:t>
            </a:r>
            <a:endParaRPr lang="he-IL" dirty="0"/>
          </a:p>
        </p:txBody>
      </p:sp>
      <p:sp>
        <p:nvSpPr>
          <p:cNvPr id="11" name="אליפסה 10">
            <a:extLst>
              <a:ext uri="{FF2B5EF4-FFF2-40B4-BE49-F238E27FC236}">
                <a16:creationId xmlns:a16="http://schemas.microsoft.com/office/drawing/2014/main" id="{AC14A3F9-1E92-421E-BCA9-7EB658270125}"/>
              </a:ext>
            </a:extLst>
          </p:cNvPr>
          <p:cNvSpPr/>
          <p:nvPr/>
        </p:nvSpPr>
        <p:spPr>
          <a:xfrm>
            <a:off x="3490973" y="3160165"/>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000" b="1" dirty="0">
                <a:solidFill>
                  <a:schemeClr val="tx1"/>
                </a:solidFill>
              </a:rPr>
              <a:t>10</a:t>
            </a:r>
          </a:p>
        </p:txBody>
      </p:sp>
      <p:sp>
        <p:nvSpPr>
          <p:cNvPr id="12" name="אליפסה 11">
            <a:extLst>
              <a:ext uri="{FF2B5EF4-FFF2-40B4-BE49-F238E27FC236}">
                <a16:creationId xmlns:a16="http://schemas.microsoft.com/office/drawing/2014/main" id="{D607483E-B346-405C-8D10-9D47CA388067}"/>
              </a:ext>
            </a:extLst>
          </p:cNvPr>
          <p:cNvSpPr/>
          <p:nvPr/>
        </p:nvSpPr>
        <p:spPr>
          <a:xfrm>
            <a:off x="1576410" y="5118493"/>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6</a:t>
            </a:r>
            <a:endParaRPr lang="he-IL" dirty="0"/>
          </a:p>
        </p:txBody>
      </p:sp>
      <p:sp>
        <p:nvSpPr>
          <p:cNvPr id="13" name="אליפסה 12">
            <a:extLst>
              <a:ext uri="{FF2B5EF4-FFF2-40B4-BE49-F238E27FC236}">
                <a16:creationId xmlns:a16="http://schemas.microsoft.com/office/drawing/2014/main" id="{E13FF085-FB5C-4159-A0F1-EC81A022EECA}"/>
              </a:ext>
            </a:extLst>
          </p:cNvPr>
          <p:cNvSpPr/>
          <p:nvPr/>
        </p:nvSpPr>
        <p:spPr>
          <a:xfrm>
            <a:off x="652140" y="3928265"/>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000" b="1" dirty="0">
                <a:solidFill>
                  <a:schemeClr val="tx1"/>
                </a:solidFill>
              </a:rPr>
              <a:t>2</a:t>
            </a:r>
          </a:p>
        </p:txBody>
      </p:sp>
      <p:cxnSp>
        <p:nvCxnSpPr>
          <p:cNvPr id="15" name="מחבר חץ ישר 14">
            <a:extLst>
              <a:ext uri="{FF2B5EF4-FFF2-40B4-BE49-F238E27FC236}">
                <a16:creationId xmlns:a16="http://schemas.microsoft.com/office/drawing/2014/main" id="{8414E128-3AF5-4617-8F25-D8EB317B21D4}"/>
              </a:ext>
            </a:extLst>
          </p:cNvPr>
          <p:cNvCxnSpPr>
            <a:cxnSpLocks/>
            <a:stCxn id="13" idx="7"/>
            <a:endCxn id="11" idx="2"/>
          </p:cNvCxnSpPr>
          <p:nvPr/>
        </p:nvCxnSpPr>
        <p:spPr>
          <a:xfrm flipV="1">
            <a:off x="1307754" y="3544215"/>
            <a:ext cx="2183219" cy="496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CBC22D00-CEC6-4A48-BCC5-8F102552E8D4}"/>
              </a:ext>
            </a:extLst>
          </p:cNvPr>
          <p:cNvCxnSpPr>
            <a:cxnSpLocks/>
          </p:cNvCxnSpPr>
          <p:nvPr/>
        </p:nvCxnSpPr>
        <p:spPr>
          <a:xfrm>
            <a:off x="-651080" y="4332013"/>
            <a:ext cx="13032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מחבר חץ ישר 20">
            <a:extLst>
              <a:ext uri="{FF2B5EF4-FFF2-40B4-BE49-F238E27FC236}">
                <a16:creationId xmlns:a16="http://schemas.microsoft.com/office/drawing/2014/main" id="{2BB95E39-1029-480B-BF3F-9A1FEC6F61BA}"/>
              </a:ext>
            </a:extLst>
          </p:cNvPr>
          <p:cNvCxnSpPr>
            <a:cxnSpLocks/>
            <a:endCxn id="12" idx="1"/>
          </p:cNvCxnSpPr>
          <p:nvPr/>
        </p:nvCxnSpPr>
        <p:spPr>
          <a:xfrm>
            <a:off x="1150819" y="4652845"/>
            <a:ext cx="538077" cy="5781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מחבר חץ ישר 22">
            <a:extLst>
              <a:ext uri="{FF2B5EF4-FFF2-40B4-BE49-F238E27FC236}">
                <a16:creationId xmlns:a16="http://schemas.microsoft.com/office/drawing/2014/main" id="{D44B29FC-BE89-4C58-8B81-5F2B867A1923}"/>
              </a:ext>
            </a:extLst>
          </p:cNvPr>
          <p:cNvCxnSpPr>
            <a:cxnSpLocks/>
            <a:endCxn id="11" idx="3"/>
          </p:cNvCxnSpPr>
          <p:nvPr/>
        </p:nvCxnSpPr>
        <p:spPr>
          <a:xfrm flipV="1">
            <a:off x="2344510" y="3815779"/>
            <a:ext cx="1258949" cy="15334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מחבר חץ ישר 24">
            <a:extLst>
              <a:ext uri="{FF2B5EF4-FFF2-40B4-BE49-F238E27FC236}">
                <a16:creationId xmlns:a16="http://schemas.microsoft.com/office/drawing/2014/main" id="{57C40527-9EB8-4070-BF68-31863FD9F899}"/>
              </a:ext>
            </a:extLst>
          </p:cNvPr>
          <p:cNvCxnSpPr>
            <a:cxnSpLocks/>
            <a:endCxn id="8" idx="2"/>
          </p:cNvCxnSpPr>
          <p:nvPr/>
        </p:nvCxnSpPr>
        <p:spPr>
          <a:xfrm flipV="1">
            <a:off x="2322374" y="4312315"/>
            <a:ext cx="4718920" cy="11797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מחבר חץ ישר 26">
            <a:extLst>
              <a:ext uri="{FF2B5EF4-FFF2-40B4-BE49-F238E27FC236}">
                <a16:creationId xmlns:a16="http://schemas.microsoft.com/office/drawing/2014/main" id="{90C421FC-8799-4DF3-90B1-24C71F7D96CE}"/>
              </a:ext>
            </a:extLst>
          </p:cNvPr>
          <p:cNvCxnSpPr>
            <a:cxnSpLocks/>
            <a:endCxn id="10" idx="2"/>
          </p:cNvCxnSpPr>
          <p:nvPr/>
        </p:nvCxnSpPr>
        <p:spPr>
          <a:xfrm>
            <a:off x="2322374" y="5502543"/>
            <a:ext cx="2864106" cy="3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מחבר חץ ישר 28">
            <a:extLst>
              <a:ext uri="{FF2B5EF4-FFF2-40B4-BE49-F238E27FC236}">
                <a16:creationId xmlns:a16="http://schemas.microsoft.com/office/drawing/2014/main" id="{71302DD7-0860-4649-8F94-C74E0E9AC02B}"/>
              </a:ext>
            </a:extLst>
          </p:cNvPr>
          <p:cNvCxnSpPr>
            <a:cxnSpLocks/>
            <a:endCxn id="9" idx="2"/>
          </p:cNvCxnSpPr>
          <p:nvPr/>
        </p:nvCxnSpPr>
        <p:spPr>
          <a:xfrm>
            <a:off x="4267310" y="3544215"/>
            <a:ext cx="919170" cy="53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מחבר חץ ישר 30">
            <a:extLst>
              <a:ext uri="{FF2B5EF4-FFF2-40B4-BE49-F238E27FC236}">
                <a16:creationId xmlns:a16="http://schemas.microsoft.com/office/drawing/2014/main" id="{490AF741-FC78-48BB-942C-71FD23F733A1}"/>
              </a:ext>
            </a:extLst>
          </p:cNvPr>
          <p:cNvCxnSpPr>
            <a:cxnSpLocks/>
            <a:stCxn id="11" idx="5"/>
            <a:endCxn id="8" idx="2"/>
          </p:cNvCxnSpPr>
          <p:nvPr/>
        </p:nvCxnSpPr>
        <p:spPr>
          <a:xfrm>
            <a:off x="4146587" y="3815779"/>
            <a:ext cx="2894707" cy="496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מחבר חץ ישר 32">
            <a:extLst>
              <a:ext uri="{FF2B5EF4-FFF2-40B4-BE49-F238E27FC236}">
                <a16:creationId xmlns:a16="http://schemas.microsoft.com/office/drawing/2014/main" id="{D78C77D7-C00A-42D0-92FF-D2D7A9011205}"/>
              </a:ext>
            </a:extLst>
          </p:cNvPr>
          <p:cNvCxnSpPr>
            <a:cxnSpLocks/>
            <a:endCxn id="8" idx="1"/>
          </p:cNvCxnSpPr>
          <p:nvPr/>
        </p:nvCxnSpPr>
        <p:spPr>
          <a:xfrm>
            <a:off x="5954580" y="3544215"/>
            <a:ext cx="1199200" cy="496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מחבר חץ ישר 34">
            <a:extLst>
              <a:ext uri="{FF2B5EF4-FFF2-40B4-BE49-F238E27FC236}">
                <a16:creationId xmlns:a16="http://schemas.microsoft.com/office/drawing/2014/main" id="{0E263612-8319-49A2-BC5E-BEA4CBFBDEF1}"/>
              </a:ext>
            </a:extLst>
          </p:cNvPr>
          <p:cNvCxnSpPr>
            <a:cxnSpLocks/>
            <a:endCxn id="8" idx="3"/>
          </p:cNvCxnSpPr>
          <p:nvPr/>
        </p:nvCxnSpPr>
        <p:spPr>
          <a:xfrm flipV="1">
            <a:off x="5954580" y="4583879"/>
            <a:ext cx="1199200" cy="8861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מחבר חץ ישר 36">
            <a:extLst>
              <a:ext uri="{FF2B5EF4-FFF2-40B4-BE49-F238E27FC236}">
                <a16:creationId xmlns:a16="http://schemas.microsoft.com/office/drawing/2014/main" id="{AC84D207-06A1-4BCC-8B8D-6DABA24F7AF0}"/>
              </a:ext>
            </a:extLst>
          </p:cNvPr>
          <p:cNvCxnSpPr>
            <a:cxnSpLocks/>
          </p:cNvCxnSpPr>
          <p:nvPr/>
        </p:nvCxnSpPr>
        <p:spPr>
          <a:xfrm>
            <a:off x="7809394" y="4312315"/>
            <a:ext cx="13032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מחבר ישר 15">
            <a:extLst>
              <a:ext uri="{FF2B5EF4-FFF2-40B4-BE49-F238E27FC236}">
                <a16:creationId xmlns:a16="http://schemas.microsoft.com/office/drawing/2014/main" id="{3C841BE2-77A7-4A2E-A495-DF99CA0255E0}"/>
              </a:ext>
            </a:extLst>
          </p:cNvPr>
          <p:cNvCxnSpPr/>
          <p:nvPr/>
        </p:nvCxnSpPr>
        <p:spPr>
          <a:xfrm>
            <a:off x="2827276" y="3401391"/>
            <a:ext cx="137172" cy="499265"/>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28" name="מחבר ישר 27">
            <a:extLst>
              <a:ext uri="{FF2B5EF4-FFF2-40B4-BE49-F238E27FC236}">
                <a16:creationId xmlns:a16="http://schemas.microsoft.com/office/drawing/2014/main" id="{B8E3F166-ACA4-492E-9055-EE2287FE7D25}"/>
              </a:ext>
            </a:extLst>
          </p:cNvPr>
          <p:cNvCxnSpPr>
            <a:cxnSpLocks/>
          </p:cNvCxnSpPr>
          <p:nvPr/>
        </p:nvCxnSpPr>
        <p:spPr>
          <a:xfrm>
            <a:off x="3120752" y="4040751"/>
            <a:ext cx="257735" cy="271564"/>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30" name="מחבר ישר 29">
            <a:extLst>
              <a:ext uri="{FF2B5EF4-FFF2-40B4-BE49-F238E27FC236}">
                <a16:creationId xmlns:a16="http://schemas.microsoft.com/office/drawing/2014/main" id="{BADD445F-45EF-479A-A9C0-E3111912EE75}"/>
              </a:ext>
            </a:extLst>
          </p:cNvPr>
          <p:cNvCxnSpPr>
            <a:cxnSpLocks/>
          </p:cNvCxnSpPr>
          <p:nvPr/>
        </p:nvCxnSpPr>
        <p:spPr>
          <a:xfrm>
            <a:off x="4722776" y="3336857"/>
            <a:ext cx="0" cy="360978"/>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32" name="מחבר ישר 31">
            <a:extLst>
              <a:ext uri="{FF2B5EF4-FFF2-40B4-BE49-F238E27FC236}">
                <a16:creationId xmlns:a16="http://schemas.microsoft.com/office/drawing/2014/main" id="{8620791E-CA43-4380-8920-89CDFF95F267}"/>
              </a:ext>
            </a:extLst>
          </p:cNvPr>
          <p:cNvCxnSpPr>
            <a:cxnSpLocks/>
          </p:cNvCxnSpPr>
          <p:nvPr/>
        </p:nvCxnSpPr>
        <p:spPr>
          <a:xfrm flipH="1">
            <a:off x="4637436" y="3805370"/>
            <a:ext cx="153621" cy="28437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36" name="מחבר ישר 35">
            <a:extLst>
              <a:ext uri="{FF2B5EF4-FFF2-40B4-BE49-F238E27FC236}">
                <a16:creationId xmlns:a16="http://schemas.microsoft.com/office/drawing/2014/main" id="{EA7C3327-616B-4856-9235-B0BF58F91F38}"/>
              </a:ext>
            </a:extLst>
          </p:cNvPr>
          <p:cNvCxnSpPr>
            <a:cxnSpLocks/>
          </p:cNvCxnSpPr>
          <p:nvPr/>
        </p:nvCxnSpPr>
        <p:spPr>
          <a:xfrm>
            <a:off x="3401967" y="4982711"/>
            <a:ext cx="128868" cy="366540"/>
          </a:xfrm>
          <a:prstGeom prst="line">
            <a:avLst/>
          </a:prstGeom>
          <a:ln w="38100">
            <a:solidFill>
              <a:schemeClr val="bg2">
                <a:lumMod val="50000"/>
              </a:schemeClr>
            </a:solidFill>
          </a:ln>
        </p:spPr>
        <p:style>
          <a:lnRef idx="3">
            <a:schemeClr val="accent2"/>
          </a:lnRef>
          <a:fillRef idx="0">
            <a:schemeClr val="accent2"/>
          </a:fillRef>
          <a:effectRef idx="2">
            <a:schemeClr val="accent2"/>
          </a:effectRef>
          <a:fontRef idx="minor">
            <a:schemeClr val="tx1"/>
          </a:fontRef>
        </p:style>
      </p:cxnSp>
      <p:cxnSp>
        <p:nvCxnSpPr>
          <p:cNvPr id="38" name="מחבר ישר 37">
            <a:extLst>
              <a:ext uri="{FF2B5EF4-FFF2-40B4-BE49-F238E27FC236}">
                <a16:creationId xmlns:a16="http://schemas.microsoft.com/office/drawing/2014/main" id="{72405CC5-3A35-4D8D-A1D9-5A32A67296E8}"/>
              </a:ext>
            </a:extLst>
          </p:cNvPr>
          <p:cNvCxnSpPr>
            <a:cxnSpLocks/>
          </p:cNvCxnSpPr>
          <p:nvPr/>
        </p:nvCxnSpPr>
        <p:spPr>
          <a:xfrm>
            <a:off x="3701061" y="4902195"/>
            <a:ext cx="128868" cy="366540"/>
          </a:xfrm>
          <a:prstGeom prst="line">
            <a:avLst/>
          </a:prstGeom>
          <a:ln w="38100">
            <a:solidFill>
              <a:schemeClr val="bg2">
                <a:lumMod val="50000"/>
              </a:schemeClr>
            </a:solidFill>
          </a:ln>
        </p:spPr>
        <p:style>
          <a:lnRef idx="3">
            <a:schemeClr val="accent2"/>
          </a:lnRef>
          <a:fillRef idx="0">
            <a:schemeClr val="accent2"/>
          </a:fillRef>
          <a:effectRef idx="2">
            <a:schemeClr val="accent2"/>
          </a:effectRef>
          <a:fontRef idx="minor">
            <a:schemeClr val="tx1"/>
          </a:fontRef>
        </p:style>
      </p:cxnSp>
      <p:cxnSp>
        <p:nvCxnSpPr>
          <p:cNvPr id="39" name="מחבר ישר 38">
            <a:extLst>
              <a:ext uri="{FF2B5EF4-FFF2-40B4-BE49-F238E27FC236}">
                <a16:creationId xmlns:a16="http://schemas.microsoft.com/office/drawing/2014/main" id="{CE984CDB-E4E2-4E88-AE02-21475E44998B}"/>
              </a:ext>
            </a:extLst>
          </p:cNvPr>
          <p:cNvCxnSpPr>
            <a:cxnSpLocks/>
          </p:cNvCxnSpPr>
          <p:nvPr/>
        </p:nvCxnSpPr>
        <p:spPr>
          <a:xfrm>
            <a:off x="6043602" y="4354108"/>
            <a:ext cx="128868" cy="366540"/>
          </a:xfrm>
          <a:prstGeom prst="line">
            <a:avLst/>
          </a:prstGeom>
          <a:ln w="38100">
            <a:solidFill>
              <a:schemeClr val="bg2">
                <a:lumMod val="50000"/>
              </a:schemeClr>
            </a:solidFill>
          </a:ln>
        </p:spPr>
        <p:style>
          <a:lnRef idx="3">
            <a:schemeClr val="accent2"/>
          </a:lnRef>
          <a:fillRef idx="0">
            <a:schemeClr val="accent2"/>
          </a:fillRef>
          <a:effectRef idx="2">
            <a:schemeClr val="accent2"/>
          </a:effectRef>
          <a:fontRef idx="minor">
            <a:schemeClr val="tx1"/>
          </a:fontRef>
        </p:style>
      </p:cxnSp>
      <p:cxnSp>
        <p:nvCxnSpPr>
          <p:cNvPr id="40" name="מחבר ישר 39">
            <a:extLst>
              <a:ext uri="{FF2B5EF4-FFF2-40B4-BE49-F238E27FC236}">
                <a16:creationId xmlns:a16="http://schemas.microsoft.com/office/drawing/2014/main" id="{47DE0DDC-4029-43FF-96A9-975D6957BF69}"/>
              </a:ext>
            </a:extLst>
          </p:cNvPr>
          <p:cNvCxnSpPr>
            <a:cxnSpLocks/>
          </p:cNvCxnSpPr>
          <p:nvPr/>
        </p:nvCxnSpPr>
        <p:spPr>
          <a:xfrm>
            <a:off x="3647111" y="5349251"/>
            <a:ext cx="20782" cy="369366"/>
          </a:xfrm>
          <a:prstGeom prst="line">
            <a:avLst/>
          </a:prstGeom>
          <a:ln w="38100">
            <a:solidFill>
              <a:schemeClr val="bg2">
                <a:lumMod val="50000"/>
              </a:schemeClr>
            </a:solidFill>
          </a:ln>
        </p:spPr>
        <p:style>
          <a:lnRef idx="3">
            <a:schemeClr val="accent2"/>
          </a:lnRef>
          <a:fillRef idx="0">
            <a:schemeClr val="accent2"/>
          </a:fillRef>
          <a:effectRef idx="2">
            <a:schemeClr val="accent2"/>
          </a:effectRef>
          <a:fontRef idx="minor">
            <a:schemeClr val="tx1"/>
          </a:fontRef>
        </p:style>
      </p:cxnSp>
      <p:cxnSp>
        <p:nvCxnSpPr>
          <p:cNvPr id="48" name="מחבר ישר 47">
            <a:extLst>
              <a:ext uri="{FF2B5EF4-FFF2-40B4-BE49-F238E27FC236}">
                <a16:creationId xmlns:a16="http://schemas.microsoft.com/office/drawing/2014/main" id="{50097056-AC18-4E62-8879-3D0BD4752EEA}"/>
              </a:ext>
            </a:extLst>
          </p:cNvPr>
          <p:cNvCxnSpPr>
            <a:cxnSpLocks/>
          </p:cNvCxnSpPr>
          <p:nvPr/>
        </p:nvCxnSpPr>
        <p:spPr>
          <a:xfrm>
            <a:off x="3864632" y="5349251"/>
            <a:ext cx="20782" cy="369366"/>
          </a:xfrm>
          <a:prstGeom prst="line">
            <a:avLst/>
          </a:prstGeom>
          <a:ln w="38100">
            <a:solidFill>
              <a:schemeClr val="bg2">
                <a:lumMod val="50000"/>
              </a:schemeClr>
            </a:solidFill>
          </a:ln>
        </p:spPr>
        <p:style>
          <a:lnRef idx="3">
            <a:schemeClr val="accent2"/>
          </a:lnRef>
          <a:fillRef idx="0">
            <a:schemeClr val="accent2"/>
          </a:fillRef>
          <a:effectRef idx="2">
            <a:schemeClr val="accent2"/>
          </a:effectRef>
          <a:fontRef idx="minor">
            <a:schemeClr val="tx1"/>
          </a:fontRef>
        </p:style>
      </p:cxnSp>
      <p:cxnSp>
        <p:nvCxnSpPr>
          <p:cNvPr id="49" name="מחבר ישר 48">
            <a:extLst>
              <a:ext uri="{FF2B5EF4-FFF2-40B4-BE49-F238E27FC236}">
                <a16:creationId xmlns:a16="http://schemas.microsoft.com/office/drawing/2014/main" id="{F066CA3C-B5BA-44A7-ABB5-484854714568}"/>
              </a:ext>
            </a:extLst>
          </p:cNvPr>
          <p:cNvCxnSpPr>
            <a:cxnSpLocks/>
          </p:cNvCxnSpPr>
          <p:nvPr/>
        </p:nvCxnSpPr>
        <p:spPr>
          <a:xfrm>
            <a:off x="6327710" y="4923483"/>
            <a:ext cx="226470" cy="343270"/>
          </a:xfrm>
          <a:prstGeom prst="line">
            <a:avLst/>
          </a:prstGeom>
          <a:ln w="38100">
            <a:solidFill>
              <a:schemeClr val="bg2">
                <a:lumMod val="50000"/>
              </a:schemeClr>
            </a:solidFill>
          </a:ln>
        </p:spPr>
        <p:style>
          <a:lnRef idx="3">
            <a:schemeClr val="accent2"/>
          </a:lnRef>
          <a:fillRef idx="0">
            <a:schemeClr val="accent2"/>
          </a:fillRef>
          <a:effectRef idx="2">
            <a:schemeClr val="accent2"/>
          </a:effectRef>
          <a:fontRef idx="minor">
            <a:schemeClr val="tx1"/>
          </a:fontRef>
        </p:style>
      </p:cxnSp>
      <p:cxnSp>
        <p:nvCxnSpPr>
          <p:cNvPr id="51" name="מחבר ישר 50">
            <a:extLst>
              <a:ext uri="{FF2B5EF4-FFF2-40B4-BE49-F238E27FC236}">
                <a16:creationId xmlns:a16="http://schemas.microsoft.com/office/drawing/2014/main" id="{539AC06C-FC61-43A9-8461-475E406DDC98}"/>
              </a:ext>
            </a:extLst>
          </p:cNvPr>
          <p:cNvCxnSpPr>
            <a:cxnSpLocks/>
          </p:cNvCxnSpPr>
          <p:nvPr/>
        </p:nvCxnSpPr>
        <p:spPr>
          <a:xfrm flipH="1">
            <a:off x="6078010" y="3917470"/>
            <a:ext cx="100724" cy="363152"/>
          </a:xfrm>
          <a:prstGeom prst="line">
            <a:avLst/>
          </a:prstGeom>
          <a:ln w="38100">
            <a:solidFill>
              <a:schemeClr val="bg2">
                <a:lumMod val="50000"/>
              </a:schemeClr>
            </a:solidFill>
          </a:ln>
        </p:spPr>
        <p:style>
          <a:lnRef idx="3">
            <a:schemeClr val="accent2"/>
          </a:lnRef>
          <a:fillRef idx="0">
            <a:schemeClr val="accent2"/>
          </a:fillRef>
          <a:effectRef idx="2">
            <a:schemeClr val="accent2"/>
          </a:effectRef>
          <a:fontRef idx="minor">
            <a:schemeClr val="tx1"/>
          </a:fontRef>
        </p:style>
      </p:cxnSp>
      <p:cxnSp>
        <p:nvCxnSpPr>
          <p:cNvPr id="53" name="מחבר ישר 52">
            <a:extLst>
              <a:ext uri="{FF2B5EF4-FFF2-40B4-BE49-F238E27FC236}">
                <a16:creationId xmlns:a16="http://schemas.microsoft.com/office/drawing/2014/main" id="{82C48C1A-5F38-4B79-9BFE-8C3F39D823E0}"/>
              </a:ext>
            </a:extLst>
          </p:cNvPr>
          <p:cNvCxnSpPr>
            <a:cxnSpLocks/>
          </p:cNvCxnSpPr>
          <p:nvPr/>
        </p:nvCxnSpPr>
        <p:spPr>
          <a:xfrm flipH="1">
            <a:off x="6232025" y="3442159"/>
            <a:ext cx="100724" cy="363152"/>
          </a:xfrm>
          <a:prstGeom prst="line">
            <a:avLst/>
          </a:prstGeom>
          <a:ln w="38100">
            <a:solidFill>
              <a:schemeClr val="bg2">
                <a:lumMod val="50000"/>
              </a:schemeClr>
            </a:solidFill>
          </a:ln>
        </p:spPr>
        <p:style>
          <a:lnRef idx="3">
            <a:schemeClr val="accent2"/>
          </a:lnRef>
          <a:fillRef idx="0">
            <a:schemeClr val="accent2"/>
          </a:fillRef>
          <a:effectRef idx="2">
            <a:schemeClr val="accent2"/>
          </a:effectRef>
          <a:fontRef idx="minor">
            <a:schemeClr val="tx1"/>
          </a:fontRef>
        </p:style>
      </p:cxnSp>
      <p:cxnSp>
        <p:nvCxnSpPr>
          <p:cNvPr id="54" name="מחבר ישר 53">
            <a:extLst>
              <a:ext uri="{FF2B5EF4-FFF2-40B4-BE49-F238E27FC236}">
                <a16:creationId xmlns:a16="http://schemas.microsoft.com/office/drawing/2014/main" id="{169D3236-BC86-4E0C-BBE5-A3F036CA9EB1}"/>
              </a:ext>
            </a:extLst>
          </p:cNvPr>
          <p:cNvCxnSpPr>
            <a:cxnSpLocks/>
          </p:cNvCxnSpPr>
          <p:nvPr/>
        </p:nvCxnSpPr>
        <p:spPr>
          <a:xfrm>
            <a:off x="8103893" y="4141188"/>
            <a:ext cx="12237" cy="363152"/>
          </a:xfrm>
          <a:prstGeom prst="line">
            <a:avLst/>
          </a:prstGeom>
          <a:ln w="38100">
            <a:solidFill>
              <a:schemeClr val="bg2">
                <a:lumMod val="50000"/>
              </a:schemeClr>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4728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FC6F1-5CF5-4DB4-9EB5-D514241CF218}"/>
              </a:ext>
            </a:extLst>
          </p:cNvPr>
          <p:cNvSpPr>
            <a:spLocks noGrp="1"/>
          </p:cNvSpPr>
          <p:nvPr>
            <p:ph type="title"/>
          </p:nvPr>
        </p:nvSpPr>
        <p:spPr/>
        <p:txBody>
          <a:bodyPr/>
          <a:lstStyle/>
          <a:p>
            <a:pPr algn="r"/>
            <a:r>
              <a:rPr lang="he-IL" dirty="0"/>
              <a:t>תרגיל יבש 3</a:t>
            </a:r>
          </a:p>
        </p:txBody>
      </p:sp>
      <p:sp>
        <p:nvSpPr>
          <p:cNvPr id="4" name="מציין מיקום של מספר שקופית 3">
            <a:extLst>
              <a:ext uri="{FF2B5EF4-FFF2-40B4-BE49-F238E27FC236}">
                <a16:creationId xmlns:a16="http://schemas.microsoft.com/office/drawing/2014/main" id="{2499D000-945A-4F9C-B7C9-87E33B4E7250}"/>
              </a:ext>
            </a:extLst>
          </p:cNvPr>
          <p:cNvSpPr>
            <a:spLocks noGrp="1"/>
          </p:cNvSpPr>
          <p:nvPr>
            <p:ph type="sldNum" sz="quarter" idx="12"/>
          </p:nvPr>
        </p:nvSpPr>
        <p:spPr/>
        <p:txBody>
          <a:bodyPr/>
          <a:lstStyle/>
          <a:p>
            <a:pPr>
              <a:defRPr/>
            </a:pPr>
            <a:fld id="{A9076CA7-E463-48D6-BF84-8E148494E07B}" type="slidenum">
              <a:rPr lang="he-IL" smtClean="0"/>
              <a:pPr>
                <a:defRPr/>
              </a:pPr>
              <a:t>37</a:t>
            </a:fld>
            <a:endParaRPr lang="en-US"/>
          </a:p>
        </p:txBody>
      </p:sp>
      <p:pic>
        <p:nvPicPr>
          <p:cNvPr id="5" name="תמונה 4">
            <a:extLst>
              <a:ext uri="{FF2B5EF4-FFF2-40B4-BE49-F238E27FC236}">
                <a16:creationId xmlns:a16="http://schemas.microsoft.com/office/drawing/2014/main" id="{6E84F6FF-F03A-45B0-927D-0849293A0763}"/>
              </a:ext>
            </a:extLst>
          </p:cNvPr>
          <p:cNvPicPr>
            <a:picLocks noChangeAspect="1"/>
          </p:cNvPicPr>
          <p:nvPr/>
        </p:nvPicPr>
        <p:blipFill>
          <a:blip r:embed="rId2"/>
          <a:stretch>
            <a:fillRect/>
          </a:stretch>
        </p:blipFill>
        <p:spPr>
          <a:xfrm>
            <a:off x="5046" y="-7029"/>
            <a:ext cx="3568424" cy="1709320"/>
          </a:xfrm>
          <a:prstGeom prst="rect">
            <a:avLst/>
          </a:prstGeom>
        </p:spPr>
      </p:pic>
      <p:pic>
        <p:nvPicPr>
          <p:cNvPr id="3" name="תמונה 2">
            <a:extLst>
              <a:ext uri="{FF2B5EF4-FFF2-40B4-BE49-F238E27FC236}">
                <a16:creationId xmlns:a16="http://schemas.microsoft.com/office/drawing/2014/main" id="{12920DE4-0DBA-4F14-9C43-E16082EBE063}"/>
              </a:ext>
            </a:extLst>
          </p:cNvPr>
          <p:cNvPicPr>
            <a:picLocks noChangeAspect="1"/>
          </p:cNvPicPr>
          <p:nvPr/>
        </p:nvPicPr>
        <p:blipFill>
          <a:blip r:embed="rId3"/>
          <a:stretch>
            <a:fillRect/>
          </a:stretch>
        </p:blipFill>
        <p:spPr>
          <a:xfrm>
            <a:off x="232235" y="1940919"/>
            <a:ext cx="8669137" cy="2476302"/>
          </a:xfrm>
          <a:prstGeom prst="rect">
            <a:avLst/>
          </a:prstGeom>
        </p:spPr>
      </p:pic>
    </p:spTree>
    <p:extLst>
      <p:ext uri="{BB962C8B-B14F-4D97-AF65-F5344CB8AC3E}">
        <p14:creationId xmlns:p14="http://schemas.microsoft.com/office/powerpoint/2010/main" val="3712525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FC6F1-5CF5-4DB4-9EB5-D514241CF218}"/>
              </a:ext>
            </a:extLst>
          </p:cNvPr>
          <p:cNvSpPr>
            <a:spLocks noGrp="1"/>
          </p:cNvSpPr>
          <p:nvPr>
            <p:ph type="title"/>
          </p:nvPr>
        </p:nvSpPr>
        <p:spPr/>
        <p:txBody>
          <a:bodyPr/>
          <a:lstStyle/>
          <a:p>
            <a:pPr algn="r"/>
            <a:r>
              <a:rPr lang="he-IL" dirty="0"/>
              <a:t>חורף </a:t>
            </a:r>
            <a:r>
              <a:rPr lang="he-IL" dirty="0" err="1"/>
              <a:t>תש"ף</a:t>
            </a:r>
            <a:r>
              <a:rPr lang="he-IL" dirty="0"/>
              <a:t> מועד א'</a:t>
            </a:r>
          </a:p>
        </p:txBody>
      </p:sp>
      <p:sp>
        <p:nvSpPr>
          <p:cNvPr id="4" name="מציין מיקום של מספר שקופית 3">
            <a:extLst>
              <a:ext uri="{FF2B5EF4-FFF2-40B4-BE49-F238E27FC236}">
                <a16:creationId xmlns:a16="http://schemas.microsoft.com/office/drawing/2014/main" id="{2499D000-945A-4F9C-B7C9-87E33B4E7250}"/>
              </a:ext>
            </a:extLst>
          </p:cNvPr>
          <p:cNvSpPr>
            <a:spLocks noGrp="1"/>
          </p:cNvSpPr>
          <p:nvPr>
            <p:ph type="sldNum" sz="quarter" idx="12"/>
          </p:nvPr>
        </p:nvSpPr>
        <p:spPr/>
        <p:txBody>
          <a:bodyPr/>
          <a:lstStyle/>
          <a:p>
            <a:pPr>
              <a:defRPr/>
            </a:pPr>
            <a:fld id="{A9076CA7-E463-48D6-BF84-8E148494E07B}" type="slidenum">
              <a:rPr lang="he-IL" smtClean="0"/>
              <a:pPr>
                <a:defRPr/>
              </a:pPr>
              <a:t>38</a:t>
            </a:fld>
            <a:endParaRPr lang="en-US"/>
          </a:p>
        </p:txBody>
      </p:sp>
      <p:pic>
        <p:nvPicPr>
          <p:cNvPr id="6" name="תמונה 5">
            <a:extLst>
              <a:ext uri="{FF2B5EF4-FFF2-40B4-BE49-F238E27FC236}">
                <a16:creationId xmlns:a16="http://schemas.microsoft.com/office/drawing/2014/main" id="{B15E8893-7EE9-4DA0-B2EF-12B3FA3437A7}"/>
              </a:ext>
            </a:extLst>
          </p:cNvPr>
          <p:cNvPicPr>
            <a:picLocks noChangeAspect="1"/>
          </p:cNvPicPr>
          <p:nvPr/>
        </p:nvPicPr>
        <p:blipFill>
          <a:blip r:embed="rId2"/>
          <a:stretch>
            <a:fillRect/>
          </a:stretch>
        </p:blipFill>
        <p:spPr>
          <a:xfrm>
            <a:off x="577881" y="1854395"/>
            <a:ext cx="8204056" cy="4454980"/>
          </a:xfrm>
          <a:prstGeom prst="rect">
            <a:avLst/>
          </a:prstGeom>
        </p:spPr>
      </p:pic>
    </p:spTree>
    <p:extLst>
      <p:ext uri="{BB962C8B-B14F-4D97-AF65-F5344CB8AC3E}">
        <p14:creationId xmlns:p14="http://schemas.microsoft.com/office/powerpoint/2010/main" val="585775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FC6F1-5CF5-4DB4-9EB5-D514241CF218}"/>
              </a:ext>
            </a:extLst>
          </p:cNvPr>
          <p:cNvSpPr>
            <a:spLocks noGrp="1"/>
          </p:cNvSpPr>
          <p:nvPr>
            <p:ph type="title"/>
          </p:nvPr>
        </p:nvSpPr>
        <p:spPr/>
        <p:txBody>
          <a:bodyPr/>
          <a:lstStyle/>
          <a:p>
            <a:pPr algn="r"/>
            <a:r>
              <a:rPr lang="he-IL" dirty="0"/>
              <a:t>חורף </a:t>
            </a:r>
            <a:r>
              <a:rPr lang="he-IL" dirty="0" err="1"/>
              <a:t>תש"ף</a:t>
            </a:r>
            <a:r>
              <a:rPr lang="he-IL" dirty="0"/>
              <a:t> מועד א'</a:t>
            </a:r>
          </a:p>
        </p:txBody>
      </p:sp>
      <p:sp>
        <p:nvSpPr>
          <p:cNvPr id="4" name="מציין מיקום של מספר שקופית 3">
            <a:extLst>
              <a:ext uri="{FF2B5EF4-FFF2-40B4-BE49-F238E27FC236}">
                <a16:creationId xmlns:a16="http://schemas.microsoft.com/office/drawing/2014/main" id="{2499D000-945A-4F9C-B7C9-87E33B4E7250}"/>
              </a:ext>
            </a:extLst>
          </p:cNvPr>
          <p:cNvSpPr>
            <a:spLocks noGrp="1"/>
          </p:cNvSpPr>
          <p:nvPr>
            <p:ph type="sldNum" sz="quarter" idx="12"/>
          </p:nvPr>
        </p:nvSpPr>
        <p:spPr/>
        <p:txBody>
          <a:bodyPr/>
          <a:lstStyle/>
          <a:p>
            <a:pPr>
              <a:defRPr/>
            </a:pPr>
            <a:fld id="{A9076CA7-E463-48D6-BF84-8E148494E07B}" type="slidenum">
              <a:rPr lang="he-IL" smtClean="0"/>
              <a:pPr>
                <a:defRPr/>
              </a:pPr>
              <a:t>39</a:t>
            </a:fld>
            <a:endParaRPr lang="en-US"/>
          </a:p>
        </p:txBody>
      </p:sp>
      <p:pic>
        <p:nvPicPr>
          <p:cNvPr id="3" name="תמונה 2">
            <a:extLst>
              <a:ext uri="{FF2B5EF4-FFF2-40B4-BE49-F238E27FC236}">
                <a16:creationId xmlns:a16="http://schemas.microsoft.com/office/drawing/2014/main" id="{E1A03B61-4E3D-4F25-B739-FC4B144A0CB7}"/>
              </a:ext>
            </a:extLst>
          </p:cNvPr>
          <p:cNvPicPr>
            <a:picLocks noChangeAspect="1"/>
          </p:cNvPicPr>
          <p:nvPr/>
        </p:nvPicPr>
        <p:blipFill>
          <a:blip r:embed="rId2"/>
          <a:stretch>
            <a:fillRect/>
          </a:stretch>
        </p:blipFill>
        <p:spPr>
          <a:xfrm>
            <a:off x="713866" y="1815990"/>
            <a:ext cx="7716268" cy="4416575"/>
          </a:xfrm>
          <a:prstGeom prst="rect">
            <a:avLst/>
          </a:prstGeom>
        </p:spPr>
      </p:pic>
    </p:spTree>
    <p:extLst>
      <p:ext uri="{BB962C8B-B14F-4D97-AF65-F5344CB8AC3E}">
        <p14:creationId xmlns:p14="http://schemas.microsoft.com/office/powerpoint/2010/main" val="3022219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3" name="Slide Number Placeholder 8"/>
          <p:cNvSpPr>
            <a:spLocks noGrp="1"/>
          </p:cNvSpPr>
          <p:nvPr>
            <p:ph type="sldNum" sz="quarter" idx="12"/>
          </p:nvPr>
        </p:nvSpPr>
        <p:spPr bwMode="auto">
          <a:noFill/>
          <a:ln>
            <a:miter lim="800000"/>
            <a:headEnd/>
            <a:tailEnd/>
          </a:ln>
        </p:spPr>
        <p:txBody>
          <a:bodyPr/>
          <a:lstStyle/>
          <a:p>
            <a:fld id="{D2FF7F36-9844-46A2-BC34-4CF04B0738A5}" type="slidenum">
              <a:rPr lang="he-IL" smtClean="0"/>
              <a:pPr/>
              <a:t>4</a:t>
            </a:fld>
            <a:endParaRPr lang="en-US"/>
          </a:p>
        </p:txBody>
      </p:sp>
      <p:sp>
        <p:nvSpPr>
          <p:cNvPr id="15370" name="Title 1"/>
          <p:cNvSpPr>
            <a:spLocks noGrp="1"/>
          </p:cNvSpPr>
          <p:nvPr>
            <p:ph type="title" idx="4294967295"/>
          </p:nvPr>
        </p:nvSpPr>
        <p:spPr>
          <a:xfrm>
            <a:off x="0" y="304800"/>
            <a:ext cx="8229600" cy="1143000"/>
          </a:xfrm>
        </p:spPr>
        <p:txBody>
          <a:bodyPr/>
          <a:lstStyle/>
          <a:p>
            <a:pPr algn="r" rtl="1" eaLnBrk="1" hangingPunct="1"/>
            <a:r>
              <a:rPr lang="he-IL" dirty="0"/>
              <a:t>מוטיבציה</a:t>
            </a:r>
            <a:endParaRPr lang="en-US" dirty="0"/>
          </a:p>
        </p:txBody>
      </p:sp>
      <p:pic>
        <p:nvPicPr>
          <p:cNvPr id="15371" name="Picture 2" descr="non-pipelined laundry"/>
          <p:cNvPicPr>
            <a:picLocks noChangeAspect="1" noChangeArrowheads="1"/>
          </p:cNvPicPr>
          <p:nvPr/>
        </p:nvPicPr>
        <p:blipFill>
          <a:blip r:embed="rId3" cstate="print"/>
          <a:srcRect/>
          <a:stretch>
            <a:fillRect/>
          </a:stretch>
        </p:blipFill>
        <p:spPr bwMode="auto">
          <a:xfrm>
            <a:off x="457200" y="1600200"/>
            <a:ext cx="4206875" cy="2936875"/>
          </a:xfrm>
          <a:prstGeom prst="rect">
            <a:avLst/>
          </a:prstGeom>
          <a:noFill/>
          <a:ln w="9525">
            <a:noFill/>
            <a:miter lim="800000"/>
            <a:headEnd/>
            <a:tailEnd/>
          </a:ln>
        </p:spPr>
      </p:pic>
      <p:cxnSp>
        <p:nvCxnSpPr>
          <p:cNvPr id="3" name="Straight Connector 2"/>
          <p:cNvCxnSpPr/>
          <p:nvPr/>
        </p:nvCxnSpPr>
        <p:spPr>
          <a:xfrm>
            <a:off x="4226355" y="2161635"/>
            <a:ext cx="0" cy="23754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73077" y="4537075"/>
            <a:ext cx="706555" cy="276999"/>
          </a:xfrm>
          <a:prstGeom prst="rect">
            <a:avLst/>
          </a:prstGeom>
          <a:noFill/>
        </p:spPr>
        <p:txBody>
          <a:bodyPr wrap="square" rtlCol="1">
            <a:spAutoFit/>
          </a:bodyPr>
          <a:lstStyle/>
          <a:p>
            <a:r>
              <a:rPr lang="en-US" sz="1200" b="1" dirty="0">
                <a:solidFill>
                  <a:srgbClr val="0070C0"/>
                </a:solidFill>
              </a:rPr>
              <a:t>T=270</a:t>
            </a:r>
            <a:endParaRPr lang="he-IL" sz="1200" b="1" dirty="0">
              <a:solidFill>
                <a:srgbClr val="0070C0"/>
              </a:solidFill>
            </a:endParaRPr>
          </a:p>
        </p:txBody>
      </p:sp>
      <p:sp>
        <p:nvSpPr>
          <p:cNvPr id="2" name="Rectangle 1"/>
          <p:cNvSpPr/>
          <p:nvPr/>
        </p:nvSpPr>
        <p:spPr>
          <a:xfrm>
            <a:off x="1883650" y="2102780"/>
            <a:ext cx="2649945" cy="26524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Rectangle 7"/>
          <p:cNvSpPr/>
          <p:nvPr/>
        </p:nvSpPr>
        <p:spPr>
          <a:xfrm>
            <a:off x="1814889" y="3068637"/>
            <a:ext cx="1843440" cy="1324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3206332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FC6F1-5CF5-4DB4-9EB5-D514241CF218}"/>
              </a:ext>
            </a:extLst>
          </p:cNvPr>
          <p:cNvSpPr>
            <a:spLocks noGrp="1"/>
          </p:cNvSpPr>
          <p:nvPr>
            <p:ph type="title"/>
          </p:nvPr>
        </p:nvSpPr>
        <p:spPr/>
        <p:txBody>
          <a:bodyPr/>
          <a:lstStyle/>
          <a:p>
            <a:pPr algn="r"/>
            <a:r>
              <a:rPr lang="he-IL" dirty="0"/>
              <a:t>חורף </a:t>
            </a:r>
            <a:r>
              <a:rPr lang="he-IL" dirty="0" err="1"/>
              <a:t>תש"ף</a:t>
            </a:r>
            <a:r>
              <a:rPr lang="he-IL" dirty="0"/>
              <a:t> מועד א'</a:t>
            </a:r>
          </a:p>
        </p:txBody>
      </p:sp>
      <p:sp>
        <p:nvSpPr>
          <p:cNvPr id="4" name="מציין מיקום של מספר שקופית 3">
            <a:extLst>
              <a:ext uri="{FF2B5EF4-FFF2-40B4-BE49-F238E27FC236}">
                <a16:creationId xmlns:a16="http://schemas.microsoft.com/office/drawing/2014/main" id="{2499D000-945A-4F9C-B7C9-87E33B4E7250}"/>
              </a:ext>
            </a:extLst>
          </p:cNvPr>
          <p:cNvSpPr>
            <a:spLocks noGrp="1"/>
          </p:cNvSpPr>
          <p:nvPr>
            <p:ph type="sldNum" sz="quarter" idx="12"/>
          </p:nvPr>
        </p:nvSpPr>
        <p:spPr/>
        <p:txBody>
          <a:bodyPr/>
          <a:lstStyle/>
          <a:p>
            <a:pPr>
              <a:defRPr/>
            </a:pPr>
            <a:fld id="{A9076CA7-E463-48D6-BF84-8E148494E07B}" type="slidenum">
              <a:rPr lang="he-IL" smtClean="0"/>
              <a:pPr>
                <a:defRPr/>
              </a:pPr>
              <a:t>40</a:t>
            </a:fld>
            <a:endParaRPr lang="en-US"/>
          </a:p>
        </p:txBody>
      </p:sp>
      <p:sp>
        <p:nvSpPr>
          <p:cNvPr id="5" name="תיבת טקסט 4">
            <a:extLst>
              <a:ext uri="{FF2B5EF4-FFF2-40B4-BE49-F238E27FC236}">
                <a16:creationId xmlns:a16="http://schemas.microsoft.com/office/drawing/2014/main" id="{54EB1344-8872-4372-AB75-2026687F0B27}"/>
              </a:ext>
            </a:extLst>
          </p:cNvPr>
          <p:cNvSpPr txBox="1"/>
          <p:nvPr/>
        </p:nvSpPr>
        <p:spPr>
          <a:xfrm>
            <a:off x="232235" y="1854395"/>
            <a:ext cx="8410695" cy="707886"/>
          </a:xfrm>
          <a:prstGeom prst="rect">
            <a:avLst/>
          </a:prstGeom>
          <a:noFill/>
        </p:spPr>
        <p:txBody>
          <a:bodyPr wrap="square" rtlCol="1">
            <a:spAutoFit/>
          </a:bodyPr>
          <a:lstStyle/>
          <a:p>
            <a:r>
              <a:rPr lang="he-IL" sz="2000" dirty="0"/>
              <a:t>גם כאן, המעגל אינו בנוי בצורה שאנחנו יכולים </a:t>
            </a:r>
            <a:r>
              <a:rPr lang="he-IL" sz="2000" dirty="0" err="1"/>
              <a:t>לצנר</a:t>
            </a:r>
            <a:r>
              <a:rPr lang="he-IL" sz="2000" dirty="0"/>
              <a:t> כפי שלמדנו, ולכן נשרטט אותו בצורה שונה</a:t>
            </a:r>
            <a:r>
              <a:rPr lang="he-IL" sz="2000" dirty="0">
                <a:sym typeface="Wingdings" panose="05000000000000000000" pitchFamily="2" charset="2"/>
              </a:rPr>
              <a:t>: (כמו כן, מספרנו את הרכיבים)</a:t>
            </a:r>
            <a:endParaRPr lang="he-IL" sz="2000" dirty="0"/>
          </a:p>
        </p:txBody>
      </p:sp>
      <p:sp>
        <p:nvSpPr>
          <p:cNvPr id="7" name="אליפסה 6">
            <a:extLst>
              <a:ext uri="{FF2B5EF4-FFF2-40B4-BE49-F238E27FC236}">
                <a16:creationId xmlns:a16="http://schemas.microsoft.com/office/drawing/2014/main" id="{49B20377-7789-40FE-8282-04EB82630894}"/>
              </a:ext>
            </a:extLst>
          </p:cNvPr>
          <p:cNvSpPr/>
          <p:nvPr/>
        </p:nvSpPr>
        <p:spPr>
          <a:xfrm>
            <a:off x="6876300" y="4295720"/>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7</a:t>
            </a:r>
            <a:endParaRPr lang="he-IL" dirty="0"/>
          </a:p>
        </p:txBody>
      </p:sp>
      <p:sp>
        <p:nvSpPr>
          <p:cNvPr id="8" name="אליפסה 7">
            <a:extLst>
              <a:ext uri="{FF2B5EF4-FFF2-40B4-BE49-F238E27FC236}">
                <a16:creationId xmlns:a16="http://schemas.microsoft.com/office/drawing/2014/main" id="{82892DF0-5E69-4100-B7C7-5989FDBE87AA}"/>
              </a:ext>
            </a:extLst>
          </p:cNvPr>
          <p:cNvSpPr/>
          <p:nvPr/>
        </p:nvSpPr>
        <p:spPr>
          <a:xfrm>
            <a:off x="5317083" y="4312315"/>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5</a:t>
            </a:r>
            <a:endParaRPr lang="he-IL" dirty="0"/>
          </a:p>
        </p:txBody>
      </p:sp>
      <p:sp>
        <p:nvSpPr>
          <p:cNvPr id="9" name="אליפסה 8">
            <a:extLst>
              <a:ext uri="{FF2B5EF4-FFF2-40B4-BE49-F238E27FC236}">
                <a16:creationId xmlns:a16="http://schemas.microsoft.com/office/drawing/2014/main" id="{A38BDD8D-35CD-41B7-B9DB-ADB637F785E2}"/>
              </a:ext>
            </a:extLst>
          </p:cNvPr>
          <p:cNvSpPr/>
          <p:nvPr/>
        </p:nvSpPr>
        <p:spPr>
          <a:xfrm>
            <a:off x="2152485" y="5529468"/>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6</a:t>
            </a:r>
            <a:endParaRPr lang="he-IL" dirty="0"/>
          </a:p>
        </p:txBody>
      </p:sp>
      <p:sp>
        <p:nvSpPr>
          <p:cNvPr id="10" name="אליפסה 9">
            <a:extLst>
              <a:ext uri="{FF2B5EF4-FFF2-40B4-BE49-F238E27FC236}">
                <a16:creationId xmlns:a16="http://schemas.microsoft.com/office/drawing/2014/main" id="{E9235382-D70C-4E67-AF56-0F5795BCE93D}"/>
              </a:ext>
            </a:extLst>
          </p:cNvPr>
          <p:cNvSpPr/>
          <p:nvPr/>
        </p:nvSpPr>
        <p:spPr>
          <a:xfrm>
            <a:off x="3514598" y="4312315"/>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000" b="1" dirty="0">
                <a:solidFill>
                  <a:schemeClr val="tx1"/>
                </a:solidFill>
              </a:rPr>
              <a:t>4</a:t>
            </a:r>
          </a:p>
        </p:txBody>
      </p:sp>
      <p:sp>
        <p:nvSpPr>
          <p:cNvPr id="11" name="אליפסה 10">
            <a:extLst>
              <a:ext uri="{FF2B5EF4-FFF2-40B4-BE49-F238E27FC236}">
                <a16:creationId xmlns:a16="http://schemas.microsoft.com/office/drawing/2014/main" id="{F808CF3C-9E96-43FE-B732-45B3A67F21FC}"/>
              </a:ext>
            </a:extLst>
          </p:cNvPr>
          <p:cNvSpPr/>
          <p:nvPr/>
        </p:nvSpPr>
        <p:spPr>
          <a:xfrm>
            <a:off x="2152485" y="4295720"/>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3</a:t>
            </a:r>
            <a:endParaRPr lang="he-IL" dirty="0"/>
          </a:p>
        </p:txBody>
      </p:sp>
      <p:sp>
        <p:nvSpPr>
          <p:cNvPr id="12" name="אליפסה 11">
            <a:extLst>
              <a:ext uri="{FF2B5EF4-FFF2-40B4-BE49-F238E27FC236}">
                <a16:creationId xmlns:a16="http://schemas.microsoft.com/office/drawing/2014/main" id="{BD64FD35-B490-4F38-9F33-55C4B80A7EE8}"/>
              </a:ext>
            </a:extLst>
          </p:cNvPr>
          <p:cNvSpPr/>
          <p:nvPr/>
        </p:nvSpPr>
        <p:spPr>
          <a:xfrm>
            <a:off x="2152485" y="2974578"/>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000" b="1" dirty="0">
                <a:solidFill>
                  <a:schemeClr val="tx1"/>
                </a:solidFill>
              </a:rPr>
              <a:t>2</a:t>
            </a:r>
          </a:p>
        </p:txBody>
      </p:sp>
      <p:cxnSp>
        <p:nvCxnSpPr>
          <p:cNvPr id="14" name="מחבר חץ ישר 13">
            <a:extLst>
              <a:ext uri="{FF2B5EF4-FFF2-40B4-BE49-F238E27FC236}">
                <a16:creationId xmlns:a16="http://schemas.microsoft.com/office/drawing/2014/main" id="{002BEAB8-14BA-437C-AFC9-BC8918558534}"/>
              </a:ext>
            </a:extLst>
          </p:cNvPr>
          <p:cNvCxnSpPr>
            <a:cxnSpLocks/>
          </p:cNvCxnSpPr>
          <p:nvPr/>
        </p:nvCxnSpPr>
        <p:spPr>
          <a:xfrm>
            <a:off x="-789564" y="3878076"/>
            <a:ext cx="13032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מחבר חץ ישר 14">
            <a:extLst>
              <a:ext uri="{FF2B5EF4-FFF2-40B4-BE49-F238E27FC236}">
                <a16:creationId xmlns:a16="http://schemas.microsoft.com/office/drawing/2014/main" id="{6A3C307C-F1D6-4806-A3C7-BA555C2A3437}"/>
              </a:ext>
            </a:extLst>
          </p:cNvPr>
          <p:cNvCxnSpPr>
            <a:cxnSpLocks/>
            <a:stCxn id="24" idx="5"/>
            <a:endCxn id="11" idx="2"/>
          </p:cNvCxnSpPr>
          <p:nvPr/>
        </p:nvCxnSpPr>
        <p:spPr>
          <a:xfrm>
            <a:off x="1169270" y="4183234"/>
            <a:ext cx="983215" cy="496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EC343B3A-DDEB-4D37-B500-D0985E158CF2}"/>
              </a:ext>
            </a:extLst>
          </p:cNvPr>
          <p:cNvCxnSpPr>
            <a:cxnSpLocks/>
            <a:stCxn id="10" idx="6"/>
            <a:endCxn id="8" idx="2"/>
          </p:cNvCxnSpPr>
          <p:nvPr/>
        </p:nvCxnSpPr>
        <p:spPr>
          <a:xfrm>
            <a:off x="4282698" y="4696365"/>
            <a:ext cx="103438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מחבר חץ ישר 22">
            <a:extLst>
              <a:ext uri="{FF2B5EF4-FFF2-40B4-BE49-F238E27FC236}">
                <a16:creationId xmlns:a16="http://schemas.microsoft.com/office/drawing/2014/main" id="{B23F833D-DBC0-41F9-A746-11A47A0E58AB}"/>
              </a:ext>
            </a:extLst>
          </p:cNvPr>
          <p:cNvCxnSpPr>
            <a:cxnSpLocks/>
            <a:stCxn id="7" idx="6"/>
          </p:cNvCxnSpPr>
          <p:nvPr/>
        </p:nvCxnSpPr>
        <p:spPr>
          <a:xfrm>
            <a:off x="7644400" y="4679770"/>
            <a:ext cx="103438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אליפסה 23">
            <a:extLst>
              <a:ext uri="{FF2B5EF4-FFF2-40B4-BE49-F238E27FC236}">
                <a16:creationId xmlns:a16="http://schemas.microsoft.com/office/drawing/2014/main" id="{FA788160-C414-4779-80D4-AD7E2836C055}"/>
              </a:ext>
            </a:extLst>
          </p:cNvPr>
          <p:cNvSpPr/>
          <p:nvPr/>
        </p:nvSpPr>
        <p:spPr>
          <a:xfrm>
            <a:off x="513656" y="3527620"/>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1</a:t>
            </a:r>
            <a:endParaRPr lang="he-IL" dirty="0"/>
          </a:p>
        </p:txBody>
      </p:sp>
      <p:cxnSp>
        <p:nvCxnSpPr>
          <p:cNvPr id="27" name="מחבר חץ ישר 26">
            <a:extLst>
              <a:ext uri="{FF2B5EF4-FFF2-40B4-BE49-F238E27FC236}">
                <a16:creationId xmlns:a16="http://schemas.microsoft.com/office/drawing/2014/main" id="{03CC83A4-C3EB-43E9-83E1-A95F9CD06CC9}"/>
              </a:ext>
            </a:extLst>
          </p:cNvPr>
          <p:cNvCxnSpPr>
            <a:cxnSpLocks/>
            <a:endCxn id="12" idx="2"/>
          </p:cNvCxnSpPr>
          <p:nvPr/>
        </p:nvCxnSpPr>
        <p:spPr>
          <a:xfrm flipV="1">
            <a:off x="1254780" y="3358628"/>
            <a:ext cx="897705" cy="4616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מחבר חץ ישר 28">
            <a:extLst>
              <a:ext uri="{FF2B5EF4-FFF2-40B4-BE49-F238E27FC236}">
                <a16:creationId xmlns:a16="http://schemas.microsoft.com/office/drawing/2014/main" id="{A0F3345A-920C-4359-820A-AEDF334544B7}"/>
              </a:ext>
            </a:extLst>
          </p:cNvPr>
          <p:cNvCxnSpPr>
            <a:cxnSpLocks/>
            <a:endCxn id="11" idx="2"/>
          </p:cNvCxnSpPr>
          <p:nvPr/>
        </p:nvCxnSpPr>
        <p:spPr>
          <a:xfrm>
            <a:off x="-305435" y="4679770"/>
            <a:ext cx="24579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מחבר חץ ישר 30">
            <a:extLst>
              <a:ext uri="{FF2B5EF4-FFF2-40B4-BE49-F238E27FC236}">
                <a16:creationId xmlns:a16="http://schemas.microsoft.com/office/drawing/2014/main" id="{CEB0FF25-4300-432A-86E8-F7745C3D3A43}"/>
              </a:ext>
            </a:extLst>
          </p:cNvPr>
          <p:cNvCxnSpPr>
            <a:cxnSpLocks/>
            <a:endCxn id="9" idx="2"/>
          </p:cNvCxnSpPr>
          <p:nvPr/>
        </p:nvCxnSpPr>
        <p:spPr>
          <a:xfrm>
            <a:off x="-535865" y="5913518"/>
            <a:ext cx="26883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מחבר חץ ישר 32">
            <a:extLst>
              <a:ext uri="{FF2B5EF4-FFF2-40B4-BE49-F238E27FC236}">
                <a16:creationId xmlns:a16="http://schemas.microsoft.com/office/drawing/2014/main" id="{BAFF1A71-4341-449F-A788-E7C15C8511E6}"/>
              </a:ext>
            </a:extLst>
          </p:cNvPr>
          <p:cNvCxnSpPr>
            <a:cxnSpLocks/>
            <a:stCxn id="12" idx="6"/>
            <a:endCxn id="10" idx="0"/>
          </p:cNvCxnSpPr>
          <p:nvPr/>
        </p:nvCxnSpPr>
        <p:spPr>
          <a:xfrm>
            <a:off x="2920585" y="3358628"/>
            <a:ext cx="978063" cy="9536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מחבר חץ ישר 35">
            <a:extLst>
              <a:ext uri="{FF2B5EF4-FFF2-40B4-BE49-F238E27FC236}">
                <a16:creationId xmlns:a16="http://schemas.microsoft.com/office/drawing/2014/main" id="{C70D4264-1BB0-415A-B89F-C36302A5F524}"/>
              </a:ext>
            </a:extLst>
          </p:cNvPr>
          <p:cNvCxnSpPr>
            <a:cxnSpLocks/>
            <a:endCxn id="7" idx="2"/>
          </p:cNvCxnSpPr>
          <p:nvPr/>
        </p:nvCxnSpPr>
        <p:spPr>
          <a:xfrm>
            <a:off x="6085183" y="4679770"/>
            <a:ext cx="79111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מחבר חץ ישר 38">
            <a:extLst>
              <a:ext uri="{FF2B5EF4-FFF2-40B4-BE49-F238E27FC236}">
                <a16:creationId xmlns:a16="http://schemas.microsoft.com/office/drawing/2014/main" id="{F82E86A2-D09D-42D2-884E-15752856701B}"/>
              </a:ext>
            </a:extLst>
          </p:cNvPr>
          <p:cNvCxnSpPr>
            <a:cxnSpLocks/>
            <a:stCxn id="11" idx="6"/>
            <a:endCxn id="10" idx="2"/>
          </p:cNvCxnSpPr>
          <p:nvPr/>
        </p:nvCxnSpPr>
        <p:spPr>
          <a:xfrm>
            <a:off x="2920585" y="4679770"/>
            <a:ext cx="594013" cy="16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מחבר חץ ישר 44">
            <a:extLst>
              <a:ext uri="{FF2B5EF4-FFF2-40B4-BE49-F238E27FC236}">
                <a16:creationId xmlns:a16="http://schemas.microsoft.com/office/drawing/2014/main" id="{AD529DF4-AEC9-445C-908D-5735118C5C7D}"/>
              </a:ext>
            </a:extLst>
          </p:cNvPr>
          <p:cNvCxnSpPr>
            <a:cxnSpLocks/>
            <a:stCxn id="9" idx="7"/>
            <a:endCxn id="10" idx="3"/>
          </p:cNvCxnSpPr>
          <p:nvPr/>
        </p:nvCxnSpPr>
        <p:spPr>
          <a:xfrm flipV="1">
            <a:off x="2808099" y="4967929"/>
            <a:ext cx="818985" cy="6740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מחבר חץ ישר 47">
            <a:extLst>
              <a:ext uri="{FF2B5EF4-FFF2-40B4-BE49-F238E27FC236}">
                <a16:creationId xmlns:a16="http://schemas.microsoft.com/office/drawing/2014/main" id="{D52BD497-A7F3-499B-BA65-2EC605CC06F5}"/>
              </a:ext>
            </a:extLst>
          </p:cNvPr>
          <p:cNvCxnSpPr>
            <a:cxnSpLocks/>
            <a:endCxn id="7" idx="3"/>
          </p:cNvCxnSpPr>
          <p:nvPr/>
        </p:nvCxnSpPr>
        <p:spPr>
          <a:xfrm flipV="1">
            <a:off x="2920585" y="4951334"/>
            <a:ext cx="4068201" cy="8587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67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2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FC6F1-5CF5-4DB4-9EB5-D514241CF218}"/>
              </a:ext>
            </a:extLst>
          </p:cNvPr>
          <p:cNvSpPr>
            <a:spLocks noGrp="1"/>
          </p:cNvSpPr>
          <p:nvPr>
            <p:ph type="title"/>
          </p:nvPr>
        </p:nvSpPr>
        <p:spPr/>
        <p:txBody>
          <a:bodyPr/>
          <a:lstStyle/>
          <a:p>
            <a:pPr algn="r"/>
            <a:r>
              <a:rPr lang="he-IL" dirty="0"/>
              <a:t>חורף </a:t>
            </a:r>
            <a:r>
              <a:rPr lang="he-IL" dirty="0" err="1"/>
              <a:t>תש"ף</a:t>
            </a:r>
            <a:r>
              <a:rPr lang="he-IL" dirty="0"/>
              <a:t> מועד א'</a:t>
            </a:r>
          </a:p>
        </p:txBody>
      </p:sp>
      <p:sp>
        <p:nvSpPr>
          <p:cNvPr id="4" name="מציין מיקום של מספר שקופית 3">
            <a:extLst>
              <a:ext uri="{FF2B5EF4-FFF2-40B4-BE49-F238E27FC236}">
                <a16:creationId xmlns:a16="http://schemas.microsoft.com/office/drawing/2014/main" id="{2499D000-945A-4F9C-B7C9-87E33B4E7250}"/>
              </a:ext>
            </a:extLst>
          </p:cNvPr>
          <p:cNvSpPr>
            <a:spLocks noGrp="1"/>
          </p:cNvSpPr>
          <p:nvPr>
            <p:ph type="sldNum" sz="quarter" idx="12"/>
          </p:nvPr>
        </p:nvSpPr>
        <p:spPr/>
        <p:txBody>
          <a:bodyPr/>
          <a:lstStyle/>
          <a:p>
            <a:pPr>
              <a:defRPr/>
            </a:pPr>
            <a:fld id="{A9076CA7-E463-48D6-BF84-8E148494E07B}" type="slidenum">
              <a:rPr lang="he-IL" smtClean="0"/>
              <a:pPr>
                <a:defRPr/>
              </a:pPr>
              <a:t>41</a:t>
            </a:fld>
            <a:endParaRPr lang="en-US"/>
          </a:p>
        </p:txBody>
      </p:sp>
      <p:sp>
        <p:nvSpPr>
          <p:cNvPr id="5" name="תיבת טקסט 4">
            <a:extLst>
              <a:ext uri="{FF2B5EF4-FFF2-40B4-BE49-F238E27FC236}">
                <a16:creationId xmlns:a16="http://schemas.microsoft.com/office/drawing/2014/main" id="{54EB1344-8872-4372-AB75-2026687F0B27}"/>
              </a:ext>
            </a:extLst>
          </p:cNvPr>
          <p:cNvSpPr txBox="1"/>
          <p:nvPr/>
        </p:nvSpPr>
        <p:spPr>
          <a:xfrm>
            <a:off x="232235" y="1854395"/>
            <a:ext cx="8410695" cy="400110"/>
          </a:xfrm>
          <a:prstGeom prst="rect">
            <a:avLst/>
          </a:prstGeom>
          <a:noFill/>
        </p:spPr>
        <p:txBody>
          <a:bodyPr wrap="square" rtlCol="1">
            <a:spAutoFit/>
          </a:bodyPr>
          <a:lstStyle/>
          <a:p>
            <a:r>
              <a:rPr lang="he-IL" sz="2000" dirty="0"/>
              <a:t>מכיוון שלכל היחידות יש זמן השהייה זהה, נרצה לחצוץ כל יחידה באמצעות רגיסטרים. </a:t>
            </a:r>
          </a:p>
        </p:txBody>
      </p:sp>
      <p:sp>
        <p:nvSpPr>
          <p:cNvPr id="7" name="אליפסה 6">
            <a:extLst>
              <a:ext uri="{FF2B5EF4-FFF2-40B4-BE49-F238E27FC236}">
                <a16:creationId xmlns:a16="http://schemas.microsoft.com/office/drawing/2014/main" id="{49B20377-7789-40FE-8282-04EB82630894}"/>
              </a:ext>
            </a:extLst>
          </p:cNvPr>
          <p:cNvSpPr/>
          <p:nvPr/>
        </p:nvSpPr>
        <p:spPr>
          <a:xfrm>
            <a:off x="6876300" y="4295720"/>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7</a:t>
            </a:r>
            <a:endParaRPr lang="he-IL" dirty="0"/>
          </a:p>
        </p:txBody>
      </p:sp>
      <p:sp>
        <p:nvSpPr>
          <p:cNvPr id="8" name="אליפסה 7">
            <a:extLst>
              <a:ext uri="{FF2B5EF4-FFF2-40B4-BE49-F238E27FC236}">
                <a16:creationId xmlns:a16="http://schemas.microsoft.com/office/drawing/2014/main" id="{82892DF0-5E69-4100-B7C7-5989FDBE87AA}"/>
              </a:ext>
            </a:extLst>
          </p:cNvPr>
          <p:cNvSpPr/>
          <p:nvPr/>
        </p:nvSpPr>
        <p:spPr>
          <a:xfrm>
            <a:off x="5317083" y="4312315"/>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5</a:t>
            </a:r>
            <a:endParaRPr lang="he-IL" dirty="0"/>
          </a:p>
        </p:txBody>
      </p:sp>
      <p:sp>
        <p:nvSpPr>
          <p:cNvPr id="9" name="אליפסה 8">
            <a:extLst>
              <a:ext uri="{FF2B5EF4-FFF2-40B4-BE49-F238E27FC236}">
                <a16:creationId xmlns:a16="http://schemas.microsoft.com/office/drawing/2014/main" id="{A38BDD8D-35CD-41B7-B9DB-ADB637F785E2}"/>
              </a:ext>
            </a:extLst>
          </p:cNvPr>
          <p:cNvSpPr/>
          <p:nvPr/>
        </p:nvSpPr>
        <p:spPr>
          <a:xfrm>
            <a:off x="2152485" y="5529468"/>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6</a:t>
            </a:r>
            <a:endParaRPr lang="he-IL" dirty="0"/>
          </a:p>
        </p:txBody>
      </p:sp>
      <p:sp>
        <p:nvSpPr>
          <p:cNvPr id="10" name="אליפסה 9">
            <a:extLst>
              <a:ext uri="{FF2B5EF4-FFF2-40B4-BE49-F238E27FC236}">
                <a16:creationId xmlns:a16="http://schemas.microsoft.com/office/drawing/2014/main" id="{E9235382-D70C-4E67-AF56-0F5795BCE93D}"/>
              </a:ext>
            </a:extLst>
          </p:cNvPr>
          <p:cNvSpPr/>
          <p:nvPr/>
        </p:nvSpPr>
        <p:spPr>
          <a:xfrm>
            <a:off x="3514598" y="4312315"/>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000" b="1" dirty="0">
                <a:solidFill>
                  <a:schemeClr val="tx1"/>
                </a:solidFill>
              </a:rPr>
              <a:t>4</a:t>
            </a:r>
          </a:p>
        </p:txBody>
      </p:sp>
      <p:sp>
        <p:nvSpPr>
          <p:cNvPr id="11" name="אליפסה 10">
            <a:extLst>
              <a:ext uri="{FF2B5EF4-FFF2-40B4-BE49-F238E27FC236}">
                <a16:creationId xmlns:a16="http://schemas.microsoft.com/office/drawing/2014/main" id="{F808CF3C-9E96-43FE-B732-45B3A67F21FC}"/>
              </a:ext>
            </a:extLst>
          </p:cNvPr>
          <p:cNvSpPr/>
          <p:nvPr/>
        </p:nvSpPr>
        <p:spPr>
          <a:xfrm>
            <a:off x="2152485" y="4295720"/>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3</a:t>
            </a:r>
            <a:endParaRPr lang="he-IL" dirty="0"/>
          </a:p>
        </p:txBody>
      </p:sp>
      <p:sp>
        <p:nvSpPr>
          <p:cNvPr id="12" name="אליפסה 11">
            <a:extLst>
              <a:ext uri="{FF2B5EF4-FFF2-40B4-BE49-F238E27FC236}">
                <a16:creationId xmlns:a16="http://schemas.microsoft.com/office/drawing/2014/main" id="{BD64FD35-B490-4F38-9F33-55C4B80A7EE8}"/>
              </a:ext>
            </a:extLst>
          </p:cNvPr>
          <p:cNvSpPr/>
          <p:nvPr/>
        </p:nvSpPr>
        <p:spPr>
          <a:xfrm>
            <a:off x="2152485" y="2974578"/>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000" b="1" dirty="0">
                <a:solidFill>
                  <a:schemeClr val="tx1"/>
                </a:solidFill>
              </a:rPr>
              <a:t>2</a:t>
            </a:r>
          </a:p>
        </p:txBody>
      </p:sp>
      <p:cxnSp>
        <p:nvCxnSpPr>
          <p:cNvPr id="14" name="מחבר חץ ישר 13">
            <a:extLst>
              <a:ext uri="{FF2B5EF4-FFF2-40B4-BE49-F238E27FC236}">
                <a16:creationId xmlns:a16="http://schemas.microsoft.com/office/drawing/2014/main" id="{002BEAB8-14BA-437C-AFC9-BC8918558534}"/>
              </a:ext>
            </a:extLst>
          </p:cNvPr>
          <p:cNvCxnSpPr>
            <a:cxnSpLocks/>
          </p:cNvCxnSpPr>
          <p:nvPr/>
        </p:nvCxnSpPr>
        <p:spPr>
          <a:xfrm>
            <a:off x="-789564" y="3878076"/>
            <a:ext cx="13032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מחבר חץ ישר 14">
            <a:extLst>
              <a:ext uri="{FF2B5EF4-FFF2-40B4-BE49-F238E27FC236}">
                <a16:creationId xmlns:a16="http://schemas.microsoft.com/office/drawing/2014/main" id="{6A3C307C-F1D6-4806-A3C7-BA555C2A3437}"/>
              </a:ext>
            </a:extLst>
          </p:cNvPr>
          <p:cNvCxnSpPr>
            <a:cxnSpLocks/>
            <a:stCxn id="24" idx="5"/>
            <a:endCxn id="11" idx="2"/>
          </p:cNvCxnSpPr>
          <p:nvPr/>
        </p:nvCxnSpPr>
        <p:spPr>
          <a:xfrm>
            <a:off x="1169270" y="4183234"/>
            <a:ext cx="983215" cy="496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EC343B3A-DDEB-4D37-B500-D0985E158CF2}"/>
              </a:ext>
            </a:extLst>
          </p:cNvPr>
          <p:cNvCxnSpPr>
            <a:cxnSpLocks/>
            <a:stCxn id="10" idx="6"/>
            <a:endCxn id="8" idx="2"/>
          </p:cNvCxnSpPr>
          <p:nvPr/>
        </p:nvCxnSpPr>
        <p:spPr>
          <a:xfrm>
            <a:off x="4282698" y="4696365"/>
            <a:ext cx="103438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מחבר חץ ישר 22">
            <a:extLst>
              <a:ext uri="{FF2B5EF4-FFF2-40B4-BE49-F238E27FC236}">
                <a16:creationId xmlns:a16="http://schemas.microsoft.com/office/drawing/2014/main" id="{B23F833D-DBC0-41F9-A746-11A47A0E58AB}"/>
              </a:ext>
            </a:extLst>
          </p:cNvPr>
          <p:cNvCxnSpPr>
            <a:cxnSpLocks/>
            <a:stCxn id="7" idx="6"/>
          </p:cNvCxnSpPr>
          <p:nvPr/>
        </p:nvCxnSpPr>
        <p:spPr>
          <a:xfrm>
            <a:off x="7644400" y="4679770"/>
            <a:ext cx="103438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אליפסה 23">
            <a:extLst>
              <a:ext uri="{FF2B5EF4-FFF2-40B4-BE49-F238E27FC236}">
                <a16:creationId xmlns:a16="http://schemas.microsoft.com/office/drawing/2014/main" id="{FA788160-C414-4779-80D4-AD7E2836C055}"/>
              </a:ext>
            </a:extLst>
          </p:cNvPr>
          <p:cNvSpPr/>
          <p:nvPr/>
        </p:nvSpPr>
        <p:spPr>
          <a:xfrm>
            <a:off x="513656" y="3527620"/>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1</a:t>
            </a:r>
            <a:endParaRPr lang="he-IL" dirty="0"/>
          </a:p>
        </p:txBody>
      </p:sp>
      <p:cxnSp>
        <p:nvCxnSpPr>
          <p:cNvPr id="27" name="מחבר חץ ישר 26">
            <a:extLst>
              <a:ext uri="{FF2B5EF4-FFF2-40B4-BE49-F238E27FC236}">
                <a16:creationId xmlns:a16="http://schemas.microsoft.com/office/drawing/2014/main" id="{03CC83A4-C3EB-43E9-83E1-A95F9CD06CC9}"/>
              </a:ext>
            </a:extLst>
          </p:cNvPr>
          <p:cNvCxnSpPr>
            <a:cxnSpLocks/>
            <a:endCxn id="12" idx="2"/>
          </p:cNvCxnSpPr>
          <p:nvPr/>
        </p:nvCxnSpPr>
        <p:spPr>
          <a:xfrm flipV="1">
            <a:off x="1254780" y="3358628"/>
            <a:ext cx="897705" cy="4616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מחבר חץ ישר 28">
            <a:extLst>
              <a:ext uri="{FF2B5EF4-FFF2-40B4-BE49-F238E27FC236}">
                <a16:creationId xmlns:a16="http://schemas.microsoft.com/office/drawing/2014/main" id="{A0F3345A-920C-4359-820A-AEDF334544B7}"/>
              </a:ext>
            </a:extLst>
          </p:cNvPr>
          <p:cNvCxnSpPr>
            <a:cxnSpLocks/>
            <a:endCxn id="11" idx="2"/>
          </p:cNvCxnSpPr>
          <p:nvPr/>
        </p:nvCxnSpPr>
        <p:spPr>
          <a:xfrm>
            <a:off x="-305435" y="4679770"/>
            <a:ext cx="24579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מחבר חץ ישר 30">
            <a:extLst>
              <a:ext uri="{FF2B5EF4-FFF2-40B4-BE49-F238E27FC236}">
                <a16:creationId xmlns:a16="http://schemas.microsoft.com/office/drawing/2014/main" id="{CEB0FF25-4300-432A-86E8-F7745C3D3A43}"/>
              </a:ext>
            </a:extLst>
          </p:cNvPr>
          <p:cNvCxnSpPr>
            <a:cxnSpLocks/>
            <a:endCxn id="9" idx="2"/>
          </p:cNvCxnSpPr>
          <p:nvPr/>
        </p:nvCxnSpPr>
        <p:spPr>
          <a:xfrm>
            <a:off x="-535865" y="5913518"/>
            <a:ext cx="26883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מחבר חץ ישר 32">
            <a:extLst>
              <a:ext uri="{FF2B5EF4-FFF2-40B4-BE49-F238E27FC236}">
                <a16:creationId xmlns:a16="http://schemas.microsoft.com/office/drawing/2014/main" id="{BAFF1A71-4341-449F-A788-E7C15C8511E6}"/>
              </a:ext>
            </a:extLst>
          </p:cNvPr>
          <p:cNvCxnSpPr>
            <a:cxnSpLocks/>
            <a:stCxn id="12" idx="6"/>
            <a:endCxn id="10" idx="0"/>
          </p:cNvCxnSpPr>
          <p:nvPr/>
        </p:nvCxnSpPr>
        <p:spPr>
          <a:xfrm>
            <a:off x="2920585" y="3358628"/>
            <a:ext cx="978063" cy="9536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מחבר חץ ישר 35">
            <a:extLst>
              <a:ext uri="{FF2B5EF4-FFF2-40B4-BE49-F238E27FC236}">
                <a16:creationId xmlns:a16="http://schemas.microsoft.com/office/drawing/2014/main" id="{C70D4264-1BB0-415A-B89F-C36302A5F524}"/>
              </a:ext>
            </a:extLst>
          </p:cNvPr>
          <p:cNvCxnSpPr>
            <a:cxnSpLocks/>
            <a:endCxn id="7" idx="2"/>
          </p:cNvCxnSpPr>
          <p:nvPr/>
        </p:nvCxnSpPr>
        <p:spPr>
          <a:xfrm>
            <a:off x="6085183" y="4679770"/>
            <a:ext cx="79111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מחבר חץ ישר 38">
            <a:extLst>
              <a:ext uri="{FF2B5EF4-FFF2-40B4-BE49-F238E27FC236}">
                <a16:creationId xmlns:a16="http://schemas.microsoft.com/office/drawing/2014/main" id="{F82E86A2-D09D-42D2-884E-15752856701B}"/>
              </a:ext>
            </a:extLst>
          </p:cNvPr>
          <p:cNvCxnSpPr>
            <a:cxnSpLocks/>
            <a:stCxn id="11" idx="6"/>
            <a:endCxn id="10" idx="2"/>
          </p:cNvCxnSpPr>
          <p:nvPr/>
        </p:nvCxnSpPr>
        <p:spPr>
          <a:xfrm>
            <a:off x="2920585" y="4679770"/>
            <a:ext cx="594013" cy="16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מחבר חץ ישר 44">
            <a:extLst>
              <a:ext uri="{FF2B5EF4-FFF2-40B4-BE49-F238E27FC236}">
                <a16:creationId xmlns:a16="http://schemas.microsoft.com/office/drawing/2014/main" id="{AD529DF4-AEC9-445C-908D-5735118C5C7D}"/>
              </a:ext>
            </a:extLst>
          </p:cNvPr>
          <p:cNvCxnSpPr>
            <a:cxnSpLocks/>
            <a:stCxn id="9" idx="7"/>
            <a:endCxn id="10" idx="3"/>
          </p:cNvCxnSpPr>
          <p:nvPr/>
        </p:nvCxnSpPr>
        <p:spPr>
          <a:xfrm flipV="1">
            <a:off x="2808099" y="4967929"/>
            <a:ext cx="818985" cy="6740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מחבר חץ ישר 47">
            <a:extLst>
              <a:ext uri="{FF2B5EF4-FFF2-40B4-BE49-F238E27FC236}">
                <a16:creationId xmlns:a16="http://schemas.microsoft.com/office/drawing/2014/main" id="{D52BD497-A7F3-499B-BA65-2EC605CC06F5}"/>
              </a:ext>
            </a:extLst>
          </p:cNvPr>
          <p:cNvCxnSpPr>
            <a:cxnSpLocks/>
            <a:endCxn id="7" idx="3"/>
          </p:cNvCxnSpPr>
          <p:nvPr/>
        </p:nvCxnSpPr>
        <p:spPr>
          <a:xfrm flipV="1">
            <a:off x="2920585" y="4951334"/>
            <a:ext cx="4068201" cy="8587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5" name="קבוצה 34">
            <a:extLst>
              <a:ext uri="{FF2B5EF4-FFF2-40B4-BE49-F238E27FC236}">
                <a16:creationId xmlns:a16="http://schemas.microsoft.com/office/drawing/2014/main" id="{8019F226-5620-4A9D-8586-6DC623437082}"/>
              </a:ext>
            </a:extLst>
          </p:cNvPr>
          <p:cNvGrpSpPr/>
          <p:nvPr/>
        </p:nvGrpSpPr>
        <p:grpSpPr>
          <a:xfrm>
            <a:off x="1451417" y="2256240"/>
            <a:ext cx="6560280" cy="4589297"/>
            <a:chOff x="1451417" y="2256240"/>
            <a:chExt cx="6560280" cy="4589297"/>
          </a:xfrm>
        </p:grpSpPr>
        <mc:AlternateContent xmlns:mc="http://schemas.openxmlformats.org/markup-compatibility/2006" xmlns:p14="http://schemas.microsoft.com/office/powerpoint/2010/main">
          <mc:Choice Requires="p14">
            <p:contentPart p14:bwMode="auto" r:id="rId2">
              <p14:nvContentPartPr>
                <p14:cNvPr id="21" name="דיו 20">
                  <a:extLst>
                    <a:ext uri="{FF2B5EF4-FFF2-40B4-BE49-F238E27FC236}">
                      <a16:creationId xmlns:a16="http://schemas.microsoft.com/office/drawing/2014/main" id="{D0610EAE-13DC-47F0-A209-9B51DF58DF22}"/>
                    </a:ext>
                  </a:extLst>
                </p14:cNvPr>
                <p14:cNvContentPartPr/>
                <p14:nvPr/>
              </p14:nvContentPartPr>
              <p14:xfrm>
                <a:off x="2486777" y="2362457"/>
                <a:ext cx="136800" cy="190440"/>
              </p14:xfrm>
            </p:contentPart>
          </mc:Choice>
          <mc:Fallback xmlns="">
            <p:pic>
              <p:nvPicPr>
                <p:cNvPr id="21" name="דיו 20">
                  <a:extLst>
                    <a:ext uri="{FF2B5EF4-FFF2-40B4-BE49-F238E27FC236}">
                      <a16:creationId xmlns:a16="http://schemas.microsoft.com/office/drawing/2014/main" id="{D0610EAE-13DC-47F0-A209-9B51DF58DF22}"/>
                    </a:ext>
                  </a:extLst>
                </p:cNvPr>
                <p:cNvPicPr/>
                <p:nvPr/>
              </p:nvPicPr>
              <p:blipFill>
                <a:blip r:embed="rId3"/>
                <a:stretch>
                  <a:fillRect/>
                </a:stretch>
              </p:blipFill>
              <p:spPr>
                <a:xfrm>
                  <a:off x="2450777" y="2326457"/>
                  <a:ext cx="20844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דיו 21">
                  <a:extLst>
                    <a:ext uri="{FF2B5EF4-FFF2-40B4-BE49-F238E27FC236}">
                      <a16:creationId xmlns:a16="http://schemas.microsoft.com/office/drawing/2014/main" id="{FD467865-1561-4189-B486-5AFCEEF13B7E}"/>
                    </a:ext>
                  </a:extLst>
                </p14:cNvPr>
                <p14:cNvContentPartPr/>
                <p14:nvPr/>
              </p14:nvContentPartPr>
              <p14:xfrm>
                <a:off x="2481017" y="6590297"/>
                <a:ext cx="187200" cy="135360"/>
              </p14:xfrm>
            </p:contentPart>
          </mc:Choice>
          <mc:Fallback xmlns="">
            <p:pic>
              <p:nvPicPr>
                <p:cNvPr id="22" name="דיו 21">
                  <a:extLst>
                    <a:ext uri="{FF2B5EF4-FFF2-40B4-BE49-F238E27FC236}">
                      <a16:creationId xmlns:a16="http://schemas.microsoft.com/office/drawing/2014/main" id="{FD467865-1561-4189-B486-5AFCEEF13B7E}"/>
                    </a:ext>
                  </a:extLst>
                </p:cNvPr>
                <p:cNvPicPr/>
                <p:nvPr/>
              </p:nvPicPr>
              <p:blipFill>
                <a:blip r:embed="rId5"/>
                <a:stretch>
                  <a:fillRect/>
                </a:stretch>
              </p:blipFill>
              <p:spPr>
                <a:xfrm>
                  <a:off x="2445017" y="6554297"/>
                  <a:ext cx="2588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דיו 24">
                  <a:extLst>
                    <a:ext uri="{FF2B5EF4-FFF2-40B4-BE49-F238E27FC236}">
                      <a16:creationId xmlns:a16="http://schemas.microsoft.com/office/drawing/2014/main" id="{17B581EA-6F5E-4EED-964D-47751EF41AB1}"/>
                    </a:ext>
                  </a:extLst>
                </p14:cNvPr>
                <p14:cNvContentPartPr/>
                <p14:nvPr/>
              </p14:nvContentPartPr>
              <p14:xfrm>
                <a:off x="1451417" y="2530217"/>
                <a:ext cx="1136160" cy="4315320"/>
              </p14:xfrm>
            </p:contentPart>
          </mc:Choice>
          <mc:Fallback xmlns="">
            <p:pic>
              <p:nvPicPr>
                <p:cNvPr id="25" name="דיו 24">
                  <a:extLst>
                    <a:ext uri="{FF2B5EF4-FFF2-40B4-BE49-F238E27FC236}">
                      <a16:creationId xmlns:a16="http://schemas.microsoft.com/office/drawing/2014/main" id="{17B581EA-6F5E-4EED-964D-47751EF41AB1}"/>
                    </a:ext>
                  </a:extLst>
                </p:cNvPr>
                <p:cNvPicPr/>
                <p:nvPr/>
              </p:nvPicPr>
              <p:blipFill>
                <a:blip r:embed="rId7"/>
                <a:stretch>
                  <a:fillRect/>
                </a:stretch>
              </p:blipFill>
              <p:spPr>
                <a:xfrm>
                  <a:off x="1415417" y="2494217"/>
                  <a:ext cx="1207800" cy="4386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דיו 27">
                  <a:extLst>
                    <a:ext uri="{FF2B5EF4-FFF2-40B4-BE49-F238E27FC236}">
                      <a16:creationId xmlns:a16="http://schemas.microsoft.com/office/drawing/2014/main" id="{8707CC8A-CC5A-4A35-A3E2-172F012262B0}"/>
                    </a:ext>
                  </a:extLst>
                </p14:cNvPr>
                <p14:cNvContentPartPr/>
                <p14:nvPr/>
              </p14:nvContentPartPr>
              <p14:xfrm>
                <a:off x="2465897" y="2462160"/>
                <a:ext cx="884880" cy="4336560"/>
              </p14:xfrm>
            </p:contentPart>
          </mc:Choice>
          <mc:Fallback xmlns="">
            <p:pic>
              <p:nvPicPr>
                <p:cNvPr id="28" name="דיו 27">
                  <a:extLst>
                    <a:ext uri="{FF2B5EF4-FFF2-40B4-BE49-F238E27FC236}">
                      <a16:creationId xmlns:a16="http://schemas.microsoft.com/office/drawing/2014/main" id="{8707CC8A-CC5A-4A35-A3E2-172F012262B0}"/>
                    </a:ext>
                  </a:extLst>
                </p:cNvPr>
                <p:cNvPicPr/>
                <p:nvPr/>
              </p:nvPicPr>
              <p:blipFill>
                <a:blip r:embed="rId9"/>
                <a:stretch>
                  <a:fillRect/>
                </a:stretch>
              </p:blipFill>
              <p:spPr>
                <a:xfrm>
                  <a:off x="2429897" y="2426160"/>
                  <a:ext cx="956520" cy="4408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 name="דיו 29">
                  <a:extLst>
                    <a:ext uri="{FF2B5EF4-FFF2-40B4-BE49-F238E27FC236}">
                      <a16:creationId xmlns:a16="http://schemas.microsoft.com/office/drawing/2014/main" id="{AFE7ACF9-5DC6-40C2-8CD7-ED4E5EA8DB20}"/>
                    </a:ext>
                  </a:extLst>
                </p14:cNvPr>
                <p14:cNvContentPartPr/>
                <p14:nvPr/>
              </p14:nvContentPartPr>
              <p14:xfrm>
                <a:off x="2536097" y="2452080"/>
                <a:ext cx="2015640" cy="4237920"/>
              </p14:xfrm>
            </p:contentPart>
          </mc:Choice>
          <mc:Fallback xmlns="">
            <p:pic>
              <p:nvPicPr>
                <p:cNvPr id="30" name="דיו 29">
                  <a:extLst>
                    <a:ext uri="{FF2B5EF4-FFF2-40B4-BE49-F238E27FC236}">
                      <a16:creationId xmlns:a16="http://schemas.microsoft.com/office/drawing/2014/main" id="{AFE7ACF9-5DC6-40C2-8CD7-ED4E5EA8DB20}"/>
                    </a:ext>
                  </a:extLst>
                </p:cNvPr>
                <p:cNvPicPr/>
                <p:nvPr/>
              </p:nvPicPr>
              <p:blipFill>
                <a:blip r:embed="rId11"/>
                <a:stretch>
                  <a:fillRect/>
                </a:stretch>
              </p:blipFill>
              <p:spPr>
                <a:xfrm>
                  <a:off x="2500457" y="2416080"/>
                  <a:ext cx="2087280" cy="4309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דיו 31">
                  <a:extLst>
                    <a:ext uri="{FF2B5EF4-FFF2-40B4-BE49-F238E27FC236}">
                      <a16:creationId xmlns:a16="http://schemas.microsoft.com/office/drawing/2014/main" id="{26F42424-F754-4677-8B69-9672D133DEFC}"/>
                    </a:ext>
                  </a:extLst>
                </p14:cNvPr>
                <p14:cNvContentPartPr/>
                <p14:nvPr/>
              </p14:nvContentPartPr>
              <p14:xfrm>
                <a:off x="2468417" y="2395920"/>
                <a:ext cx="4071600" cy="4387320"/>
              </p14:xfrm>
            </p:contentPart>
          </mc:Choice>
          <mc:Fallback xmlns="">
            <p:pic>
              <p:nvPicPr>
                <p:cNvPr id="32" name="דיו 31">
                  <a:extLst>
                    <a:ext uri="{FF2B5EF4-FFF2-40B4-BE49-F238E27FC236}">
                      <a16:creationId xmlns:a16="http://schemas.microsoft.com/office/drawing/2014/main" id="{26F42424-F754-4677-8B69-9672D133DEFC}"/>
                    </a:ext>
                  </a:extLst>
                </p:cNvPr>
                <p:cNvPicPr/>
                <p:nvPr/>
              </p:nvPicPr>
              <p:blipFill>
                <a:blip r:embed="rId13"/>
                <a:stretch>
                  <a:fillRect/>
                </a:stretch>
              </p:blipFill>
              <p:spPr>
                <a:xfrm>
                  <a:off x="2432777" y="2360280"/>
                  <a:ext cx="4143240" cy="445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4" name="דיו 33">
                  <a:extLst>
                    <a:ext uri="{FF2B5EF4-FFF2-40B4-BE49-F238E27FC236}">
                      <a16:creationId xmlns:a16="http://schemas.microsoft.com/office/drawing/2014/main" id="{00CCE03E-2632-44EC-9F44-A3F05F3871C5}"/>
                    </a:ext>
                  </a:extLst>
                </p14:cNvPr>
                <p14:cNvContentPartPr/>
                <p14:nvPr/>
              </p14:nvContentPartPr>
              <p14:xfrm>
                <a:off x="2587577" y="2256240"/>
                <a:ext cx="5424120" cy="4547520"/>
              </p14:xfrm>
            </p:contentPart>
          </mc:Choice>
          <mc:Fallback xmlns="">
            <p:pic>
              <p:nvPicPr>
                <p:cNvPr id="34" name="דיו 33">
                  <a:extLst>
                    <a:ext uri="{FF2B5EF4-FFF2-40B4-BE49-F238E27FC236}">
                      <a16:creationId xmlns:a16="http://schemas.microsoft.com/office/drawing/2014/main" id="{00CCE03E-2632-44EC-9F44-A3F05F3871C5}"/>
                    </a:ext>
                  </a:extLst>
                </p:cNvPr>
                <p:cNvPicPr/>
                <p:nvPr/>
              </p:nvPicPr>
              <p:blipFill>
                <a:blip r:embed="rId15"/>
                <a:stretch>
                  <a:fillRect/>
                </a:stretch>
              </p:blipFill>
              <p:spPr>
                <a:xfrm>
                  <a:off x="2551937" y="2220240"/>
                  <a:ext cx="5495760" cy="4619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37" name="דיו 36">
                <a:extLst>
                  <a:ext uri="{FF2B5EF4-FFF2-40B4-BE49-F238E27FC236}">
                    <a16:creationId xmlns:a16="http://schemas.microsoft.com/office/drawing/2014/main" id="{5B6F8B8A-867D-4A88-A541-1FD7636E8130}"/>
                  </a:ext>
                </a:extLst>
              </p14:cNvPr>
              <p14:cNvContentPartPr/>
              <p14:nvPr/>
            </p14:nvContentPartPr>
            <p14:xfrm>
              <a:off x="10939937" y="1632720"/>
              <a:ext cx="360" cy="360"/>
            </p14:xfrm>
          </p:contentPart>
        </mc:Choice>
        <mc:Fallback xmlns="">
          <p:pic>
            <p:nvPicPr>
              <p:cNvPr id="37" name="דיו 36">
                <a:extLst>
                  <a:ext uri="{FF2B5EF4-FFF2-40B4-BE49-F238E27FC236}">
                    <a16:creationId xmlns:a16="http://schemas.microsoft.com/office/drawing/2014/main" id="{5B6F8B8A-867D-4A88-A541-1FD7636E8130}"/>
                  </a:ext>
                </a:extLst>
              </p:cNvPr>
              <p:cNvPicPr/>
              <p:nvPr/>
            </p:nvPicPr>
            <p:blipFill>
              <a:blip r:embed="rId17"/>
              <a:stretch>
                <a:fillRect/>
              </a:stretch>
            </p:blipFill>
            <p:spPr>
              <a:xfrm>
                <a:off x="10904297" y="1596720"/>
                <a:ext cx="72000" cy="72000"/>
              </a:xfrm>
              <a:prstGeom prst="rect">
                <a:avLst/>
              </a:prstGeom>
            </p:spPr>
          </p:pic>
        </mc:Fallback>
      </mc:AlternateContent>
    </p:spTree>
    <p:extLst>
      <p:ext uri="{BB962C8B-B14F-4D97-AF65-F5344CB8AC3E}">
        <p14:creationId xmlns:p14="http://schemas.microsoft.com/office/powerpoint/2010/main" val="309977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2000" fill="hold"/>
                                        <p:tgtEl>
                                          <p:spTgt spid="35"/>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FC6F1-5CF5-4DB4-9EB5-D514241CF218}"/>
              </a:ext>
            </a:extLst>
          </p:cNvPr>
          <p:cNvSpPr>
            <a:spLocks noGrp="1"/>
          </p:cNvSpPr>
          <p:nvPr>
            <p:ph type="title"/>
          </p:nvPr>
        </p:nvSpPr>
        <p:spPr/>
        <p:txBody>
          <a:bodyPr/>
          <a:lstStyle/>
          <a:p>
            <a:pPr algn="r"/>
            <a:r>
              <a:rPr lang="he-IL" dirty="0"/>
              <a:t>חורף </a:t>
            </a:r>
            <a:r>
              <a:rPr lang="he-IL" dirty="0" err="1"/>
              <a:t>תש"ף</a:t>
            </a:r>
            <a:r>
              <a:rPr lang="he-IL" dirty="0"/>
              <a:t> מועד א'</a:t>
            </a:r>
          </a:p>
        </p:txBody>
      </p:sp>
      <p:sp>
        <p:nvSpPr>
          <p:cNvPr id="4" name="מציין מיקום של מספר שקופית 3">
            <a:extLst>
              <a:ext uri="{FF2B5EF4-FFF2-40B4-BE49-F238E27FC236}">
                <a16:creationId xmlns:a16="http://schemas.microsoft.com/office/drawing/2014/main" id="{2499D000-945A-4F9C-B7C9-87E33B4E7250}"/>
              </a:ext>
            </a:extLst>
          </p:cNvPr>
          <p:cNvSpPr>
            <a:spLocks noGrp="1"/>
          </p:cNvSpPr>
          <p:nvPr>
            <p:ph type="sldNum" sz="quarter" idx="12"/>
          </p:nvPr>
        </p:nvSpPr>
        <p:spPr/>
        <p:txBody>
          <a:bodyPr/>
          <a:lstStyle/>
          <a:p>
            <a:pPr>
              <a:defRPr/>
            </a:pPr>
            <a:fld id="{A9076CA7-E463-48D6-BF84-8E148494E07B}" type="slidenum">
              <a:rPr lang="he-IL" smtClean="0"/>
              <a:pPr>
                <a:defRPr/>
              </a:pPr>
              <a:t>42</a:t>
            </a:fld>
            <a:endParaRPr lang="en-US"/>
          </a:p>
        </p:txBody>
      </p:sp>
      <p:sp>
        <p:nvSpPr>
          <p:cNvPr id="5" name="תיבת טקסט 4">
            <a:extLst>
              <a:ext uri="{FF2B5EF4-FFF2-40B4-BE49-F238E27FC236}">
                <a16:creationId xmlns:a16="http://schemas.microsoft.com/office/drawing/2014/main" id="{54EB1344-8872-4372-AB75-2026687F0B27}"/>
              </a:ext>
            </a:extLst>
          </p:cNvPr>
          <p:cNvSpPr txBox="1"/>
          <p:nvPr/>
        </p:nvSpPr>
        <p:spPr>
          <a:xfrm>
            <a:off x="389512" y="1856289"/>
            <a:ext cx="8410695" cy="369332"/>
          </a:xfrm>
          <a:prstGeom prst="rect">
            <a:avLst/>
          </a:prstGeom>
          <a:noFill/>
        </p:spPr>
        <p:txBody>
          <a:bodyPr wrap="square" rtlCol="1">
            <a:spAutoFit/>
          </a:bodyPr>
          <a:lstStyle/>
          <a:p>
            <a:r>
              <a:rPr lang="he-IL" dirty="0"/>
              <a:t>קיבלנו שהשתמשנו ב13 רגיסטרים. עלינו לבדוק כעת את עמידת המעגל בתנאים הדינאמיים.</a:t>
            </a:r>
          </a:p>
        </p:txBody>
      </p:sp>
      <p:grpSp>
        <p:nvGrpSpPr>
          <p:cNvPr id="3" name="קבוצה 2">
            <a:extLst>
              <a:ext uri="{FF2B5EF4-FFF2-40B4-BE49-F238E27FC236}">
                <a16:creationId xmlns:a16="http://schemas.microsoft.com/office/drawing/2014/main" id="{9984FA6B-933C-4A5D-AE48-E9D317FEE3D0}"/>
              </a:ext>
            </a:extLst>
          </p:cNvPr>
          <p:cNvGrpSpPr/>
          <p:nvPr/>
        </p:nvGrpSpPr>
        <p:grpSpPr>
          <a:xfrm>
            <a:off x="389512" y="-66381"/>
            <a:ext cx="3556529" cy="1864050"/>
            <a:chOff x="-789564" y="2256240"/>
            <a:chExt cx="9468349" cy="4589297"/>
          </a:xfrm>
        </p:grpSpPr>
        <p:sp>
          <p:nvSpPr>
            <p:cNvPr id="7" name="אליפסה 6">
              <a:extLst>
                <a:ext uri="{FF2B5EF4-FFF2-40B4-BE49-F238E27FC236}">
                  <a16:creationId xmlns:a16="http://schemas.microsoft.com/office/drawing/2014/main" id="{49B20377-7789-40FE-8282-04EB82630894}"/>
                </a:ext>
              </a:extLst>
            </p:cNvPr>
            <p:cNvSpPr/>
            <p:nvPr/>
          </p:nvSpPr>
          <p:spPr>
            <a:xfrm>
              <a:off x="6876300" y="4295720"/>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7</a:t>
              </a:r>
              <a:endParaRPr lang="he-IL" dirty="0"/>
            </a:p>
          </p:txBody>
        </p:sp>
        <p:sp>
          <p:nvSpPr>
            <p:cNvPr id="8" name="אליפסה 7">
              <a:extLst>
                <a:ext uri="{FF2B5EF4-FFF2-40B4-BE49-F238E27FC236}">
                  <a16:creationId xmlns:a16="http://schemas.microsoft.com/office/drawing/2014/main" id="{82892DF0-5E69-4100-B7C7-5989FDBE87AA}"/>
                </a:ext>
              </a:extLst>
            </p:cNvPr>
            <p:cNvSpPr/>
            <p:nvPr/>
          </p:nvSpPr>
          <p:spPr>
            <a:xfrm>
              <a:off x="5317083" y="4312315"/>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5</a:t>
              </a:r>
              <a:endParaRPr lang="he-IL" dirty="0"/>
            </a:p>
          </p:txBody>
        </p:sp>
        <p:sp>
          <p:nvSpPr>
            <p:cNvPr id="9" name="אליפסה 8">
              <a:extLst>
                <a:ext uri="{FF2B5EF4-FFF2-40B4-BE49-F238E27FC236}">
                  <a16:creationId xmlns:a16="http://schemas.microsoft.com/office/drawing/2014/main" id="{A38BDD8D-35CD-41B7-B9DB-ADB637F785E2}"/>
                </a:ext>
              </a:extLst>
            </p:cNvPr>
            <p:cNvSpPr/>
            <p:nvPr/>
          </p:nvSpPr>
          <p:spPr>
            <a:xfrm>
              <a:off x="2152485" y="5529468"/>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6</a:t>
              </a:r>
              <a:endParaRPr lang="he-IL" dirty="0"/>
            </a:p>
          </p:txBody>
        </p:sp>
        <p:sp>
          <p:nvSpPr>
            <p:cNvPr id="10" name="אליפסה 9">
              <a:extLst>
                <a:ext uri="{FF2B5EF4-FFF2-40B4-BE49-F238E27FC236}">
                  <a16:creationId xmlns:a16="http://schemas.microsoft.com/office/drawing/2014/main" id="{E9235382-D70C-4E67-AF56-0F5795BCE93D}"/>
                </a:ext>
              </a:extLst>
            </p:cNvPr>
            <p:cNvSpPr/>
            <p:nvPr/>
          </p:nvSpPr>
          <p:spPr>
            <a:xfrm>
              <a:off x="3514598" y="4312315"/>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000" b="1" dirty="0">
                  <a:solidFill>
                    <a:schemeClr val="tx1"/>
                  </a:solidFill>
                </a:rPr>
                <a:t>4</a:t>
              </a:r>
            </a:p>
          </p:txBody>
        </p:sp>
        <p:sp>
          <p:nvSpPr>
            <p:cNvPr id="11" name="אליפסה 10">
              <a:extLst>
                <a:ext uri="{FF2B5EF4-FFF2-40B4-BE49-F238E27FC236}">
                  <a16:creationId xmlns:a16="http://schemas.microsoft.com/office/drawing/2014/main" id="{F808CF3C-9E96-43FE-B732-45B3A67F21FC}"/>
                </a:ext>
              </a:extLst>
            </p:cNvPr>
            <p:cNvSpPr/>
            <p:nvPr/>
          </p:nvSpPr>
          <p:spPr>
            <a:xfrm>
              <a:off x="2152485" y="4295720"/>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3</a:t>
              </a:r>
              <a:endParaRPr lang="he-IL" dirty="0"/>
            </a:p>
          </p:txBody>
        </p:sp>
        <p:sp>
          <p:nvSpPr>
            <p:cNvPr id="12" name="אליפסה 11">
              <a:extLst>
                <a:ext uri="{FF2B5EF4-FFF2-40B4-BE49-F238E27FC236}">
                  <a16:creationId xmlns:a16="http://schemas.microsoft.com/office/drawing/2014/main" id="{BD64FD35-B490-4F38-9F33-55C4B80A7EE8}"/>
                </a:ext>
              </a:extLst>
            </p:cNvPr>
            <p:cNvSpPr/>
            <p:nvPr/>
          </p:nvSpPr>
          <p:spPr>
            <a:xfrm>
              <a:off x="2152485" y="2974578"/>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000" b="1" dirty="0">
                  <a:solidFill>
                    <a:schemeClr val="tx1"/>
                  </a:solidFill>
                </a:rPr>
                <a:t>2</a:t>
              </a:r>
            </a:p>
          </p:txBody>
        </p:sp>
        <p:cxnSp>
          <p:nvCxnSpPr>
            <p:cNvPr id="14" name="מחבר חץ ישר 13">
              <a:extLst>
                <a:ext uri="{FF2B5EF4-FFF2-40B4-BE49-F238E27FC236}">
                  <a16:creationId xmlns:a16="http://schemas.microsoft.com/office/drawing/2014/main" id="{002BEAB8-14BA-437C-AFC9-BC8918558534}"/>
                </a:ext>
              </a:extLst>
            </p:cNvPr>
            <p:cNvCxnSpPr>
              <a:cxnSpLocks/>
            </p:cNvCxnSpPr>
            <p:nvPr/>
          </p:nvCxnSpPr>
          <p:spPr>
            <a:xfrm>
              <a:off x="-789564" y="3878076"/>
              <a:ext cx="13032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מחבר חץ ישר 14">
              <a:extLst>
                <a:ext uri="{FF2B5EF4-FFF2-40B4-BE49-F238E27FC236}">
                  <a16:creationId xmlns:a16="http://schemas.microsoft.com/office/drawing/2014/main" id="{6A3C307C-F1D6-4806-A3C7-BA555C2A3437}"/>
                </a:ext>
              </a:extLst>
            </p:cNvPr>
            <p:cNvCxnSpPr>
              <a:cxnSpLocks/>
              <a:stCxn id="24" idx="5"/>
              <a:endCxn id="11" idx="2"/>
            </p:cNvCxnSpPr>
            <p:nvPr/>
          </p:nvCxnSpPr>
          <p:spPr>
            <a:xfrm>
              <a:off x="1169270" y="4183234"/>
              <a:ext cx="983215" cy="496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EC343B3A-DDEB-4D37-B500-D0985E158CF2}"/>
                </a:ext>
              </a:extLst>
            </p:cNvPr>
            <p:cNvCxnSpPr>
              <a:cxnSpLocks/>
              <a:stCxn id="10" idx="6"/>
              <a:endCxn id="8" idx="2"/>
            </p:cNvCxnSpPr>
            <p:nvPr/>
          </p:nvCxnSpPr>
          <p:spPr>
            <a:xfrm>
              <a:off x="4282698" y="4696365"/>
              <a:ext cx="103438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מחבר חץ ישר 22">
              <a:extLst>
                <a:ext uri="{FF2B5EF4-FFF2-40B4-BE49-F238E27FC236}">
                  <a16:creationId xmlns:a16="http://schemas.microsoft.com/office/drawing/2014/main" id="{B23F833D-DBC0-41F9-A746-11A47A0E58AB}"/>
                </a:ext>
              </a:extLst>
            </p:cNvPr>
            <p:cNvCxnSpPr>
              <a:cxnSpLocks/>
              <a:stCxn id="7" idx="6"/>
            </p:cNvCxnSpPr>
            <p:nvPr/>
          </p:nvCxnSpPr>
          <p:spPr>
            <a:xfrm>
              <a:off x="7644400" y="4679770"/>
              <a:ext cx="103438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אליפסה 23">
              <a:extLst>
                <a:ext uri="{FF2B5EF4-FFF2-40B4-BE49-F238E27FC236}">
                  <a16:creationId xmlns:a16="http://schemas.microsoft.com/office/drawing/2014/main" id="{FA788160-C414-4779-80D4-AD7E2836C055}"/>
                </a:ext>
              </a:extLst>
            </p:cNvPr>
            <p:cNvSpPr/>
            <p:nvPr/>
          </p:nvSpPr>
          <p:spPr>
            <a:xfrm>
              <a:off x="513656" y="3527620"/>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1</a:t>
              </a:r>
              <a:endParaRPr lang="he-IL" dirty="0"/>
            </a:p>
          </p:txBody>
        </p:sp>
        <p:cxnSp>
          <p:nvCxnSpPr>
            <p:cNvPr id="27" name="מחבר חץ ישר 26">
              <a:extLst>
                <a:ext uri="{FF2B5EF4-FFF2-40B4-BE49-F238E27FC236}">
                  <a16:creationId xmlns:a16="http://schemas.microsoft.com/office/drawing/2014/main" id="{03CC83A4-C3EB-43E9-83E1-A95F9CD06CC9}"/>
                </a:ext>
              </a:extLst>
            </p:cNvPr>
            <p:cNvCxnSpPr>
              <a:cxnSpLocks/>
              <a:endCxn id="12" idx="2"/>
            </p:cNvCxnSpPr>
            <p:nvPr/>
          </p:nvCxnSpPr>
          <p:spPr>
            <a:xfrm flipV="1">
              <a:off x="1254780" y="3358628"/>
              <a:ext cx="897705" cy="4616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מחבר חץ ישר 28">
              <a:extLst>
                <a:ext uri="{FF2B5EF4-FFF2-40B4-BE49-F238E27FC236}">
                  <a16:creationId xmlns:a16="http://schemas.microsoft.com/office/drawing/2014/main" id="{A0F3345A-920C-4359-820A-AEDF334544B7}"/>
                </a:ext>
              </a:extLst>
            </p:cNvPr>
            <p:cNvCxnSpPr>
              <a:cxnSpLocks/>
              <a:endCxn id="11" idx="2"/>
            </p:cNvCxnSpPr>
            <p:nvPr/>
          </p:nvCxnSpPr>
          <p:spPr>
            <a:xfrm>
              <a:off x="-305435" y="4679770"/>
              <a:ext cx="24579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מחבר חץ ישר 30">
              <a:extLst>
                <a:ext uri="{FF2B5EF4-FFF2-40B4-BE49-F238E27FC236}">
                  <a16:creationId xmlns:a16="http://schemas.microsoft.com/office/drawing/2014/main" id="{CEB0FF25-4300-432A-86E8-F7745C3D3A43}"/>
                </a:ext>
              </a:extLst>
            </p:cNvPr>
            <p:cNvCxnSpPr>
              <a:cxnSpLocks/>
              <a:endCxn id="9" idx="2"/>
            </p:cNvCxnSpPr>
            <p:nvPr/>
          </p:nvCxnSpPr>
          <p:spPr>
            <a:xfrm>
              <a:off x="-535865" y="5913518"/>
              <a:ext cx="26883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מחבר חץ ישר 32">
              <a:extLst>
                <a:ext uri="{FF2B5EF4-FFF2-40B4-BE49-F238E27FC236}">
                  <a16:creationId xmlns:a16="http://schemas.microsoft.com/office/drawing/2014/main" id="{BAFF1A71-4341-449F-A788-E7C15C8511E6}"/>
                </a:ext>
              </a:extLst>
            </p:cNvPr>
            <p:cNvCxnSpPr>
              <a:cxnSpLocks/>
              <a:stCxn id="12" idx="6"/>
              <a:endCxn id="10" idx="0"/>
            </p:cNvCxnSpPr>
            <p:nvPr/>
          </p:nvCxnSpPr>
          <p:spPr>
            <a:xfrm>
              <a:off x="2920585" y="3358628"/>
              <a:ext cx="978063" cy="9536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מחבר חץ ישר 35">
              <a:extLst>
                <a:ext uri="{FF2B5EF4-FFF2-40B4-BE49-F238E27FC236}">
                  <a16:creationId xmlns:a16="http://schemas.microsoft.com/office/drawing/2014/main" id="{C70D4264-1BB0-415A-B89F-C36302A5F524}"/>
                </a:ext>
              </a:extLst>
            </p:cNvPr>
            <p:cNvCxnSpPr>
              <a:cxnSpLocks/>
              <a:endCxn id="7" idx="2"/>
            </p:cNvCxnSpPr>
            <p:nvPr/>
          </p:nvCxnSpPr>
          <p:spPr>
            <a:xfrm>
              <a:off x="6085183" y="4679770"/>
              <a:ext cx="79111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מחבר חץ ישר 38">
              <a:extLst>
                <a:ext uri="{FF2B5EF4-FFF2-40B4-BE49-F238E27FC236}">
                  <a16:creationId xmlns:a16="http://schemas.microsoft.com/office/drawing/2014/main" id="{F82E86A2-D09D-42D2-884E-15752856701B}"/>
                </a:ext>
              </a:extLst>
            </p:cNvPr>
            <p:cNvCxnSpPr>
              <a:cxnSpLocks/>
              <a:stCxn id="11" idx="6"/>
              <a:endCxn id="10" idx="2"/>
            </p:cNvCxnSpPr>
            <p:nvPr/>
          </p:nvCxnSpPr>
          <p:spPr>
            <a:xfrm>
              <a:off x="2920585" y="4679770"/>
              <a:ext cx="594013" cy="16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מחבר חץ ישר 44">
              <a:extLst>
                <a:ext uri="{FF2B5EF4-FFF2-40B4-BE49-F238E27FC236}">
                  <a16:creationId xmlns:a16="http://schemas.microsoft.com/office/drawing/2014/main" id="{AD529DF4-AEC9-445C-908D-5735118C5C7D}"/>
                </a:ext>
              </a:extLst>
            </p:cNvPr>
            <p:cNvCxnSpPr>
              <a:cxnSpLocks/>
              <a:stCxn id="9" idx="7"/>
              <a:endCxn id="10" idx="3"/>
            </p:cNvCxnSpPr>
            <p:nvPr/>
          </p:nvCxnSpPr>
          <p:spPr>
            <a:xfrm flipV="1">
              <a:off x="2808099" y="4967929"/>
              <a:ext cx="818985" cy="6740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מחבר חץ ישר 47">
              <a:extLst>
                <a:ext uri="{FF2B5EF4-FFF2-40B4-BE49-F238E27FC236}">
                  <a16:creationId xmlns:a16="http://schemas.microsoft.com/office/drawing/2014/main" id="{D52BD497-A7F3-499B-BA65-2EC605CC06F5}"/>
                </a:ext>
              </a:extLst>
            </p:cNvPr>
            <p:cNvCxnSpPr>
              <a:cxnSpLocks/>
              <a:endCxn id="7" idx="3"/>
            </p:cNvCxnSpPr>
            <p:nvPr/>
          </p:nvCxnSpPr>
          <p:spPr>
            <a:xfrm flipV="1">
              <a:off x="2920585" y="4951334"/>
              <a:ext cx="4068201" cy="8587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5" name="קבוצה 34">
              <a:extLst>
                <a:ext uri="{FF2B5EF4-FFF2-40B4-BE49-F238E27FC236}">
                  <a16:creationId xmlns:a16="http://schemas.microsoft.com/office/drawing/2014/main" id="{8019F226-5620-4A9D-8586-6DC623437082}"/>
                </a:ext>
              </a:extLst>
            </p:cNvPr>
            <p:cNvGrpSpPr/>
            <p:nvPr/>
          </p:nvGrpSpPr>
          <p:grpSpPr>
            <a:xfrm>
              <a:off x="1451417" y="2256240"/>
              <a:ext cx="6560280" cy="4589297"/>
              <a:chOff x="1451417" y="2256240"/>
              <a:chExt cx="6560280" cy="4589297"/>
            </a:xfrm>
          </p:grpSpPr>
          <mc:AlternateContent xmlns:mc="http://schemas.openxmlformats.org/markup-compatibility/2006" xmlns:p14="http://schemas.microsoft.com/office/powerpoint/2010/main">
            <mc:Choice Requires="p14">
              <p:contentPart p14:bwMode="auto" r:id="rId2">
                <p14:nvContentPartPr>
                  <p14:cNvPr id="21" name="דיו 20">
                    <a:extLst>
                      <a:ext uri="{FF2B5EF4-FFF2-40B4-BE49-F238E27FC236}">
                        <a16:creationId xmlns:a16="http://schemas.microsoft.com/office/drawing/2014/main" id="{D0610EAE-13DC-47F0-A209-9B51DF58DF22}"/>
                      </a:ext>
                    </a:extLst>
                  </p14:cNvPr>
                  <p14:cNvContentPartPr/>
                  <p14:nvPr/>
                </p14:nvContentPartPr>
                <p14:xfrm>
                  <a:off x="2486777" y="2362457"/>
                  <a:ext cx="136800" cy="190440"/>
                </p14:xfrm>
              </p:contentPart>
            </mc:Choice>
            <mc:Fallback xmlns="">
              <p:pic>
                <p:nvPicPr>
                  <p:cNvPr id="21" name="דיו 20">
                    <a:extLst>
                      <a:ext uri="{FF2B5EF4-FFF2-40B4-BE49-F238E27FC236}">
                        <a16:creationId xmlns:a16="http://schemas.microsoft.com/office/drawing/2014/main" id="{D0610EAE-13DC-47F0-A209-9B51DF58DF22}"/>
                      </a:ext>
                    </a:extLst>
                  </p:cNvPr>
                  <p:cNvPicPr/>
                  <p:nvPr/>
                </p:nvPicPr>
                <p:blipFill>
                  <a:blip r:embed="rId3"/>
                  <a:stretch>
                    <a:fillRect/>
                  </a:stretch>
                </p:blipFill>
                <p:spPr>
                  <a:xfrm>
                    <a:off x="2391113" y="2274290"/>
                    <a:ext cx="327172" cy="365892"/>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דיו 21">
                    <a:extLst>
                      <a:ext uri="{FF2B5EF4-FFF2-40B4-BE49-F238E27FC236}">
                        <a16:creationId xmlns:a16="http://schemas.microsoft.com/office/drawing/2014/main" id="{FD467865-1561-4189-B486-5AFCEEF13B7E}"/>
                      </a:ext>
                    </a:extLst>
                  </p14:cNvPr>
                  <p14:cNvContentPartPr/>
                  <p14:nvPr/>
                </p14:nvContentPartPr>
                <p14:xfrm>
                  <a:off x="2481017" y="6590297"/>
                  <a:ext cx="187200" cy="135360"/>
                </p14:xfrm>
              </p:contentPart>
            </mc:Choice>
            <mc:Fallback xmlns="">
              <p:pic>
                <p:nvPicPr>
                  <p:cNvPr id="22" name="דיו 21">
                    <a:extLst>
                      <a:ext uri="{FF2B5EF4-FFF2-40B4-BE49-F238E27FC236}">
                        <a16:creationId xmlns:a16="http://schemas.microsoft.com/office/drawing/2014/main" id="{FD467865-1561-4189-B486-5AFCEEF13B7E}"/>
                      </a:ext>
                    </a:extLst>
                  </p:cNvPr>
                  <p:cNvPicPr/>
                  <p:nvPr/>
                </p:nvPicPr>
                <p:blipFill>
                  <a:blip r:embed="rId5"/>
                  <a:stretch>
                    <a:fillRect/>
                  </a:stretch>
                </p:blipFill>
                <p:spPr>
                  <a:xfrm>
                    <a:off x="2385507" y="6501826"/>
                    <a:ext cx="377265" cy="31141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דיו 24">
                    <a:extLst>
                      <a:ext uri="{FF2B5EF4-FFF2-40B4-BE49-F238E27FC236}">
                        <a16:creationId xmlns:a16="http://schemas.microsoft.com/office/drawing/2014/main" id="{17B581EA-6F5E-4EED-964D-47751EF41AB1}"/>
                      </a:ext>
                    </a:extLst>
                  </p14:cNvPr>
                  <p14:cNvContentPartPr/>
                  <p14:nvPr/>
                </p14:nvContentPartPr>
                <p14:xfrm>
                  <a:off x="1451417" y="2530217"/>
                  <a:ext cx="1136160" cy="4315320"/>
                </p14:xfrm>
              </p:contentPart>
            </mc:Choice>
            <mc:Fallback xmlns="">
              <p:pic>
                <p:nvPicPr>
                  <p:cNvPr id="25" name="דיו 24">
                    <a:extLst>
                      <a:ext uri="{FF2B5EF4-FFF2-40B4-BE49-F238E27FC236}">
                        <a16:creationId xmlns:a16="http://schemas.microsoft.com/office/drawing/2014/main" id="{17B581EA-6F5E-4EED-964D-47751EF41AB1}"/>
                      </a:ext>
                    </a:extLst>
                  </p:cNvPr>
                  <p:cNvPicPr/>
                  <p:nvPr/>
                </p:nvPicPr>
                <p:blipFill>
                  <a:blip r:embed="rId7"/>
                  <a:stretch>
                    <a:fillRect/>
                  </a:stretch>
                </p:blipFill>
                <p:spPr>
                  <a:xfrm>
                    <a:off x="1355619" y="2441607"/>
                    <a:ext cx="1326797" cy="449165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דיו 27">
                    <a:extLst>
                      <a:ext uri="{FF2B5EF4-FFF2-40B4-BE49-F238E27FC236}">
                        <a16:creationId xmlns:a16="http://schemas.microsoft.com/office/drawing/2014/main" id="{8707CC8A-CC5A-4A35-A3E2-172F012262B0}"/>
                      </a:ext>
                    </a:extLst>
                  </p14:cNvPr>
                  <p14:cNvContentPartPr/>
                  <p14:nvPr/>
                </p14:nvContentPartPr>
                <p14:xfrm>
                  <a:off x="2465897" y="2462160"/>
                  <a:ext cx="884880" cy="4336560"/>
                </p14:xfrm>
              </p:contentPart>
            </mc:Choice>
            <mc:Fallback xmlns="">
              <p:pic>
                <p:nvPicPr>
                  <p:cNvPr id="28" name="דיו 27">
                    <a:extLst>
                      <a:ext uri="{FF2B5EF4-FFF2-40B4-BE49-F238E27FC236}">
                        <a16:creationId xmlns:a16="http://schemas.microsoft.com/office/drawing/2014/main" id="{8707CC8A-CC5A-4A35-A3E2-172F012262B0}"/>
                      </a:ext>
                    </a:extLst>
                  </p:cNvPr>
                  <p:cNvPicPr/>
                  <p:nvPr/>
                </p:nvPicPr>
                <p:blipFill>
                  <a:blip r:embed="rId9"/>
                  <a:stretch>
                    <a:fillRect/>
                  </a:stretch>
                </p:blipFill>
                <p:spPr>
                  <a:xfrm>
                    <a:off x="2370131" y="2373532"/>
                    <a:ext cx="1075455" cy="451292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 name="דיו 29">
                    <a:extLst>
                      <a:ext uri="{FF2B5EF4-FFF2-40B4-BE49-F238E27FC236}">
                        <a16:creationId xmlns:a16="http://schemas.microsoft.com/office/drawing/2014/main" id="{AFE7ACF9-5DC6-40C2-8CD7-ED4E5EA8DB20}"/>
                      </a:ext>
                    </a:extLst>
                  </p14:cNvPr>
                  <p14:cNvContentPartPr/>
                  <p14:nvPr/>
                </p14:nvContentPartPr>
                <p14:xfrm>
                  <a:off x="2536097" y="2452080"/>
                  <a:ext cx="2015640" cy="4237920"/>
                </p14:xfrm>
              </p:contentPart>
            </mc:Choice>
            <mc:Fallback xmlns="">
              <p:pic>
                <p:nvPicPr>
                  <p:cNvPr id="30" name="דיו 29">
                    <a:extLst>
                      <a:ext uri="{FF2B5EF4-FFF2-40B4-BE49-F238E27FC236}">
                        <a16:creationId xmlns:a16="http://schemas.microsoft.com/office/drawing/2014/main" id="{AFE7ACF9-5DC6-40C2-8CD7-ED4E5EA8DB20}"/>
                      </a:ext>
                    </a:extLst>
                  </p:cNvPr>
                  <p:cNvPicPr/>
                  <p:nvPr/>
                </p:nvPicPr>
                <p:blipFill>
                  <a:blip r:embed="rId11"/>
                  <a:stretch>
                    <a:fillRect/>
                  </a:stretch>
                </p:blipFill>
                <p:spPr>
                  <a:xfrm>
                    <a:off x="2440297" y="2363458"/>
                    <a:ext cx="2206283" cy="441427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דיו 31">
                    <a:extLst>
                      <a:ext uri="{FF2B5EF4-FFF2-40B4-BE49-F238E27FC236}">
                        <a16:creationId xmlns:a16="http://schemas.microsoft.com/office/drawing/2014/main" id="{26F42424-F754-4677-8B69-9672D133DEFC}"/>
                      </a:ext>
                    </a:extLst>
                  </p14:cNvPr>
                  <p14:cNvContentPartPr/>
                  <p14:nvPr/>
                </p14:nvContentPartPr>
                <p14:xfrm>
                  <a:off x="2468417" y="2395920"/>
                  <a:ext cx="4071600" cy="4387320"/>
                </p14:xfrm>
              </p:contentPart>
            </mc:Choice>
            <mc:Fallback xmlns="">
              <p:pic>
                <p:nvPicPr>
                  <p:cNvPr id="32" name="דיו 31">
                    <a:extLst>
                      <a:ext uri="{FF2B5EF4-FFF2-40B4-BE49-F238E27FC236}">
                        <a16:creationId xmlns:a16="http://schemas.microsoft.com/office/drawing/2014/main" id="{26F42424-F754-4677-8B69-9672D133DEFC}"/>
                      </a:ext>
                    </a:extLst>
                  </p:cNvPr>
                  <p:cNvPicPr/>
                  <p:nvPr/>
                </p:nvPicPr>
                <p:blipFill>
                  <a:blip r:embed="rId13"/>
                  <a:stretch>
                    <a:fillRect/>
                  </a:stretch>
                </p:blipFill>
                <p:spPr>
                  <a:xfrm>
                    <a:off x="2372592" y="2307305"/>
                    <a:ext cx="4262292" cy="4563664"/>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4" name="דיו 33">
                    <a:extLst>
                      <a:ext uri="{FF2B5EF4-FFF2-40B4-BE49-F238E27FC236}">
                        <a16:creationId xmlns:a16="http://schemas.microsoft.com/office/drawing/2014/main" id="{00CCE03E-2632-44EC-9F44-A3F05F3871C5}"/>
                      </a:ext>
                    </a:extLst>
                  </p14:cNvPr>
                  <p14:cNvContentPartPr/>
                  <p14:nvPr/>
                </p14:nvContentPartPr>
                <p14:xfrm>
                  <a:off x="2587577" y="2256240"/>
                  <a:ext cx="5424120" cy="4547520"/>
                </p14:xfrm>
              </p:contentPart>
            </mc:Choice>
            <mc:Fallback xmlns="">
              <p:pic>
                <p:nvPicPr>
                  <p:cNvPr id="34" name="דיו 33">
                    <a:extLst>
                      <a:ext uri="{FF2B5EF4-FFF2-40B4-BE49-F238E27FC236}">
                        <a16:creationId xmlns:a16="http://schemas.microsoft.com/office/drawing/2014/main" id="{00CCE03E-2632-44EC-9F44-A3F05F3871C5}"/>
                      </a:ext>
                    </a:extLst>
                  </p:cNvPr>
                  <p:cNvPicPr/>
                  <p:nvPr/>
                </p:nvPicPr>
                <p:blipFill>
                  <a:blip r:embed="rId15"/>
                  <a:stretch>
                    <a:fillRect/>
                  </a:stretch>
                </p:blipFill>
                <p:spPr>
                  <a:xfrm>
                    <a:off x="2491744" y="2167612"/>
                    <a:ext cx="5614827" cy="4723890"/>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16">
            <p14:nvContentPartPr>
              <p14:cNvPr id="37" name="דיו 36">
                <a:extLst>
                  <a:ext uri="{FF2B5EF4-FFF2-40B4-BE49-F238E27FC236}">
                    <a16:creationId xmlns:a16="http://schemas.microsoft.com/office/drawing/2014/main" id="{5B6F8B8A-867D-4A88-A541-1FD7636E8130}"/>
                  </a:ext>
                </a:extLst>
              </p14:cNvPr>
              <p14:cNvContentPartPr/>
              <p14:nvPr/>
            </p14:nvContentPartPr>
            <p14:xfrm>
              <a:off x="10939937" y="1632720"/>
              <a:ext cx="360" cy="360"/>
            </p14:xfrm>
          </p:contentPart>
        </mc:Choice>
        <mc:Fallback xmlns="">
          <p:pic>
            <p:nvPicPr>
              <p:cNvPr id="37" name="דיו 36">
                <a:extLst>
                  <a:ext uri="{FF2B5EF4-FFF2-40B4-BE49-F238E27FC236}">
                    <a16:creationId xmlns:a16="http://schemas.microsoft.com/office/drawing/2014/main" id="{5B6F8B8A-867D-4A88-A541-1FD7636E8130}"/>
                  </a:ext>
                </a:extLst>
              </p:cNvPr>
              <p:cNvPicPr/>
              <p:nvPr/>
            </p:nvPicPr>
            <p:blipFill>
              <a:blip r:embed="rId17"/>
              <a:stretch>
                <a:fillRect/>
              </a:stretch>
            </p:blipFill>
            <p:spPr>
              <a:xfrm>
                <a:off x="10904297" y="1596720"/>
                <a:ext cx="72000" cy="72000"/>
              </a:xfrm>
              <a:prstGeom prst="rect">
                <a:avLst/>
              </a:prstGeom>
            </p:spPr>
          </p:pic>
        </mc:Fallback>
      </mc:AlternateContent>
      <p:sp>
        <p:nvSpPr>
          <p:cNvPr id="6" name="תיבת טקסט 5">
            <a:extLst>
              <a:ext uri="{FF2B5EF4-FFF2-40B4-BE49-F238E27FC236}">
                <a16:creationId xmlns:a16="http://schemas.microsoft.com/office/drawing/2014/main" id="{7380ED50-104A-4F84-9E0C-BE48855F18D4}"/>
              </a:ext>
            </a:extLst>
          </p:cNvPr>
          <p:cNvSpPr txBox="1"/>
          <p:nvPr/>
        </p:nvSpPr>
        <p:spPr>
          <a:xfrm>
            <a:off x="822960" y="2392065"/>
            <a:ext cx="7896780" cy="646331"/>
          </a:xfrm>
          <a:prstGeom prst="rect">
            <a:avLst/>
          </a:prstGeom>
          <a:noFill/>
        </p:spPr>
        <p:txBody>
          <a:bodyPr wrap="square" rtlCol="1">
            <a:spAutoFit/>
          </a:bodyPr>
          <a:lstStyle/>
          <a:p>
            <a:r>
              <a:rPr lang="he-IL" dirty="0"/>
              <a:t>לפי הנחות השאלה, הכניסות עומדות במשטר הדינאמי, ולכן אין צורך לבדוק את התנאים עבור יחידה 1, או עבור הרגיסטרים הראשונים. </a:t>
            </a:r>
          </a:p>
        </p:txBody>
      </p:sp>
      <mc:AlternateContent xmlns:mc="http://schemas.openxmlformats.org/markup-compatibility/2006" xmlns:a14="http://schemas.microsoft.com/office/drawing/2010/main">
        <mc:Choice Requires="a14">
          <p:sp>
            <p:nvSpPr>
              <p:cNvPr id="38" name="תיבת טקסט 37">
                <a:extLst>
                  <a:ext uri="{FF2B5EF4-FFF2-40B4-BE49-F238E27FC236}">
                    <a16:creationId xmlns:a16="http://schemas.microsoft.com/office/drawing/2014/main" id="{7B77B263-1787-4634-9FE7-8803BDC9E8CE}"/>
                  </a:ext>
                </a:extLst>
              </p:cNvPr>
              <p:cNvSpPr txBox="1"/>
              <p:nvPr/>
            </p:nvSpPr>
            <p:spPr>
              <a:xfrm>
                <a:off x="822960" y="3194876"/>
                <a:ext cx="7896780" cy="1200329"/>
              </a:xfrm>
              <a:prstGeom prst="rect">
                <a:avLst/>
              </a:prstGeom>
              <a:noFill/>
            </p:spPr>
            <p:txBody>
              <a:bodyPr wrap="square" rtlCol="1">
                <a:spAutoFit/>
              </a:bodyPr>
              <a:lstStyle/>
              <a:p>
                <a:r>
                  <a:rPr lang="he-IL" dirty="0"/>
                  <a:t>עלינו לבדוק את קיום התנאים עבור כל מסלול בין רגיסטר לרגיסטר. נבדיל בין המקרים:</a:t>
                </a:r>
              </a:p>
              <a:p>
                <a:endParaRPr lang="he-IL" dirty="0"/>
              </a:p>
              <a:p>
                <a:pPr marL="285750" indent="-285750">
                  <a:buFont typeface="Arial" panose="020B0604020202020204" pitchFamily="34" charset="0"/>
                  <a:buChar char="•"/>
                </a:pPr>
                <a:r>
                  <a:rPr lang="he-IL" dirty="0"/>
                  <a:t>שני רגיסטרים </a:t>
                </a:r>
                <a:r>
                  <a:rPr lang="he-IL" dirty="0" err="1"/>
                  <a:t>שבינהם</a:t>
                </a:r>
                <a:r>
                  <a:rPr lang="he-IL" dirty="0"/>
                  <a:t> יחידת </a:t>
                </a:r>
                <a14:m>
                  <m:oMath xmlns:m="http://schemas.openxmlformats.org/officeDocument/2006/math">
                    <m:r>
                      <a:rPr lang="he-IL" b="0" i="1" smtClean="0">
                        <a:latin typeface="Cambria Math" panose="02040503050406030204" pitchFamily="18" charset="0"/>
                      </a:rPr>
                      <m:t>𝛼</m:t>
                    </m:r>
                  </m:oMath>
                </a14:m>
                <a:r>
                  <a:rPr lang="he-IL" dirty="0"/>
                  <a:t>. </a:t>
                </a:r>
              </a:p>
              <a:p>
                <a:pPr marL="285750" indent="-285750">
                  <a:buFont typeface="Arial" panose="020B0604020202020204" pitchFamily="34" charset="0"/>
                  <a:buChar char="•"/>
                </a:pPr>
                <a:r>
                  <a:rPr lang="he-IL" dirty="0"/>
                  <a:t>שני רגיסטרים </a:t>
                </a:r>
                <a:r>
                  <a:rPr lang="he-IL" dirty="0" err="1"/>
                  <a:t>שבינהם</a:t>
                </a:r>
                <a:r>
                  <a:rPr lang="he-IL" dirty="0"/>
                  <a:t> אין שום יחידה. </a:t>
                </a:r>
                <a:endParaRPr lang="en-US" dirty="0"/>
              </a:p>
            </p:txBody>
          </p:sp>
        </mc:Choice>
        <mc:Fallback xmlns="">
          <p:sp>
            <p:nvSpPr>
              <p:cNvPr id="38" name="תיבת טקסט 37">
                <a:extLst>
                  <a:ext uri="{FF2B5EF4-FFF2-40B4-BE49-F238E27FC236}">
                    <a16:creationId xmlns:a16="http://schemas.microsoft.com/office/drawing/2014/main" id="{7B77B263-1787-4634-9FE7-8803BDC9E8CE}"/>
                  </a:ext>
                </a:extLst>
              </p:cNvPr>
              <p:cNvSpPr txBox="1">
                <a:spLocks noRot="1" noChangeAspect="1" noMove="1" noResize="1" noEditPoints="1" noAdjustHandles="1" noChangeArrowheads="1" noChangeShapeType="1" noTextEdit="1"/>
              </p:cNvSpPr>
              <p:nvPr/>
            </p:nvSpPr>
            <p:spPr>
              <a:xfrm>
                <a:off x="822960" y="3194876"/>
                <a:ext cx="7896780" cy="1200329"/>
              </a:xfrm>
              <a:prstGeom prst="rect">
                <a:avLst/>
              </a:prstGeom>
              <a:blipFill>
                <a:blip r:embed="rId18"/>
                <a:stretch>
                  <a:fillRect t="-2538" r="-618" b="-7107"/>
                </a:stretch>
              </a:blipFill>
            </p:spPr>
            <p:txBody>
              <a:bodyPr/>
              <a:lstStyle/>
              <a:p>
                <a:r>
                  <a:rPr lang="he-IL">
                    <a:noFill/>
                  </a:rPr>
                  <a:t> </a:t>
                </a:r>
              </a:p>
            </p:txBody>
          </p:sp>
        </mc:Fallback>
      </mc:AlternateContent>
    </p:spTree>
    <p:extLst>
      <p:ext uri="{BB962C8B-B14F-4D97-AF65-F5344CB8AC3E}">
        <p14:creationId xmlns:p14="http://schemas.microsoft.com/office/powerpoint/2010/main" val="2815271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FC6F1-5CF5-4DB4-9EB5-D514241CF218}"/>
              </a:ext>
            </a:extLst>
          </p:cNvPr>
          <p:cNvSpPr>
            <a:spLocks noGrp="1"/>
          </p:cNvSpPr>
          <p:nvPr>
            <p:ph type="title"/>
          </p:nvPr>
        </p:nvSpPr>
        <p:spPr/>
        <p:txBody>
          <a:bodyPr/>
          <a:lstStyle/>
          <a:p>
            <a:pPr algn="r"/>
            <a:r>
              <a:rPr lang="he-IL" dirty="0"/>
              <a:t>חורף </a:t>
            </a:r>
            <a:r>
              <a:rPr lang="he-IL" dirty="0" err="1"/>
              <a:t>תש"ף</a:t>
            </a:r>
            <a:r>
              <a:rPr lang="he-IL" dirty="0"/>
              <a:t> מועד א'</a:t>
            </a:r>
          </a:p>
        </p:txBody>
      </p:sp>
      <p:sp>
        <p:nvSpPr>
          <p:cNvPr id="4" name="מציין מיקום של מספר שקופית 3">
            <a:extLst>
              <a:ext uri="{FF2B5EF4-FFF2-40B4-BE49-F238E27FC236}">
                <a16:creationId xmlns:a16="http://schemas.microsoft.com/office/drawing/2014/main" id="{2499D000-945A-4F9C-B7C9-87E33B4E7250}"/>
              </a:ext>
            </a:extLst>
          </p:cNvPr>
          <p:cNvSpPr>
            <a:spLocks noGrp="1"/>
          </p:cNvSpPr>
          <p:nvPr>
            <p:ph type="sldNum" sz="quarter" idx="12"/>
          </p:nvPr>
        </p:nvSpPr>
        <p:spPr/>
        <p:txBody>
          <a:bodyPr/>
          <a:lstStyle/>
          <a:p>
            <a:pPr>
              <a:defRPr/>
            </a:pPr>
            <a:fld id="{A9076CA7-E463-48D6-BF84-8E148494E07B}" type="slidenum">
              <a:rPr lang="he-IL" smtClean="0"/>
              <a:pPr>
                <a:defRPr/>
              </a:pPr>
              <a:t>43</a:t>
            </a:fld>
            <a:endParaRPr lang="en-US"/>
          </a:p>
        </p:txBody>
      </p:sp>
      <mc:AlternateContent xmlns:mc="http://schemas.openxmlformats.org/markup-compatibility/2006" xmlns:a14="http://schemas.microsoft.com/office/drawing/2010/main">
        <mc:Choice Requires="a14">
          <p:sp>
            <p:nvSpPr>
              <p:cNvPr id="5" name="תיבת טקסט 4">
                <a:extLst>
                  <a:ext uri="{FF2B5EF4-FFF2-40B4-BE49-F238E27FC236}">
                    <a16:creationId xmlns:a16="http://schemas.microsoft.com/office/drawing/2014/main" id="{54EB1344-8872-4372-AB75-2026687F0B27}"/>
                  </a:ext>
                </a:extLst>
              </p:cNvPr>
              <p:cNvSpPr txBox="1"/>
              <p:nvPr/>
            </p:nvSpPr>
            <p:spPr>
              <a:xfrm>
                <a:off x="389512" y="1856289"/>
                <a:ext cx="8410695" cy="1221745"/>
              </a:xfrm>
              <a:prstGeom prst="rect">
                <a:avLst/>
              </a:prstGeom>
              <a:noFill/>
            </p:spPr>
            <p:txBody>
              <a:bodyPr wrap="square" rtlCol="1">
                <a:spAutoFit/>
              </a:bodyPr>
              <a:lstStyle/>
              <a:p>
                <a:pPr/>
                <a:r>
                  <a:rPr lang="he-IL" dirty="0"/>
                  <a:t>עבור המקרה הראשון נקבל את המשוואות הבאות: </a:t>
                </a:r>
                <a:br>
                  <a:rPr lang="en-US" dirty="0"/>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𝑝𝑑</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𝑅𝑒𝑔</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𝑝𝑑</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𝛼</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𝑠𝑒𝑡𝑢𝑝</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𝑅𝑒𝑔</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𝑛𝑠</m:t>
                      </m:r>
                      <m:r>
                        <a:rPr lang="en-US" b="0" i="1" smtClean="0">
                          <a:latin typeface="Cambria Math" panose="02040503050406030204" pitchFamily="18" charset="0"/>
                        </a:rPr>
                        <m:t> ≤</m:t>
                      </m:r>
                      <m:r>
                        <a:rPr lang="en-US" b="0" i="1" smtClean="0">
                          <a:latin typeface="Cambria Math" panose="02040503050406030204" pitchFamily="18" charset="0"/>
                        </a:rPr>
                        <m:t>𝑇</m:t>
                      </m:r>
                    </m:oMath>
                  </m:oMathPara>
                </a14:m>
                <a:endParaRPr lang="he-IL"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𝑐𝑑</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𝑅𝑒𝑔</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𝑐𝑑</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𝛼</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𝑛𝑠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h</m:t>
                          </m:r>
                          <m:r>
                            <a:rPr lang="en-US" b="0" i="1" smtClean="0">
                              <a:latin typeface="Cambria Math" panose="02040503050406030204" pitchFamily="18" charset="0"/>
                            </a:rPr>
                            <m:t>𝑜𝑙𝑑</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𝑅𝑒𝑔</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𝑛𝑠</m:t>
                      </m:r>
                    </m:oMath>
                  </m:oMathPara>
                </a14:m>
                <a:endParaRPr lang="en-US" b="0" dirty="0"/>
              </a:p>
              <a:p>
                <a:r>
                  <a:rPr lang="he-IL" dirty="0"/>
                  <a:t>לכן התנאים מתקיימים </a:t>
                </a:r>
                <a:r>
                  <a:rPr lang="he-IL" dirty="0">
                    <a:sym typeface="Wingdings" panose="05000000000000000000" pitchFamily="2" charset="2"/>
                  </a:rPr>
                  <a:t> </a:t>
                </a:r>
                <a:endParaRPr lang="he-IL" dirty="0"/>
              </a:p>
            </p:txBody>
          </p:sp>
        </mc:Choice>
        <mc:Fallback xmlns="">
          <p:sp>
            <p:nvSpPr>
              <p:cNvPr id="5" name="תיבת טקסט 4">
                <a:extLst>
                  <a:ext uri="{FF2B5EF4-FFF2-40B4-BE49-F238E27FC236}">
                    <a16:creationId xmlns:a16="http://schemas.microsoft.com/office/drawing/2014/main" id="{54EB1344-8872-4372-AB75-2026687F0B27}"/>
                  </a:ext>
                </a:extLst>
              </p:cNvPr>
              <p:cNvSpPr txBox="1">
                <a:spLocks noRot="1" noChangeAspect="1" noMove="1" noResize="1" noEditPoints="1" noAdjustHandles="1" noChangeArrowheads="1" noChangeShapeType="1" noTextEdit="1"/>
              </p:cNvSpPr>
              <p:nvPr/>
            </p:nvSpPr>
            <p:spPr>
              <a:xfrm>
                <a:off x="389512" y="1856289"/>
                <a:ext cx="8410695" cy="1221745"/>
              </a:xfrm>
              <a:prstGeom prst="rect">
                <a:avLst/>
              </a:prstGeom>
              <a:blipFill>
                <a:blip r:embed="rId2"/>
                <a:stretch>
                  <a:fillRect t="-3000" r="-507" b="-7500"/>
                </a:stretch>
              </a:blipFill>
            </p:spPr>
            <p:txBody>
              <a:bodyPr/>
              <a:lstStyle/>
              <a:p>
                <a:r>
                  <a:rPr lang="he-IL">
                    <a:noFill/>
                  </a:rPr>
                  <a:t> </a:t>
                </a:r>
              </a:p>
            </p:txBody>
          </p:sp>
        </mc:Fallback>
      </mc:AlternateContent>
      <p:grpSp>
        <p:nvGrpSpPr>
          <p:cNvPr id="3" name="קבוצה 2">
            <a:extLst>
              <a:ext uri="{FF2B5EF4-FFF2-40B4-BE49-F238E27FC236}">
                <a16:creationId xmlns:a16="http://schemas.microsoft.com/office/drawing/2014/main" id="{9984FA6B-933C-4A5D-AE48-E9D317FEE3D0}"/>
              </a:ext>
            </a:extLst>
          </p:cNvPr>
          <p:cNvGrpSpPr/>
          <p:nvPr/>
        </p:nvGrpSpPr>
        <p:grpSpPr>
          <a:xfrm>
            <a:off x="389512" y="-66381"/>
            <a:ext cx="3556529" cy="1864050"/>
            <a:chOff x="-789564" y="2256240"/>
            <a:chExt cx="9468349" cy="4589297"/>
          </a:xfrm>
        </p:grpSpPr>
        <p:sp>
          <p:nvSpPr>
            <p:cNvPr id="7" name="אליפסה 6">
              <a:extLst>
                <a:ext uri="{FF2B5EF4-FFF2-40B4-BE49-F238E27FC236}">
                  <a16:creationId xmlns:a16="http://schemas.microsoft.com/office/drawing/2014/main" id="{49B20377-7789-40FE-8282-04EB82630894}"/>
                </a:ext>
              </a:extLst>
            </p:cNvPr>
            <p:cNvSpPr/>
            <p:nvPr/>
          </p:nvSpPr>
          <p:spPr>
            <a:xfrm>
              <a:off x="6876300" y="4295720"/>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7</a:t>
              </a:r>
              <a:endParaRPr lang="he-IL" dirty="0"/>
            </a:p>
          </p:txBody>
        </p:sp>
        <p:sp>
          <p:nvSpPr>
            <p:cNvPr id="8" name="אליפסה 7">
              <a:extLst>
                <a:ext uri="{FF2B5EF4-FFF2-40B4-BE49-F238E27FC236}">
                  <a16:creationId xmlns:a16="http://schemas.microsoft.com/office/drawing/2014/main" id="{82892DF0-5E69-4100-B7C7-5989FDBE87AA}"/>
                </a:ext>
              </a:extLst>
            </p:cNvPr>
            <p:cNvSpPr/>
            <p:nvPr/>
          </p:nvSpPr>
          <p:spPr>
            <a:xfrm>
              <a:off x="5317083" y="4312315"/>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5</a:t>
              </a:r>
              <a:endParaRPr lang="he-IL" dirty="0"/>
            </a:p>
          </p:txBody>
        </p:sp>
        <p:sp>
          <p:nvSpPr>
            <p:cNvPr id="9" name="אליפסה 8">
              <a:extLst>
                <a:ext uri="{FF2B5EF4-FFF2-40B4-BE49-F238E27FC236}">
                  <a16:creationId xmlns:a16="http://schemas.microsoft.com/office/drawing/2014/main" id="{A38BDD8D-35CD-41B7-B9DB-ADB637F785E2}"/>
                </a:ext>
              </a:extLst>
            </p:cNvPr>
            <p:cNvSpPr/>
            <p:nvPr/>
          </p:nvSpPr>
          <p:spPr>
            <a:xfrm>
              <a:off x="2152485" y="5529468"/>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6</a:t>
              </a:r>
              <a:endParaRPr lang="he-IL" dirty="0"/>
            </a:p>
          </p:txBody>
        </p:sp>
        <p:sp>
          <p:nvSpPr>
            <p:cNvPr id="10" name="אליפסה 9">
              <a:extLst>
                <a:ext uri="{FF2B5EF4-FFF2-40B4-BE49-F238E27FC236}">
                  <a16:creationId xmlns:a16="http://schemas.microsoft.com/office/drawing/2014/main" id="{E9235382-D70C-4E67-AF56-0F5795BCE93D}"/>
                </a:ext>
              </a:extLst>
            </p:cNvPr>
            <p:cNvSpPr/>
            <p:nvPr/>
          </p:nvSpPr>
          <p:spPr>
            <a:xfrm>
              <a:off x="3514598" y="4312315"/>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000" b="1" dirty="0">
                  <a:solidFill>
                    <a:schemeClr val="tx1"/>
                  </a:solidFill>
                </a:rPr>
                <a:t>4</a:t>
              </a:r>
            </a:p>
          </p:txBody>
        </p:sp>
        <p:sp>
          <p:nvSpPr>
            <p:cNvPr id="11" name="אליפסה 10">
              <a:extLst>
                <a:ext uri="{FF2B5EF4-FFF2-40B4-BE49-F238E27FC236}">
                  <a16:creationId xmlns:a16="http://schemas.microsoft.com/office/drawing/2014/main" id="{F808CF3C-9E96-43FE-B732-45B3A67F21FC}"/>
                </a:ext>
              </a:extLst>
            </p:cNvPr>
            <p:cNvSpPr/>
            <p:nvPr/>
          </p:nvSpPr>
          <p:spPr>
            <a:xfrm>
              <a:off x="2152485" y="4295720"/>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3</a:t>
              </a:r>
              <a:endParaRPr lang="he-IL" dirty="0"/>
            </a:p>
          </p:txBody>
        </p:sp>
        <p:sp>
          <p:nvSpPr>
            <p:cNvPr id="12" name="אליפסה 11">
              <a:extLst>
                <a:ext uri="{FF2B5EF4-FFF2-40B4-BE49-F238E27FC236}">
                  <a16:creationId xmlns:a16="http://schemas.microsoft.com/office/drawing/2014/main" id="{BD64FD35-B490-4F38-9F33-55C4B80A7EE8}"/>
                </a:ext>
              </a:extLst>
            </p:cNvPr>
            <p:cNvSpPr/>
            <p:nvPr/>
          </p:nvSpPr>
          <p:spPr>
            <a:xfrm>
              <a:off x="2152485" y="2974578"/>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000" b="1" dirty="0">
                  <a:solidFill>
                    <a:schemeClr val="tx1"/>
                  </a:solidFill>
                </a:rPr>
                <a:t>2</a:t>
              </a:r>
            </a:p>
          </p:txBody>
        </p:sp>
        <p:cxnSp>
          <p:nvCxnSpPr>
            <p:cNvPr id="14" name="מחבר חץ ישר 13">
              <a:extLst>
                <a:ext uri="{FF2B5EF4-FFF2-40B4-BE49-F238E27FC236}">
                  <a16:creationId xmlns:a16="http://schemas.microsoft.com/office/drawing/2014/main" id="{002BEAB8-14BA-437C-AFC9-BC8918558534}"/>
                </a:ext>
              </a:extLst>
            </p:cNvPr>
            <p:cNvCxnSpPr>
              <a:cxnSpLocks/>
            </p:cNvCxnSpPr>
            <p:nvPr/>
          </p:nvCxnSpPr>
          <p:spPr>
            <a:xfrm>
              <a:off x="-789564" y="3878076"/>
              <a:ext cx="13032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מחבר חץ ישר 14">
              <a:extLst>
                <a:ext uri="{FF2B5EF4-FFF2-40B4-BE49-F238E27FC236}">
                  <a16:creationId xmlns:a16="http://schemas.microsoft.com/office/drawing/2014/main" id="{6A3C307C-F1D6-4806-A3C7-BA555C2A3437}"/>
                </a:ext>
              </a:extLst>
            </p:cNvPr>
            <p:cNvCxnSpPr>
              <a:cxnSpLocks/>
              <a:stCxn id="24" idx="5"/>
              <a:endCxn id="11" idx="2"/>
            </p:cNvCxnSpPr>
            <p:nvPr/>
          </p:nvCxnSpPr>
          <p:spPr>
            <a:xfrm>
              <a:off x="1169270" y="4183234"/>
              <a:ext cx="983215" cy="496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EC343B3A-DDEB-4D37-B500-D0985E158CF2}"/>
                </a:ext>
              </a:extLst>
            </p:cNvPr>
            <p:cNvCxnSpPr>
              <a:cxnSpLocks/>
              <a:stCxn id="10" idx="6"/>
              <a:endCxn id="8" idx="2"/>
            </p:cNvCxnSpPr>
            <p:nvPr/>
          </p:nvCxnSpPr>
          <p:spPr>
            <a:xfrm>
              <a:off x="4282698" y="4696365"/>
              <a:ext cx="103438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מחבר חץ ישר 22">
              <a:extLst>
                <a:ext uri="{FF2B5EF4-FFF2-40B4-BE49-F238E27FC236}">
                  <a16:creationId xmlns:a16="http://schemas.microsoft.com/office/drawing/2014/main" id="{B23F833D-DBC0-41F9-A746-11A47A0E58AB}"/>
                </a:ext>
              </a:extLst>
            </p:cNvPr>
            <p:cNvCxnSpPr>
              <a:cxnSpLocks/>
              <a:stCxn id="7" idx="6"/>
            </p:cNvCxnSpPr>
            <p:nvPr/>
          </p:nvCxnSpPr>
          <p:spPr>
            <a:xfrm>
              <a:off x="7644400" y="4679770"/>
              <a:ext cx="103438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אליפסה 23">
              <a:extLst>
                <a:ext uri="{FF2B5EF4-FFF2-40B4-BE49-F238E27FC236}">
                  <a16:creationId xmlns:a16="http://schemas.microsoft.com/office/drawing/2014/main" id="{FA788160-C414-4779-80D4-AD7E2836C055}"/>
                </a:ext>
              </a:extLst>
            </p:cNvPr>
            <p:cNvSpPr/>
            <p:nvPr/>
          </p:nvSpPr>
          <p:spPr>
            <a:xfrm>
              <a:off x="513656" y="3527620"/>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1</a:t>
              </a:r>
              <a:endParaRPr lang="he-IL" dirty="0"/>
            </a:p>
          </p:txBody>
        </p:sp>
        <p:cxnSp>
          <p:nvCxnSpPr>
            <p:cNvPr id="27" name="מחבר חץ ישר 26">
              <a:extLst>
                <a:ext uri="{FF2B5EF4-FFF2-40B4-BE49-F238E27FC236}">
                  <a16:creationId xmlns:a16="http://schemas.microsoft.com/office/drawing/2014/main" id="{03CC83A4-C3EB-43E9-83E1-A95F9CD06CC9}"/>
                </a:ext>
              </a:extLst>
            </p:cNvPr>
            <p:cNvCxnSpPr>
              <a:cxnSpLocks/>
              <a:endCxn id="12" idx="2"/>
            </p:cNvCxnSpPr>
            <p:nvPr/>
          </p:nvCxnSpPr>
          <p:spPr>
            <a:xfrm flipV="1">
              <a:off x="1254780" y="3358628"/>
              <a:ext cx="897705" cy="4616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מחבר חץ ישר 28">
              <a:extLst>
                <a:ext uri="{FF2B5EF4-FFF2-40B4-BE49-F238E27FC236}">
                  <a16:creationId xmlns:a16="http://schemas.microsoft.com/office/drawing/2014/main" id="{A0F3345A-920C-4359-820A-AEDF334544B7}"/>
                </a:ext>
              </a:extLst>
            </p:cNvPr>
            <p:cNvCxnSpPr>
              <a:cxnSpLocks/>
              <a:endCxn id="11" idx="2"/>
            </p:cNvCxnSpPr>
            <p:nvPr/>
          </p:nvCxnSpPr>
          <p:spPr>
            <a:xfrm>
              <a:off x="-305435" y="4679770"/>
              <a:ext cx="24579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מחבר חץ ישר 30">
              <a:extLst>
                <a:ext uri="{FF2B5EF4-FFF2-40B4-BE49-F238E27FC236}">
                  <a16:creationId xmlns:a16="http://schemas.microsoft.com/office/drawing/2014/main" id="{CEB0FF25-4300-432A-86E8-F7745C3D3A43}"/>
                </a:ext>
              </a:extLst>
            </p:cNvPr>
            <p:cNvCxnSpPr>
              <a:cxnSpLocks/>
              <a:endCxn id="9" idx="2"/>
            </p:cNvCxnSpPr>
            <p:nvPr/>
          </p:nvCxnSpPr>
          <p:spPr>
            <a:xfrm>
              <a:off x="-535865" y="5913518"/>
              <a:ext cx="26883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מחבר חץ ישר 32">
              <a:extLst>
                <a:ext uri="{FF2B5EF4-FFF2-40B4-BE49-F238E27FC236}">
                  <a16:creationId xmlns:a16="http://schemas.microsoft.com/office/drawing/2014/main" id="{BAFF1A71-4341-449F-A788-E7C15C8511E6}"/>
                </a:ext>
              </a:extLst>
            </p:cNvPr>
            <p:cNvCxnSpPr>
              <a:cxnSpLocks/>
              <a:stCxn id="12" idx="6"/>
              <a:endCxn id="10" idx="0"/>
            </p:cNvCxnSpPr>
            <p:nvPr/>
          </p:nvCxnSpPr>
          <p:spPr>
            <a:xfrm>
              <a:off x="2920585" y="3358628"/>
              <a:ext cx="978063" cy="9536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מחבר חץ ישר 35">
              <a:extLst>
                <a:ext uri="{FF2B5EF4-FFF2-40B4-BE49-F238E27FC236}">
                  <a16:creationId xmlns:a16="http://schemas.microsoft.com/office/drawing/2014/main" id="{C70D4264-1BB0-415A-B89F-C36302A5F524}"/>
                </a:ext>
              </a:extLst>
            </p:cNvPr>
            <p:cNvCxnSpPr>
              <a:cxnSpLocks/>
              <a:endCxn id="7" idx="2"/>
            </p:cNvCxnSpPr>
            <p:nvPr/>
          </p:nvCxnSpPr>
          <p:spPr>
            <a:xfrm>
              <a:off x="6085183" y="4679770"/>
              <a:ext cx="79111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מחבר חץ ישר 38">
              <a:extLst>
                <a:ext uri="{FF2B5EF4-FFF2-40B4-BE49-F238E27FC236}">
                  <a16:creationId xmlns:a16="http://schemas.microsoft.com/office/drawing/2014/main" id="{F82E86A2-D09D-42D2-884E-15752856701B}"/>
                </a:ext>
              </a:extLst>
            </p:cNvPr>
            <p:cNvCxnSpPr>
              <a:cxnSpLocks/>
              <a:stCxn id="11" idx="6"/>
              <a:endCxn id="10" idx="2"/>
            </p:cNvCxnSpPr>
            <p:nvPr/>
          </p:nvCxnSpPr>
          <p:spPr>
            <a:xfrm>
              <a:off x="2920585" y="4679770"/>
              <a:ext cx="594013" cy="16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מחבר חץ ישר 44">
              <a:extLst>
                <a:ext uri="{FF2B5EF4-FFF2-40B4-BE49-F238E27FC236}">
                  <a16:creationId xmlns:a16="http://schemas.microsoft.com/office/drawing/2014/main" id="{AD529DF4-AEC9-445C-908D-5735118C5C7D}"/>
                </a:ext>
              </a:extLst>
            </p:cNvPr>
            <p:cNvCxnSpPr>
              <a:cxnSpLocks/>
              <a:stCxn id="9" idx="7"/>
              <a:endCxn id="10" idx="3"/>
            </p:cNvCxnSpPr>
            <p:nvPr/>
          </p:nvCxnSpPr>
          <p:spPr>
            <a:xfrm flipV="1">
              <a:off x="2808099" y="4967929"/>
              <a:ext cx="818985" cy="6740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מחבר חץ ישר 47">
              <a:extLst>
                <a:ext uri="{FF2B5EF4-FFF2-40B4-BE49-F238E27FC236}">
                  <a16:creationId xmlns:a16="http://schemas.microsoft.com/office/drawing/2014/main" id="{D52BD497-A7F3-499B-BA65-2EC605CC06F5}"/>
                </a:ext>
              </a:extLst>
            </p:cNvPr>
            <p:cNvCxnSpPr>
              <a:cxnSpLocks/>
              <a:endCxn id="7" idx="3"/>
            </p:cNvCxnSpPr>
            <p:nvPr/>
          </p:nvCxnSpPr>
          <p:spPr>
            <a:xfrm flipV="1">
              <a:off x="2920585" y="4951334"/>
              <a:ext cx="4068201" cy="8587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5" name="קבוצה 34">
              <a:extLst>
                <a:ext uri="{FF2B5EF4-FFF2-40B4-BE49-F238E27FC236}">
                  <a16:creationId xmlns:a16="http://schemas.microsoft.com/office/drawing/2014/main" id="{8019F226-5620-4A9D-8586-6DC623437082}"/>
                </a:ext>
              </a:extLst>
            </p:cNvPr>
            <p:cNvGrpSpPr/>
            <p:nvPr/>
          </p:nvGrpSpPr>
          <p:grpSpPr>
            <a:xfrm>
              <a:off x="1451417" y="2256240"/>
              <a:ext cx="6560280" cy="4589297"/>
              <a:chOff x="1451417" y="2256240"/>
              <a:chExt cx="6560280" cy="4589297"/>
            </a:xfrm>
          </p:grpSpPr>
          <mc:AlternateContent xmlns:mc="http://schemas.openxmlformats.org/markup-compatibility/2006" xmlns:p14="http://schemas.microsoft.com/office/powerpoint/2010/main">
            <mc:Choice Requires="p14">
              <p:contentPart p14:bwMode="auto" r:id="rId3">
                <p14:nvContentPartPr>
                  <p14:cNvPr id="21" name="דיו 20">
                    <a:extLst>
                      <a:ext uri="{FF2B5EF4-FFF2-40B4-BE49-F238E27FC236}">
                        <a16:creationId xmlns:a16="http://schemas.microsoft.com/office/drawing/2014/main" id="{D0610EAE-13DC-47F0-A209-9B51DF58DF22}"/>
                      </a:ext>
                    </a:extLst>
                  </p14:cNvPr>
                  <p14:cNvContentPartPr/>
                  <p14:nvPr/>
                </p14:nvContentPartPr>
                <p14:xfrm>
                  <a:off x="2486777" y="2362457"/>
                  <a:ext cx="136800" cy="190440"/>
                </p14:xfrm>
              </p:contentPart>
            </mc:Choice>
            <mc:Fallback xmlns="">
              <p:pic>
                <p:nvPicPr>
                  <p:cNvPr id="21" name="דיו 20">
                    <a:extLst>
                      <a:ext uri="{FF2B5EF4-FFF2-40B4-BE49-F238E27FC236}">
                        <a16:creationId xmlns:a16="http://schemas.microsoft.com/office/drawing/2014/main" id="{D0610EAE-13DC-47F0-A209-9B51DF58DF22}"/>
                      </a:ext>
                    </a:extLst>
                  </p:cNvPr>
                  <p:cNvPicPr/>
                  <p:nvPr/>
                </p:nvPicPr>
                <p:blipFill>
                  <a:blip r:embed="rId4"/>
                  <a:stretch>
                    <a:fillRect/>
                  </a:stretch>
                </p:blipFill>
                <p:spPr>
                  <a:xfrm>
                    <a:off x="2391113" y="2274290"/>
                    <a:ext cx="327172" cy="36589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דיו 21">
                    <a:extLst>
                      <a:ext uri="{FF2B5EF4-FFF2-40B4-BE49-F238E27FC236}">
                        <a16:creationId xmlns:a16="http://schemas.microsoft.com/office/drawing/2014/main" id="{FD467865-1561-4189-B486-5AFCEEF13B7E}"/>
                      </a:ext>
                    </a:extLst>
                  </p14:cNvPr>
                  <p14:cNvContentPartPr/>
                  <p14:nvPr/>
                </p14:nvContentPartPr>
                <p14:xfrm>
                  <a:off x="2481017" y="6590297"/>
                  <a:ext cx="187200" cy="135360"/>
                </p14:xfrm>
              </p:contentPart>
            </mc:Choice>
            <mc:Fallback xmlns="">
              <p:pic>
                <p:nvPicPr>
                  <p:cNvPr id="22" name="דיו 21">
                    <a:extLst>
                      <a:ext uri="{FF2B5EF4-FFF2-40B4-BE49-F238E27FC236}">
                        <a16:creationId xmlns:a16="http://schemas.microsoft.com/office/drawing/2014/main" id="{FD467865-1561-4189-B486-5AFCEEF13B7E}"/>
                      </a:ext>
                    </a:extLst>
                  </p:cNvPr>
                  <p:cNvPicPr/>
                  <p:nvPr/>
                </p:nvPicPr>
                <p:blipFill>
                  <a:blip r:embed="rId6"/>
                  <a:stretch>
                    <a:fillRect/>
                  </a:stretch>
                </p:blipFill>
                <p:spPr>
                  <a:xfrm>
                    <a:off x="2385507" y="6501826"/>
                    <a:ext cx="377265" cy="311416"/>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 name="דיו 24">
                    <a:extLst>
                      <a:ext uri="{FF2B5EF4-FFF2-40B4-BE49-F238E27FC236}">
                        <a16:creationId xmlns:a16="http://schemas.microsoft.com/office/drawing/2014/main" id="{17B581EA-6F5E-4EED-964D-47751EF41AB1}"/>
                      </a:ext>
                    </a:extLst>
                  </p14:cNvPr>
                  <p14:cNvContentPartPr/>
                  <p14:nvPr/>
                </p14:nvContentPartPr>
                <p14:xfrm>
                  <a:off x="1451417" y="2530217"/>
                  <a:ext cx="1136160" cy="4315320"/>
                </p14:xfrm>
              </p:contentPart>
            </mc:Choice>
            <mc:Fallback xmlns="">
              <p:pic>
                <p:nvPicPr>
                  <p:cNvPr id="25" name="דיו 24">
                    <a:extLst>
                      <a:ext uri="{FF2B5EF4-FFF2-40B4-BE49-F238E27FC236}">
                        <a16:creationId xmlns:a16="http://schemas.microsoft.com/office/drawing/2014/main" id="{17B581EA-6F5E-4EED-964D-47751EF41AB1}"/>
                      </a:ext>
                    </a:extLst>
                  </p:cNvPr>
                  <p:cNvPicPr/>
                  <p:nvPr/>
                </p:nvPicPr>
                <p:blipFill>
                  <a:blip r:embed="rId8"/>
                  <a:stretch>
                    <a:fillRect/>
                  </a:stretch>
                </p:blipFill>
                <p:spPr>
                  <a:xfrm>
                    <a:off x="1355619" y="2441607"/>
                    <a:ext cx="1326797" cy="449165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8" name="דיו 27">
                    <a:extLst>
                      <a:ext uri="{FF2B5EF4-FFF2-40B4-BE49-F238E27FC236}">
                        <a16:creationId xmlns:a16="http://schemas.microsoft.com/office/drawing/2014/main" id="{8707CC8A-CC5A-4A35-A3E2-172F012262B0}"/>
                      </a:ext>
                    </a:extLst>
                  </p14:cNvPr>
                  <p14:cNvContentPartPr/>
                  <p14:nvPr/>
                </p14:nvContentPartPr>
                <p14:xfrm>
                  <a:off x="2465897" y="2462160"/>
                  <a:ext cx="884880" cy="4336560"/>
                </p14:xfrm>
              </p:contentPart>
            </mc:Choice>
            <mc:Fallback xmlns="">
              <p:pic>
                <p:nvPicPr>
                  <p:cNvPr id="28" name="דיו 27">
                    <a:extLst>
                      <a:ext uri="{FF2B5EF4-FFF2-40B4-BE49-F238E27FC236}">
                        <a16:creationId xmlns:a16="http://schemas.microsoft.com/office/drawing/2014/main" id="{8707CC8A-CC5A-4A35-A3E2-172F012262B0}"/>
                      </a:ext>
                    </a:extLst>
                  </p:cNvPr>
                  <p:cNvPicPr/>
                  <p:nvPr/>
                </p:nvPicPr>
                <p:blipFill>
                  <a:blip r:embed="rId10"/>
                  <a:stretch>
                    <a:fillRect/>
                  </a:stretch>
                </p:blipFill>
                <p:spPr>
                  <a:xfrm>
                    <a:off x="2370131" y="2373532"/>
                    <a:ext cx="1075455" cy="4512929"/>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דיו 29">
                    <a:extLst>
                      <a:ext uri="{FF2B5EF4-FFF2-40B4-BE49-F238E27FC236}">
                        <a16:creationId xmlns:a16="http://schemas.microsoft.com/office/drawing/2014/main" id="{AFE7ACF9-5DC6-40C2-8CD7-ED4E5EA8DB20}"/>
                      </a:ext>
                    </a:extLst>
                  </p14:cNvPr>
                  <p14:cNvContentPartPr/>
                  <p14:nvPr/>
                </p14:nvContentPartPr>
                <p14:xfrm>
                  <a:off x="2536097" y="2452080"/>
                  <a:ext cx="2015640" cy="4237920"/>
                </p14:xfrm>
              </p:contentPart>
            </mc:Choice>
            <mc:Fallback xmlns="">
              <p:pic>
                <p:nvPicPr>
                  <p:cNvPr id="30" name="דיו 29">
                    <a:extLst>
                      <a:ext uri="{FF2B5EF4-FFF2-40B4-BE49-F238E27FC236}">
                        <a16:creationId xmlns:a16="http://schemas.microsoft.com/office/drawing/2014/main" id="{AFE7ACF9-5DC6-40C2-8CD7-ED4E5EA8DB20}"/>
                      </a:ext>
                    </a:extLst>
                  </p:cNvPr>
                  <p:cNvPicPr/>
                  <p:nvPr/>
                </p:nvPicPr>
                <p:blipFill>
                  <a:blip r:embed="rId12"/>
                  <a:stretch>
                    <a:fillRect/>
                  </a:stretch>
                </p:blipFill>
                <p:spPr>
                  <a:xfrm>
                    <a:off x="2440297" y="2363458"/>
                    <a:ext cx="2206283" cy="4414278"/>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2" name="דיו 31">
                    <a:extLst>
                      <a:ext uri="{FF2B5EF4-FFF2-40B4-BE49-F238E27FC236}">
                        <a16:creationId xmlns:a16="http://schemas.microsoft.com/office/drawing/2014/main" id="{26F42424-F754-4677-8B69-9672D133DEFC}"/>
                      </a:ext>
                    </a:extLst>
                  </p14:cNvPr>
                  <p14:cNvContentPartPr/>
                  <p14:nvPr/>
                </p14:nvContentPartPr>
                <p14:xfrm>
                  <a:off x="2468417" y="2395920"/>
                  <a:ext cx="4071600" cy="4387320"/>
                </p14:xfrm>
              </p:contentPart>
            </mc:Choice>
            <mc:Fallback xmlns="">
              <p:pic>
                <p:nvPicPr>
                  <p:cNvPr id="32" name="דיו 31">
                    <a:extLst>
                      <a:ext uri="{FF2B5EF4-FFF2-40B4-BE49-F238E27FC236}">
                        <a16:creationId xmlns:a16="http://schemas.microsoft.com/office/drawing/2014/main" id="{26F42424-F754-4677-8B69-9672D133DEFC}"/>
                      </a:ext>
                    </a:extLst>
                  </p:cNvPr>
                  <p:cNvPicPr/>
                  <p:nvPr/>
                </p:nvPicPr>
                <p:blipFill>
                  <a:blip r:embed="rId14"/>
                  <a:stretch>
                    <a:fillRect/>
                  </a:stretch>
                </p:blipFill>
                <p:spPr>
                  <a:xfrm>
                    <a:off x="2372592" y="2307305"/>
                    <a:ext cx="4262292" cy="4563664"/>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4" name="דיו 33">
                    <a:extLst>
                      <a:ext uri="{FF2B5EF4-FFF2-40B4-BE49-F238E27FC236}">
                        <a16:creationId xmlns:a16="http://schemas.microsoft.com/office/drawing/2014/main" id="{00CCE03E-2632-44EC-9F44-A3F05F3871C5}"/>
                      </a:ext>
                    </a:extLst>
                  </p14:cNvPr>
                  <p14:cNvContentPartPr/>
                  <p14:nvPr/>
                </p14:nvContentPartPr>
                <p14:xfrm>
                  <a:off x="2587577" y="2256240"/>
                  <a:ext cx="5424120" cy="4547520"/>
                </p14:xfrm>
              </p:contentPart>
            </mc:Choice>
            <mc:Fallback xmlns="">
              <p:pic>
                <p:nvPicPr>
                  <p:cNvPr id="34" name="דיו 33">
                    <a:extLst>
                      <a:ext uri="{FF2B5EF4-FFF2-40B4-BE49-F238E27FC236}">
                        <a16:creationId xmlns:a16="http://schemas.microsoft.com/office/drawing/2014/main" id="{00CCE03E-2632-44EC-9F44-A3F05F3871C5}"/>
                      </a:ext>
                    </a:extLst>
                  </p:cNvPr>
                  <p:cNvPicPr/>
                  <p:nvPr/>
                </p:nvPicPr>
                <p:blipFill>
                  <a:blip r:embed="rId16"/>
                  <a:stretch>
                    <a:fillRect/>
                  </a:stretch>
                </p:blipFill>
                <p:spPr>
                  <a:xfrm>
                    <a:off x="2491744" y="2167612"/>
                    <a:ext cx="5614827" cy="4723890"/>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17">
            <p14:nvContentPartPr>
              <p14:cNvPr id="37" name="דיו 36">
                <a:extLst>
                  <a:ext uri="{FF2B5EF4-FFF2-40B4-BE49-F238E27FC236}">
                    <a16:creationId xmlns:a16="http://schemas.microsoft.com/office/drawing/2014/main" id="{5B6F8B8A-867D-4A88-A541-1FD7636E8130}"/>
                  </a:ext>
                </a:extLst>
              </p14:cNvPr>
              <p14:cNvContentPartPr/>
              <p14:nvPr/>
            </p14:nvContentPartPr>
            <p14:xfrm>
              <a:off x="10939937" y="1632720"/>
              <a:ext cx="360" cy="360"/>
            </p14:xfrm>
          </p:contentPart>
        </mc:Choice>
        <mc:Fallback xmlns="">
          <p:pic>
            <p:nvPicPr>
              <p:cNvPr id="37" name="דיו 36">
                <a:extLst>
                  <a:ext uri="{FF2B5EF4-FFF2-40B4-BE49-F238E27FC236}">
                    <a16:creationId xmlns:a16="http://schemas.microsoft.com/office/drawing/2014/main" id="{5B6F8B8A-867D-4A88-A541-1FD7636E8130}"/>
                  </a:ext>
                </a:extLst>
              </p:cNvPr>
              <p:cNvPicPr/>
              <p:nvPr/>
            </p:nvPicPr>
            <p:blipFill>
              <a:blip r:embed="rId18"/>
              <a:stretch>
                <a:fillRect/>
              </a:stretch>
            </p:blipFill>
            <p:spPr>
              <a:xfrm>
                <a:off x="10904297" y="1596720"/>
                <a:ext cx="72000" cy="72000"/>
              </a:xfrm>
              <a:prstGeom prst="rect">
                <a:avLst/>
              </a:prstGeom>
            </p:spPr>
          </p:pic>
        </mc:Fallback>
      </mc:AlternateContent>
      <mc:AlternateContent xmlns:mc="http://schemas.openxmlformats.org/markup-compatibility/2006" xmlns:a14="http://schemas.microsoft.com/office/drawing/2010/main">
        <mc:Choice Requires="a14">
          <p:sp>
            <p:nvSpPr>
              <p:cNvPr id="40" name="תיבת טקסט 39">
                <a:extLst>
                  <a:ext uri="{FF2B5EF4-FFF2-40B4-BE49-F238E27FC236}">
                    <a16:creationId xmlns:a16="http://schemas.microsoft.com/office/drawing/2014/main" id="{BEE8F6C4-89E0-4035-A553-E169AF872C69}"/>
                  </a:ext>
                </a:extLst>
              </p:cNvPr>
              <p:cNvSpPr txBox="1"/>
              <p:nvPr/>
            </p:nvSpPr>
            <p:spPr>
              <a:xfrm>
                <a:off x="389512" y="3515214"/>
                <a:ext cx="8410695" cy="1221745"/>
              </a:xfrm>
              <a:prstGeom prst="rect">
                <a:avLst/>
              </a:prstGeom>
              <a:noFill/>
            </p:spPr>
            <p:txBody>
              <a:bodyPr wrap="square" rtlCol="1">
                <a:spAutoFit/>
              </a:bodyPr>
              <a:lstStyle/>
              <a:p>
                <a:pPr/>
                <a:r>
                  <a:rPr lang="he-IL" dirty="0"/>
                  <a:t>עבור המקרה השני נקבל את המשוואות הבאות: </a:t>
                </a:r>
                <a:br>
                  <a:rPr lang="en-US" dirty="0"/>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𝑝𝑑</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𝑅𝑒𝑔</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𝑠𝑒𝑡𝑢𝑝</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𝑅𝑒𝑔</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𝑛𝑠</m:t>
                      </m:r>
                      <m:r>
                        <a:rPr lang="en-US" b="0" i="1" smtClean="0">
                          <a:latin typeface="Cambria Math" panose="02040503050406030204" pitchFamily="18" charset="0"/>
                        </a:rPr>
                        <m:t> ≤</m:t>
                      </m:r>
                      <m:r>
                        <a:rPr lang="en-US" b="0" i="1" smtClean="0">
                          <a:latin typeface="Cambria Math" panose="02040503050406030204" pitchFamily="18" charset="0"/>
                        </a:rPr>
                        <m:t>𝑇</m:t>
                      </m:r>
                    </m:oMath>
                  </m:oMathPara>
                </a14:m>
                <a:endParaRPr lang="he-IL"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𝑐𝑑</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𝑅𝑒𝑔</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𝑛𝑠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h</m:t>
                          </m:r>
                          <m:r>
                            <a:rPr lang="en-US" b="0" i="1" smtClean="0">
                              <a:latin typeface="Cambria Math" panose="02040503050406030204" pitchFamily="18" charset="0"/>
                            </a:rPr>
                            <m:t>𝑜𝑙𝑑</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𝑅𝑒𝑔</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𝑛𝑠</m:t>
                      </m:r>
                    </m:oMath>
                  </m:oMathPara>
                </a14:m>
                <a:endParaRPr lang="en-US" b="0" dirty="0"/>
              </a:p>
              <a:p>
                <a:r>
                  <a:rPr lang="he-IL" dirty="0"/>
                  <a:t>לכן תנאי </a:t>
                </a:r>
                <a:r>
                  <a:rPr lang="en-US" dirty="0"/>
                  <a:t>hold</a:t>
                </a:r>
                <a:r>
                  <a:rPr lang="he-IL" dirty="0"/>
                  <a:t> מופר </a:t>
                </a:r>
                <a:r>
                  <a:rPr lang="he-IL" dirty="0">
                    <a:sym typeface="Wingdings" panose="05000000000000000000" pitchFamily="2" charset="2"/>
                  </a:rPr>
                  <a:t>  </a:t>
                </a:r>
                <a:endParaRPr lang="he-IL" dirty="0"/>
              </a:p>
            </p:txBody>
          </p:sp>
        </mc:Choice>
        <mc:Fallback xmlns="">
          <p:sp>
            <p:nvSpPr>
              <p:cNvPr id="40" name="תיבת טקסט 39">
                <a:extLst>
                  <a:ext uri="{FF2B5EF4-FFF2-40B4-BE49-F238E27FC236}">
                    <a16:creationId xmlns:a16="http://schemas.microsoft.com/office/drawing/2014/main" id="{BEE8F6C4-89E0-4035-A553-E169AF872C69}"/>
                  </a:ext>
                </a:extLst>
              </p:cNvPr>
              <p:cNvSpPr txBox="1">
                <a:spLocks noRot="1" noChangeAspect="1" noMove="1" noResize="1" noEditPoints="1" noAdjustHandles="1" noChangeArrowheads="1" noChangeShapeType="1" noTextEdit="1"/>
              </p:cNvSpPr>
              <p:nvPr/>
            </p:nvSpPr>
            <p:spPr>
              <a:xfrm>
                <a:off x="389512" y="3515214"/>
                <a:ext cx="8410695" cy="1221745"/>
              </a:xfrm>
              <a:prstGeom prst="rect">
                <a:avLst/>
              </a:prstGeom>
              <a:blipFill>
                <a:blip r:embed="rId19"/>
                <a:stretch>
                  <a:fillRect t="-3000" r="-507" b="-7500"/>
                </a:stretch>
              </a:blipFill>
            </p:spPr>
            <p:txBody>
              <a:bodyPr/>
              <a:lstStyle/>
              <a:p>
                <a:r>
                  <a:rPr lang="he-IL">
                    <a:noFill/>
                  </a:rPr>
                  <a:t> </a:t>
                </a:r>
              </a:p>
            </p:txBody>
          </p:sp>
        </mc:Fallback>
      </mc:AlternateContent>
      <p:sp>
        <p:nvSpPr>
          <p:cNvPr id="41" name="תיבת טקסט 40">
            <a:extLst>
              <a:ext uri="{FF2B5EF4-FFF2-40B4-BE49-F238E27FC236}">
                <a16:creationId xmlns:a16="http://schemas.microsoft.com/office/drawing/2014/main" id="{BA93A86E-21F9-4B9A-B84B-AD36B9672B56}"/>
              </a:ext>
            </a:extLst>
          </p:cNvPr>
          <p:cNvSpPr txBox="1"/>
          <p:nvPr/>
        </p:nvSpPr>
        <p:spPr>
          <a:xfrm>
            <a:off x="402189" y="4802691"/>
            <a:ext cx="8410695" cy="646331"/>
          </a:xfrm>
          <a:prstGeom prst="rect">
            <a:avLst/>
          </a:prstGeom>
          <a:noFill/>
        </p:spPr>
        <p:txBody>
          <a:bodyPr wrap="square" rtlCol="1">
            <a:spAutoFit/>
          </a:bodyPr>
          <a:lstStyle/>
          <a:p>
            <a:r>
              <a:rPr lang="he-IL" dirty="0"/>
              <a:t>נרצה להוסיף השהייה בין הרגיסטרים על מנת שנגיד מספיק את הזמן </a:t>
            </a:r>
            <a:r>
              <a:rPr lang="he-IL" dirty="0" err="1"/>
              <a:t>בינהם</a:t>
            </a:r>
            <a:r>
              <a:rPr lang="he-IL" dirty="0"/>
              <a:t> כך שלא יופר תנאי </a:t>
            </a:r>
            <a:r>
              <a:rPr lang="en-US" dirty="0"/>
              <a:t>Hold</a:t>
            </a:r>
            <a:r>
              <a:rPr lang="he-IL" dirty="0"/>
              <a:t> מצד אחד, אך שלא נפר את תנאי </a:t>
            </a:r>
            <a:r>
              <a:rPr lang="en-US" dirty="0"/>
              <a:t>setup</a:t>
            </a:r>
            <a:r>
              <a:rPr lang="he-IL" dirty="0"/>
              <a:t> מצד שני. </a:t>
            </a:r>
          </a:p>
        </p:txBody>
      </p:sp>
      <p:sp>
        <p:nvSpPr>
          <p:cNvPr id="42" name="תיבת טקסט 41">
            <a:extLst>
              <a:ext uri="{FF2B5EF4-FFF2-40B4-BE49-F238E27FC236}">
                <a16:creationId xmlns:a16="http://schemas.microsoft.com/office/drawing/2014/main" id="{96631DF8-9421-4549-94B8-7E69AB69CB05}"/>
              </a:ext>
            </a:extLst>
          </p:cNvPr>
          <p:cNvSpPr txBox="1"/>
          <p:nvPr/>
        </p:nvSpPr>
        <p:spPr>
          <a:xfrm>
            <a:off x="389511" y="5514754"/>
            <a:ext cx="8410695" cy="369332"/>
          </a:xfrm>
          <a:prstGeom prst="rect">
            <a:avLst/>
          </a:prstGeom>
          <a:noFill/>
        </p:spPr>
        <p:txBody>
          <a:bodyPr wrap="square" rtlCol="1">
            <a:spAutoFit/>
          </a:bodyPr>
          <a:lstStyle/>
          <a:p>
            <a:r>
              <a:rPr lang="he-IL" dirty="0"/>
              <a:t>נשים לב שהוספת חוצץ פותרת לנו בדיוק את הבעיה. </a:t>
            </a:r>
          </a:p>
        </p:txBody>
      </p:sp>
    </p:spTree>
    <p:extLst>
      <p:ext uri="{BB962C8B-B14F-4D97-AF65-F5344CB8AC3E}">
        <p14:creationId xmlns:p14="http://schemas.microsoft.com/office/powerpoint/2010/main" val="824706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FC6F1-5CF5-4DB4-9EB5-D514241CF218}"/>
              </a:ext>
            </a:extLst>
          </p:cNvPr>
          <p:cNvSpPr>
            <a:spLocks noGrp="1"/>
          </p:cNvSpPr>
          <p:nvPr>
            <p:ph type="title"/>
          </p:nvPr>
        </p:nvSpPr>
        <p:spPr/>
        <p:txBody>
          <a:bodyPr/>
          <a:lstStyle/>
          <a:p>
            <a:pPr algn="r"/>
            <a:r>
              <a:rPr lang="he-IL" dirty="0"/>
              <a:t>חורף </a:t>
            </a:r>
            <a:r>
              <a:rPr lang="he-IL" dirty="0" err="1"/>
              <a:t>תש"ף</a:t>
            </a:r>
            <a:r>
              <a:rPr lang="he-IL" dirty="0"/>
              <a:t> מועד א'</a:t>
            </a:r>
          </a:p>
        </p:txBody>
      </p:sp>
      <p:sp>
        <p:nvSpPr>
          <p:cNvPr id="4" name="מציין מיקום של מספר שקופית 3">
            <a:extLst>
              <a:ext uri="{FF2B5EF4-FFF2-40B4-BE49-F238E27FC236}">
                <a16:creationId xmlns:a16="http://schemas.microsoft.com/office/drawing/2014/main" id="{2499D000-945A-4F9C-B7C9-87E33B4E7250}"/>
              </a:ext>
            </a:extLst>
          </p:cNvPr>
          <p:cNvSpPr>
            <a:spLocks noGrp="1"/>
          </p:cNvSpPr>
          <p:nvPr>
            <p:ph type="sldNum" sz="quarter" idx="12"/>
          </p:nvPr>
        </p:nvSpPr>
        <p:spPr/>
        <p:txBody>
          <a:bodyPr/>
          <a:lstStyle/>
          <a:p>
            <a:pPr>
              <a:defRPr/>
            </a:pPr>
            <a:fld id="{A9076CA7-E463-48D6-BF84-8E148494E07B}" type="slidenum">
              <a:rPr lang="he-IL" smtClean="0"/>
              <a:pPr>
                <a:defRPr/>
              </a:pPr>
              <a:t>44</a:t>
            </a:fld>
            <a:endParaRPr lang="en-US"/>
          </a:p>
        </p:txBody>
      </p:sp>
      <p:grpSp>
        <p:nvGrpSpPr>
          <p:cNvPr id="3" name="קבוצה 2">
            <a:extLst>
              <a:ext uri="{FF2B5EF4-FFF2-40B4-BE49-F238E27FC236}">
                <a16:creationId xmlns:a16="http://schemas.microsoft.com/office/drawing/2014/main" id="{9984FA6B-933C-4A5D-AE48-E9D317FEE3D0}"/>
              </a:ext>
            </a:extLst>
          </p:cNvPr>
          <p:cNvGrpSpPr/>
          <p:nvPr/>
        </p:nvGrpSpPr>
        <p:grpSpPr>
          <a:xfrm>
            <a:off x="2997395" y="3972795"/>
            <a:ext cx="3556529" cy="1864050"/>
            <a:chOff x="-789564" y="2256240"/>
            <a:chExt cx="9468349" cy="4589297"/>
          </a:xfrm>
        </p:grpSpPr>
        <p:sp>
          <p:nvSpPr>
            <p:cNvPr id="7" name="אליפסה 6">
              <a:extLst>
                <a:ext uri="{FF2B5EF4-FFF2-40B4-BE49-F238E27FC236}">
                  <a16:creationId xmlns:a16="http://schemas.microsoft.com/office/drawing/2014/main" id="{49B20377-7789-40FE-8282-04EB82630894}"/>
                </a:ext>
              </a:extLst>
            </p:cNvPr>
            <p:cNvSpPr/>
            <p:nvPr/>
          </p:nvSpPr>
          <p:spPr>
            <a:xfrm>
              <a:off x="6876300" y="4295720"/>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7</a:t>
              </a:r>
              <a:endParaRPr lang="he-IL" dirty="0"/>
            </a:p>
          </p:txBody>
        </p:sp>
        <p:sp>
          <p:nvSpPr>
            <p:cNvPr id="8" name="אליפסה 7">
              <a:extLst>
                <a:ext uri="{FF2B5EF4-FFF2-40B4-BE49-F238E27FC236}">
                  <a16:creationId xmlns:a16="http://schemas.microsoft.com/office/drawing/2014/main" id="{82892DF0-5E69-4100-B7C7-5989FDBE87AA}"/>
                </a:ext>
              </a:extLst>
            </p:cNvPr>
            <p:cNvSpPr/>
            <p:nvPr/>
          </p:nvSpPr>
          <p:spPr>
            <a:xfrm>
              <a:off x="5317083" y="4312315"/>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5</a:t>
              </a:r>
              <a:endParaRPr lang="he-IL" dirty="0"/>
            </a:p>
          </p:txBody>
        </p:sp>
        <p:sp>
          <p:nvSpPr>
            <p:cNvPr id="9" name="אליפסה 8">
              <a:extLst>
                <a:ext uri="{FF2B5EF4-FFF2-40B4-BE49-F238E27FC236}">
                  <a16:creationId xmlns:a16="http://schemas.microsoft.com/office/drawing/2014/main" id="{A38BDD8D-35CD-41B7-B9DB-ADB637F785E2}"/>
                </a:ext>
              </a:extLst>
            </p:cNvPr>
            <p:cNvSpPr/>
            <p:nvPr/>
          </p:nvSpPr>
          <p:spPr>
            <a:xfrm>
              <a:off x="2152485" y="5529468"/>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6</a:t>
              </a:r>
              <a:endParaRPr lang="he-IL" dirty="0"/>
            </a:p>
          </p:txBody>
        </p:sp>
        <p:sp>
          <p:nvSpPr>
            <p:cNvPr id="10" name="אליפסה 9">
              <a:extLst>
                <a:ext uri="{FF2B5EF4-FFF2-40B4-BE49-F238E27FC236}">
                  <a16:creationId xmlns:a16="http://schemas.microsoft.com/office/drawing/2014/main" id="{E9235382-D70C-4E67-AF56-0F5795BCE93D}"/>
                </a:ext>
              </a:extLst>
            </p:cNvPr>
            <p:cNvSpPr/>
            <p:nvPr/>
          </p:nvSpPr>
          <p:spPr>
            <a:xfrm>
              <a:off x="3514598" y="4312315"/>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000" b="1" dirty="0">
                  <a:solidFill>
                    <a:schemeClr val="tx1"/>
                  </a:solidFill>
                </a:rPr>
                <a:t>4</a:t>
              </a:r>
            </a:p>
          </p:txBody>
        </p:sp>
        <p:sp>
          <p:nvSpPr>
            <p:cNvPr id="11" name="אליפסה 10">
              <a:extLst>
                <a:ext uri="{FF2B5EF4-FFF2-40B4-BE49-F238E27FC236}">
                  <a16:creationId xmlns:a16="http://schemas.microsoft.com/office/drawing/2014/main" id="{F808CF3C-9E96-43FE-B732-45B3A67F21FC}"/>
                </a:ext>
              </a:extLst>
            </p:cNvPr>
            <p:cNvSpPr/>
            <p:nvPr/>
          </p:nvSpPr>
          <p:spPr>
            <a:xfrm>
              <a:off x="2152485" y="4295720"/>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3</a:t>
              </a:r>
              <a:endParaRPr lang="he-IL" dirty="0"/>
            </a:p>
          </p:txBody>
        </p:sp>
        <p:sp>
          <p:nvSpPr>
            <p:cNvPr id="12" name="אליפסה 11">
              <a:extLst>
                <a:ext uri="{FF2B5EF4-FFF2-40B4-BE49-F238E27FC236}">
                  <a16:creationId xmlns:a16="http://schemas.microsoft.com/office/drawing/2014/main" id="{BD64FD35-B490-4F38-9F33-55C4B80A7EE8}"/>
                </a:ext>
              </a:extLst>
            </p:cNvPr>
            <p:cNvSpPr/>
            <p:nvPr/>
          </p:nvSpPr>
          <p:spPr>
            <a:xfrm>
              <a:off x="2152485" y="2974578"/>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2000" b="1" dirty="0">
                  <a:solidFill>
                    <a:schemeClr val="tx1"/>
                  </a:solidFill>
                </a:rPr>
                <a:t>2</a:t>
              </a:r>
            </a:p>
          </p:txBody>
        </p:sp>
        <p:cxnSp>
          <p:nvCxnSpPr>
            <p:cNvPr id="14" name="מחבר חץ ישר 13">
              <a:extLst>
                <a:ext uri="{FF2B5EF4-FFF2-40B4-BE49-F238E27FC236}">
                  <a16:creationId xmlns:a16="http://schemas.microsoft.com/office/drawing/2014/main" id="{002BEAB8-14BA-437C-AFC9-BC8918558534}"/>
                </a:ext>
              </a:extLst>
            </p:cNvPr>
            <p:cNvCxnSpPr>
              <a:cxnSpLocks/>
            </p:cNvCxnSpPr>
            <p:nvPr/>
          </p:nvCxnSpPr>
          <p:spPr>
            <a:xfrm>
              <a:off x="-789564" y="3878076"/>
              <a:ext cx="13032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מחבר חץ ישר 14">
              <a:extLst>
                <a:ext uri="{FF2B5EF4-FFF2-40B4-BE49-F238E27FC236}">
                  <a16:creationId xmlns:a16="http://schemas.microsoft.com/office/drawing/2014/main" id="{6A3C307C-F1D6-4806-A3C7-BA555C2A3437}"/>
                </a:ext>
              </a:extLst>
            </p:cNvPr>
            <p:cNvCxnSpPr>
              <a:cxnSpLocks/>
              <a:stCxn id="24" idx="5"/>
              <a:endCxn id="11" idx="2"/>
            </p:cNvCxnSpPr>
            <p:nvPr/>
          </p:nvCxnSpPr>
          <p:spPr>
            <a:xfrm>
              <a:off x="1169270" y="4183234"/>
              <a:ext cx="983215" cy="496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EC343B3A-DDEB-4D37-B500-D0985E158CF2}"/>
                </a:ext>
              </a:extLst>
            </p:cNvPr>
            <p:cNvCxnSpPr>
              <a:cxnSpLocks/>
              <a:stCxn id="10" idx="6"/>
              <a:endCxn id="8" idx="2"/>
            </p:cNvCxnSpPr>
            <p:nvPr/>
          </p:nvCxnSpPr>
          <p:spPr>
            <a:xfrm>
              <a:off x="4282698" y="4696365"/>
              <a:ext cx="103438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מחבר חץ ישר 22">
              <a:extLst>
                <a:ext uri="{FF2B5EF4-FFF2-40B4-BE49-F238E27FC236}">
                  <a16:creationId xmlns:a16="http://schemas.microsoft.com/office/drawing/2014/main" id="{B23F833D-DBC0-41F9-A746-11A47A0E58AB}"/>
                </a:ext>
              </a:extLst>
            </p:cNvPr>
            <p:cNvCxnSpPr>
              <a:cxnSpLocks/>
              <a:stCxn id="7" idx="6"/>
            </p:cNvCxnSpPr>
            <p:nvPr/>
          </p:nvCxnSpPr>
          <p:spPr>
            <a:xfrm>
              <a:off x="7644400" y="4679770"/>
              <a:ext cx="103438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אליפסה 23">
              <a:extLst>
                <a:ext uri="{FF2B5EF4-FFF2-40B4-BE49-F238E27FC236}">
                  <a16:creationId xmlns:a16="http://schemas.microsoft.com/office/drawing/2014/main" id="{FA788160-C414-4779-80D4-AD7E2836C055}"/>
                </a:ext>
              </a:extLst>
            </p:cNvPr>
            <p:cNvSpPr/>
            <p:nvPr/>
          </p:nvSpPr>
          <p:spPr>
            <a:xfrm>
              <a:off x="513656" y="3527620"/>
              <a:ext cx="768100" cy="768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b="1" dirty="0">
                  <a:solidFill>
                    <a:schemeClr val="tx1"/>
                  </a:solidFill>
                </a:rPr>
                <a:t>1</a:t>
              </a:r>
              <a:endParaRPr lang="he-IL" dirty="0"/>
            </a:p>
          </p:txBody>
        </p:sp>
        <p:cxnSp>
          <p:nvCxnSpPr>
            <p:cNvPr id="27" name="מחבר חץ ישר 26">
              <a:extLst>
                <a:ext uri="{FF2B5EF4-FFF2-40B4-BE49-F238E27FC236}">
                  <a16:creationId xmlns:a16="http://schemas.microsoft.com/office/drawing/2014/main" id="{03CC83A4-C3EB-43E9-83E1-A95F9CD06CC9}"/>
                </a:ext>
              </a:extLst>
            </p:cNvPr>
            <p:cNvCxnSpPr>
              <a:cxnSpLocks/>
              <a:endCxn id="12" idx="2"/>
            </p:cNvCxnSpPr>
            <p:nvPr/>
          </p:nvCxnSpPr>
          <p:spPr>
            <a:xfrm flipV="1">
              <a:off x="1254780" y="3358628"/>
              <a:ext cx="897705" cy="4616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מחבר חץ ישר 28">
              <a:extLst>
                <a:ext uri="{FF2B5EF4-FFF2-40B4-BE49-F238E27FC236}">
                  <a16:creationId xmlns:a16="http://schemas.microsoft.com/office/drawing/2014/main" id="{A0F3345A-920C-4359-820A-AEDF334544B7}"/>
                </a:ext>
              </a:extLst>
            </p:cNvPr>
            <p:cNvCxnSpPr>
              <a:cxnSpLocks/>
              <a:endCxn id="11" idx="2"/>
            </p:cNvCxnSpPr>
            <p:nvPr/>
          </p:nvCxnSpPr>
          <p:spPr>
            <a:xfrm>
              <a:off x="-305435" y="4679770"/>
              <a:ext cx="24579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מחבר חץ ישר 30">
              <a:extLst>
                <a:ext uri="{FF2B5EF4-FFF2-40B4-BE49-F238E27FC236}">
                  <a16:creationId xmlns:a16="http://schemas.microsoft.com/office/drawing/2014/main" id="{CEB0FF25-4300-432A-86E8-F7745C3D3A43}"/>
                </a:ext>
              </a:extLst>
            </p:cNvPr>
            <p:cNvCxnSpPr>
              <a:cxnSpLocks/>
              <a:endCxn id="9" idx="2"/>
            </p:cNvCxnSpPr>
            <p:nvPr/>
          </p:nvCxnSpPr>
          <p:spPr>
            <a:xfrm>
              <a:off x="-535865" y="5913518"/>
              <a:ext cx="26883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מחבר חץ ישר 32">
              <a:extLst>
                <a:ext uri="{FF2B5EF4-FFF2-40B4-BE49-F238E27FC236}">
                  <a16:creationId xmlns:a16="http://schemas.microsoft.com/office/drawing/2014/main" id="{BAFF1A71-4341-449F-A788-E7C15C8511E6}"/>
                </a:ext>
              </a:extLst>
            </p:cNvPr>
            <p:cNvCxnSpPr>
              <a:cxnSpLocks/>
              <a:stCxn id="12" idx="6"/>
              <a:endCxn id="10" idx="0"/>
            </p:cNvCxnSpPr>
            <p:nvPr/>
          </p:nvCxnSpPr>
          <p:spPr>
            <a:xfrm>
              <a:off x="2920585" y="3358628"/>
              <a:ext cx="978063" cy="9536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מחבר חץ ישר 35">
              <a:extLst>
                <a:ext uri="{FF2B5EF4-FFF2-40B4-BE49-F238E27FC236}">
                  <a16:creationId xmlns:a16="http://schemas.microsoft.com/office/drawing/2014/main" id="{C70D4264-1BB0-415A-B89F-C36302A5F524}"/>
                </a:ext>
              </a:extLst>
            </p:cNvPr>
            <p:cNvCxnSpPr>
              <a:cxnSpLocks/>
              <a:endCxn id="7" idx="2"/>
            </p:cNvCxnSpPr>
            <p:nvPr/>
          </p:nvCxnSpPr>
          <p:spPr>
            <a:xfrm>
              <a:off x="6085183" y="4679770"/>
              <a:ext cx="79111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מחבר חץ ישר 38">
              <a:extLst>
                <a:ext uri="{FF2B5EF4-FFF2-40B4-BE49-F238E27FC236}">
                  <a16:creationId xmlns:a16="http://schemas.microsoft.com/office/drawing/2014/main" id="{F82E86A2-D09D-42D2-884E-15752856701B}"/>
                </a:ext>
              </a:extLst>
            </p:cNvPr>
            <p:cNvCxnSpPr>
              <a:cxnSpLocks/>
              <a:stCxn id="11" idx="6"/>
              <a:endCxn id="10" idx="2"/>
            </p:cNvCxnSpPr>
            <p:nvPr/>
          </p:nvCxnSpPr>
          <p:spPr>
            <a:xfrm>
              <a:off x="2920585" y="4679770"/>
              <a:ext cx="594013" cy="16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מחבר חץ ישר 44">
              <a:extLst>
                <a:ext uri="{FF2B5EF4-FFF2-40B4-BE49-F238E27FC236}">
                  <a16:creationId xmlns:a16="http://schemas.microsoft.com/office/drawing/2014/main" id="{AD529DF4-AEC9-445C-908D-5735118C5C7D}"/>
                </a:ext>
              </a:extLst>
            </p:cNvPr>
            <p:cNvCxnSpPr>
              <a:cxnSpLocks/>
              <a:stCxn id="9" idx="7"/>
              <a:endCxn id="10" idx="3"/>
            </p:cNvCxnSpPr>
            <p:nvPr/>
          </p:nvCxnSpPr>
          <p:spPr>
            <a:xfrm flipV="1">
              <a:off x="2808099" y="4967929"/>
              <a:ext cx="818985" cy="6740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מחבר חץ ישר 47">
              <a:extLst>
                <a:ext uri="{FF2B5EF4-FFF2-40B4-BE49-F238E27FC236}">
                  <a16:creationId xmlns:a16="http://schemas.microsoft.com/office/drawing/2014/main" id="{D52BD497-A7F3-499B-BA65-2EC605CC06F5}"/>
                </a:ext>
              </a:extLst>
            </p:cNvPr>
            <p:cNvCxnSpPr>
              <a:cxnSpLocks/>
              <a:endCxn id="7" idx="3"/>
            </p:cNvCxnSpPr>
            <p:nvPr/>
          </p:nvCxnSpPr>
          <p:spPr>
            <a:xfrm flipV="1">
              <a:off x="2920585" y="4951334"/>
              <a:ext cx="4068201" cy="8587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5" name="קבוצה 34">
              <a:extLst>
                <a:ext uri="{FF2B5EF4-FFF2-40B4-BE49-F238E27FC236}">
                  <a16:creationId xmlns:a16="http://schemas.microsoft.com/office/drawing/2014/main" id="{8019F226-5620-4A9D-8586-6DC623437082}"/>
                </a:ext>
              </a:extLst>
            </p:cNvPr>
            <p:cNvGrpSpPr/>
            <p:nvPr/>
          </p:nvGrpSpPr>
          <p:grpSpPr>
            <a:xfrm>
              <a:off x="1451417" y="2256240"/>
              <a:ext cx="6560280" cy="4589297"/>
              <a:chOff x="1451417" y="2256240"/>
              <a:chExt cx="6560280" cy="4589297"/>
            </a:xfrm>
          </p:grpSpPr>
          <mc:AlternateContent xmlns:mc="http://schemas.openxmlformats.org/markup-compatibility/2006" xmlns:p14="http://schemas.microsoft.com/office/powerpoint/2010/main">
            <mc:Choice Requires="p14">
              <p:contentPart p14:bwMode="auto" r:id="rId2">
                <p14:nvContentPartPr>
                  <p14:cNvPr id="21" name="דיו 20">
                    <a:extLst>
                      <a:ext uri="{FF2B5EF4-FFF2-40B4-BE49-F238E27FC236}">
                        <a16:creationId xmlns:a16="http://schemas.microsoft.com/office/drawing/2014/main" id="{D0610EAE-13DC-47F0-A209-9B51DF58DF22}"/>
                      </a:ext>
                    </a:extLst>
                  </p14:cNvPr>
                  <p14:cNvContentPartPr/>
                  <p14:nvPr/>
                </p14:nvContentPartPr>
                <p14:xfrm>
                  <a:off x="2486777" y="2362457"/>
                  <a:ext cx="136800" cy="190440"/>
                </p14:xfrm>
              </p:contentPart>
            </mc:Choice>
            <mc:Fallback xmlns="">
              <p:pic>
                <p:nvPicPr>
                  <p:cNvPr id="21" name="דיו 20">
                    <a:extLst>
                      <a:ext uri="{FF2B5EF4-FFF2-40B4-BE49-F238E27FC236}">
                        <a16:creationId xmlns:a16="http://schemas.microsoft.com/office/drawing/2014/main" id="{D0610EAE-13DC-47F0-A209-9B51DF58DF22}"/>
                      </a:ext>
                    </a:extLst>
                  </p:cNvPr>
                  <p:cNvPicPr/>
                  <p:nvPr/>
                </p:nvPicPr>
                <p:blipFill>
                  <a:blip r:embed="rId3"/>
                  <a:stretch>
                    <a:fillRect/>
                  </a:stretch>
                </p:blipFill>
                <p:spPr>
                  <a:xfrm>
                    <a:off x="2391113" y="2274290"/>
                    <a:ext cx="327172" cy="365892"/>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דיו 21">
                    <a:extLst>
                      <a:ext uri="{FF2B5EF4-FFF2-40B4-BE49-F238E27FC236}">
                        <a16:creationId xmlns:a16="http://schemas.microsoft.com/office/drawing/2014/main" id="{FD467865-1561-4189-B486-5AFCEEF13B7E}"/>
                      </a:ext>
                    </a:extLst>
                  </p14:cNvPr>
                  <p14:cNvContentPartPr/>
                  <p14:nvPr/>
                </p14:nvContentPartPr>
                <p14:xfrm>
                  <a:off x="2481017" y="6590297"/>
                  <a:ext cx="187200" cy="135360"/>
                </p14:xfrm>
              </p:contentPart>
            </mc:Choice>
            <mc:Fallback xmlns="">
              <p:pic>
                <p:nvPicPr>
                  <p:cNvPr id="22" name="דיו 21">
                    <a:extLst>
                      <a:ext uri="{FF2B5EF4-FFF2-40B4-BE49-F238E27FC236}">
                        <a16:creationId xmlns:a16="http://schemas.microsoft.com/office/drawing/2014/main" id="{FD467865-1561-4189-B486-5AFCEEF13B7E}"/>
                      </a:ext>
                    </a:extLst>
                  </p:cNvPr>
                  <p:cNvPicPr/>
                  <p:nvPr/>
                </p:nvPicPr>
                <p:blipFill>
                  <a:blip r:embed="rId5"/>
                  <a:stretch>
                    <a:fillRect/>
                  </a:stretch>
                </p:blipFill>
                <p:spPr>
                  <a:xfrm>
                    <a:off x="2385507" y="6501826"/>
                    <a:ext cx="377265" cy="31141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דיו 24">
                    <a:extLst>
                      <a:ext uri="{FF2B5EF4-FFF2-40B4-BE49-F238E27FC236}">
                        <a16:creationId xmlns:a16="http://schemas.microsoft.com/office/drawing/2014/main" id="{17B581EA-6F5E-4EED-964D-47751EF41AB1}"/>
                      </a:ext>
                    </a:extLst>
                  </p14:cNvPr>
                  <p14:cNvContentPartPr/>
                  <p14:nvPr/>
                </p14:nvContentPartPr>
                <p14:xfrm>
                  <a:off x="1451417" y="2530217"/>
                  <a:ext cx="1136160" cy="4315320"/>
                </p14:xfrm>
              </p:contentPart>
            </mc:Choice>
            <mc:Fallback xmlns="">
              <p:pic>
                <p:nvPicPr>
                  <p:cNvPr id="25" name="דיו 24">
                    <a:extLst>
                      <a:ext uri="{FF2B5EF4-FFF2-40B4-BE49-F238E27FC236}">
                        <a16:creationId xmlns:a16="http://schemas.microsoft.com/office/drawing/2014/main" id="{17B581EA-6F5E-4EED-964D-47751EF41AB1}"/>
                      </a:ext>
                    </a:extLst>
                  </p:cNvPr>
                  <p:cNvPicPr/>
                  <p:nvPr/>
                </p:nvPicPr>
                <p:blipFill>
                  <a:blip r:embed="rId7"/>
                  <a:stretch>
                    <a:fillRect/>
                  </a:stretch>
                </p:blipFill>
                <p:spPr>
                  <a:xfrm>
                    <a:off x="1355619" y="2441607"/>
                    <a:ext cx="1326797" cy="449165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דיו 27">
                    <a:extLst>
                      <a:ext uri="{FF2B5EF4-FFF2-40B4-BE49-F238E27FC236}">
                        <a16:creationId xmlns:a16="http://schemas.microsoft.com/office/drawing/2014/main" id="{8707CC8A-CC5A-4A35-A3E2-172F012262B0}"/>
                      </a:ext>
                    </a:extLst>
                  </p14:cNvPr>
                  <p14:cNvContentPartPr/>
                  <p14:nvPr/>
                </p14:nvContentPartPr>
                <p14:xfrm>
                  <a:off x="2465897" y="2462160"/>
                  <a:ext cx="884880" cy="4336560"/>
                </p14:xfrm>
              </p:contentPart>
            </mc:Choice>
            <mc:Fallback xmlns="">
              <p:pic>
                <p:nvPicPr>
                  <p:cNvPr id="28" name="דיו 27">
                    <a:extLst>
                      <a:ext uri="{FF2B5EF4-FFF2-40B4-BE49-F238E27FC236}">
                        <a16:creationId xmlns:a16="http://schemas.microsoft.com/office/drawing/2014/main" id="{8707CC8A-CC5A-4A35-A3E2-172F012262B0}"/>
                      </a:ext>
                    </a:extLst>
                  </p:cNvPr>
                  <p:cNvPicPr/>
                  <p:nvPr/>
                </p:nvPicPr>
                <p:blipFill>
                  <a:blip r:embed="rId9"/>
                  <a:stretch>
                    <a:fillRect/>
                  </a:stretch>
                </p:blipFill>
                <p:spPr>
                  <a:xfrm>
                    <a:off x="2370131" y="2373532"/>
                    <a:ext cx="1075455" cy="451292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 name="דיו 29">
                    <a:extLst>
                      <a:ext uri="{FF2B5EF4-FFF2-40B4-BE49-F238E27FC236}">
                        <a16:creationId xmlns:a16="http://schemas.microsoft.com/office/drawing/2014/main" id="{AFE7ACF9-5DC6-40C2-8CD7-ED4E5EA8DB20}"/>
                      </a:ext>
                    </a:extLst>
                  </p14:cNvPr>
                  <p14:cNvContentPartPr/>
                  <p14:nvPr/>
                </p14:nvContentPartPr>
                <p14:xfrm>
                  <a:off x="2536097" y="2452080"/>
                  <a:ext cx="2015640" cy="4237920"/>
                </p14:xfrm>
              </p:contentPart>
            </mc:Choice>
            <mc:Fallback xmlns="">
              <p:pic>
                <p:nvPicPr>
                  <p:cNvPr id="30" name="דיו 29">
                    <a:extLst>
                      <a:ext uri="{FF2B5EF4-FFF2-40B4-BE49-F238E27FC236}">
                        <a16:creationId xmlns:a16="http://schemas.microsoft.com/office/drawing/2014/main" id="{AFE7ACF9-5DC6-40C2-8CD7-ED4E5EA8DB20}"/>
                      </a:ext>
                    </a:extLst>
                  </p:cNvPr>
                  <p:cNvPicPr/>
                  <p:nvPr/>
                </p:nvPicPr>
                <p:blipFill>
                  <a:blip r:embed="rId11"/>
                  <a:stretch>
                    <a:fillRect/>
                  </a:stretch>
                </p:blipFill>
                <p:spPr>
                  <a:xfrm>
                    <a:off x="2440297" y="2363458"/>
                    <a:ext cx="2206283" cy="441427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דיו 31">
                    <a:extLst>
                      <a:ext uri="{FF2B5EF4-FFF2-40B4-BE49-F238E27FC236}">
                        <a16:creationId xmlns:a16="http://schemas.microsoft.com/office/drawing/2014/main" id="{26F42424-F754-4677-8B69-9672D133DEFC}"/>
                      </a:ext>
                    </a:extLst>
                  </p14:cNvPr>
                  <p14:cNvContentPartPr/>
                  <p14:nvPr/>
                </p14:nvContentPartPr>
                <p14:xfrm>
                  <a:off x="2468417" y="2395920"/>
                  <a:ext cx="4071600" cy="4387320"/>
                </p14:xfrm>
              </p:contentPart>
            </mc:Choice>
            <mc:Fallback xmlns="">
              <p:pic>
                <p:nvPicPr>
                  <p:cNvPr id="32" name="דיו 31">
                    <a:extLst>
                      <a:ext uri="{FF2B5EF4-FFF2-40B4-BE49-F238E27FC236}">
                        <a16:creationId xmlns:a16="http://schemas.microsoft.com/office/drawing/2014/main" id="{26F42424-F754-4677-8B69-9672D133DEFC}"/>
                      </a:ext>
                    </a:extLst>
                  </p:cNvPr>
                  <p:cNvPicPr/>
                  <p:nvPr/>
                </p:nvPicPr>
                <p:blipFill>
                  <a:blip r:embed="rId13"/>
                  <a:stretch>
                    <a:fillRect/>
                  </a:stretch>
                </p:blipFill>
                <p:spPr>
                  <a:xfrm>
                    <a:off x="2372592" y="2307305"/>
                    <a:ext cx="4262292" cy="4563664"/>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4" name="דיו 33">
                    <a:extLst>
                      <a:ext uri="{FF2B5EF4-FFF2-40B4-BE49-F238E27FC236}">
                        <a16:creationId xmlns:a16="http://schemas.microsoft.com/office/drawing/2014/main" id="{00CCE03E-2632-44EC-9F44-A3F05F3871C5}"/>
                      </a:ext>
                    </a:extLst>
                  </p14:cNvPr>
                  <p14:cNvContentPartPr/>
                  <p14:nvPr/>
                </p14:nvContentPartPr>
                <p14:xfrm>
                  <a:off x="2587577" y="2256240"/>
                  <a:ext cx="5424120" cy="4547520"/>
                </p14:xfrm>
              </p:contentPart>
            </mc:Choice>
            <mc:Fallback xmlns="">
              <p:pic>
                <p:nvPicPr>
                  <p:cNvPr id="34" name="דיו 33">
                    <a:extLst>
                      <a:ext uri="{FF2B5EF4-FFF2-40B4-BE49-F238E27FC236}">
                        <a16:creationId xmlns:a16="http://schemas.microsoft.com/office/drawing/2014/main" id="{00CCE03E-2632-44EC-9F44-A3F05F3871C5}"/>
                      </a:ext>
                    </a:extLst>
                  </p:cNvPr>
                  <p:cNvPicPr/>
                  <p:nvPr/>
                </p:nvPicPr>
                <p:blipFill>
                  <a:blip r:embed="rId15"/>
                  <a:stretch>
                    <a:fillRect/>
                  </a:stretch>
                </p:blipFill>
                <p:spPr>
                  <a:xfrm>
                    <a:off x="2491744" y="2167612"/>
                    <a:ext cx="5614827" cy="4723890"/>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16">
            <p14:nvContentPartPr>
              <p14:cNvPr id="37" name="דיו 36">
                <a:extLst>
                  <a:ext uri="{FF2B5EF4-FFF2-40B4-BE49-F238E27FC236}">
                    <a16:creationId xmlns:a16="http://schemas.microsoft.com/office/drawing/2014/main" id="{5B6F8B8A-867D-4A88-A541-1FD7636E8130}"/>
                  </a:ext>
                </a:extLst>
              </p14:cNvPr>
              <p14:cNvContentPartPr/>
              <p14:nvPr/>
            </p14:nvContentPartPr>
            <p14:xfrm>
              <a:off x="10939937" y="1632720"/>
              <a:ext cx="360" cy="360"/>
            </p14:xfrm>
          </p:contentPart>
        </mc:Choice>
        <mc:Fallback xmlns="">
          <p:pic>
            <p:nvPicPr>
              <p:cNvPr id="37" name="דיו 36">
                <a:extLst>
                  <a:ext uri="{FF2B5EF4-FFF2-40B4-BE49-F238E27FC236}">
                    <a16:creationId xmlns:a16="http://schemas.microsoft.com/office/drawing/2014/main" id="{5B6F8B8A-867D-4A88-A541-1FD7636E8130}"/>
                  </a:ext>
                </a:extLst>
              </p:cNvPr>
              <p:cNvPicPr/>
              <p:nvPr/>
            </p:nvPicPr>
            <p:blipFill>
              <a:blip r:embed="rId17"/>
              <a:stretch>
                <a:fillRect/>
              </a:stretch>
            </p:blipFill>
            <p:spPr>
              <a:xfrm>
                <a:off x="10904297" y="1596720"/>
                <a:ext cx="72000" cy="72000"/>
              </a:xfrm>
              <a:prstGeom prst="rect">
                <a:avLst/>
              </a:prstGeom>
            </p:spPr>
          </p:pic>
        </mc:Fallback>
      </mc:AlternateContent>
      <mc:AlternateContent xmlns:mc="http://schemas.openxmlformats.org/markup-compatibility/2006" xmlns:a14="http://schemas.microsoft.com/office/drawing/2010/main">
        <mc:Choice Requires="a14">
          <p:sp>
            <p:nvSpPr>
              <p:cNvPr id="40" name="תיבת טקסט 39">
                <a:extLst>
                  <a:ext uri="{FF2B5EF4-FFF2-40B4-BE49-F238E27FC236}">
                    <a16:creationId xmlns:a16="http://schemas.microsoft.com/office/drawing/2014/main" id="{BEE8F6C4-89E0-4035-A553-E169AF872C69}"/>
                  </a:ext>
                </a:extLst>
              </p:cNvPr>
              <p:cNvSpPr txBox="1"/>
              <p:nvPr/>
            </p:nvSpPr>
            <p:spPr>
              <a:xfrm>
                <a:off x="366652" y="1934643"/>
                <a:ext cx="8410695" cy="1255537"/>
              </a:xfrm>
              <a:prstGeom prst="rect">
                <a:avLst/>
              </a:prstGeom>
              <a:noFill/>
            </p:spPr>
            <p:txBody>
              <a:bodyPr wrap="square" rtlCol="1">
                <a:spAutoFit/>
              </a:bodyPr>
              <a:lstStyle/>
              <a:p>
                <a:pPr/>
                <a:r>
                  <a:rPr lang="he-IL" dirty="0"/>
                  <a:t>לאחר הוספת חוצץ בין שני רגיסטרים ללא יחידת </a:t>
                </a:r>
                <a14:m>
                  <m:oMath xmlns:m="http://schemas.openxmlformats.org/officeDocument/2006/math">
                    <m:r>
                      <a:rPr lang="en-US" b="0" i="1" smtClean="0">
                        <a:latin typeface="Cambria Math" panose="02040503050406030204" pitchFamily="18" charset="0"/>
                      </a:rPr>
                      <m:t>𝛼</m:t>
                    </m:r>
                    <m:r>
                      <a:rPr lang="he-IL" b="0" i="1" smtClean="0">
                        <a:latin typeface="Cambria Math" panose="02040503050406030204" pitchFamily="18" charset="0"/>
                      </a:rPr>
                      <m:t> </m:t>
                    </m:r>
                  </m:oMath>
                </a14:m>
                <a:r>
                  <a:rPr lang="he-IL" dirty="0"/>
                  <a:t> נקבל את המשוואות הבאות: </a:t>
                </a:r>
                <a:br>
                  <a:rPr lang="en-US" dirty="0"/>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𝑝𝑑</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𝑅𝑒𝑔</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𝑝𝑑</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𝑏𝑢𝑓𝑓𝑒𝑟</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𝑠𝑒𝑡𝑢𝑝</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𝑅𝑒𝑔</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𝑛𝑠</m:t>
                      </m:r>
                      <m:r>
                        <a:rPr lang="en-US" b="0" i="1" smtClean="0">
                          <a:latin typeface="Cambria Math" panose="02040503050406030204" pitchFamily="18" charset="0"/>
                        </a:rPr>
                        <m:t> ≤</m:t>
                      </m:r>
                      <m:r>
                        <a:rPr lang="en-US" b="0" i="1" smtClean="0">
                          <a:latin typeface="Cambria Math" panose="02040503050406030204" pitchFamily="18" charset="0"/>
                        </a:rPr>
                        <m:t>𝑇</m:t>
                      </m:r>
                    </m:oMath>
                  </m:oMathPara>
                </a14:m>
                <a:endParaRPr lang="he-IL"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𝑐𝑑</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𝑅𝑒𝑔</m:t>
                          </m:r>
                        </m:e>
                      </m:d>
                      <m:r>
                        <a:rPr lang="he-IL"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𝑐𝑑</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𝑏𝑢𝑓𝑓𝑒𝑟</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𝑛𝑠</m:t>
                      </m:r>
                      <m:r>
                        <a:rPr lang="he-IL"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h</m:t>
                          </m:r>
                          <m:r>
                            <a:rPr lang="en-US" b="0" i="1" smtClean="0">
                              <a:latin typeface="Cambria Math" panose="02040503050406030204" pitchFamily="18" charset="0"/>
                            </a:rPr>
                            <m:t>𝑜𝑙𝑑</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𝑅𝑒𝑔</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𝑛𝑠</m:t>
                      </m:r>
                    </m:oMath>
                  </m:oMathPara>
                </a14:m>
                <a:endParaRPr lang="en-US" b="0" dirty="0"/>
              </a:p>
              <a:p>
                <a:endParaRPr lang="he-IL" dirty="0"/>
              </a:p>
            </p:txBody>
          </p:sp>
        </mc:Choice>
        <mc:Fallback xmlns="">
          <p:sp>
            <p:nvSpPr>
              <p:cNvPr id="40" name="תיבת טקסט 39">
                <a:extLst>
                  <a:ext uri="{FF2B5EF4-FFF2-40B4-BE49-F238E27FC236}">
                    <a16:creationId xmlns:a16="http://schemas.microsoft.com/office/drawing/2014/main" id="{BEE8F6C4-89E0-4035-A553-E169AF872C69}"/>
                  </a:ext>
                </a:extLst>
              </p:cNvPr>
              <p:cNvSpPr txBox="1">
                <a:spLocks noRot="1" noChangeAspect="1" noMove="1" noResize="1" noEditPoints="1" noAdjustHandles="1" noChangeArrowheads="1" noChangeShapeType="1" noTextEdit="1"/>
              </p:cNvSpPr>
              <p:nvPr/>
            </p:nvSpPr>
            <p:spPr>
              <a:xfrm>
                <a:off x="366652" y="1934643"/>
                <a:ext cx="8410695" cy="1255537"/>
              </a:xfrm>
              <a:prstGeom prst="rect">
                <a:avLst/>
              </a:prstGeom>
              <a:blipFill>
                <a:blip r:embed="rId18"/>
                <a:stretch>
                  <a:fillRect t="-2427" r="-580"/>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1" name="תיבת טקסט 40">
                <a:extLst>
                  <a:ext uri="{FF2B5EF4-FFF2-40B4-BE49-F238E27FC236}">
                    <a16:creationId xmlns:a16="http://schemas.microsoft.com/office/drawing/2014/main" id="{BA93A86E-21F9-4B9A-B84B-AD36B9672B56}"/>
                  </a:ext>
                </a:extLst>
              </p:cNvPr>
              <p:cNvSpPr txBox="1"/>
              <p:nvPr/>
            </p:nvSpPr>
            <p:spPr>
              <a:xfrm>
                <a:off x="389511" y="3039499"/>
                <a:ext cx="8410695" cy="760465"/>
              </a:xfrm>
              <a:prstGeom prst="rect">
                <a:avLst/>
              </a:prstGeom>
              <a:noFill/>
            </p:spPr>
            <p:txBody>
              <a:bodyPr wrap="square" rtlCol="1">
                <a:spAutoFit/>
              </a:bodyPr>
              <a:lstStyle/>
              <a:p>
                <a:r>
                  <a:rPr lang="he-IL" dirty="0"/>
                  <a:t>מכיוון שיש בדיוק 2 מסלולים כאלו, נצטרך להוסיף 2 חוצצים. </a:t>
                </a:r>
                <a:br>
                  <a:rPr lang="en-US" dirty="0"/>
                </a:br>
                <a:r>
                  <a:rPr lang="he-IL" dirty="0"/>
                  <a:t>סה"כ נקבל כי </a:t>
                </a:r>
                <a:r>
                  <a:rPr lang="en-US" dirty="0"/>
                  <a:t>throughput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𝑇</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m:t>
                        </m:r>
                      </m:den>
                    </m:f>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2</m:t>
                    </m:r>
                  </m:oMath>
                </a14:m>
                <a:r>
                  <a:rPr lang="he-IL" dirty="0"/>
                  <a:t> לאחר שימוש ב13 רגיסטרים ו2 חוצצים. </a:t>
                </a:r>
              </a:p>
            </p:txBody>
          </p:sp>
        </mc:Choice>
        <mc:Fallback xmlns="">
          <p:sp>
            <p:nvSpPr>
              <p:cNvPr id="41" name="תיבת טקסט 40">
                <a:extLst>
                  <a:ext uri="{FF2B5EF4-FFF2-40B4-BE49-F238E27FC236}">
                    <a16:creationId xmlns:a16="http://schemas.microsoft.com/office/drawing/2014/main" id="{BA93A86E-21F9-4B9A-B84B-AD36B9672B56}"/>
                  </a:ext>
                </a:extLst>
              </p:cNvPr>
              <p:cNvSpPr txBox="1">
                <a:spLocks noRot="1" noChangeAspect="1" noMove="1" noResize="1" noEditPoints="1" noAdjustHandles="1" noChangeArrowheads="1" noChangeShapeType="1" noTextEdit="1"/>
              </p:cNvSpPr>
              <p:nvPr/>
            </p:nvSpPr>
            <p:spPr>
              <a:xfrm>
                <a:off x="389511" y="3039499"/>
                <a:ext cx="8410695" cy="760465"/>
              </a:xfrm>
              <a:prstGeom prst="rect">
                <a:avLst/>
              </a:prstGeom>
              <a:blipFill>
                <a:blip r:embed="rId19"/>
                <a:stretch>
                  <a:fillRect t="-4839" r="-507" b="-4839"/>
                </a:stretch>
              </a:blipFill>
            </p:spPr>
            <p:txBody>
              <a:bodyPr/>
              <a:lstStyle/>
              <a:p>
                <a:r>
                  <a:rPr lang="he-IL">
                    <a:noFill/>
                  </a:rPr>
                  <a:t> </a:t>
                </a:r>
              </a:p>
            </p:txBody>
          </p:sp>
        </mc:Fallback>
      </mc:AlternateContent>
      <mc:AlternateContent xmlns:mc="http://schemas.openxmlformats.org/markup-compatibility/2006" xmlns:p14="http://schemas.microsoft.com/office/powerpoint/2010/main">
        <mc:Choice Requires="p14">
          <p:contentPart p14:bwMode="auto" r:id="rId20">
            <p14:nvContentPartPr>
              <p14:cNvPr id="13" name="דיו 12">
                <a:extLst>
                  <a:ext uri="{FF2B5EF4-FFF2-40B4-BE49-F238E27FC236}">
                    <a16:creationId xmlns:a16="http://schemas.microsoft.com/office/drawing/2014/main" id="{225507AF-756C-4F64-8272-7073FF7492BF}"/>
                  </a:ext>
                </a:extLst>
              </p14:cNvPr>
              <p14:cNvContentPartPr/>
              <p14:nvPr/>
            </p14:nvContentPartPr>
            <p14:xfrm>
              <a:off x="4660899" y="5199289"/>
              <a:ext cx="42480" cy="208440"/>
            </p14:xfrm>
          </p:contentPart>
        </mc:Choice>
        <mc:Fallback xmlns="">
          <p:pic>
            <p:nvPicPr>
              <p:cNvPr id="13" name="דיו 12">
                <a:extLst>
                  <a:ext uri="{FF2B5EF4-FFF2-40B4-BE49-F238E27FC236}">
                    <a16:creationId xmlns:a16="http://schemas.microsoft.com/office/drawing/2014/main" id="{225507AF-756C-4F64-8272-7073FF7492BF}"/>
                  </a:ext>
                </a:extLst>
              </p:cNvPr>
              <p:cNvPicPr/>
              <p:nvPr/>
            </p:nvPicPr>
            <p:blipFill>
              <a:blip r:embed="rId21"/>
              <a:stretch>
                <a:fillRect/>
              </a:stretch>
            </p:blipFill>
            <p:spPr>
              <a:xfrm>
                <a:off x="4624899" y="5163289"/>
                <a:ext cx="11412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דיו 15">
                <a:extLst>
                  <a:ext uri="{FF2B5EF4-FFF2-40B4-BE49-F238E27FC236}">
                    <a16:creationId xmlns:a16="http://schemas.microsoft.com/office/drawing/2014/main" id="{917EDE99-F636-4DDB-9895-972C49F12B39}"/>
                  </a:ext>
                </a:extLst>
              </p14:cNvPr>
              <p14:cNvContentPartPr/>
              <p14:nvPr/>
            </p14:nvContentPartPr>
            <p14:xfrm>
              <a:off x="5144379" y="5127649"/>
              <a:ext cx="16200" cy="164160"/>
            </p14:xfrm>
          </p:contentPart>
        </mc:Choice>
        <mc:Fallback xmlns="">
          <p:pic>
            <p:nvPicPr>
              <p:cNvPr id="16" name="דיו 15">
                <a:extLst>
                  <a:ext uri="{FF2B5EF4-FFF2-40B4-BE49-F238E27FC236}">
                    <a16:creationId xmlns:a16="http://schemas.microsoft.com/office/drawing/2014/main" id="{917EDE99-F636-4DDB-9895-972C49F12B39}"/>
                  </a:ext>
                </a:extLst>
              </p:cNvPr>
              <p:cNvPicPr/>
              <p:nvPr/>
            </p:nvPicPr>
            <p:blipFill>
              <a:blip r:embed="rId23"/>
              <a:stretch>
                <a:fillRect/>
              </a:stretch>
            </p:blipFill>
            <p:spPr>
              <a:xfrm>
                <a:off x="5108379" y="5091649"/>
                <a:ext cx="878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דיו 16">
                <a:extLst>
                  <a:ext uri="{FF2B5EF4-FFF2-40B4-BE49-F238E27FC236}">
                    <a16:creationId xmlns:a16="http://schemas.microsoft.com/office/drawing/2014/main" id="{462BC07A-F951-4CD3-882A-EB34F8877177}"/>
                  </a:ext>
                </a:extLst>
              </p14:cNvPr>
              <p14:cNvContentPartPr/>
              <p14:nvPr/>
            </p14:nvContentPartPr>
            <p14:xfrm>
              <a:off x="-529221" y="2518729"/>
              <a:ext cx="360" cy="360"/>
            </p14:xfrm>
          </p:contentPart>
        </mc:Choice>
        <mc:Fallback xmlns="">
          <p:pic>
            <p:nvPicPr>
              <p:cNvPr id="17" name="דיו 16">
                <a:extLst>
                  <a:ext uri="{FF2B5EF4-FFF2-40B4-BE49-F238E27FC236}">
                    <a16:creationId xmlns:a16="http://schemas.microsoft.com/office/drawing/2014/main" id="{462BC07A-F951-4CD3-882A-EB34F8877177}"/>
                  </a:ext>
                </a:extLst>
              </p:cNvPr>
              <p:cNvPicPr/>
              <p:nvPr/>
            </p:nvPicPr>
            <p:blipFill>
              <a:blip r:embed="rId25"/>
              <a:stretch>
                <a:fillRect/>
              </a:stretch>
            </p:blipFill>
            <p:spPr>
              <a:xfrm>
                <a:off x="-564861" y="2483089"/>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דיו 17">
                <a:extLst>
                  <a:ext uri="{FF2B5EF4-FFF2-40B4-BE49-F238E27FC236}">
                    <a16:creationId xmlns:a16="http://schemas.microsoft.com/office/drawing/2014/main" id="{D9856012-D677-4E91-8059-48CCA8E5AF9C}"/>
                  </a:ext>
                </a:extLst>
              </p14:cNvPr>
              <p14:cNvContentPartPr/>
              <p14:nvPr/>
            </p14:nvContentPartPr>
            <p14:xfrm>
              <a:off x="-1676901" y="573289"/>
              <a:ext cx="360" cy="360"/>
            </p14:xfrm>
          </p:contentPart>
        </mc:Choice>
        <mc:Fallback xmlns="">
          <p:pic>
            <p:nvPicPr>
              <p:cNvPr id="18" name="דיו 17">
                <a:extLst>
                  <a:ext uri="{FF2B5EF4-FFF2-40B4-BE49-F238E27FC236}">
                    <a16:creationId xmlns:a16="http://schemas.microsoft.com/office/drawing/2014/main" id="{D9856012-D677-4E91-8059-48CCA8E5AF9C}"/>
                  </a:ext>
                </a:extLst>
              </p:cNvPr>
              <p:cNvPicPr/>
              <p:nvPr/>
            </p:nvPicPr>
            <p:blipFill>
              <a:blip r:embed="rId25"/>
              <a:stretch>
                <a:fillRect/>
              </a:stretch>
            </p:blipFill>
            <p:spPr>
              <a:xfrm>
                <a:off x="-1712541" y="537289"/>
                <a:ext cx="72000" cy="72000"/>
              </a:xfrm>
              <a:prstGeom prst="rect">
                <a:avLst/>
              </a:prstGeom>
            </p:spPr>
          </p:pic>
        </mc:Fallback>
      </mc:AlternateContent>
    </p:spTree>
    <p:extLst>
      <p:ext uri="{BB962C8B-B14F-4D97-AF65-F5344CB8AC3E}">
        <p14:creationId xmlns:p14="http://schemas.microsoft.com/office/powerpoint/2010/main" val="11349511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idx="4294967295"/>
          </p:nvPr>
        </p:nvSpPr>
        <p:spPr>
          <a:xfrm>
            <a:off x="885120" y="2129370"/>
            <a:ext cx="7543800" cy="1299630"/>
          </a:xfrm>
        </p:spPr>
        <p:txBody>
          <a:bodyPr>
            <a:normAutofit/>
          </a:bodyPr>
          <a:lstStyle/>
          <a:p>
            <a:pPr algn="ctr" rtl="0" eaLnBrk="1" hangingPunct="1"/>
            <a:r>
              <a:rPr lang="en-US" sz="6000" dirty="0"/>
              <a:t>Communication</a:t>
            </a:r>
          </a:p>
        </p:txBody>
      </p:sp>
    </p:spTree>
    <p:extLst>
      <p:ext uri="{BB962C8B-B14F-4D97-AF65-F5344CB8AC3E}">
        <p14:creationId xmlns:p14="http://schemas.microsoft.com/office/powerpoint/2010/main" val="26176067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E0644CD-21DF-4BB1-9972-2EED5BAE67B9}" type="slidenum">
              <a:rPr lang="he-IL" smtClean="0">
                <a:latin typeface="Arial Black" pitchFamily="34" charset="0"/>
              </a:rPr>
              <a:pPr eaLnBrk="1" hangingPunct="1"/>
              <a:t>46</a:t>
            </a:fld>
            <a:endParaRPr lang="en-US">
              <a:latin typeface="Arial Black" pitchFamily="34" charset="0"/>
            </a:endParaRPr>
          </a:p>
        </p:txBody>
      </p:sp>
      <p:sp>
        <p:nvSpPr>
          <p:cNvPr id="15363" name="Rectangle 6"/>
          <p:cNvSpPr>
            <a:spLocks noGrp="1" noChangeArrowheads="1"/>
          </p:cNvSpPr>
          <p:nvPr>
            <p:ph type="title"/>
          </p:nvPr>
        </p:nvSpPr>
        <p:spPr>
          <a:xfrm>
            <a:off x="467544" y="404664"/>
            <a:ext cx="8229600" cy="1100138"/>
          </a:xfrm>
        </p:spPr>
        <p:txBody>
          <a:bodyPr/>
          <a:lstStyle/>
          <a:p>
            <a:pPr eaLnBrk="1" hangingPunct="1"/>
            <a:r>
              <a:rPr lang="en-US" dirty="0"/>
              <a:t>Asynchronous Communication</a:t>
            </a:r>
          </a:p>
        </p:txBody>
      </p:sp>
      <mc:AlternateContent xmlns:mc="http://schemas.openxmlformats.org/markup-compatibility/2006" xmlns:a14="http://schemas.microsoft.com/office/drawing/2010/main">
        <mc:Choice Requires="a14">
          <p:sp>
            <p:nvSpPr>
              <p:cNvPr id="15364" name="Rectangle 7"/>
              <p:cNvSpPr>
                <a:spLocks noGrp="1" noChangeArrowheads="1"/>
              </p:cNvSpPr>
              <p:nvPr>
                <p:ph type="body" idx="1"/>
              </p:nvPr>
            </p:nvSpPr>
            <p:spPr/>
            <p:txBody>
              <a:bodyPr>
                <a:noAutofit/>
              </a:bodyPr>
              <a:lstStyle/>
              <a:p>
                <a:pPr algn="l" rtl="0" eaLnBrk="1" hangingPunct="1"/>
                <a:r>
                  <a:rPr lang="en-US" sz="2800" dirty="0"/>
                  <a:t>Purpose?</a:t>
                </a:r>
              </a:p>
              <a:p>
                <a:pPr lvl="1" algn="l" rtl="0" eaLnBrk="1" hangingPunct="1"/>
                <a:r>
                  <a:rPr lang="en-US" sz="2400" dirty="0"/>
                  <a:t>Data transfer between remote parties</a:t>
                </a:r>
              </a:p>
              <a:p>
                <a:pPr lvl="2" algn="l" rtl="0" eaLnBrk="1" hangingPunct="1"/>
                <a:r>
                  <a:rPr lang="en-US" sz="1800" dirty="0"/>
                  <a:t>Transmitter (</a:t>
                </a:r>
                <a:r>
                  <a:rPr lang="en-US" sz="1800" dirty="0" err="1"/>
                  <a:t>Tx</a:t>
                </a:r>
                <a:r>
                  <a:rPr lang="en-US" sz="1800" dirty="0"/>
                  <a:t>) </a:t>
                </a:r>
                <a:r>
                  <a:rPr lang="en-US" sz="1800" dirty="0">
                    <a:sym typeface="Wingdings" panose="05000000000000000000" pitchFamily="2" charset="2"/>
                  </a:rPr>
                  <a:t> Receiver (Rx)</a:t>
                </a:r>
                <a:endParaRPr lang="en-US" sz="1800" dirty="0"/>
              </a:p>
              <a:p>
                <a:pPr algn="l" rtl="0" eaLnBrk="1" hangingPunct="1"/>
                <a:r>
                  <a:rPr lang="en-US" sz="2800" dirty="0"/>
                  <a:t>Why asynchronous?</a:t>
                </a:r>
              </a:p>
              <a:p>
                <a:pPr lvl="1" algn="l" rtl="0" eaLnBrk="1" hangingPunct="1"/>
                <a:r>
                  <a:rPr lang="en-US" sz="2400" dirty="0"/>
                  <a:t>Communication between different clock domains</a:t>
                </a:r>
              </a:p>
              <a:p>
                <a:pPr lvl="2" algn="l" rtl="0" eaLnBrk="1" hangingPunct="1"/>
                <a:r>
                  <a:rPr lang="en-US" sz="1800" b="0" dirty="0">
                    <a:ea typeface="Cambria Math" panose="02040503050406030204" pitchFamily="18" charset="0"/>
                  </a:rPr>
                  <a:t>Different frequencies: </a:t>
                </a:r>
                <a14:m>
                  <m:oMath xmlns:m="http://schemas.openxmlformats.org/officeDocument/2006/math">
                    <m:r>
                      <a:rPr lang="en-US" sz="1800" b="0" i="1" smtClean="0">
                        <a:latin typeface="Cambria Math" panose="02040503050406030204" pitchFamily="18" charset="0"/>
                        <a:ea typeface="Cambria Math" panose="02040503050406030204" pitchFamily="18" charset="0"/>
                      </a:rPr>
                      <m:t>𝐶𝑙𝑘𝐹𝑟𝑒𝑞</m:t>
                    </m:r>
                    <m:d>
                      <m:dPr>
                        <m:ctrlPr>
                          <a:rPr lang="en-US" sz="1800" i="1">
                            <a:latin typeface="Cambria Math" panose="02040503050406030204" pitchFamily="18" charset="0"/>
                            <a:ea typeface="Cambria Math" panose="02040503050406030204" pitchFamily="18" charset="0"/>
                          </a:rPr>
                        </m:ctrlPr>
                      </m:dPr>
                      <m:e>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𝑇</m:t>
                            </m:r>
                          </m:e>
                          <m:sub>
                            <m:r>
                              <a:rPr lang="en-US" sz="1800" i="1">
                                <a:latin typeface="Cambria Math" panose="02040503050406030204" pitchFamily="18" charset="0"/>
                                <a:ea typeface="Cambria Math" panose="02040503050406030204" pitchFamily="18" charset="0"/>
                              </a:rPr>
                              <m:t>𝑋</m:t>
                            </m:r>
                          </m:sub>
                        </m:sSub>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𝐶𝑙𝑘𝐹𝑟𝑒𝑞</m:t>
                    </m:r>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𝑅</m:t>
                        </m:r>
                      </m:e>
                      <m:sub>
                        <m:r>
                          <a:rPr lang="en-US" sz="1800" b="0" i="1" smtClean="0">
                            <a:latin typeface="Cambria Math" panose="02040503050406030204" pitchFamily="18" charset="0"/>
                            <a:ea typeface="Cambria Math" panose="02040503050406030204" pitchFamily="18" charset="0"/>
                          </a:rPr>
                          <m:t>𝑋</m:t>
                        </m:r>
                      </m:sub>
                    </m:sSub>
                    <m:r>
                      <a:rPr lang="en-US" sz="1800" b="0" i="1" smtClean="0">
                        <a:latin typeface="Cambria Math" panose="02040503050406030204" pitchFamily="18" charset="0"/>
                        <a:ea typeface="Cambria Math" panose="02040503050406030204" pitchFamily="18" charset="0"/>
                      </a:rPr>
                      <m:t>)</m:t>
                    </m:r>
                  </m:oMath>
                </a14:m>
                <a:endParaRPr lang="en-US" sz="1800" dirty="0"/>
              </a:p>
              <a:p>
                <a:pPr lvl="2" algn="l" rtl="0" eaLnBrk="1" hangingPunct="1"/>
                <a:r>
                  <a:rPr lang="en-US" sz="1800" dirty="0"/>
                  <a:t>Not necessarily different frequencies: </a:t>
                </a:r>
                <a14:m>
                  <m:oMath xmlns:m="http://schemas.openxmlformats.org/officeDocument/2006/math">
                    <m:r>
                      <a:rPr lang="en-US" sz="1800" b="0" i="1" smtClean="0">
                        <a:latin typeface="Cambria Math" panose="02040503050406030204" pitchFamily="18" charset="0"/>
                      </a:rPr>
                      <m:t>𝑐𝑙𝑘</m:t>
                    </m:r>
                    <m:r>
                      <a:rPr lang="en-US" sz="1800" b="0" i="1" smtClean="0">
                        <a:latin typeface="Cambria Math" panose="02040503050406030204" pitchFamily="18" charset="0"/>
                      </a:rPr>
                      <m:t>1</m:t>
                    </m:r>
                    <m:r>
                      <a:rPr lang="en-US" sz="1800" b="0" i="1" smtClean="0">
                        <a:latin typeface="Cambria Math" panose="02040503050406030204" pitchFamily="18" charset="0"/>
                      </a:rPr>
                      <m:t>=</m:t>
                    </m:r>
                    <m:r>
                      <a:rPr lang="en-US" sz="1800" b="0" i="1" smtClean="0">
                        <a:latin typeface="Cambria Math" panose="02040503050406030204" pitchFamily="18" charset="0"/>
                      </a:rPr>
                      <m:t>𝑐𝑙𝑘</m:t>
                    </m:r>
                    <m:r>
                      <a:rPr lang="en-US" sz="1800" b="0" i="1" smtClean="0">
                        <a:latin typeface="Cambria Math" panose="02040503050406030204" pitchFamily="18" charset="0"/>
                      </a:rPr>
                      <m:t>2</m:t>
                    </m:r>
                    <m:r>
                      <a:rPr lang="en-US" sz="1800" b="0" i="1" smtClean="0">
                        <a:latin typeface="Cambria Math" panose="02040503050406030204" pitchFamily="18" charset="0"/>
                      </a:rPr>
                      <m:t>+</m:t>
                    </m:r>
                    <m:r>
                      <a:rPr lang="en-US" sz="1800" b="0" i="1" smtClean="0">
                        <a:latin typeface="Cambria Math" panose="02040503050406030204" pitchFamily="18" charset="0"/>
                      </a:rPr>
                      <m:t>𝑠𝑘𝑒𝑤</m:t>
                    </m:r>
                  </m:oMath>
                </a14:m>
                <a:endParaRPr lang="en-US" sz="1800" dirty="0"/>
              </a:p>
              <a:p>
                <a:pPr algn="l" rtl="0" eaLnBrk="1" hangingPunct="1"/>
                <a:r>
                  <a:rPr lang="en-US" sz="2800" dirty="0"/>
                  <a:t>How?</a:t>
                </a:r>
              </a:p>
              <a:p>
                <a:pPr lvl="1" algn="l" rtl="0" eaLnBrk="1" hangingPunct="1"/>
                <a:r>
                  <a:rPr lang="en-US" sz="2400" dirty="0"/>
                  <a:t>Protocols</a:t>
                </a:r>
              </a:p>
              <a:p>
                <a:pPr lvl="2" algn="l" rtl="0" eaLnBrk="1" hangingPunct="1"/>
                <a:r>
                  <a:rPr lang="en-US" sz="1800" dirty="0"/>
                  <a:t>Examples: handshake, open-end</a:t>
                </a:r>
              </a:p>
            </p:txBody>
          </p:sp>
        </mc:Choice>
        <mc:Fallback xmlns="">
          <p:sp>
            <p:nvSpPr>
              <p:cNvPr id="15364" name="Rectangle 7"/>
              <p:cNvSpPr>
                <a:spLocks noGrp="1" noRot="1" noChangeAspect="1" noMove="1" noResize="1" noEditPoints="1" noAdjustHandles="1" noChangeArrowheads="1" noChangeShapeType="1" noTextEdit="1"/>
              </p:cNvSpPr>
              <p:nvPr>
                <p:ph type="body" idx="1"/>
              </p:nvPr>
            </p:nvSpPr>
            <p:spPr>
              <a:blipFill rotWithShape="0">
                <a:blip r:embed="rId3"/>
                <a:stretch>
                  <a:fillRect l="-1616" t="-2576" b="-3939"/>
                </a:stretch>
              </a:blipFill>
            </p:spPr>
            <p:txBody>
              <a:bodyPr/>
              <a:lstStyle/>
              <a:p>
                <a:r>
                  <a:rPr lang="en-US">
                    <a:noFill/>
                  </a:rPr>
                  <a:t> </a:t>
                </a:r>
              </a:p>
            </p:txBody>
          </p:sp>
        </mc:Fallback>
      </mc:AlternateContent>
    </p:spTree>
    <p:extLst>
      <p:ext uri="{BB962C8B-B14F-4D97-AF65-F5344CB8AC3E}">
        <p14:creationId xmlns:p14="http://schemas.microsoft.com/office/powerpoint/2010/main" val="175992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6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36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64">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36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BCC5987-91E5-44DA-AB3B-EFAE429D83F9}" type="slidenum">
              <a:rPr lang="he-IL" smtClean="0">
                <a:latin typeface="Arial Black" pitchFamily="34" charset="0"/>
              </a:rPr>
              <a:pPr eaLnBrk="1" hangingPunct="1"/>
              <a:t>47</a:t>
            </a:fld>
            <a:endParaRPr lang="en-US">
              <a:latin typeface="Arial Black" pitchFamily="34" charset="0"/>
            </a:endParaRPr>
          </a:p>
        </p:txBody>
      </p:sp>
      <p:sp>
        <p:nvSpPr>
          <p:cNvPr id="16387" name="Rectangle 4"/>
          <p:cNvSpPr>
            <a:spLocks noGrp="1" noChangeArrowheads="1"/>
          </p:cNvSpPr>
          <p:nvPr>
            <p:ph type="title"/>
          </p:nvPr>
        </p:nvSpPr>
        <p:spPr/>
        <p:txBody>
          <a:bodyPr>
            <a:normAutofit fontScale="90000"/>
          </a:bodyPr>
          <a:lstStyle/>
          <a:p>
            <a:pPr rtl="0" eaLnBrk="1" hangingPunct="1"/>
            <a:r>
              <a:rPr lang="en-US" b="1" dirty="0"/>
              <a:t>UART</a:t>
            </a:r>
            <a:r>
              <a:rPr lang="en-US" dirty="0"/>
              <a:t> – </a:t>
            </a:r>
            <a:r>
              <a:rPr lang="en-US" u="sng" dirty="0"/>
              <a:t>U</a:t>
            </a:r>
            <a:r>
              <a:rPr lang="en-US" dirty="0"/>
              <a:t>niversal </a:t>
            </a:r>
            <a:r>
              <a:rPr lang="en-US" u="sng" dirty="0"/>
              <a:t>A</a:t>
            </a:r>
            <a:r>
              <a:rPr lang="en-US" dirty="0"/>
              <a:t>synchronous </a:t>
            </a:r>
            <a:r>
              <a:rPr lang="en-US" u="sng" dirty="0"/>
              <a:t>R</a:t>
            </a:r>
            <a:r>
              <a:rPr lang="en-US" dirty="0"/>
              <a:t>eceiver-</a:t>
            </a:r>
            <a:r>
              <a:rPr lang="en-US" u="sng" dirty="0"/>
              <a:t>T</a:t>
            </a:r>
            <a:r>
              <a:rPr lang="en-US" dirty="0"/>
              <a:t>ransmitter</a:t>
            </a:r>
          </a:p>
        </p:txBody>
      </p:sp>
      <p:pic>
        <p:nvPicPr>
          <p:cNvPr id="16392" name="Picture 8"/>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1888300"/>
            <a:ext cx="6424196" cy="1771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sz="half" idx="1"/>
          </p:nvPr>
        </p:nvSpPr>
        <p:spPr>
          <a:xfrm>
            <a:off x="501070" y="3955046"/>
            <a:ext cx="7715200" cy="2361913"/>
          </a:xfrm>
        </p:spPr>
        <p:txBody>
          <a:bodyPr>
            <a:noAutofit/>
          </a:bodyPr>
          <a:lstStyle/>
          <a:p>
            <a:pPr algn="l" rtl="0"/>
            <a:r>
              <a:rPr lang="en-US" sz="3600" dirty="0"/>
              <a:t>Different Clock domains</a:t>
            </a:r>
          </a:p>
          <a:p>
            <a:pPr algn="l" rtl="0"/>
            <a:endParaRPr lang="en-US" sz="600" dirty="0"/>
          </a:p>
          <a:p>
            <a:pPr algn="l" rtl="0"/>
            <a:r>
              <a:rPr lang="en-US" sz="3600" dirty="0"/>
              <a:t>Single line </a:t>
            </a:r>
          </a:p>
          <a:p>
            <a:pPr lvl="1" algn="l" rtl="0"/>
            <a:r>
              <a:rPr lang="en-US" sz="3200" dirty="0"/>
              <a:t>Clock is not sent!</a:t>
            </a:r>
          </a:p>
        </p:txBody>
      </p:sp>
      <p:sp>
        <p:nvSpPr>
          <p:cNvPr id="2" name="Rectangle 1"/>
          <p:cNvSpPr/>
          <p:nvPr/>
        </p:nvSpPr>
        <p:spPr>
          <a:xfrm>
            <a:off x="3635896" y="2629866"/>
            <a:ext cx="1152128" cy="338554"/>
          </a:xfrm>
          <a:prstGeom prst="rect">
            <a:avLst/>
          </a:prstGeom>
          <a:solidFill>
            <a:schemeClr val="bg1"/>
          </a:solidFill>
        </p:spPr>
        <p:txBody>
          <a:bodyPr wrap="square">
            <a:spAutoFit/>
          </a:bodyPr>
          <a:lstStyle/>
          <a:p>
            <a:r>
              <a:rPr lang="en-US" sz="1600" dirty="0"/>
              <a:t>1MHz</a:t>
            </a:r>
            <a:endParaRPr lang="he-IL" sz="1600" dirty="0"/>
          </a:p>
        </p:txBody>
      </p:sp>
      <p:sp>
        <p:nvSpPr>
          <p:cNvPr id="8" name="Rectangle 7"/>
          <p:cNvSpPr/>
          <p:nvPr/>
        </p:nvSpPr>
        <p:spPr>
          <a:xfrm>
            <a:off x="1979712" y="2752396"/>
            <a:ext cx="1152128" cy="338554"/>
          </a:xfrm>
          <a:prstGeom prst="rect">
            <a:avLst/>
          </a:prstGeom>
          <a:solidFill>
            <a:schemeClr val="bg1"/>
          </a:solidFill>
        </p:spPr>
        <p:txBody>
          <a:bodyPr wrap="square">
            <a:spAutoFit/>
          </a:bodyPr>
          <a:lstStyle/>
          <a:p>
            <a:r>
              <a:rPr lang="en-US" sz="1600" dirty="0"/>
              <a:t>50MHz</a:t>
            </a:r>
            <a:endParaRPr lang="he-IL" sz="1600" dirty="0"/>
          </a:p>
        </p:txBody>
      </p:sp>
      <p:sp>
        <p:nvSpPr>
          <p:cNvPr id="9" name="Rectangle 8"/>
          <p:cNvSpPr/>
          <p:nvPr/>
        </p:nvSpPr>
        <p:spPr>
          <a:xfrm>
            <a:off x="5004048" y="2773882"/>
            <a:ext cx="1152128" cy="338554"/>
          </a:xfrm>
          <a:prstGeom prst="rect">
            <a:avLst/>
          </a:prstGeom>
          <a:solidFill>
            <a:schemeClr val="bg1"/>
          </a:solidFill>
        </p:spPr>
        <p:txBody>
          <a:bodyPr wrap="square">
            <a:spAutoFit/>
          </a:bodyPr>
          <a:lstStyle/>
          <a:p>
            <a:r>
              <a:rPr lang="en-US" sz="1600" dirty="0"/>
              <a:t>100MHz</a:t>
            </a:r>
            <a:endParaRPr lang="he-IL" sz="1600" dirty="0"/>
          </a:p>
        </p:txBody>
      </p:sp>
    </p:spTree>
    <p:extLst>
      <p:ext uri="{BB962C8B-B14F-4D97-AF65-F5344CB8AC3E}">
        <p14:creationId xmlns:p14="http://schemas.microsoft.com/office/powerpoint/2010/main" val="241671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30C94A1-A61C-4872-BE15-2381622D916D}" type="slidenum">
              <a:rPr lang="he-IL" smtClean="0">
                <a:latin typeface="Arial Black" pitchFamily="34" charset="0"/>
              </a:rPr>
              <a:pPr eaLnBrk="1" hangingPunct="1"/>
              <a:t>48</a:t>
            </a:fld>
            <a:endParaRPr lang="en-US">
              <a:latin typeface="Arial Black" pitchFamily="34" charset="0"/>
            </a:endParaRPr>
          </a:p>
        </p:txBody>
      </p:sp>
      <p:sp>
        <p:nvSpPr>
          <p:cNvPr id="17411" name="Rectangle 2"/>
          <p:cNvSpPr>
            <a:spLocks noGrp="1" noChangeArrowheads="1"/>
          </p:cNvSpPr>
          <p:nvPr>
            <p:ph type="title"/>
          </p:nvPr>
        </p:nvSpPr>
        <p:spPr/>
        <p:txBody>
          <a:bodyPr/>
          <a:lstStyle/>
          <a:p>
            <a:pPr eaLnBrk="1" hangingPunct="1"/>
            <a:r>
              <a:rPr lang="en-US" dirty="0"/>
              <a:t>Protocol</a:t>
            </a:r>
          </a:p>
        </p:txBody>
      </p:sp>
      <p:sp>
        <p:nvSpPr>
          <p:cNvPr id="9" name="Rectangle 8"/>
          <p:cNvSpPr/>
          <p:nvPr/>
        </p:nvSpPr>
        <p:spPr>
          <a:xfrm>
            <a:off x="7538311" y="4672678"/>
            <a:ext cx="620683" cy="369332"/>
          </a:xfrm>
          <a:prstGeom prst="rect">
            <a:avLst/>
          </a:prstGeom>
        </p:spPr>
        <p:txBody>
          <a:bodyPr wrap="none">
            <a:spAutoFit/>
          </a:bodyPr>
          <a:lstStyle/>
          <a:p>
            <a:r>
              <a:rPr lang="en-US" dirty="0"/>
              <a:t>time</a:t>
            </a:r>
          </a:p>
        </p:txBody>
      </p:sp>
      <p:pic>
        <p:nvPicPr>
          <p:cNvPr id="10"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31971" b="32062"/>
          <a:stretch/>
        </p:blipFill>
        <p:spPr bwMode="auto">
          <a:xfrm>
            <a:off x="-555944" y="3604362"/>
            <a:ext cx="10301608"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p:nvPr/>
        </p:nvCxnSpPr>
        <p:spPr>
          <a:xfrm>
            <a:off x="385855" y="4672678"/>
            <a:ext cx="792088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465975" y="4139860"/>
            <a:ext cx="595035" cy="369332"/>
          </a:xfrm>
          <a:prstGeom prst="rect">
            <a:avLst/>
          </a:prstGeom>
        </p:spPr>
        <p:txBody>
          <a:bodyPr wrap="none">
            <a:spAutoFit/>
          </a:bodyPr>
          <a:lstStyle/>
          <a:p>
            <a:r>
              <a:rPr lang="en-US" dirty="0" err="1"/>
              <a:t>LSb</a:t>
            </a:r>
            <a:endParaRPr lang="en-US" dirty="0"/>
          </a:p>
        </p:txBody>
      </p:sp>
      <p:sp>
        <p:nvSpPr>
          <p:cNvPr id="7" name="Rectangle 6"/>
          <p:cNvSpPr/>
          <p:nvPr/>
        </p:nvSpPr>
        <p:spPr>
          <a:xfrm>
            <a:off x="6722559" y="4139860"/>
            <a:ext cx="659155" cy="369332"/>
          </a:xfrm>
          <a:prstGeom prst="rect">
            <a:avLst/>
          </a:prstGeom>
        </p:spPr>
        <p:txBody>
          <a:bodyPr wrap="none">
            <a:spAutoFit/>
          </a:bodyPr>
          <a:lstStyle/>
          <a:p>
            <a:r>
              <a:rPr lang="en-US" dirty="0" err="1"/>
              <a:t>MSb</a:t>
            </a:r>
            <a:endParaRPr lang="en-US" dirty="0"/>
          </a:p>
        </p:txBody>
      </p:sp>
      <p:sp>
        <p:nvSpPr>
          <p:cNvPr id="12" name="Rectangle 11"/>
          <p:cNvSpPr/>
          <p:nvPr/>
        </p:nvSpPr>
        <p:spPr>
          <a:xfrm>
            <a:off x="-113410" y="2514933"/>
            <a:ext cx="5220581" cy="523220"/>
          </a:xfrm>
          <a:prstGeom prst="rect">
            <a:avLst/>
          </a:prstGeom>
        </p:spPr>
        <p:txBody>
          <a:bodyPr wrap="square">
            <a:spAutoFit/>
          </a:bodyPr>
          <a:lstStyle/>
          <a:p>
            <a:r>
              <a:rPr lang="en-US" sz="2800" b="1" dirty="0"/>
              <a:t>Transmitter feeds the line</a:t>
            </a:r>
          </a:p>
        </p:txBody>
      </p:sp>
      <p:pic>
        <p:nvPicPr>
          <p:cNvPr id="13"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22600" r="71435" b="71493"/>
          <a:stretch/>
        </p:blipFill>
        <p:spPr bwMode="auto">
          <a:xfrm>
            <a:off x="1269170" y="3055673"/>
            <a:ext cx="791839" cy="513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11499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30C94A1-A61C-4872-BE15-2381622D916D}" type="slidenum">
              <a:rPr lang="he-IL" smtClean="0">
                <a:latin typeface="Arial Black" pitchFamily="34" charset="0"/>
              </a:rPr>
              <a:pPr eaLnBrk="1" hangingPunct="1"/>
              <a:t>49</a:t>
            </a:fld>
            <a:endParaRPr lang="en-US">
              <a:latin typeface="Arial Black" pitchFamily="34" charset="0"/>
            </a:endParaRPr>
          </a:p>
        </p:txBody>
      </p:sp>
      <p:sp>
        <p:nvSpPr>
          <p:cNvPr id="17411" name="Rectangle 2"/>
          <p:cNvSpPr>
            <a:spLocks noGrp="1" noChangeArrowheads="1"/>
          </p:cNvSpPr>
          <p:nvPr>
            <p:ph type="title"/>
          </p:nvPr>
        </p:nvSpPr>
        <p:spPr/>
        <p:txBody>
          <a:bodyPr/>
          <a:lstStyle/>
          <a:p>
            <a:pPr eaLnBrk="1" hangingPunct="1"/>
            <a:r>
              <a:rPr lang="en-US" dirty="0"/>
              <a:t>Protocol</a:t>
            </a:r>
          </a:p>
        </p:txBody>
      </p:sp>
      <p:pic>
        <p:nvPicPr>
          <p:cNvPr id="174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36" y="2492896"/>
            <a:ext cx="10301608" cy="18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731500" y="2034666"/>
            <a:ext cx="5076565" cy="523220"/>
          </a:xfrm>
          <a:prstGeom prst="rect">
            <a:avLst/>
          </a:prstGeom>
        </p:spPr>
        <p:txBody>
          <a:bodyPr wrap="square">
            <a:spAutoFit/>
          </a:bodyPr>
          <a:lstStyle/>
          <a:p>
            <a:pPr algn="l" rtl="0"/>
            <a:r>
              <a:rPr lang="en-US" sz="2800" b="1" dirty="0"/>
              <a:t>Receiver samples</a:t>
            </a:r>
          </a:p>
        </p:txBody>
      </p:sp>
      <mc:AlternateContent xmlns:mc="http://schemas.openxmlformats.org/markup-compatibility/2006" xmlns:a14="http://schemas.microsoft.com/office/drawing/2010/main">
        <mc:Choice Requires="a14">
          <p:sp>
            <p:nvSpPr>
              <p:cNvPr id="6" name="Rectangle 5"/>
              <p:cNvSpPr/>
              <p:nvPr/>
            </p:nvSpPr>
            <p:spPr>
              <a:xfrm>
                <a:off x="2651750" y="4593582"/>
                <a:ext cx="43293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𝑇</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𝑇𝑐𝑦𝑐𝑙𝑒</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𝑋</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𝑁</m:t>
                          </m:r>
                        </m:e>
                        <m:sub>
                          <m:r>
                            <a:rPr lang="en-US" i="1">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𝑇𝑐𝑦𝑐𝑙𝑒</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𝑋</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𝑏𝑖𝑡</m:t>
                          </m:r>
                        </m:sub>
                      </m:sSub>
                    </m:oMath>
                  </m:oMathPara>
                </a14:m>
                <a:endParaRPr lang="he-IL" dirty="0"/>
              </a:p>
            </p:txBody>
          </p:sp>
        </mc:Choice>
        <mc:Fallback xmlns="">
          <p:sp>
            <p:nvSpPr>
              <p:cNvPr id="6" name="Rectangle 5"/>
              <p:cNvSpPr>
                <a:spLocks noRot="1" noChangeAspect="1" noMove="1" noResize="1" noEditPoints="1" noAdjustHandles="1" noChangeArrowheads="1" noChangeShapeType="1" noTextEdit="1"/>
              </p:cNvSpPr>
              <p:nvPr/>
            </p:nvSpPr>
            <p:spPr>
              <a:xfrm>
                <a:off x="2651750" y="4593582"/>
                <a:ext cx="4329327" cy="369332"/>
              </a:xfrm>
              <a:prstGeom prst="rect">
                <a:avLst/>
              </a:prstGeom>
              <a:blipFill rotWithShape="0">
                <a:blip r:embed="rId4"/>
                <a:stretch>
                  <a:fillRect b="-15000"/>
                </a:stretch>
              </a:blipFill>
            </p:spPr>
            <p:txBody>
              <a:bodyPr/>
              <a:lstStyle/>
              <a:p>
                <a:r>
                  <a:rPr lang="he-IL">
                    <a:noFill/>
                  </a:rPr>
                  <a:t> </a:t>
                </a:r>
              </a:p>
            </p:txBody>
          </p:sp>
        </mc:Fallback>
      </mc:AlternateContent>
    </p:spTree>
    <p:extLst>
      <p:ext uri="{BB962C8B-B14F-4D97-AF65-F5344CB8AC3E}">
        <p14:creationId xmlns:p14="http://schemas.microsoft.com/office/powerpoint/2010/main" val="236900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3" name="Slide Number Placeholder 8"/>
          <p:cNvSpPr>
            <a:spLocks noGrp="1"/>
          </p:cNvSpPr>
          <p:nvPr>
            <p:ph type="sldNum" sz="quarter" idx="12"/>
          </p:nvPr>
        </p:nvSpPr>
        <p:spPr bwMode="auto">
          <a:noFill/>
          <a:ln>
            <a:miter lim="800000"/>
            <a:headEnd/>
            <a:tailEnd/>
          </a:ln>
        </p:spPr>
        <p:txBody>
          <a:bodyPr/>
          <a:lstStyle/>
          <a:p>
            <a:fld id="{D2FF7F36-9844-46A2-BC34-4CF04B0738A5}" type="slidenum">
              <a:rPr lang="he-IL" smtClean="0"/>
              <a:pPr/>
              <a:t>5</a:t>
            </a:fld>
            <a:endParaRPr lang="en-US"/>
          </a:p>
        </p:txBody>
      </p:sp>
      <p:sp>
        <p:nvSpPr>
          <p:cNvPr id="15370" name="Title 1"/>
          <p:cNvSpPr>
            <a:spLocks noGrp="1"/>
          </p:cNvSpPr>
          <p:nvPr>
            <p:ph type="title" idx="4294967295"/>
          </p:nvPr>
        </p:nvSpPr>
        <p:spPr>
          <a:xfrm>
            <a:off x="0" y="304800"/>
            <a:ext cx="8229600" cy="1143000"/>
          </a:xfrm>
        </p:spPr>
        <p:txBody>
          <a:bodyPr/>
          <a:lstStyle/>
          <a:p>
            <a:pPr algn="r" rtl="1" eaLnBrk="1" hangingPunct="1"/>
            <a:r>
              <a:rPr lang="he-IL" dirty="0"/>
              <a:t>מוטיבציה</a:t>
            </a:r>
            <a:endParaRPr lang="en-US" dirty="0"/>
          </a:p>
        </p:txBody>
      </p:sp>
      <p:pic>
        <p:nvPicPr>
          <p:cNvPr id="15371" name="Picture 2" descr="non-pipelined laundry"/>
          <p:cNvPicPr>
            <a:picLocks noChangeAspect="1" noChangeArrowheads="1"/>
          </p:cNvPicPr>
          <p:nvPr/>
        </p:nvPicPr>
        <p:blipFill>
          <a:blip r:embed="rId3" cstate="print"/>
          <a:srcRect/>
          <a:stretch>
            <a:fillRect/>
          </a:stretch>
        </p:blipFill>
        <p:spPr bwMode="auto">
          <a:xfrm>
            <a:off x="457200" y="1600200"/>
            <a:ext cx="4206875" cy="2936875"/>
          </a:xfrm>
          <a:prstGeom prst="rect">
            <a:avLst/>
          </a:prstGeom>
          <a:noFill/>
          <a:ln w="9525">
            <a:noFill/>
            <a:miter lim="800000"/>
            <a:headEnd/>
            <a:tailEnd/>
          </a:ln>
        </p:spPr>
      </p:pic>
      <p:cxnSp>
        <p:nvCxnSpPr>
          <p:cNvPr id="3" name="Straight Connector 2"/>
          <p:cNvCxnSpPr/>
          <p:nvPr/>
        </p:nvCxnSpPr>
        <p:spPr>
          <a:xfrm>
            <a:off x="4226355" y="2161635"/>
            <a:ext cx="0" cy="23754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73077" y="4537075"/>
            <a:ext cx="706555" cy="276999"/>
          </a:xfrm>
          <a:prstGeom prst="rect">
            <a:avLst/>
          </a:prstGeom>
          <a:noFill/>
        </p:spPr>
        <p:txBody>
          <a:bodyPr wrap="square" rtlCol="1">
            <a:spAutoFit/>
          </a:bodyPr>
          <a:lstStyle/>
          <a:p>
            <a:r>
              <a:rPr lang="en-US" sz="1200" b="1" dirty="0">
                <a:solidFill>
                  <a:srgbClr val="0070C0"/>
                </a:solidFill>
              </a:rPr>
              <a:t>T=270</a:t>
            </a:r>
            <a:endParaRPr lang="he-IL" sz="1200" b="1" dirty="0">
              <a:solidFill>
                <a:srgbClr val="0070C0"/>
              </a:solidFill>
            </a:endParaRPr>
          </a:p>
        </p:txBody>
      </p:sp>
      <p:sp>
        <p:nvSpPr>
          <p:cNvPr id="2" name="Rectangle 1"/>
          <p:cNvSpPr/>
          <p:nvPr/>
        </p:nvSpPr>
        <p:spPr>
          <a:xfrm>
            <a:off x="2651750" y="2102780"/>
            <a:ext cx="1843440" cy="26524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Rectangle 7"/>
          <p:cNvSpPr/>
          <p:nvPr/>
        </p:nvSpPr>
        <p:spPr>
          <a:xfrm>
            <a:off x="2567307" y="3489075"/>
            <a:ext cx="1843440" cy="1324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8910127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endParaRPr lang="he-IL" dirty="0"/>
          </a:p>
        </p:txBody>
      </p:sp>
      <p:sp>
        <p:nvSpPr>
          <p:cNvPr id="3" name="Content Placeholder 2"/>
          <p:cNvSpPr>
            <a:spLocks noGrp="1"/>
          </p:cNvSpPr>
          <p:nvPr>
            <p:ph idx="1"/>
          </p:nvPr>
        </p:nvSpPr>
        <p:spPr>
          <a:xfrm>
            <a:off x="822959" y="1845734"/>
            <a:ext cx="7543801" cy="1045596"/>
          </a:xfrm>
        </p:spPr>
        <p:txBody>
          <a:bodyPr/>
          <a:lstStyle/>
          <a:p>
            <a:pPr algn="l" rtl="0"/>
            <a:r>
              <a:rPr lang="en-US" dirty="0"/>
              <a:t>In a given system which works with the UART communication serial protocol, the transmitter’s frequency is 50MHz, and the receiver’s frequency is 100MHz. The requested transmission rate is 1MHz.</a:t>
            </a:r>
            <a:endParaRPr lang="he-IL" dirty="0"/>
          </a:p>
        </p:txBody>
      </p:sp>
      <p:sp>
        <p:nvSpPr>
          <p:cNvPr id="4" name="Slide Number Placeholder 3"/>
          <p:cNvSpPr>
            <a:spLocks noGrp="1"/>
          </p:cNvSpPr>
          <p:nvPr>
            <p:ph type="sldNum" sz="quarter" idx="12"/>
          </p:nvPr>
        </p:nvSpPr>
        <p:spPr/>
        <p:txBody>
          <a:bodyPr/>
          <a:lstStyle/>
          <a:p>
            <a:pPr>
              <a:defRPr/>
            </a:pPr>
            <a:fld id="{A9076CA7-E463-48D6-BF84-8E148494E07B}" type="slidenum">
              <a:rPr lang="he-IL" smtClean="0"/>
              <a:pPr>
                <a:defRPr/>
              </a:pPr>
              <a:t>50</a:t>
            </a:fld>
            <a:endParaRPr lang="en-US"/>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822958" y="2998791"/>
                <a:ext cx="7543801" cy="737449"/>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rtl="0" fontAlgn="auto"/>
                <a:r>
                  <a:rPr lang="en-US" dirty="0"/>
                  <a:t>A. How many clock cycles should the </a:t>
                </a:r>
                <a:r>
                  <a:rPr lang="en-US" b="1" u="sng" dirty="0"/>
                  <a:t>transmitter</a:t>
                </a:r>
                <a:r>
                  <a:rPr lang="en-US" dirty="0"/>
                  <a:t> transmit every bit (how many transmitter clock cycles fit in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𝑻</m:t>
                        </m:r>
                      </m:e>
                      <m:sub>
                        <m:r>
                          <a:rPr lang="en-US" i="1" dirty="0" smtClean="0">
                            <a:latin typeface="Cambria Math" panose="02040503050406030204" pitchFamily="18" charset="0"/>
                          </a:rPr>
                          <m:t>𝒃𝒊𝒕</m:t>
                        </m:r>
                      </m:sub>
                    </m:sSub>
                  </m:oMath>
                </a14:m>
                <a:r>
                  <a:rPr lang="en-US" dirty="0"/>
                  <a:t>)? </a:t>
                </a:r>
                <a:endParaRPr lang="he-IL"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822958" y="2998791"/>
                <a:ext cx="7543801" cy="737449"/>
              </a:xfrm>
              <a:prstGeom prst="rect">
                <a:avLst/>
              </a:prstGeom>
              <a:blipFill rotWithShape="0">
                <a:blip r:embed="rId2"/>
                <a:stretch>
                  <a:fillRect l="-808" t="-9091" b="-1653"/>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822958" y="3723458"/>
                <a:ext cx="7543801" cy="737449"/>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rtl="0" fontAlgn="auto"/>
                <a:r>
                  <a:rPr lang="en-US" dirty="0"/>
                  <a:t>B. How many clock cycles should the </a:t>
                </a:r>
                <a:r>
                  <a:rPr lang="en-US" b="1" u="sng" dirty="0"/>
                  <a:t>receiver</a:t>
                </a:r>
                <a:r>
                  <a:rPr lang="en-US" dirty="0"/>
                  <a:t> wait between each sample (how many receiver clock cycles fit in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𝑻</m:t>
                        </m:r>
                      </m:e>
                      <m:sub>
                        <m:r>
                          <a:rPr lang="en-US" i="1" dirty="0">
                            <a:latin typeface="Cambria Math" panose="02040503050406030204" pitchFamily="18" charset="0"/>
                          </a:rPr>
                          <m:t>𝒃𝒊𝒕</m:t>
                        </m:r>
                      </m:sub>
                    </m:sSub>
                  </m:oMath>
                </a14:m>
                <a:r>
                  <a:rPr lang="en-US" dirty="0"/>
                  <a:t>)? </a:t>
                </a:r>
                <a:endParaRPr lang="he-IL"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822958" y="3723458"/>
                <a:ext cx="7543801" cy="737449"/>
              </a:xfrm>
              <a:prstGeom prst="rect">
                <a:avLst/>
              </a:prstGeom>
              <a:blipFill rotWithShape="0">
                <a:blip r:embed="rId3"/>
                <a:stretch>
                  <a:fillRect l="-808" t="-9091" b="-1653"/>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267699" y="4696365"/>
                <a:ext cx="441657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𝑁</m:t>
                          </m:r>
                        </m:e>
                        <m:sub>
                          <m:r>
                            <a:rPr lang="en-US" i="1">
                              <a:solidFill>
                                <a:srgbClr val="002060"/>
                              </a:solidFill>
                              <a:latin typeface="Cambria Math" panose="02040503050406030204" pitchFamily="18" charset="0"/>
                            </a:rPr>
                            <m:t>𝑇</m:t>
                          </m:r>
                        </m:sub>
                      </m:sSub>
                      <m:r>
                        <a:rPr lang="en-US" i="1">
                          <a:solidFill>
                            <a:srgbClr val="002060"/>
                          </a:solidFill>
                          <a:latin typeface="Cambria Math" panose="02040503050406030204" pitchFamily="18" charset="0"/>
                          <a:ea typeface="Cambria Math" panose="02040503050406030204" pitchFamily="18" charset="0"/>
                        </a:rPr>
                        <m:t>∙</m:t>
                      </m:r>
                      <m:r>
                        <a:rPr lang="en-US" i="1">
                          <a:solidFill>
                            <a:srgbClr val="002060"/>
                          </a:solidFill>
                          <a:latin typeface="Cambria Math" panose="02040503050406030204" pitchFamily="18" charset="0"/>
                          <a:ea typeface="Cambria Math" panose="02040503050406030204" pitchFamily="18" charset="0"/>
                        </a:rPr>
                        <m:t>𝑇𝑐𝑦𝑐𝑙𝑒</m:t>
                      </m:r>
                      <m:d>
                        <m:dPr>
                          <m:ctrlPr>
                            <a:rPr lang="en-US" i="1">
                              <a:solidFill>
                                <a:srgbClr val="002060"/>
                              </a:solidFill>
                              <a:latin typeface="Cambria Math" panose="02040503050406030204" pitchFamily="18" charset="0"/>
                              <a:ea typeface="Cambria Math" panose="02040503050406030204" pitchFamily="18" charset="0"/>
                            </a:rPr>
                          </m:ctrlPr>
                        </m:dPr>
                        <m:e>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𝑇</m:t>
                              </m:r>
                            </m:e>
                            <m:sub>
                              <m:r>
                                <a:rPr lang="en-US" i="1">
                                  <a:solidFill>
                                    <a:srgbClr val="002060"/>
                                  </a:solidFill>
                                  <a:latin typeface="Cambria Math" panose="02040503050406030204" pitchFamily="18" charset="0"/>
                                  <a:ea typeface="Cambria Math" panose="02040503050406030204" pitchFamily="18" charset="0"/>
                                </a:rPr>
                                <m:t>𝑋</m:t>
                              </m:r>
                            </m:sub>
                          </m:sSub>
                        </m:e>
                      </m:d>
                      <m:r>
                        <a:rPr lang="en-US" b="0" i="1" smtClean="0">
                          <a:solidFill>
                            <a:srgbClr val="002060"/>
                          </a:solidFill>
                          <a:latin typeface="Cambria Math" panose="02040503050406030204" pitchFamily="18" charset="0"/>
                          <a:ea typeface="Cambria Math" panose="02040503050406030204" pitchFamily="18" charset="0"/>
                        </a:rPr>
                        <m:t>=</m:t>
                      </m:r>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𝑁</m:t>
                          </m:r>
                        </m:e>
                        <m:sub>
                          <m:r>
                            <a:rPr lang="en-US" i="1">
                              <a:solidFill>
                                <a:srgbClr val="002060"/>
                              </a:solidFill>
                              <a:latin typeface="Cambria Math" panose="02040503050406030204" pitchFamily="18" charset="0"/>
                              <a:ea typeface="Cambria Math" panose="02040503050406030204" pitchFamily="18" charset="0"/>
                            </a:rPr>
                            <m:t>𝑅</m:t>
                          </m:r>
                        </m:sub>
                      </m:sSub>
                      <m:r>
                        <a:rPr lang="en-US" i="1">
                          <a:solidFill>
                            <a:srgbClr val="002060"/>
                          </a:solidFill>
                          <a:latin typeface="Cambria Math" panose="02040503050406030204" pitchFamily="18" charset="0"/>
                          <a:ea typeface="Cambria Math" panose="02040503050406030204" pitchFamily="18" charset="0"/>
                        </a:rPr>
                        <m:t>∙</m:t>
                      </m:r>
                      <m:r>
                        <a:rPr lang="en-US" i="1">
                          <a:solidFill>
                            <a:srgbClr val="002060"/>
                          </a:solidFill>
                          <a:latin typeface="Cambria Math" panose="02040503050406030204" pitchFamily="18" charset="0"/>
                          <a:ea typeface="Cambria Math" panose="02040503050406030204" pitchFamily="18" charset="0"/>
                        </a:rPr>
                        <m:t>𝑇𝑐𝑦𝑐𝑙𝑒</m:t>
                      </m:r>
                      <m:d>
                        <m:dPr>
                          <m:ctrlPr>
                            <a:rPr lang="en-US" i="1">
                              <a:solidFill>
                                <a:srgbClr val="002060"/>
                              </a:solidFill>
                              <a:latin typeface="Cambria Math" panose="02040503050406030204" pitchFamily="18" charset="0"/>
                              <a:ea typeface="Cambria Math" panose="02040503050406030204" pitchFamily="18" charset="0"/>
                            </a:rPr>
                          </m:ctrlPr>
                        </m:dPr>
                        <m:e>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𝑅</m:t>
                              </m:r>
                            </m:e>
                            <m:sub>
                              <m:r>
                                <a:rPr lang="en-US" i="1">
                                  <a:solidFill>
                                    <a:srgbClr val="002060"/>
                                  </a:solidFill>
                                  <a:latin typeface="Cambria Math" panose="02040503050406030204" pitchFamily="18" charset="0"/>
                                  <a:ea typeface="Cambria Math" panose="02040503050406030204" pitchFamily="18" charset="0"/>
                                </a:rPr>
                                <m:t>𝑋</m:t>
                              </m:r>
                            </m:sub>
                          </m:sSub>
                        </m:e>
                      </m:d>
                      <m:r>
                        <a:rPr lang="en-US" b="0" i="1" smtClean="0">
                          <a:solidFill>
                            <a:srgbClr val="002060"/>
                          </a:solidFill>
                          <a:latin typeface="Cambria Math" panose="02040503050406030204" pitchFamily="18" charset="0"/>
                          <a:ea typeface="Cambria Math" panose="02040503050406030204" pitchFamily="18" charset="0"/>
                        </a:rPr>
                        <m:t>=</m:t>
                      </m:r>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𝑇</m:t>
                          </m:r>
                        </m:e>
                        <m:sub>
                          <m:r>
                            <a:rPr lang="en-US" i="1">
                              <a:solidFill>
                                <a:srgbClr val="002060"/>
                              </a:solidFill>
                              <a:latin typeface="Cambria Math" panose="02040503050406030204" pitchFamily="18" charset="0"/>
                              <a:ea typeface="Cambria Math" panose="02040503050406030204" pitchFamily="18" charset="0"/>
                            </a:rPr>
                            <m:t>𝑏𝑖𝑡</m:t>
                          </m:r>
                        </m:sub>
                      </m:sSub>
                    </m:oMath>
                  </m:oMathPara>
                </a14:m>
                <a:endParaRPr lang="he-IL" dirty="0">
                  <a:solidFill>
                    <a:srgbClr val="00206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2267699" y="4696365"/>
                <a:ext cx="4416575" cy="369332"/>
              </a:xfrm>
              <a:prstGeom prst="rect">
                <a:avLst/>
              </a:prstGeom>
              <a:blipFill rotWithShape="0">
                <a:blip r:embed="rId4"/>
                <a:stretch>
                  <a:fillRect b="-14754"/>
                </a:stretch>
              </a:blipFill>
            </p:spPr>
            <p:txBody>
              <a:bodyPr/>
              <a:lstStyle/>
              <a:p>
                <a:r>
                  <a:rPr lang="he-IL">
                    <a:noFill/>
                  </a:rPr>
                  <a:t> </a:t>
                </a:r>
              </a:p>
            </p:txBody>
          </p:sp>
        </mc:Fallback>
      </mc:AlternateContent>
    </p:spTree>
    <p:extLst>
      <p:ext uri="{BB962C8B-B14F-4D97-AF65-F5344CB8AC3E}">
        <p14:creationId xmlns:p14="http://schemas.microsoft.com/office/powerpoint/2010/main" val="423436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endParaRPr lang="he-IL" dirty="0"/>
          </a:p>
        </p:txBody>
      </p:sp>
      <p:sp>
        <p:nvSpPr>
          <p:cNvPr id="3" name="Content Placeholder 2"/>
          <p:cNvSpPr>
            <a:spLocks noGrp="1"/>
          </p:cNvSpPr>
          <p:nvPr>
            <p:ph idx="1"/>
          </p:nvPr>
        </p:nvSpPr>
        <p:spPr>
          <a:xfrm>
            <a:off x="822959" y="1845734"/>
            <a:ext cx="7543801" cy="1045596"/>
          </a:xfrm>
        </p:spPr>
        <p:txBody>
          <a:bodyPr/>
          <a:lstStyle/>
          <a:p>
            <a:pPr algn="l" rtl="0"/>
            <a:r>
              <a:rPr lang="en-US" dirty="0"/>
              <a:t>In a given system which works with the UART communication serial protocol, the transmitter’s frequency is 50MHz, and the receiver’s frequency is 100MHz. The requested transmission rate is 1MHz.</a:t>
            </a:r>
            <a:endParaRPr lang="he-IL" dirty="0"/>
          </a:p>
        </p:txBody>
      </p:sp>
      <p:sp>
        <p:nvSpPr>
          <p:cNvPr id="4" name="Slide Number Placeholder 3"/>
          <p:cNvSpPr>
            <a:spLocks noGrp="1"/>
          </p:cNvSpPr>
          <p:nvPr>
            <p:ph type="sldNum" sz="quarter" idx="12"/>
          </p:nvPr>
        </p:nvSpPr>
        <p:spPr/>
        <p:txBody>
          <a:bodyPr/>
          <a:lstStyle/>
          <a:p>
            <a:pPr>
              <a:defRPr/>
            </a:pPr>
            <a:fld id="{A9076CA7-E463-48D6-BF84-8E148494E07B}" type="slidenum">
              <a:rPr lang="he-IL" smtClean="0"/>
              <a:pPr>
                <a:defRPr/>
              </a:pPr>
              <a:t>51</a:t>
            </a:fld>
            <a:endParaRPr lang="en-US"/>
          </a:p>
        </p:txBody>
      </p:sp>
      <mc:AlternateContent xmlns:mc="http://schemas.openxmlformats.org/markup-compatibility/2006" xmlns:a14="http://schemas.microsoft.com/office/drawing/2010/main">
        <mc:Choice Requires="a14">
          <p:sp>
            <p:nvSpPr>
              <p:cNvPr id="8" name="Rectangle 7"/>
              <p:cNvSpPr/>
              <p:nvPr/>
            </p:nvSpPr>
            <p:spPr>
              <a:xfrm>
                <a:off x="2146255" y="2999703"/>
                <a:ext cx="4230779"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𝑁</m:t>
                          </m:r>
                        </m:e>
                        <m:sub>
                          <m:r>
                            <a:rPr lang="en-US" i="1">
                              <a:solidFill>
                                <a:srgbClr val="002060"/>
                              </a:solidFill>
                              <a:latin typeface="Cambria Math" panose="02040503050406030204" pitchFamily="18" charset="0"/>
                            </a:rPr>
                            <m:t>𝑇</m:t>
                          </m:r>
                        </m:sub>
                      </m:sSub>
                      <m:r>
                        <a:rPr lang="en-US" i="1">
                          <a:solidFill>
                            <a:srgbClr val="002060"/>
                          </a:solidFill>
                          <a:latin typeface="Cambria Math" panose="02040503050406030204" pitchFamily="18" charset="0"/>
                          <a:ea typeface="Cambria Math" panose="02040503050406030204" pitchFamily="18" charset="0"/>
                        </a:rPr>
                        <m:t>∙</m:t>
                      </m:r>
                      <m:r>
                        <a:rPr lang="en-US" i="1">
                          <a:solidFill>
                            <a:srgbClr val="002060"/>
                          </a:solidFill>
                          <a:latin typeface="Cambria Math" panose="02040503050406030204" pitchFamily="18" charset="0"/>
                          <a:ea typeface="Cambria Math" panose="02040503050406030204" pitchFamily="18" charset="0"/>
                        </a:rPr>
                        <m:t>𝑇𝑐𝑦𝑐𝑙𝑒</m:t>
                      </m:r>
                      <m:d>
                        <m:dPr>
                          <m:ctrlPr>
                            <a:rPr lang="en-US" i="1">
                              <a:solidFill>
                                <a:srgbClr val="002060"/>
                              </a:solidFill>
                              <a:latin typeface="Cambria Math" panose="02040503050406030204" pitchFamily="18" charset="0"/>
                              <a:ea typeface="Cambria Math" panose="02040503050406030204" pitchFamily="18" charset="0"/>
                            </a:rPr>
                          </m:ctrlPr>
                        </m:dPr>
                        <m:e>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𝑇</m:t>
                              </m:r>
                            </m:e>
                            <m:sub>
                              <m:r>
                                <a:rPr lang="en-US" i="1">
                                  <a:solidFill>
                                    <a:srgbClr val="002060"/>
                                  </a:solidFill>
                                  <a:latin typeface="Cambria Math" panose="02040503050406030204" pitchFamily="18" charset="0"/>
                                  <a:ea typeface="Cambria Math" panose="02040503050406030204" pitchFamily="18" charset="0"/>
                                </a:rPr>
                                <m:t>𝑋</m:t>
                              </m:r>
                            </m:sub>
                          </m:sSub>
                        </m:e>
                      </m:d>
                      <m:r>
                        <a:rPr lang="en-US" b="0" i="1" smtClean="0">
                          <a:solidFill>
                            <a:srgbClr val="002060"/>
                          </a:solidFill>
                          <a:latin typeface="Cambria Math" panose="02040503050406030204" pitchFamily="18" charset="0"/>
                          <a:ea typeface="Cambria Math" panose="02040503050406030204" pitchFamily="18" charset="0"/>
                        </a:rPr>
                        <m:t>=</m:t>
                      </m:r>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𝑁</m:t>
                          </m:r>
                        </m:e>
                        <m:sub>
                          <m:r>
                            <a:rPr lang="en-US" i="1">
                              <a:solidFill>
                                <a:srgbClr val="002060"/>
                              </a:solidFill>
                              <a:latin typeface="Cambria Math" panose="02040503050406030204" pitchFamily="18" charset="0"/>
                              <a:ea typeface="Cambria Math" panose="02040503050406030204" pitchFamily="18" charset="0"/>
                            </a:rPr>
                            <m:t>𝑅</m:t>
                          </m:r>
                        </m:sub>
                      </m:sSub>
                      <m:r>
                        <a:rPr lang="en-US" i="1">
                          <a:solidFill>
                            <a:srgbClr val="002060"/>
                          </a:solidFill>
                          <a:latin typeface="Cambria Math" panose="02040503050406030204" pitchFamily="18" charset="0"/>
                          <a:ea typeface="Cambria Math" panose="02040503050406030204" pitchFamily="18" charset="0"/>
                        </a:rPr>
                        <m:t>∙</m:t>
                      </m:r>
                      <m:r>
                        <a:rPr lang="en-US" i="1">
                          <a:solidFill>
                            <a:srgbClr val="002060"/>
                          </a:solidFill>
                          <a:latin typeface="Cambria Math" panose="02040503050406030204" pitchFamily="18" charset="0"/>
                          <a:ea typeface="Cambria Math" panose="02040503050406030204" pitchFamily="18" charset="0"/>
                        </a:rPr>
                        <m:t>𝑇𝑐𝑦𝑐𝑙𝑒</m:t>
                      </m:r>
                      <m:d>
                        <m:dPr>
                          <m:ctrlPr>
                            <a:rPr lang="en-US" i="1">
                              <a:solidFill>
                                <a:srgbClr val="002060"/>
                              </a:solidFill>
                              <a:latin typeface="Cambria Math" panose="02040503050406030204" pitchFamily="18" charset="0"/>
                              <a:ea typeface="Cambria Math" panose="02040503050406030204" pitchFamily="18" charset="0"/>
                            </a:rPr>
                          </m:ctrlPr>
                        </m:dPr>
                        <m:e>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𝑅</m:t>
                              </m:r>
                            </m:e>
                            <m:sub>
                              <m:r>
                                <a:rPr lang="en-US" i="1">
                                  <a:solidFill>
                                    <a:srgbClr val="002060"/>
                                  </a:solidFill>
                                  <a:latin typeface="Cambria Math" panose="02040503050406030204" pitchFamily="18" charset="0"/>
                                  <a:ea typeface="Cambria Math" panose="02040503050406030204" pitchFamily="18" charset="0"/>
                                </a:rPr>
                                <m:t>𝑋</m:t>
                              </m:r>
                            </m:sub>
                          </m:sSub>
                        </m:e>
                      </m:d>
                      <m:r>
                        <a:rPr lang="en-US" b="0" i="1" smtClean="0">
                          <a:solidFill>
                            <a:srgbClr val="002060"/>
                          </a:solidFill>
                          <a:latin typeface="Cambria Math" panose="02040503050406030204" pitchFamily="18" charset="0"/>
                          <a:ea typeface="Cambria Math" panose="02040503050406030204" pitchFamily="18" charset="0"/>
                        </a:rPr>
                        <m:t>=</m:t>
                      </m:r>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𝑇</m:t>
                          </m:r>
                        </m:e>
                        <m:sub>
                          <m:r>
                            <a:rPr lang="en-US" i="1">
                              <a:solidFill>
                                <a:srgbClr val="002060"/>
                              </a:solidFill>
                              <a:latin typeface="Cambria Math" panose="02040503050406030204" pitchFamily="18" charset="0"/>
                              <a:ea typeface="Cambria Math" panose="02040503050406030204" pitchFamily="18" charset="0"/>
                            </a:rPr>
                            <m:t>𝑏𝑖𝑡</m:t>
                          </m:r>
                        </m:sub>
                      </m:sSub>
                    </m:oMath>
                  </m:oMathPara>
                </a14:m>
                <a:endParaRPr lang="he-IL" dirty="0">
                  <a:solidFill>
                    <a:srgbClr val="00206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2146255" y="2999703"/>
                <a:ext cx="4230779" cy="369332"/>
              </a:xfrm>
              <a:prstGeom prst="rect">
                <a:avLst/>
              </a:prstGeom>
              <a:blipFill rotWithShape="0">
                <a:blip r:embed="rId2"/>
                <a:stretch>
                  <a:fillRect b="-14754"/>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69905" y="3582620"/>
                <a:ext cx="5072030" cy="923330"/>
              </a:xfrm>
              <a:prstGeom prst="rect">
                <a:avLst/>
              </a:prstGeom>
              <a:noFill/>
            </p:spPr>
            <p:txBody>
              <a:bodyPr wrap="none" rtlCol="1">
                <a:spAutoFit/>
              </a:bodyPr>
              <a:lstStyle/>
              <a:p>
                <a:pPr/>
                <a14:m>
                  <m:oMathPara xmlns:m="http://schemas.openxmlformats.org/officeDocument/2006/math">
                    <m:oMathParaPr>
                      <m:jc m:val="left"/>
                    </m:oMathParaPr>
                    <m:oMath xmlns:m="http://schemas.openxmlformats.org/officeDocument/2006/math">
                      <m:r>
                        <a:rPr lang="en-US" b="0" i="1" smtClean="0">
                          <a:solidFill>
                            <a:srgbClr val="002060"/>
                          </a:solidFill>
                          <a:latin typeface="Cambria Math" panose="02040503050406030204" pitchFamily="18" charset="0"/>
                        </a:rPr>
                        <m:t>𝑅𝑒𝑞𝑢𝑒𝑠𝑡𝑒𝑑</m:t>
                      </m:r>
                      <m:r>
                        <a:rPr lang="en-US" b="0" i="1" smtClean="0">
                          <a:solidFill>
                            <a:srgbClr val="002060"/>
                          </a:solidFill>
                          <a:latin typeface="Cambria Math" panose="02040503050406030204" pitchFamily="18" charset="0"/>
                        </a:rPr>
                        <m:t> </m:t>
                      </m:r>
                      <m:r>
                        <a:rPr lang="en-US" b="0" i="1" smtClean="0">
                          <a:solidFill>
                            <a:srgbClr val="002060"/>
                          </a:solidFill>
                          <a:latin typeface="Cambria Math" panose="02040503050406030204" pitchFamily="18" charset="0"/>
                        </a:rPr>
                        <m:t>𝑇𝑟𝑎𝑛𝑠</m:t>
                      </m:r>
                      <m:r>
                        <a:rPr lang="en-US" b="0" i="1" smtClean="0">
                          <a:solidFill>
                            <a:srgbClr val="002060"/>
                          </a:solidFill>
                          <a:latin typeface="Cambria Math" panose="02040503050406030204" pitchFamily="18" charset="0"/>
                        </a:rPr>
                        <m:t> </m:t>
                      </m:r>
                      <m:r>
                        <a:rPr lang="en-US" b="0" i="1" smtClean="0">
                          <a:solidFill>
                            <a:srgbClr val="002060"/>
                          </a:solidFill>
                          <a:latin typeface="Cambria Math" panose="02040503050406030204" pitchFamily="18" charset="0"/>
                        </a:rPr>
                        <m:t>𝑟𝑎𝑡𝑒</m:t>
                      </m:r>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1</m:t>
                      </m:r>
                      <m:r>
                        <a:rPr lang="en-US" b="0" i="1" smtClean="0">
                          <a:solidFill>
                            <a:srgbClr val="002060"/>
                          </a:solidFill>
                          <a:latin typeface="Cambria Math" panose="02040503050406030204" pitchFamily="18" charset="0"/>
                        </a:rPr>
                        <m:t>𝑀𝐻𝑧</m:t>
                      </m:r>
                      <m:r>
                        <a:rPr lang="en-US" b="0" i="1" smtClean="0">
                          <a:solidFill>
                            <a:srgbClr val="002060"/>
                          </a:solidFill>
                          <a:latin typeface="Cambria Math" panose="02040503050406030204" pitchFamily="18" charset="0"/>
                        </a:rPr>
                        <m:t> ⇒ </m:t>
                      </m:r>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a:rPr>
                            <m:t>𝑇</m:t>
                          </m:r>
                        </m:e>
                        <m:sub>
                          <m:r>
                            <a:rPr lang="en-US" b="0" i="1" smtClean="0">
                              <a:solidFill>
                                <a:srgbClr val="002060"/>
                              </a:solidFill>
                              <a:latin typeface="Cambria Math"/>
                            </a:rPr>
                            <m:t>𝑏𝑖𝑡</m:t>
                          </m:r>
                        </m:sub>
                      </m:sSub>
                      <m:r>
                        <a:rPr lang="en-US" b="0" i="1" smtClean="0">
                          <a:solidFill>
                            <a:srgbClr val="002060"/>
                          </a:solidFill>
                          <a:latin typeface="Cambria Math"/>
                        </a:rPr>
                        <m:t>=</m:t>
                      </m:r>
                      <m:r>
                        <a:rPr lang="en-US" b="0" i="1" smtClean="0">
                          <a:solidFill>
                            <a:srgbClr val="002060"/>
                          </a:solidFill>
                          <a:latin typeface="Cambria Math" panose="02040503050406030204" pitchFamily="18" charset="0"/>
                        </a:rPr>
                        <m:t>1</m:t>
                      </m:r>
                      <m:r>
                        <a:rPr lang="en-US" b="0" i="1" smtClean="0">
                          <a:solidFill>
                            <a:srgbClr val="002060"/>
                          </a:solidFill>
                          <a:latin typeface="Cambria Math"/>
                        </a:rPr>
                        <m:t> </m:t>
                      </m:r>
                      <m:r>
                        <a:rPr lang="en-US" b="0" i="1" smtClean="0">
                          <a:solidFill>
                            <a:srgbClr val="002060"/>
                          </a:solidFill>
                          <a:latin typeface="Cambria Math"/>
                          <a:ea typeface="Cambria Math"/>
                        </a:rPr>
                        <m:t>𝜇</m:t>
                      </m:r>
                      <m:r>
                        <a:rPr lang="en-US" b="0" i="1" smtClean="0">
                          <a:solidFill>
                            <a:srgbClr val="002060"/>
                          </a:solidFill>
                          <a:latin typeface="Cambria Math"/>
                          <a:ea typeface="Cambria Math"/>
                        </a:rPr>
                        <m:t> </m:t>
                      </m:r>
                      <m:r>
                        <a:rPr lang="en-US" b="0" i="1" smtClean="0">
                          <a:solidFill>
                            <a:srgbClr val="002060"/>
                          </a:solidFill>
                          <a:latin typeface="Cambria Math"/>
                          <a:ea typeface="Cambria Math"/>
                        </a:rPr>
                        <m:t>𝑆𝑒𝑐</m:t>
                      </m:r>
                      <m:r>
                        <a:rPr lang="en-US" b="0" i="1" smtClean="0">
                          <a:solidFill>
                            <a:srgbClr val="002060"/>
                          </a:solidFill>
                          <a:latin typeface="Cambria Math" panose="02040503050406030204" pitchFamily="18" charset="0"/>
                          <a:ea typeface="Cambria Math"/>
                        </a:rPr>
                        <m:t> </m:t>
                      </m:r>
                    </m:oMath>
                  </m:oMathPara>
                </a14:m>
                <a:endParaRPr lang="en-US" b="0" dirty="0">
                  <a:solidFill>
                    <a:srgbClr val="002060"/>
                  </a:solidFill>
                  <a:ea typeface="Cambria Math"/>
                </a:endParaRPr>
              </a:p>
              <a:p>
                <a:pPr/>
                <a14:m>
                  <m:oMathPara xmlns:m="http://schemas.openxmlformats.org/officeDocument/2006/math">
                    <m:oMathParaPr>
                      <m:jc m:val="left"/>
                    </m:oMathParaPr>
                    <m:oMath xmlns:m="http://schemas.openxmlformats.org/officeDocument/2006/math">
                      <m:r>
                        <a:rPr lang="en-US" i="1" dirty="0">
                          <a:solidFill>
                            <a:srgbClr val="002060"/>
                          </a:solidFill>
                          <a:latin typeface="Cambria Math" panose="02040503050406030204" pitchFamily="18" charset="0"/>
                        </a:rPr>
                        <m:t>𝑇𝑥</m:t>
                      </m:r>
                      <m:r>
                        <a:rPr lang="en-US" i="1" dirty="0">
                          <a:solidFill>
                            <a:srgbClr val="002060"/>
                          </a:solidFill>
                          <a:latin typeface="Cambria Math" panose="02040503050406030204" pitchFamily="18" charset="0"/>
                        </a:rPr>
                        <m:t>:</m:t>
                      </m:r>
                      <m:r>
                        <a:rPr lang="en-US" i="1" dirty="0">
                          <a:solidFill>
                            <a:srgbClr val="002060"/>
                          </a:solidFill>
                          <a:latin typeface="Cambria Math" panose="02040503050406030204" pitchFamily="18" charset="0"/>
                        </a:rPr>
                        <m:t>50</m:t>
                      </m:r>
                      <m:r>
                        <a:rPr lang="en-US" i="1" dirty="0">
                          <a:solidFill>
                            <a:srgbClr val="002060"/>
                          </a:solidFill>
                          <a:latin typeface="Cambria Math" panose="02040503050406030204" pitchFamily="18" charset="0"/>
                        </a:rPr>
                        <m:t>𝑀𝐻𝑧</m:t>
                      </m:r>
                      <m:r>
                        <a:rPr lang="en-US" i="1" dirty="0">
                          <a:solidFill>
                            <a:srgbClr val="002060"/>
                          </a:solidFill>
                          <a:latin typeface="Cambria Math" panose="02040503050406030204" pitchFamily="18" charset="0"/>
                          <a:sym typeface="Wingdings" panose="05000000000000000000" pitchFamily="2" charset="2"/>
                        </a:rPr>
                        <m:t>⇒</m:t>
                      </m:r>
                      <m:r>
                        <a:rPr lang="en-US" i="1">
                          <a:solidFill>
                            <a:srgbClr val="002060"/>
                          </a:solidFill>
                          <a:latin typeface="Cambria Math" panose="02040503050406030204" pitchFamily="18" charset="0"/>
                          <a:ea typeface="Cambria Math" panose="02040503050406030204" pitchFamily="18" charset="0"/>
                        </a:rPr>
                        <m:t>𝑇𝑐𝑦𝑐𝑙𝑒</m:t>
                      </m:r>
                      <m:d>
                        <m:dPr>
                          <m:ctrlPr>
                            <a:rPr lang="en-US" i="1">
                              <a:solidFill>
                                <a:srgbClr val="002060"/>
                              </a:solidFill>
                              <a:latin typeface="Cambria Math" panose="02040503050406030204" pitchFamily="18" charset="0"/>
                              <a:ea typeface="Cambria Math" panose="02040503050406030204" pitchFamily="18" charset="0"/>
                            </a:rPr>
                          </m:ctrlPr>
                        </m:dPr>
                        <m:e>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𝑇</m:t>
                              </m:r>
                            </m:e>
                            <m:sub>
                              <m:r>
                                <a:rPr lang="en-US" i="1">
                                  <a:solidFill>
                                    <a:srgbClr val="002060"/>
                                  </a:solidFill>
                                  <a:latin typeface="Cambria Math" panose="02040503050406030204" pitchFamily="18" charset="0"/>
                                  <a:ea typeface="Cambria Math" panose="02040503050406030204" pitchFamily="18" charset="0"/>
                                </a:rPr>
                                <m:t>𝑋</m:t>
                              </m:r>
                            </m:sub>
                          </m:sSub>
                        </m:e>
                      </m:d>
                      <m:r>
                        <a:rPr lang="en-US" i="1" dirty="0">
                          <a:solidFill>
                            <a:srgbClr val="002060"/>
                          </a:solidFill>
                          <a:latin typeface="Cambria Math" panose="02040503050406030204" pitchFamily="18" charset="0"/>
                          <a:sym typeface="Wingdings" panose="05000000000000000000" pitchFamily="2" charset="2"/>
                        </a:rPr>
                        <m:t>=</m:t>
                      </m:r>
                      <m:r>
                        <a:rPr lang="en-US" i="1" dirty="0">
                          <a:solidFill>
                            <a:srgbClr val="002060"/>
                          </a:solidFill>
                          <a:latin typeface="Cambria Math" panose="02040503050406030204" pitchFamily="18" charset="0"/>
                          <a:sym typeface="Wingdings" panose="05000000000000000000" pitchFamily="2" charset="2"/>
                        </a:rPr>
                        <m:t>20</m:t>
                      </m:r>
                      <m:r>
                        <a:rPr lang="en-US" i="1" dirty="0">
                          <a:solidFill>
                            <a:srgbClr val="002060"/>
                          </a:solidFill>
                          <a:latin typeface="Cambria Math" panose="02040503050406030204" pitchFamily="18" charset="0"/>
                          <a:sym typeface="Wingdings" panose="05000000000000000000" pitchFamily="2" charset="2"/>
                        </a:rPr>
                        <m:t>𝑛𝑠𝑒𝑐</m:t>
                      </m:r>
                      <m:r>
                        <a:rPr lang="en-US" i="1" dirty="0">
                          <a:solidFill>
                            <a:srgbClr val="002060"/>
                          </a:solidFill>
                          <a:latin typeface="Cambria Math" panose="02040503050406030204" pitchFamily="18" charset="0"/>
                          <a:sym typeface="Wingdings" panose="05000000000000000000" pitchFamily="2" charset="2"/>
                        </a:rPr>
                        <m:t>              </m:t>
                      </m:r>
                    </m:oMath>
                  </m:oMathPara>
                </a14:m>
                <a:endParaRPr lang="en-US" i="1" dirty="0">
                  <a:solidFill>
                    <a:srgbClr val="002060"/>
                  </a:solidFill>
                  <a:latin typeface="Cambria Math" panose="02040503050406030204" pitchFamily="18" charset="0"/>
                  <a:sym typeface="Wingdings" panose="05000000000000000000" pitchFamily="2" charset="2"/>
                </a:endParaRPr>
              </a:p>
              <a:p>
                <a:pPr algn="l" rtl="0"/>
                <a14:m>
                  <m:oMath xmlns:m="http://schemas.openxmlformats.org/officeDocument/2006/math">
                    <m:r>
                      <a:rPr lang="en-US" i="1" dirty="0">
                        <a:solidFill>
                          <a:srgbClr val="002060"/>
                        </a:solidFill>
                        <a:latin typeface="Cambria Math" panose="02040503050406030204" pitchFamily="18" charset="0"/>
                      </a:rPr>
                      <m:t>𝑅𝑥</m:t>
                    </m:r>
                    <m:r>
                      <a:rPr lang="en-US" i="1" dirty="0">
                        <a:solidFill>
                          <a:srgbClr val="002060"/>
                        </a:solidFill>
                        <a:latin typeface="Cambria Math" panose="02040503050406030204" pitchFamily="18" charset="0"/>
                      </a:rPr>
                      <m:t>: </m:t>
                    </m:r>
                    <m:r>
                      <a:rPr lang="en-US" i="1" dirty="0">
                        <a:solidFill>
                          <a:srgbClr val="002060"/>
                        </a:solidFill>
                        <a:latin typeface="Cambria Math" panose="02040503050406030204" pitchFamily="18" charset="0"/>
                      </a:rPr>
                      <m:t>100</m:t>
                    </m:r>
                    <m:r>
                      <a:rPr lang="en-US" i="1" dirty="0">
                        <a:solidFill>
                          <a:srgbClr val="002060"/>
                        </a:solidFill>
                        <a:latin typeface="Cambria Math" panose="02040503050406030204" pitchFamily="18" charset="0"/>
                      </a:rPr>
                      <m:t>𝑀𝐻𝑧</m:t>
                    </m:r>
                  </m:oMath>
                </a14:m>
                <a:r>
                  <a:rPr lang="en-US" dirty="0">
                    <a:solidFill>
                      <a:srgbClr val="002060"/>
                    </a:solidFill>
                  </a:rPr>
                  <a:t> </a:t>
                </a:r>
                <a14:m>
                  <m:oMath xmlns:m="http://schemas.openxmlformats.org/officeDocument/2006/math">
                    <m:r>
                      <a:rPr lang="en-US" i="1" dirty="0">
                        <a:solidFill>
                          <a:srgbClr val="002060"/>
                        </a:solidFill>
                        <a:latin typeface="Cambria Math" panose="02040503050406030204" pitchFamily="18" charset="0"/>
                        <a:sym typeface="Wingdings" panose="05000000000000000000" pitchFamily="2" charset="2"/>
                      </a:rPr>
                      <m:t>⇒</m:t>
                    </m:r>
                    <m:r>
                      <a:rPr lang="en-US" i="1">
                        <a:solidFill>
                          <a:srgbClr val="002060"/>
                        </a:solidFill>
                        <a:latin typeface="Cambria Math" panose="02040503050406030204" pitchFamily="18" charset="0"/>
                        <a:ea typeface="Cambria Math" panose="02040503050406030204" pitchFamily="18" charset="0"/>
                      </a:rPr>
                      <m:t>𝑇𝑐𝑦𝑐𝑙𝑒</m:t>
                    </m:r>
                    <m:d>
                      <m:dPr>
                        <m:ctrlPr>
                          <a:rPr lang="en-US" i="1">
                            <a:solidFill>
                              <a:srgbClr val="002060"/>
                            </a:solidFill>
                            <a:latin typeface="Cambria Math" panose="02040503050406030204" pitchFamily="18" charset="0"/>
                            <a:ea typeface="Cambria Math" panose="02040503050406030204" pitchFamily="18" charset="0"/>
                          </a:rPr>
                        </m:ctrlPr>
                      </m:dPr>
                      <m:e>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𝑅</m:t>
                            </m:r>
                          </m:e>
                          <m:sub>
                            <m:r>
                              <a:rPr lang="en-US" i="1">
                                <a:solidFill>
                                  <a:srgbClr val="002060"/>
                                </a:solidFill>
                                <a:latin typeface="Cambria Math" panose="02040503050406030204" pitchFamily="18" charset="0"/>
                                <a:ea typeface="Cambria Math" panose="02040503050406030204" pitchFamily="18" charset="0"/>
                              </a:rPr>
                              <m:t>𝑋</m:t>
                            </m:r>
                          </m:sub>
                        </m:sSub>
                      </m:e>
                    </m:d>
                    <m:r>
                      <a:rPr lang="en-US" i="1" dirty="0">
                        <a:solidFill>
                          <a:srgbClr val="002060"/>
                        </a:solidFill>
                        <a:latin typeface="Cambria Math" panose="02040503050406030204" pitchFamily="18" charset="0"/>
                        <a:sym typeface="Wingdings" panose="05000000000000000000" pitchFamily="2" charset="2"/>
                      </a:rPr>
                      <m:t>=</m:t>
                    </m:r>
                    <m:r>
                      <a:rPr lang="en-US" i="1" dirty="0">
                        <a:solidFill>
                          <a:srgbClr val="002060"/>
                        </a:solidFill>
                        <a:latin typeface="Cambria Math" panose="02040503050406030204" pitchFamily="18" charset="0"/>
                        <a:sym typeface="Wingdings" panose="05000000000000000000" pitchFamily="2" charset="2"/>
                      </a:rPr>
                      <m:t>10</m:t>
                    </m:r>
                    <m:r>
                      <a:rPr lang="en-US" i="1" dirty="0">
                        <a:solidFill>
                          <a:srgbClr val="002060"/>
                        </a:solidFill>
                        <a:latin typeface="Cambria Math" panose="02040503050406030204" pitchFamily="18" charset="0"/>
                        <a:sym typeface="Wingdings" panose="05000000000000000000" pitchFamily="2" charset="2"/>
                      </a:rPr>
                      <m:t>𝑛𝑠𝑒𝑐</m:t>
                    </m:r>
                  </m:oMath>
                </a14:m>
                <a:endParaRPr lang="he-IL" dirty="0">
                  <a:solidFill>
                    <a:srgbClr val="00206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69905" y="3582620"/>
                <a:ext cx="5072030" cy="923330"/>
              </a:xfrm>
              <a:prstGeom prst="rect">
                <a:avLst/>
              </a:prstGeom>
              <a:blipFill rotWithShape="0">
                <a:blip r:embed="rId3"/>
                <a:stretch>
                  <a:fillRect l="-361" b="-5298"/>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395042" y="4719535"/>
                <a:ext cx="4572000" cy="1288686"/>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𝑁</m:t>
                          </m:r>
                        </m:e>
                        <m:sub>
                          <m:r>
                            <a:rPr lang="en-US" i="1">
                              <a:solidFill>
                                <a:srgbClr val="002060"/>
                              </a:solidFill>
                              <a:latin typeface="Cambria Math" panose="02040503050406030204" pitchFamily="18" charset="0"/>
                            </a:rPr>
                            <m:t>𝑇</m:t>
                          </m:r>
                        </m:sub>
                      </m:sSub>
                      <m:r>
                        <a:rPr lang="en-US" i="1">
                          <a:solidFill>
                            <a:srgbClr val="002060"/>
                          </a:solidFill>
                          <a:latin typeface="Cambria Math"/>
                        </a:rPr>
                        <m:t>=</m:t>
                      </m:r>
                      <m:f>
                        <m:fPr>
                          <m:ctrlPr>
                            <a:rPr lang="en-US" i="1">
                              <a:solidFill>
                                <a:srgbClr val="002060"/>
                              </a:solidFill>
                              <a:latin typeface="Cambria Math" panose="02040503050406030204" pitchFamily="18" charset="0"/>
                            </a:rPr>
                          </m:ctrlPr>
                        </m:fPr>
                        <m:num>
                          <m:sSub>
                            <m:sSubPr>
                              <m:ctrlPr>
                                <a:rPr lang="en-US" i="1">
                                  <a:solidFill>
                                    <a:srgbClr val="002060"/>
                                  </a:solidFill>
                                  <a:latin typeface="Cambria Math" panose="02040503050406030204" pitchFamily="18" charset="0"/>
                                </a:rPr>
                              </m:ctrlPr>
                            </m:sSubPr>
                            <m:e>
                              <m:r>
                                <a:rPr lang="en-US" i="1">
                                  <a:solidFill>
                                    <a:srgbClr val="002060"/>
                                  </a:solidFill>
                                  <a:latin typeface="Cambria Math"/>
                                </a:rPr>
                                <m:t>𝑇</m:t>
                              </m:r>
                            </m:e>
                            <m:sub>
                              <m:r>
                                <a:rPr lang="en-US" i="1">
                                  <a:solidFill>
                                    <a:srgbClr val="002060"/>
                                  </a:solidFill>
                                  <a:latin typeface="Cambria Math"/>
                                </a:rPr>
                                <m:t>𝑏𝑖𝑡</m:t>
                              </m:r>
                            </m:sub>
                          </m:sSub>
                        </m:num>
                        <m:den>
                          <m:sSub>
                            <m:sSubPr>
                              <m:ctrlPr>
                                <a:rPr lang="he-IL" i="1">
                                  <a:solidFill>
                                    <a:srgbClr val="002060"/>
                                  </a:solidFill>
                                  <a:latin typeface="Cambria Math" panose="02040503050406030204" pitchFamily="18" charset="0"/>
                                </a:rPr>
                              </m:ctrlPr>
                            </m:sSubPr>
                            <m:e>
                              <m:r>
                                <a:rPr lang="en-US" i="1">
                                  <a:solidFill>
                                    <a:srgbClr val="002060"/>
                                  </a:solidFill>
                                  <a:latin typeface="Cambria Math"/>
                                </a:rPr>
                                <m:t>𝑇</m:t>
                              </m:r>
                            </m:e>
                            <m:sub>
                              <m:r>
                                <a:rPr lang="en-US" i="1">
                                  <a:solidFill>
                                    <a:srgbClr val="002060"/>
                                  </a:solidFill>
                                  <a:latin typeface="Cambria Math"/>
                                </a:rPr>
                                <m:t>𝑐𝑦𝑐𝑙𝑒</m:t>
                              </m:r>
                            </m:sub>
                          </m:sSub>
                          <m:d>
                            <m:dPr>
                              <m:ctrlPr>
                                <a:rPr lang="en-US" i="1">
                                  <a:solidFill>
                                    <a:srgbClr val="002060"/>
                                  </a:solidFill>
                                  <a:latin typeface="Cambria Math" panose="02040503050406030204" pitchFamily="18" charset="0"/>
                                </a:rPr>
                              </m:ctrlPr>
                            </m:dPr>
                            <m:e>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𝑇</m:t>
                                  </m:r>
                                </m:e>
                                <m:sub>
                                  <m:r>
                                    <a:rPr lang="en-US" i="1">
                                      <a:solidFill>
                                        <a:srgbClr val="002060"/>
                                      </a:solidFill>
                                      <a:latin typeface="Cambria Math" panose="02040503050406030204" pitchFamily="18" charset="0"/>
                                      <a:ea typeface="Cambria Math" panose="02040503050406030204" pitchFamily="18" charset="0"/>
                                    </a:rPr>
                                    <m:t>𝑋</m:t>
                                  </m:r>
                                </m:sub>
                              </m:sSub>
                            </m:e>
                          </m:d>
                        </m:den>
                      </m:f>
                      <m:r>
                        <a:rPr lang="en-US" b="0" i="1" smtClean="0">
                          <a:solidFill>
                            <a:srgbClr val="002060"/>
                          </a:solidFill>
                          <a:latin typeface="Cambria Math" panose="02040503050406030204" pitchFamily="18" charset="0"/>
                          <a:ea typeface="Cambria Math" panose="02040503050406030204" pitchFamily="18" charset="0"/>
                        </a:rPr>
                        <m:t>=</m:t>
                      </m:r>
                      <m:f>
                        <m:fPr>
                          <m:ctrlPr>
                            <a:rPr lang="en-US" i="1">
                              <a:solidFill>
                                <a:srgbClr val="002060"/>
                              </a:solidFill>
                              <a:latin typeface="Cambria Math" panose="02040503050406030204" pitchFamily="18" charset="0"/>
                            </a:rPr>
                          </m:ctrlPr>
                        </m:fPr>
                        <m:num>
                          <m:r>
                            <a:rPr lang="en-US" i="1">
                              <a:solidFill>
                                <a:srgbClr val="002060"/>
                              </a:solidFill>
                              <a:latin typeface="Cambria Math" panose="02040503050406030204" pitchFamily="18" charset="0"/>
                            </a:rPr>
                            <m:t>1000</m:t>
                          </m:r>
                        </m:num>
                        <m:den>
                          <m:r>
                            <a:rPr lang="en-US" i="1">
                              <a:solidFill>
                                <a:srgbClr val="002060"/>
                              </a:solidFill>
                              <a:latin typeface="Cambria Math" panose="02040503050406030204" pitchFamily="18" charset="0"/>
                            </a:rPr>
                            <m:t>20</m:t>
                          </m:r>
                        </m:den>
                      </m:f>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50</m:t>
                      </m:r>
                    </m:oMath>
                  </m:oMathPara>
                </a14:m>
                <a:endParaRPr lang="en-US" i="1" dirty="0">
                  <a:solidFill>
                    <a:srgbClr val="00206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𝑁</m:t>
                          </m:r>
                        </m:e>
                        <m:sub>
                          <m:r>
                            <a:rPr lang="en-US" i="1">
                              <a:solidFill>
                                <a:srgbClr val="002060"/>
                              </a:solidFill>
                              <a:latin typeface="Cambria Math" panose="02040503050406030204" pitchFamily="18" charset="0"/>
                            </a:rPr>
                            <m:t>𝑅</m:t>
                          </m:r>
                        </m:sub>
                      </m:sSub>
                      <m:r>
                        <a:rPr lang="en-US" i="1">
                          <a:solidFill>
                            <a:srgbClr val="002060"/>
                          </a:solidFill>
                          <a:latin typeface="Cambria Math"/>
                        </a:rPr>
                        <m:t>=</m:t>
                      </m:r>
                      <m:f>
                        <m:fPr>
                          <m:ctrlPr>
                            <a:rPr lang="en-US" i="1">
                              <a:solidFill>
                                <a:srgbClr val="002060"/>
                              </a:solidFill>
                              <a:latin typeface="Cambria Math" panose="02040503050406030204" pitchFamily="18" charset="0"/>
                            </a:rPr>
                          </m:ctrlPr>
                        </m:fPr>
                        <m:num>
                          <m:sSub>
                            <m:sSubPr>
                              <m:ctrlPr>
                                <a:rPr lang="en-US" i="1">
                                  <a:solidFill>
                                    <a:srgbClr val="002060"/>
                                  </a:solidFill>
                                  <a:latin typeface="Cambria Math" panose="02040503050406030204" pitchFamily="18" charset="0"/>
                                </a:rPr>
                              </m:ctrlPr>
                            </m:sSubPr>
                            <m:e>
                              <m:r>
                                <a:rPr lang="en-US" i="1">
                                  <a:solidFill>
                                    <a:srgbClr val="002060"/>
                                  </a:solidFill>
                                  <a:latin typeface="Cambria Math"/>
                                </a:rPr>
                                <m:t>𝑇</m:t>
                              </m:r>
                            </m:e>
                            <m:sub>
                              <m:r>
                                <a:rPr lang="en-US" i="1">
                                  <a:solidFill>
                                    <a:srgbClr val="002060"/>
                                  </a:solidFill>
                                  <a:latin typeface="Cambria Math"/>
                                </a:rPr>
                                <m:t>𝑏𝑖𝑡</m:t>
                              </m:r>
                            </m:sub>
                          </m:sSub>
                        </m:num>
                        <m:den>
                          <m:sSub>
                            <m:sSubPr>
                              <m:ctrlPr>
                                <a:rPr lang="he-IL" i="1">
                                  <a:solidFill>
                                    <a:srgbClr val="002060"/>
                                  </a:solidFill>
                                  <a:latin typeface="Cambria Math" panose="02040503050406030204" pitchFamily="18" charset="0"/>
                                </a:rPr>
                              </m:ctrlPr>
                            </m:sSubPr>
                            <m:e>
                              <m:r>
                                <a:rPr lang="en-US" i="1">
                                  <a:solidFill>
                                    <a:srgbClr val="002060"/>
                                  </a:solidFill>
                                  <a:latin typeface="Cambria Math"/>
                                </a:rPr>
                                <m:t>𝑇</m:t>
                              </m:r>
                            </m:e>
                            <m:sub>
                              <m:r>
                                <a:rPr lang="en-US" i="1">
                                  <a:solidFill>
                                    <a:srgbClr val="002060"/>
                                  </a:solidFill>
                                  <a:latin typeface="Cambria Math"/>
                                </a:rPr>
                                <m:t>𝑐𝑦𝑐𝑙𝑒</m:t>
                              </m:r>
                            </m:sub>
                          </m:sSub>
                          <m:d>
                            <m:dPr>
                              <m:ctrlPr>
                                <a:rPr lang="en-US" i="1">
                                  <a:solidFill>
                                    <a:srgbClr val="002060"/>
                                  </a:solidFill>
                                  <a:latin typeface="Cambria Math" panose="02040503050406030204" pitchFamily="18" charset="0"/>
                                </a:rPr>
                              </m:ctrlPr>
                            </m:dPr>
                            <m:e>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𝑅</m:t>
                                  </m:r>
                                </m:e>
                                <m:sub>
                                  <m:r>
                                    <a:rPr lang="en-US" i="1">
                                      <a:solidFill>
                                        <a:srgbClr val="002060"/>
                                      </a:solidFill>
                                      <a:latin typeface="Cambria Math" panose="02040503050406030204" pitchFamily="18" charset="0"/>
                                      <a:ea typeface="Cambria Math" panose="02040503050406030204" pitchFamily="18" charset="0"/>
                                    </a:rPr>
                                    <m:t>𝑋</m:t>
                                  </m:r>
                                </m:sub>
                              </m:sSub>
                            </m:e>
                          </m:d>
                        </m:den>
                      </m:f>
                      <m:r>
                        <a:rPr lang="en-US" b="0" i="1" smtClean="0">
                          <a:solidFill>
                            <a:srgbClr val="002060"/>
                          </a:solidFill>
                          <a:latin typeface="Cambria Math" panose="02040503050406030204" pitchFamily="18" charset="0"/>
                          <a:ea typeface="Cambria Math" panose="02040503050406030204" pitchFamily="18" charset="0"/>
                        </a:rPr>
                        <m:t>=</m:t>
                      </m:r>
                      <m:f>
                        <m:fPr>
                          <m:ctrlPr>
                            <a:rPr lang="en-US" i="1">
                              <a:solidFill>
                                <a:srgbClr val="002060"/>
                              </a:solidFill>
                              <a:latin typeface="Cambria Math" panose="02040503050406030204" pitchFamily="18" charset="0"/>
                            </a:rPr>
                          </m:ctrlPr>
                        </m:fPr>
                        <m:num>
                          <m:r>
                            <a:rPr lang="en-US" i="1">
                              <a:solidFill>
                                <a:srgbClr val="002060"/>
                              </a:solidFill>
                              <a:latin typeface="Cambria Math" panose="02040503050406030204" pitchFamily="18" charset="0"/>
                            </a:rPr>
                            <m:t>1000</m:t>
                          </m:r>
                        </m:num>
                        <m:den>
                          <m:r>
                            <a:rPr lang="en-US" i="1">
                              <a:solidFill>
                                <a:srgbClr val="002060"/>
                              </a:solidFill>
                              <a:latin typeface="Cambria Math" panose="02040503050406030204" pitchFamily="18" charset="0"/>
                            </a:rPr>
                            <m:t>10</m:t>
                          </m:r>
                        </m:den>
                      </m:f>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100</m:t>
                      </m:r>
                    </m:oMath>
                  </m:oMathPara>
                </a14:m>
                <a:endParaRPr lang="he-IL" dirty="0">
                  <a:solidFill>
                    <a:srgbClr val="002060"/>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2395042" y="4719535"/>
                <a:ext cx="4572000" cy="1288686"/>
              </a:xfrm>
              <a:prstGeom prst="rect">
                <a:avLst/>
              </a:prstGeom>
              <a:blipFill rotWithShape="0">
                <a:blip r:embed="rId4"/>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245108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endParaRPr lang="he-IL" dirty="0"/>
          </a:p>
        </p:txBody>
      </p:sp>
      <p:sp>
        <p:nvSpPr>
          <p:cNvPr id="3" name="Content Placeholder 2"/>
          <p:cNvSpPr>
            <a:spLocks noGrp="1"/>
          </p:cNvSpPr>
          <p:nvPr>
            <p:ph idx="1"/>
          </p:nvPr>
        </p:nvSpPr>
        <p:spPr>
          <a:xfrm>
            <a:off x="822959" y="1845734"/>
            <a:ext cx="7543801" cy="1045596"/>
          </a:xfrm>
        </p:spPr>
        <p:txBody>
          <a:bodyPr/>
          <a:lstStyle/>
          <a:p>
            <a:pPr algn="l" rtl="0"/>
            <a:r>
              <a:rPr lang="en-US" dirty="0"/>
              <a:t>In a given system which works with the UART communication serial protocol, the transmitter’s frequency is 33MHz, and the receiver’s frequency is 100MHz. The requested transmission rate is 112kHz.</a:t>
            </a:r>
            <a:endParaRPr lang="he-IL" dirty="0"/>
          </a:p>
        </p:txBody>
      </p:sp>
      <p:sp>
        <p:nvSpPr>
          <p:cNvPr id="4" name="Slide Number Placeholder 3"/>
          <p:cNvSpPr>
            <a:spLocks noGrp="1"/>
          </p:cNvSpPr>
          <p:nvPr>
            <p:ph type="sldNum" sz="quarter" idx="12"/>
          </p:nvPr>
        </p:nvSpPr>
        <p:spPr/>
        <p:txBody>
          <a:bodyPr/>
          <a:lstStyle/>
          <a:p>
            <a:pPr>
              <a:defRPr/>
            </a:pPr>
            <a:fld id="{A9076CA7-E463-48D6-BF84-8E148494E07B}" type="slidenum">
              <a:rPr lang="he-IL" smtClean="0"/>
              <a:pPr>
                <a:defRPr/>
              </a:pPr>
              <a:t>52</a:t>
            </a:fld>
            <a:endParaRPr lang="en-US"/>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822958" y="2998791"/>
                <a:ext cx="7543801" cy="737449"/>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rtl="0" fontAlgn="auto"/>
                <a:r>
                  <a:rPr lang="en-US" dirty="0"/>
                  <a:t>A. How many clock cycles should the </a:t>
                </a:r>
                <a:r>
                  <a:rPr lang="en-US" b="1" u="sng" dirty="0"/>
                  <a:t>transmitter</a:t>
                </a:r>
                <a:r>
                  <a:rPr lang="en-US" dirty="0"/>
                  <a:t> transmit every bit (how many transmitter clock cycles fit in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𝑻</m:t>
                        </m:r>
                      </m:e>
                      <m:sub>
                        <m:r>
                          <a:rPr lang="en-US" i="1" dirty="0" smtClean="0">
                            <a:latin typeface="Cambria Math" panose="02040503050406030204" pitchFamily="18" charset="0"/>
                          </a:rPr>
                          <m:t>𝒃𝒊𝒕</m:t>
                        </m:r>
                      </m:sub>
                    </m:sSub>
                  </m:oMath>
                </a14:m>
                <a:r>
                  <a:rPr lang="en-US" dirty="0"/>
                  <a:t>)? </a:t>
                </a:r>
                <a:endParaRPr lang="he-IL"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822958" y="2998791"/>
                <a:ext cx="7543801" cy="737449"/>
              </a:xfrm>
              <a:prstGeom prst="rect">
                <a:avLst/>
              </a:prstGeom>
              <a:blipFill rotWithShape="0">
                <a:blip r:embed="rId2"/>
                <a:stretch>
                  <a:fillRect l="-808" t="-9091" b="-1653"/>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822958" y="3723458"/>
                <a:ext cx="7543801" cy="737449"/>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rtl="0" fontAlgn="auto"/>
                <a:r>
                  <a:rPr lang="en-US" dirty="0"/>
                  <a:t>B. How many clock cycles should the </a:t>
                </a:r>
                <a:r>
                  <a:rPr lang="en-US" b="1" u="sng" dirty="0"/>
                  <a:t>receiver</a:t>
                </a:r>
                <a:r>
                  <a:rPr lang="en-US" dirty="0"/>
                  <a:t> wait between each sample (how many receiver clock cycles fit in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𝑻</m:t>
                        </m:r>
                      </m:e>
                      <m:sub>
                        <m:r>
                          <a:rPr lang="en-US" i="1" dirty="0">
                            <a:latin typeface="Cambria Math" panose="02040503050406030204" pitchFamily="18" charset="0"/>
                          </a:rPr>
                          <m:t>𝒃𝒊𝒕</m:t>
                        </m:r>
                      </m:sub>
                    </m:sSub>
                  </m:oMath>
                </a14:m>
                <a:r>
                  <a:rPr lang="en-US" dirty="0"/>
                  <a:t>)? </a:t>
                </a:r>
                <a:endParaRPr lang="he-IL"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822958" y="3723458"/>
                <a:ext cx="7543801" cy="737449"/>
              </a:xfrm>
              <a:prstGeom prst="rect">
                <a:avLst/>
              </a:prstGeom>
              <a:blipFill rotWithShape="0">
                <a:blip r:embed="rId3"/>
                <a:stretch>
                  <a:fillRect l="-808" t="-9091" b="-1653"/>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267699" y="4696365"/>
                <a:ext cx="441657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𝑁</m:t>
                          </m:r>
                        </m:e>
                        <m:sub>
                          <m:r>
                            <a:rPr lang="en-US" i="1">
                              <a:solidFill>
                                <a:srgbClr val="002060"/>
                              </a:solidFill>
                              <a:latin typeface="Cambria Math" panose="02040503050406030204" pitchFamily="18" charset="0"/>
                            </a:rPr>
                            <m:t>𝑇</m:t>
                          </m:r>
                        </m:sub>
                      </m:sSub>
                      <m:r>
                        <a:rPr lang="en-US" i="1">
                          <a:solidFill>
                            <a:srgbClr val="002060"/>
                          </a:solidFill>
                          <a:latin typeface="Cambria Math" panose="02040503050406030204" pitchFamily="18" charset="0"/>
                          <a:ea typeface="Cambria Math" panose="02040503050406030204" pitchFamily="18" charset="0"/>
                        </a:rPr>
                        <m:t>∙</m:t>
                      </m:r>
                      <m:r>
                        <a:rPr lang="en-US" i="1">
                          <a:solidFill>
                            <a:srgbClr val="002060"/>
                          </a:solidFill>
                          <a:latin typeface="Cambria Math" panose="02040503050406030204" pitchFamily="18" charset="0"/>
                          <a:ea typeface="Cambria Math" panose="02040503050406030204" pitchFamily="18" charset="0"/>
                        </a:rPr>
                        <m:t>𝑇𝑐𝑦𝑐𝑙𝑒</m:t>
                      </m:r>
                      <m:d>
                        <m:dPr>
                          <m:ctrlPr>
                            <a:rPr lang="en-US" i="1">
                              <a:solidFill>
                                <a:srgbClr val="002060"/>
                              </a:solidFill>
                              <a:latin typeface="Cambria Math" panose="02040503050406030204" pitchFamily="18" charset="0"/>
                              <a:ea typeface="Cambria Math" panose="02040503050406030204" pitchFamily="18" charset="0"/>
                            </a:rPr>
                          </m:ctrlPr>
                        </m:dPr>
                        <m:e>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𝑇</m:t>
                              </m:r>
                            </m:e>
                            <m:sub>
                              <m:r>
                                <a:rPr lang="en-US" i="1">
                                  <a:solidFill>
                                    <a:srgbClr val="002060"/>
                                  </a:solidFill>
                                  <a:latin typeface="Cambria Math" panose="02040503050406030204" pitchFamily="18" charset="0"/>
                                  <a:ea typeface="Cambria Math" panose="02040503050406030204" pitchFamily="18" charset="0"/>
                                </a:rPr>
                                <m:t>𝑋</m:t>
                              </m:r>
                            </m:sub>
                          </m:sSub>
                        </m:e>
                      </m:d>
                      <m:r>
                        <a:rPr lang="en-US" b="0" i="1" smtClean="0">
                          <a:solidFill>
                            <a:srgbClr val="002060"/>
                          </a:solidFill>
                          <a:latin typeface="Cambria Math" panose="02040503050406030204" pitchFamily="18" charset="0"/>
                          <a:ea typeface="Cambria Math" panose="02040503050406030204" pitchFamily="18" charset="0"/>
                        </a:rPr>
                        <m:t>=</m:t>
                      </m:r>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𝑁</m:t>
                          </m:r>
                        </m:e>
                        <m:sub>
                          <m:r>
                            <a:rPr lang="en-US" i="1">
                              <a:solidFill>
                                <a:srgbClr val="002060"/>
                              </a:solidFill>
                              <a:latin typeface="Cambria Math" panose="02040503050406030204" pitchFamily="18" charset="0"/>
                              <a:ea typeface="Cambria Math" panose="02040503050406030204" pitchFamily="18" charset="0"/>
                            </a:rPr>
                            <m:t>𝑅</m:t>
                          </m:r>
                        </m:sub>
                      </m:sSub>
                      <m:r>
                        <a:rPr lang="en-US" i="1">
                          <a:solidFill>
                            <a:srgbClr val="002060"/>
                          </a:solidFill>
                          <a:latin typeface="Cambria Math" panose="02040503050406030204" pitchFamily="18" charset="0"/>
                          <a:ea typeface="Cambria Math" panose="02040503050406030204" pitchFamily="18" charset="0"/>
                        </a:rPr>
                        <m:t>∙</m:t>
                      </m:r>
                      <m:r>
                        <a:rPr lang="en-US" i="1">
                          <a:solidFill>
                            <a:srgbClr val="002060"/>
                          </a:solidFill>
                          <a:latin typeface="Cambria Math" panose="02040503050406030204" pitchFamily="18" charset="0"/>
                          <a:ea typeface="Cambria Math" panose="02040503050406030204" pitchFamily="18" charset="0"/>
                        </a:rPr>
                        <m:t>𝑇𝑐𝑦𝑐𝑙𝑒</m:t>
                      </m:r>
                      <m:d>
                        <m:dPr>
                          <m:ctrlPr>
                            <a:rPr lang="en-US" i="1">
                              <a:solidFill>
                                <a:srgbClr val="002060"/>
                              </a:solidFill>
                              <a:latin typeface="Cambria Math" panose="02040503050406030204" pitchFamily="18" charset="0"/>
                              <a:ea typeface="Cambria Math" panose="02040503050406030204" pitchFamily="18" charset="0"/>
                            </a:rPr>
                          </m:ctrlPr>
                        </m:dPr>
                        <m:e>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𝑅</m:t>
                              </m:r>
                            </m:e>
                            <m:sub>
                              <m:r>
                                <a:rPr lang="en-US" i="1">
                                  <a:solidFill>
                                    <a:srgbClr val="002060"/>
                                  </a:solidFill>
                                  <a:latin typeface="Cambria Math" panose="02040503050406030204" pitchFamily="18" charset="0"/>
                                  <a:ea typeface="Cambria Math" panose="02040503050406030204" pitchFamily="18" charset="0"/>
                                </a:rPr>
                                <m:t>𝑋</m:t>
                              </m:r>
                            </m:sub>
                          </m:sSub>
                        </m:e>
                      </m:d>
                      <m:r>
                        <a:rPr lang="en-US" b="0" i="1" smtClean="0">
                          <a:solidFill>
                            <a:srgbClr val="002060"/>
                          </a:solidFill>
                          <a:latin typeface="Cambria Math" panose="02040503050406030204" pitchFamily="18" charset="0"/>
                          <a:ea typeface="Cambria Math" panose="02040503050406030204" pitchFamily="18" charset="0"/>
                        </a:rPr>
                        <m:t>=</m:t>
                      </m:r>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𝑇</m:t>
                          </m:r>
                        </m:e>
                        <m:sub>
                          <m:r>
                            <a:rPr lang="en-US" i="1">
                              <a:solidFill>
                                <a:srgbClr val="002060"/>
                              </a:solidFill>
                              <a:latin typeface="Cambria Math" panose="02040503050406030204" pitchFamily="18" charset="0"/>
                              <a:ea typeface="Cambria Math" panose="02040503050406030204" pitchFamily="18" charset="0"/>
                            </a:rPr>
                            <m:t>𝑏𝑖𝑡</m:t>
                          </m:r>
                        </m:sub>
                      </m:sSub>
                    </m:oMath>
                  </m:oMathPara>
                </a14:m>
                <a:endParaRPr lang="he-IL" dirty="0">
                  <a:solidFill>
                    <a:srgbClr val="00206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2267699" y="4696365"/>
                <a:ext cx="4416575" cy="369332"/>
              </a:xfrm>
              <a:prstGeom prst="rect">
                <a:avLst/>
              </a:prstGeom>
              <a:blipFill rotWithShape="0">
                <a:blip r:embed="rId4"/>
                <a:stretch>
                  <a:fillRect b="-14754"/>
                </a:stretch>
              </a:blipFill>
            </p:spPr>
            <p:txBody>
              <a:bodyPr/>
              <a:lstStyle/>
              <a:p>
                <a:r>
                  <a:rPr lang="he-IL">
                    <a:noFill/>
                  </a:rPr>
                  <a:t> </a:t>
                </a:r>
              </a:p>
            </p:txBody>
          </p:sp>
        </mc:Fallback>
      </mc:AlternateContent>
    </p:spTree>
    <p:extLst>
      <p:ext uri="{BB962C8B-B14F-4D97-AF65-F5344CB8AC3E}">
        <p14:creationId xmlns:p14="http://schemas.microsoft.com/office/powerpoint/2010/main" val="325456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endParaRPr lang="he-IL" dirty="0"/>
          </a:p>
        </p:txBody>
      </p:sp>
      <p:sp>
        <p:nvSpPr>
          <p:cNvPr id="3" name="Content Placeholder 2"/>
          <p:cNvSpPr>
            <a:spLocks noGrp="1"/>
          </p:cNvSpPr>
          <p:nvPr>
            <p:ph idx="1"/>
          </p:nvPr>
        </p:nvSpPr>
        <p:spPr>
          <a:xfrm>
            <a:off x="822959" y="1845734"/>
            <a:ext cx="7543801" cy="1045596"/>
          </a:xfrm>
        </p:spPr>
        <p:txBody>
          <a:bodyPr/>
          <a:lstStyle/>
          <a:p>
            <a:pPr algn="l" rtl="0"/>
            <a:r>
              <a:rPr lang="en-US" dirty="0"/>
              <a:t>In a given system which works with the UART communication serial protocol, the transmitter’s frequency is 33MHz, and the receiver’s frequency is 100MHz. The requested transmission rate is 112kHz.</a:t>
            </a:r>
            <a:endParaRPr lang="he-IL" dirty="0"/>
          </a:p>
        </p:txBody>
      </p:sp>
      <p:sp>
        <p:nvSpPr>
          <p:cNvPr id="4" name="Slide Number Placeholder 3"/>
          <p:cNvSpPr>
            <a:spLocks noGrp="1"/>
          </p:cNvSpPr>
          <p:nvPr>
            <p:ph type="sldNum" sz="quarter" idx="12"/>
          </p:nvPr>
        </p:nvSpPr>
        <p:spPr/>
        <p:txBody>
          <a:bodyPr/>
          <a:lstStyle/>
          <a:p>
            <a:pPr>
              <a:defRPr/>
            </a:pPr>
            <a:fld id="{A9076CA7-E463-48D6-BF84-8E148494E07B}" type="slidenum">
              <a:rPr lang="he-IL" smtClean="0"/>
              <a:pPr>
                <a:defRPr/>
              </a:pPr>
              <a:t>53</a:t>
            </a:fld>
            <a:endParaRPr lang="en-US"/>
          </a:p>
        </p:txBody>
      </p:sp>
      <mc:AlternateContent xmlns:mc="http://schemas.openxmlformats.org/markup-compatibility/2006" xmlns:a14="http://schemas.microsoft.com/office/drawing/2010/main">
        <mc:Choice Requires="a14">
          <p:sp>
            <p:nvSpPr>
              <p:cNvPr id="8" name="Rectangle 7"/>
              <p:cNvSpPr/>
              <p:nvPr/>
            </p:nvSpPr>
            <p:spPr>
              <a:xfrm>
                <a:off x="2363712" y="2999703"/>
                <a:ext cx="441657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𝑁</m:t>
                          </m:r>
                        </m:e>
                        <m:sub>
                          <m:r>
                            <a:rPr lang="en-US" i="1">
                              <a:solidFill>
                                <a:srgbClr val="002060"/>
                              </a:solidFill>
                              <a:latin typeface="Cambria Math" panose="02040503050406030204" pitchFamily="18" charset="0"/>
                            </a:rPr>
                            <m:t>𝑇</m:t>
                          </m:r>
                        </m:sub>
                      </m:sSub>
                      <m:r>
                        <a:rPr lang="en-US" i="1">
                          <a:solidFill>
                            <a:srgbClr val="002060"/>
                          </a:solidFill>
                          <a:latin typeface="Cambria Math" panose="02040503050406030204" pitchFamily="18" charset="0"/>
                          <a:ea typeface="Cambria Math" panose="02040503050406030204" pitchFamily="18" charset="0"/>
                        </a:rPr>
                        <m:t>∙</m:t>
                      </m:r>
                      <m:r>
                        <a:rPr lang="en-US" i="1">
                          <a:solidFill>
                            <a:srgbClr val="002060"/>
                          </a:solidFill>
                          <a:latin typeface="Cambria Math" panose="02040503050406030204" pitchFamily="18" charset="0"/>
                          <a:ea typeface="Cambria Math" panose="02040503050406030204" pitchFamily="18" charset="0"/>
                        </a:rPr>
                        <m:t>𝑇𝑐𝑦𝑐𝑙𝑒</m:t>
                      </m:r>
                      <m:d>
                        <m:dPr>
                          <m:ctrlPr>
                            <a:rPr lang="en-US" i="1">
                              <a:solidFill>
                                <a:srgbClr val="002060"/>
                              </a:solidFill>
                              <a:latin typeface="Cambria Math" panose="02040503050406030204" pitchFamily="18" charset="0"/>
                              <a:ea typeface="Cambria Math" panose="02040503050406030204" pitchFamily="18" charset="0"/>
                            </a:rPr>
                          </m:ctrlPr>
                        </m:dPr>
                        <m:e>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𝑇</m:t>
                              </m:r>
                            </m:e>
                            <m:sub>
                              <m:r>
                                <a:rPr lang="en-US" i="1">
                                  <a:solidFill>
                                    <a:srgbClr val="002060"/>
                                  </a:solidFill>
                                  <a:latin typeface="Cambria Math" panose="02040503050406030204" pitchFamily="18" charset="0"/>
                                  <a:ea typeface="Cambria Math" panose="02040503050406030204" pitchFamily="18" charset="0"/>
                                </a:rPr>
                                <m:t>𝑋</m:t>
                              </m:r>
                            </m:sub>
                          </m:sSub>
                        </m:e>
                      </m:d>
                      <m:r>
                        <a:rPr lang="en-US" b="0" i="1" smtClean="0">
                          <a:solidFill>
                            <a:srgbClr val="002060"/>
                          </a:solidFill>
                          <a:latin typeface="Cambria Math" panose="02040503050406030204" pitchFamily="18" charset="0"/>
                          <a:ea typeface="Cambria Math" panose="02040503050406030204" pitchFamily="18" charset="0"/>
                        </a:rPr>
                        <m:t>=</m:t>
                      </m:r>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𝑁</m:t>
                          </m:r>
                        </m:e>
                        <m:sub>
                          <m:r>
                            <a:rPr lang="en-US" i="1">
                              <a:solidFill>
                                <a:srgbClr val="002060"/>
                              </a:solidFill>
                              <a:latin typeface="Cambria Math" panose="02040503050406030204" pitchFamily="18" charset="0"/>
                              <a:ea typeface="Cambria Math" panose="02040503050406030204" pitchFamily="18" charset="0"/>
                            </a:rPr>
                            <m:t>𝑅</m:t>
                          </m:r>
                        </m:sub>
                      </m:sSub>
                      <m:r>
                        <a:rPr lang="en-US" i="1">
                          <a:solidFill>
                            <a:srgbClr val="002060"/>
                          </a:solidFill>
                          <a:latin typeface="Cambria Math" panose="02040503050406030204" pitchFamily="18" charset="0"/>
                          <a:ea typeface="Cambria Math" panose="02040503050406030204" pitchFamily="18" charset="0"/>
                        </a:rPr>
                        <m:t>∙</m:t>
                      </m:r>
                      <m:r>
                        <a:rPr lang="en-US" i="1">
                          <a:solidFill>
                            <a:srgbClr val="002060"/>
                          </a:solidFill>
                          <a:latin typeface="Cambria Math" panose="02040503050406030204" pitchFamily="18" charset="0"/>
                          <a:ea typeface="Cambria Math" panose="02040503050406030204" pitchFamily="18" charset="0"/>
                        </a:rPr>
                        <m:t>𝑇𝑐𝑦𝑐𝑙𝑒</m:t>
                      </m:r>
                      <m:d>
                        <m:dPr>
                          <m:ctrlPr>
                            <a:rPr lang="en-US" i="1">
                              <a:solidFill>
                                <a:srgbClr val="002060"/>
                              </a:solidFill>
                              <a:latin typeface="Cambria Math" panose="02040503050406030204" pitchFamily="18" charset="0"/>
                              <a:ea typeface="Cambria Math" panose="02040503050406030204" pitchFamily="18" charset="0"/>
                            </a:rPr>
                          </m:ctrlPr>
                        </m:dPr>
                        <m:e>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𝑅</m:t>
                              </m:r>
                            </m:e>
                            <m:sub>
                              <m:r>
                                <a:rPr lang="en-US" i="1">
                                  <a:solidFill>
                                    <a:srgbClr val="002060"/>
                                  </a:solidFill>
                                  <a:latin typeface="Cambria Math" panose="02040503050406030204" pitchFamily="18" charset="0"/>
                                  <a:ea typeface="Cambria Math" panose="02040503050406030204" pitchFamily="18" charset="0"/>
                                </a:rPr>
                                <m:t>𝑋</m:t>
                              </m:r>
                            </m:sub>
                          </m:sSub>
                        </m:e>
                      </m:d>
                      <m:r>
                        <a:rPr lang="en-US" b="0" i="1" smtClean="0">
                          <a:solidFill>
                            <a:srgbClr val="002060"/>
                          </a:solidFill>
                          <a:latin typeface="Cambria Math" panose="02040503050406030204" pitchFamily="18" charset="0"/>
                          <a:ea typeface="Cambria Math" panose="02040503050406030204" pitchFamily="18" charset="0"/>
                        </a:rPr>
                        <m:t>=</m:t>
                      </m:r>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𝑇</m:t>
                          </m:r>
                        </m:e>
                        <m:sub>
                          <m:r>
                            <a:rPr lang="en-US" i="1">
                              <a:solidFill>
                                <a:srgbClr val="002060"/>
                              </a:solidFill>
                              <a:latin typeface="Cambria Math" panose="02040503050406030204" pitchFamily="18" charset="0"/>
                              <a:ea typeface="Cambria Math" panose="02040503050406030204" pitchFamily="18" charset="0"/>
                            </a:rPr>
                            <m:t>𝑏𝑖𝑡</m:t>
                          </m:r>
                        </m:sub>
                      </m:sSub>
                    </m:oMath>
                  </m:oMathPara>
                </a14:m>
                <a:endParaRPr lang="he-IL" dirty="0">
                  <a:solidFill>
                    <a:srgbClr val="00206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2363712" y="2999703"/>
                <a:ext cx="4416575" cy="369332"/>
              </a:xfrm>
              <a:prstGeom prst="rect">
                <a:avLst/>
              </a:prstGeom>
              <a:blipFill rotWithShape="0">
                <a:blip r:embed="rId2"/>
                <a:stretch>
                  <a:fillRect b="-14754"/>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93095" y="3851455"/>
                <a:ext cx="7716268" cy="2038058"/>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𝑏𝑖𝑡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112</m:t>
                          </m:r>
                          <m:r>
                            <a:rPr lang="en-US" b="0" i="1" smtClean="0">
                              <a:latin typeface="Cambria Math" panose="02040503050406030204" pitchFamily="18" charset="0"/>
                            </a:rPr>
                            <m:t> </m:t>
                          </m:r>
                          <m:r>
                            <a:rPr lang="en-US" b="0" i="1" smtClean="0">
                              <a:latin typeface="Cambria Math" panose="02040503050406030204" pitchFamily="18" charset="0"/>
                            </a:rPr>
                            <m:t>𝑘𝐻𝑧</m:t>
                          </m:r>
                        </m:den>
                      </m:f>
                      <m:r>
                        <a:rPr lang="en-US" b="0" i="1" smtClean="0">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m:t>
                      </m:r>
                      <m:r>
                        <a:rPr lang="en-US" b="0" i="1" smtClean="0">
                          <a:latin typeface="Cambria Math" panose="02040503050406030204" pitchFamily="18" charset="0"/>
                        </a:rPr>
                        <m:t>929</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pPr algn="l" rtl="0"/>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𝑐𝑦𝑐𝑙𝑒</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𝑥</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33</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𝑀𝐻𝑧</m:t>
                          </m:r>
                        </m:den>
                      </m:f>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30</m:t>
                      </m:r>
                      <m:r>
                        <a:rPr lang="en-US" b="0" i="0"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303</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ns</m:t>
                      </m:r>
                    </m:oMath>
                  </m:oMathPara>
                </a14:m>
                <a:endParaRPr lang="en-US" b="0" dirty="0">
                  <a:ea typeface="Cambria Math" panose="02040503050406030204" pitchFamily="18" charset="0"/>
                </a:endParaRPr>
              </a:p>
              <a:p>
                <a:pPr algn="l" rtl="0"/>
                <a:endParaRPr lang="en-US" b="0" i="1" dirty="0">
                  <a:latin typeface="Cambria Math" panose="02040503050406030204" pitchFamily="18" charset="0"/>
                  <a:ea typeface="Cambria Math" panose="02040503050406030204" pitchFamily="18" charset="0"/>
                </a:endParaRPr>
              </a:p>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𝑇</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𝑟𝑜𝑢𝑛𝑑</m:t>
                      </m:r>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𝑏𝑖𝑡</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𝑐𝑦𝑐𝑙𝑒</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𝑥</m:t>
                                      </m:r>
                                    </m:sub>
                                  </m:sSub>
                                </m:e>
                              </m:d>
                            </m:den>
                          </m:f>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𝑟𝑜𝑢𝑛𝑑</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294</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65</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295</m:t>
                      </m:r>
                    </m:oMath>
                  </m:oMathPara>
                </a14:m>
                <a:endParaRPr lang="en-US" b="0" dirty="0">
                  <a:ea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93095" y="3851455"/>
                <a:ext cx="7716268" cy="2038058"/>
              </a:xfrm>
              <a:prstGeom prst="rect">
                <a:avLst/>
              </a:prstGeom>
              <a:blipFill rotWithShape="0">
                <a:blip r:embed="rId3"/>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318443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endParaRPr lang="he-IL" dirty="0"/>
          </a:p>
        </p:txBody>
      </p:sp>
      <p:sp>
        <p:nvSpPr>
          <p:cNvPr id="3" name="Content Placeholder 2"/>
          <p:cNvSpPr>
            <a:spLocks noGrp="1"/>
          </p:cNvSpPr>
          <p:nvPr>
            <p:ph idx="1"/>
          </p:nvPr>
        </p:nvSpPr>
        <p:spPr>
          <a:xfrm>
            <a:off x="822959" y="1845734"/>
            <a:ext cx="7543801" cy="1045596"/>
          </a:xfrm>
        </p:spPr>
        <p:txBody>
          <a:bodyPr/>
          <a:lstStyle/>
          <a:p>
            <a:pPr algn="l" rtl="0"/>
            <a:r>
              <a:rPr lang="en-US" dirty="0"/>
              <a:t>In a given system which works with the UART communication serial protocol, the transmitter’s frequency is 33MHz, and the receiver’s frequency is 100MHz. The requested transmission rate is 112kHz.</a:t>
            </a:r>
            <a:endParaRPr lang="he-IL" dirty="0"/>
          </a:p>
        </p:txBody>
      </p:sp>
      <p:sp>
        <p:nvSpPr>
          <p:cNvPr id="4" name="Slide Number Placeholder 3"/>
          <p:cNvSpPr>
            <a:spLocks noGrp="1"/>
          </p:cNvSpPr>
          <p:nvPr>
            <p:ph type="sldNum" sz="quarter" idx="12"/>
          </p:nvPr>
        </p:nvSpPr>
        <p:spPr/>
        <p:txBody>
          <a:bodyPr/>
          <a:lstStyle/>
          <a:p>
            <a:pPr>
              <a:defRPr/>
            </a:pPr>
            <a:fld id="{A9076CA7-E463-48D6-BF84-8E148494E07B}" type="slidenum">
              <a:rPr lang="he-IL" smtClean="0"/>
              <a:pPr>
                <a:defRPr/>
              </a:pPr>
              <a:t>54</a:t>
            </a:fld>
            <a:endParaRPr lang="en-US"/>
          </a:p>
        </p:txBody>
      </p:sp>
      <mc:AlternateContent xmlns:mc="http://schemas.openxmlformats.org/markup-compatibility/2006" xmlns:a14="http://schemas.microsoft.com/office/drawing/2010/main">
        <mc:Choice Requires="a14">
          <p:sp>
            <p:nvSpPr>
              <p:cNvPr id="8" name="Rectangle 7"/>
              <p:cNvSpPr/>
              <p:nvPr/>
            </p:nvSpPr>
            <p:spPr>
              <a:xfrm>
                <a:off x="2363712" y="2999703"/>
                <a:ext cx="441657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𝑁</m:t>
                          </m:r>
                        </m:e>
                        <m:sub>
                          <m:r>
                            <a:rPr lang="en-US" i="1">
                              <a:solidFill>
                                <a:srgbClr val="002060"/>
                              </a:solidFill>
                              <a:latin typeface="Cambria Math" panose="02040503050406030204" pitchFamily="18" charset="0"/>
                            </a:rPr>
                            <m:t>𝑇</m:t>
                          </m:r>
                        </m:sub>
                      </m:sSub>
                      <m:r>
                        <a:rPr lang="en-US" i="1">
                          <a:solidFill>
                            <a:srgbClr val="002060"/>
                          </a:solidFill>
                          <a:latin typeface="Cambria Math" panose="02040503050406030204" pitchFamily="18" charset="0"/>
                          <a:ea typeface="Cambria Math" panose="02040503050406030204" pitchFamily="18" charset="0"/>
                        </a:rPr>
                        <m:t>∙</m:t>
                      </m:r>
                      <m:r>
                        <a:rPr lang="en-US" i="1">
                          <a:solidFill>
                            <a:srgbClr val="002060"/>
                          </a:solidFill>
                          <a:latin typeface="Cambria Math" panose="02040503050406030204" pitchFamily="18" charset="0"/>
                          <a:ea typeface="Cambria Math" panose="02040503050406030204" pitchFamily="18" charset="0"/>
                        </a:rPr>
                        <m:t>𝑇𝑐𝑦𝑐𝑙𝑒</m:t>
                      </m:r>
                      <m:d>
                        <m:dPr>
                          <m:ctrlPr>
                            <a:rPr lang="en-US" i="1">
                              <a:solidFill>
                                <a:srgbClr val="002060"/>
                              </a:solidFill>
                              <a:latin typeface="Cambria Math" panose="02040503050406030204" pitchFamily="18" charset="0"/>
                              <a:ea typeface="Cambria Math" panose="02040503050406030204" pitchFamily="18" charset="0"/>
                            </a:rPr>
                          </m:ctrlPr>
                        </m:dPr>
                        <m:e>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𝑇</m:t>
                              </m:r>
                            </m:e>
                            <m:sub>
                              <m:r>
                                <a:rPr lang="en-US" i="1">
                                  <a:solidFill>
                                    <a:srgbClr val="002060"/>
                                  </a:solidFill>
                                  <a:latin typeface="Cambria Math" panose="02040503050406030204" pitchFamily="18" charset="0"/>
                                  <a:ea typeface="Cambria Math" panose="02040503050406030204" pitchFamily="18" charset="0"/>
                                </a:rPr>
                                <m:t>𝑋</m:t>
                              </m:r>
                            </m:sub>
                          </m:sSub>
                        </m:e>
                      </m:d>
                      <m:r>
                        <a:rPr lang="en-US" b="0" i="1" smtClean="0">
                          <a:solidFill>
                            <a:srgbClr val="002060"/>
                          </a:solidFill>
                          <a:latin typeface="Cambria Math" panose="02040503050406030204" pitchFamily="18" charset="0"/>
                          <a:ea typeface="Cambria Math" panose="02040503050406030204" pitchFamily="18" charset="0"/>
                        </a:rPr>
                        <m:t>=</m:t>
                      </m:r>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𝑁</m:t>
                          </m:r>
                        </m:e>
                        <m:sub>
                          <m:r>
                            <a:rPr lang="en-US" i="1">
                              <a:solidFill>
                                <a:srgbClr val="002060"/>
                              </a:solidFill>
                              <a:latin typeface="Cambria Math" panose="02040503050406030204" pitchFamily="18" charset="0"/>
                              <a:ea typeface="Cambria Math" panose="02040503050406030204" pitchFamily="18" charset="0"/>
                            </a:rPr>
                            <m:t>𝑅</m:t>
                          </m:r>
                        </m:sub>
                      </m:sSub>
                      <m:r>
                        <a:rPr lang="en-US" i="1">
                          <a:solidFill>
                            <a:srgbClr val="002060"/>
                          </a:solidFill>
                          <a:latin typeface="Cambria Math" panose="02040503050406030204" pitchFamily="18" charset="0"/>
                          <a:ea typeface="Cambria Math" panose="02040503050406030204" pitchFamily="18" charset="0"/>
                        </a:rPr>
                        <m:t>∙</m:t>
                      </m:r>
                      <m:r>
                        <a:rPr lang="en-US" i="1">
                          <a:solidFill>
                            <a:srgbClr val="002060"/>
                          </a:solidFill>
                          <a:latin typeface="Cambria Math" panose="02040503050406030204" pitchFamily="18" charset="0"/>
                          <a:ea typeface="Cambria Math" panose="02040503050406030204" pitchFamily="18" charset="0"/>
                        </a:rPr>
                        <m:t>𝑇𝑐𝑦𝑐𝑙𝑒</m:t>
                      </m:r>
                      <m:d>
                        <m:dPr>
                          <m:ctrlPr>
                            <a:rPr lang="en-US" i="1">
                              <a:solidFill>
                                <a:srgbClr val="002060"/>
                              </a:solidFill>
                              <a:latin typeface="Cambria Math" panose="02040503050406030204" pitchFamily="18" charset="0"/>
                              <a:ea typeface="Cambria Math" panose="02040503050406030204" pitchFamily="18" charset="0"/>
                            </a:rPr>
                          </m:ctrlPr>
                        </m:dPr>
                        <m:e>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𝑅</m:t>
                              </m:r>
                            </m:e>
                            <m:sub>
                              <m:r>
                                <a:rPr lang="en-US" i="1">
                                  <a:solidFill>
                                    <a:srgbClr val="002060"/>
                                  </a:solidFill>
                                  <a:latin typeface="Cambria Math" panose="02040503050406030204" pitchFamily="18" charset="0"/>
                                  <a:ea typeface="Cambria Math" panose="02040503050406030204" pitchFamily="18" charset="0"/>
                                </a:rPr>
                                <m:t>𝑋</m:t>
                              </m:r>
                            </m:sub>
                          </m:sSub>
                        </m:e>
                      </m:d>
                      <m:r>
                        <a:rPr lang="en-US" b="0" i="1" smtClean="0">
                          <a:solidFill>
                            <a:srgbClr val="002060"/>
                          </a:solidFill>
                          <a:latin typeface="Cambria Math" panose="02040503050406030204" pitchFamily="18" charset="0"/>
                          <a:ea typeface="Cambria Math" panose="02040503050406030204" pitchFamily="18" charset="0"/>
                        </a:rPr>
                        <m:t>=</m:t>
                      </m:r>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𝑇</m:t>
                          </m:r>
                        </m:e>
                        <m:sub>
                          <m:r>
                            <a:rPr lang="en-US" i="1">
                              <a:solidFill>
                                <a:srgbClr val="002060"/>
                              </a:solidFill>
                              <a:latin typeface="Cambria Math" panose="02040503050406030204" pitchFamily="18" charset="0"/>
                              <a:ea typeface="Cambria Math" panose="02040503050406030204" pitchFamily="18" charset="0"/>
                            </a:rPr>
                            <m:t>𝑏𝑖𝑡</m:t>
                          </m:r>
                        </m:sub>
                      </m:sSub>
                    </m:oMath>
                  </m:oMathPara>
                </a14:m>
                <a:endParaRPr lang="he-IL" dirty="0">
                  <a:solidFill>
                    <a:srgbClr val="00206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2363712" y="2999703"/>
                <a:ext cx="4416575" cy="369332"/>
              </a:xfrm>
              <a:prstGeom prst="rect">
                <a:avLst/>
              </a:prstGeom>
              <a:blipFill rotWithShape="0">
                <a:blip r:embed="rId2"/>
                <a:stretch>
                  <a:fillRect b="-14754"/>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50492" y="4081885"/>
                <a:ext cx="7716268" cy="2038058"/>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𝑏𝑖𝑡</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112</m:t>
                          </m:r>
                          <m:r>
                            <a:rPr lang="en-US" i="1">
                              <a:latin typeface="Cambria Math" panose="02040503050406030204" pitchFamily="18" charset="0"/>
                            </a:rPr>
                            <m:t> </m:t>
                          </m:r>
                          <m:r>
                            <a:rPr lang="en-US" i="1">
                              <a:latin typeface="Cambria Math" panose="02040503050406030204" pitchFamily="18" charset="0"/>
                            </a:rPr>
                            <m:t>𝑘𝐻𝑧</m:t>
                          </m:r>
                        </m:den>
                      </m:f>
                      <m:r>
                        <a:rPr lang="en-US" i="1">
                          <a:latin typeface="Cambria Math" panose="02040503050406030204" pitchFamily="18" charset="0"/>
                        </a:rPr>
                        <m:t>=</m:t>
                      </m:r>
                      <m:r>
                        <a:rPr lang="en-US" i="1">
                          <a:latin typeface="Cambria Math" panose="02040503050406030204" pitchFamily="18" charset="0"/>
                        </a:rPr>
                        <m:t>8</m:t>
                      </m:r>
                      <m:r>
                        <a:rPr lang="en-US" i="1">
                          <a:latin typeface="Cambria Math" panose="02040503050406030204" pitchFamily="18" charset="0"/>
                        </a:rPr>
                        <m:t>.</m:t>
                      </m:r>
                      <m:r>
                        <a:rPr lang="en-US" i="1">
                          <a:latin typeface="Cambria Math" panose="02040503050406030204" pitchFamily="18" charset="0"/>
                        </a:rPr>
                        <m:t>929</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𝑠</m:t>
                      </m:r>
                    </m:oMath>
                  </m:oMathPara>
                </a14:m>
                <a:endParaRPr lang="en-US" dirty="0">
                  <a:ea typeface="Cambria Math" panose="02040503050406030204" pitchFamily="18" charset="0"/>
                </a:endParaRPr>
              </a:p>
              <a:p>
                <a:pPr algn="l" rtl="0"/>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𝑐𝑦𝑐𝑙𝑒</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𝑥</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100</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𝑀𝐻𝑧</m:t>
                          </m:r>
                        </m:den>
                      </m:f>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10</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ns</m:t>
                      </m:r>
                    </m:oMath>
                  </m:oMathPara>
                </a14:m>
                <a:endParaRPr lang="en-US" b="0" dirty="0">
                  <a:ea typeface="Cambria Math" panose="02040503050406030204" pitchFamily="18" charset="0"/>
                </a:endParaRPr>
              </a:p>
              <a:p>
                <a:pPr algn="l" rtl="0"/>
                <a:endParaRPr lang="en-US" b="0" i="1" dirty="0">
                  <a:latin typeface="Cambria Math" panose="02040503050406030204" pitchFamily="18" charset="0"/>
                  <a:ea typeface="Cambria Math" panose="02040503050406030204" pitchFamily="18" charset="0"/>
                </a:endParaRPr>
              </a:p>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𝑅</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𝑟𝑜𝑢𝑛𝑑</m:t>
                      </m:r>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𝑏𝑖𝑡</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𝑐𝑦𝑐𝑙𝑒</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𝑥</m:t>
                                      </m:r>
                                    </m:sub>
                                  </m:sSub>
                                </m:e>
                              </m:d>
                            </m:den>
                          </m:f>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𝑟𝑜𝑢𝑛𝑑</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892</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9</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893</m:t>
                      </m:r>
                    </m:oMath>
                  </m:oMathPara>
                </a14:m>
                <a:endParaRPr lang="en-US" b="0" dirty="0">
                  <a:ea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50492" y="4081885"/>
                <a:ext cx="7716268" cy="2038058"/>
              </a:xfrm>
              <a:prstGeom prst="rect">
                <a:avLst/>
              </a:prstGeom>
              <a:blipFill rotWithShape="0">
                <a:blip r:embed="rId3"/>
                <a:stretch>
                  <a:fillRect/>
                </a:stretch>
              </a:blipFill>
            </p:spPr>
            <p:txBody>
              <a:bodyPr/>
              <a:lstStyle/>
              <a:p>
                <a:r>
                  <a:rPr lang="he-IL">
                    <a:noFill/>
                  </a:rPr>
                  <a:t> </a:t>
                </a:r>
              </a:p>
            </p:txBody>
          </p:sp>
        </mc:Fallback>
      </mc:AlternateContent>
      <p:sp>
        <p:nvSpPr>
          <p:cNvPr id="5" name="TextBox 4"/>
          <p:cNvSpPr txBox="1"/>
          <p:nvPr/>
        </p:nvSpPr>
        <p:spPr>
          <a:xfrm>
            <a:off x="822959" y="3604180"/>
            <a:ext cx="6322176" cy="646331"/>
          </a:xfrm>
          <a:prstGeom prst="rect">
            <a:avLst/>
          </a:prstGeom>
          <a:noFill/>
        </p:spPr>
        <p:txBody>
          <a:bodyPr wrap="square" rtlCol="1">
            <a:spAutoFit/>
          </a:bodyPr>
          <a:lstStyle/>
          <a:p>
            <a:pPr algn="l" rtl="0"/>
            <a:r>
              <a:rPr lang="en-US" dirty="0"/>
              <a:t>If the receiver is </a:t>
            </a:r>
            <a:r>
              <a:rPr lang="en-US" b="1" u="sng" dirty="0"/>
              <a:t>NOT</a:t>
            </a:r>
            <a:r>
              <a:rPr lang="en-US" dirty="0"/>
              <a:t> aware of the </a:t>
            </a:r>
            <a:r>
              <a:rPr lang="en-US" b="1" dirty="0"/>
              <a:t>actual transmitting rate </a:t>
            </a:r>
            <a:r>
              <a:rPr lang="en-US" dirty="0"/>
              <a:t>:</a:t>
            </a:r>
            <a:endParaRPr lang="he-IL" dirty="0"/>
          </a:p>
        </p:txBody>
      </p:sp>
    </p:spTree>
    <p:extLst>
      <p:ext uri="{BB962C8B-B14F-4D97-AF65-F5344CB8AC3E}">
        <p14:creationId xmlns:p14="http://schemas.microsoft.com/office/powerpoint/2010/main" val="63025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endParaRPr lang="he-IL" dirty="0"/>
          </a:p>
        </p:txBody>
      </p:sp>
      <p:sp>
        <p:nvSpPr>
          <p:cNvPr id="3" name="Content Placeholder 2"/>
          <p:cNvSpPr>
            <a:spLocks noGrp="1"/>
          </p:cNvSpPr>
          <p:nvPr>
            <p:ph idx="1"/>
          </p:nvPr>
        </p:nvSpPr>
        <p:spPr>
          <a:xfrm>
            <a:off x="822959" y="1845734"/>
            <a:ext cx="7543801" cy="1045596"/>
          </a:xfrm>
        </p:spPr>
        <p:txBody>
          <a:bodyPr/>
          <a:lstStyle/>
          <a:p>
            <a:pPr algn="l" rtl="0"/>
            <a:r>
              <a:rPr lang="en-US" dirty="0"/>
              <a:t>In a given system which works with the UART communication serial protocol, the transmitter’s frequency is 33MHz, and the receiver’s frequency is 100MHz. The requested transmission rate is 112kHz.</a:t>
            </a:r>
            <a:endParaRPr lang="he-IL" dirty="0"/>
          </a:p>
        </p:txBody>
      </p:sp>
      <p:sp>
        <p:nvSpPr>
          <p:cNvPr id="4" name="Slide Number Placeholder 3"/>
          <p:cNvSpPr>
            <a:spLocks noGrp="1"/>
          </p:cNvSpPr>
          <p:nvPr>
            <p:ph type="sldNum" sz="quarter" idx="12"/>
          </p:nvPr>
        </p:nvSpPr>
        <p:spPr/>
        <p:txBody>
          <a:bodyPr/>
          <a:lstStyle/>
          <a:p>
            <a:pPr>
              <a:defRPr/>
            </a:pPr>
            <a:fld id="{A9076CA7-E463-48D6-BF84-8E148494E07B}" type="slidenum">
              <a:rPr lang="he-IL" smtClean="0"/>
              <a:pPr>
                <a:defRPr/>
              </a:pPr>
              <a:t>55</a:t>
            </a:fld>
            <a:endParaRPr lang="en-US"/>
          </a:p>
        </p:txBody>
      </p:sp>
      <mc:AlternateContent xmlns:mc="http://schemas.openxmlformats.org/markup-compatibility/2006" xmlns:a14="http://schemas.microsoft.com/office/drawing/2010/main">
        <mc:Choice Requires="a14">
          <p:sp>
            <p:nvSpPr>
              <p:cNvPr id="8" name="Rectangle 7"/>
              <p:cNvSpPr/>
              <p:nvPr/>
            </p:nvSpPr>
            <p:spPr>
              <a:xfrm>
                <a:off x="2363712" y="2999703"/>
                <a:ext cx="441657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𝑁</m:t>
                          </m:r>
                        </m:e>
                        <m:sub>
                          <m:r>
                            <a:rPr lang="en-US" i="1">
                              <a:solidFill>
                                <a:srgbClr val="002060"/>
                              </a:solidFill>
                              <a:latin typeface="Cambria Math" panose="02040503050406030204" pitchFamily="18" charset="0"/>
                            </a:rPr>
                            <m:t>𝑇</m:t>
                          </m:r>
                        </m:sub>
                      </m:sSub>
                      <m:r>
                        <a:rPr lang="en-US" i="1">
                          <a:solidFill>
                            <a:srgbClr val="002060"/>
                          </a:solidFill>
                          <a:latin typeface="Cambria Math" panose="02040503050406030204" pitchFamily="18" charset="0"/>
                          <a:ea typeface="Cambria Math" panose="02040503050406030204" pitchFamily="18" charset="0"/>
                        </a:rPr>
                        <m:t>∙</m:t>
                      </m:r>
                      <m:r>
                        <a:rPr lang="en-US" i="1">
                          <a:solidFill>
                            <a:srgbClr val="002060"/>
                          </a:solidFill>
                          <a:latin typeface="Cambria Math" panose="02040503050406030204" pitchFamily="18" charset="0"/>
                          <a:ea typeface="Cambria Math" panose="02040503050406030204" pitchFamily="18" charset="0"/>
                        </a:rPr>
                        <m:t>𝑇𝑐𝑦𝑐𝑙𝑒</m:t>
                      </m:r>
                      <m:d>
                        <m:dPr>
                          <m:ctrlPr>
                            <a:rPr lang="en-US" i="1">
                              <a:solidFill>
                                <a:srgbClr val="002060"/>
                              </a:solidFill>
                              <a:latin typeface="Cambria Math" panose="02040503050406030204" pitchFamily="18" charset="0"/>
                              <a:ea typeface="Cambria Math" panose="02040503050406030204" pitchFamily="18" charset="0"/>
                            </a:rPr>
                          </m:ctrlPr>
                        </m:dPr>
                        <m:e>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𝑇</m:t>
                              </m:r>
                            </m:e>
                            <m:sub>
                              <m:r>
                                <a:rPr lang="en-US" i="1">
                                  <a:solidFill>
                                    <a:srgbClr val="002060"/>
                                  </a:solidFill>
                                  <a:latin typeface="Cambria Math" panose="02040503050406030204" pitchFamily="18" charset="0"/>
                                  <a:ea typeface="Cambria Math" panose="02040503050406030204" pitchFamily="18" charset="0"/>
                                </a:rPr>
                                <m:t>𝑋</m:t>
                              </m:r>
                            </m:sub>
                          </m:sSub>
                        </m:e>
                      </m:d>
                      <m:r>
                        <a:rPr lang="en-US" b="0" i="1" smtClean="0">
                          <a:solidFill>
                            <a:srgbClr val="002060"/>
                          </a:solidFill>
                          <a:latin typeface="Cambria Math" panose="02040503050406030204" pitchFamily="18" charset="0"/>
                          <a:ea typeface="Cambria Math" panose="02040503050406030204" pitchFamily="18" charset="0"/>
                        </a:rPr>
                        <m:t>=</m:t>
                      </m:r>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𝑁</m:t>
                          </m:r>
                        </m:e>
                        <m:sub>
                          <m:r>
                            <a:rPr lang="en-US" i="1">
                              <a:solidFill>
                                <a:srgbClr val="002060"/>
                              </a:solidFill>
                              <a:latin typeface="Cambria Math" panose="02040503050406030204" pitchFamily="18" charset="0"/>
                              <a:ea typeface="Cambria Math" panose="02040503050406030204" pitchFamily="18" charset="0"/>
                            </a:rPr>
                            <m:t>𝑅</m:t>
                          </m:r>
                        </m:sub>
                      </m:sSub>
                      <m:r>
                        <a:rPr lang="en-US" i="1">
                          <a:solidFill>
                            <a:srgbClr val="002060"/>
                          </a:solidFill>
                          <a:latin typeface="Cambria Math" panose="02040503050406030204" pitchFamily="18" charset="0"/>
                          <a:ea typeface="Cambria Math" panose="02040503050406030204" pitchFamily="18" charset="0"/>
                        </a:rPr>
                        <m:t>∙</m:t>
                      </m:r>
                      <m:r>
                        <a:rPr lang="en-US" i="1">
                          <a:solidFill>
                            <a:srgbClr val="002060"/>
                          </a:solidFill>
                          <a:latin typeface="Cambria Math" panose="02040503050406030204" pitchFamily="18" charset="0"/>
                          <a:ea typeface="Cambria Math" panose="02040503050406030204" pitchFamily="18" charset="0"/>
                        </a:rPr>
                        <m:t>𝑇𝑐𝑦𝑐𝑙𝑒</m:t>
                      </m:r>
                      <m:d>
                        <m:dPr>
                          <m:ctrlPr>
                            <a:rPr lang="en-US" i="1">
                              <a:solidFill>
                                <a:srgbClr val="002060"/>
                              </a:solidFill>
                              <a:latin typeface="Cambria Math" panose="02040503050406030204" pitchFamily="18" charset="0"/>
                              <a:ea typeface="Cambria Math" panose="02040503050406030204" pitchFamily="18" charset="0"/>
                            </a:rPr>
                          </m:ctrlPr>
                        </m:dPr>
                        <m:e>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𝑅</m:t>
                              </m:r>
                            </m:e>
                            <m:sub>
                              <m:r>
                                <a:rPr lang="en-US" i="1">
                                  <a:solidFill>
                                    <a:srgbClr val="002060"/>
                                  </a:solidFill>
                                  <a:latin typeface="Cambria Math" panose="02040503050406030204" pitchFamily="18" charset="0"/>
                                  <a:ea typeface="Cambria Math" panose="02040503050406030204" pitchFamily="18" charset="0"/>
                                </a:rPr>
                                <m:t>𝑋</m:t>
                              </m:r>
                            </m:sub>
                          </m:sSub>
                        </m:e>
                      </m:d>
                      <m:r>
                        <a:rPr lang="en-US" b="0" i="1" smtClean="0">
                          <a:solidFill>
                            <a:srgbClr val="002060"/>
                          </a:solidFill>
                          <a:latin typeface="Cambria Math" panose="02040503050406030204" pitchFamily="18" charset="0"/>
                          <a:ea typeface="Cambria Math" panose="02040503050406030204" pitchFamily="18" charset="0"/>
                        </a:rPr>
                        <m:t>=</m:t>
                      </m:r>
                      <m:sSub>
                        <m:sSubPr>
                          <m:ctrlPr>
                            <a:rPr lang="en-US" i="1">
                              <a:solidFill>
                                <a:srgbClr val="002060"/>
                              </a:solidFill>
                              <a:latin typeface="Cambria Math" panose="02040503050406030204" pitchFamily="18" charset="0"/>
                              <a:ea typeface="Cambria Math" panose="02040503050406030204" pitchFamily="18" charset="0"/>
                            </a:rPr>
                          </m:ctrlPr>
                        </m:sSubPr>
                        <m:e>
                          <m:r>
                            <a:rPr lang="en-US" i="1">
                              <a:solidFill>
                                <a:srgbClr val="002060"/>
                              </a:solidFill>
                              <a:latin typeface="Cambria Math" panose="02040503050406030204" pitchFamily="18" charset="0"/>
                              <a:ea typeface="Cambria Math" panose="02040503050406030204" pitchFamily="18" charset="0"/>
                            </a:rPr>
                            <m:t>𝑇</m:t>
                          </m:r>
                        </m:e>
                        <m:sub>
                          <m:r>
                            <a:rPr lang="en-US" i="1">
                              <a:solidFill>
                                <a:srgbClr val="002060"/>
                              </a:solidFill>
                              <a:latin typeface="Cambria Math" panose="02040503050406030204" pitchFamily="18" charset="0"/>
                              <a:ea typeface="Cambria Math" panose="02040503050406030204" pitchFamily="18" charset="0"/>
                            </a:rPr>
                            <m:t>𝑏𝑖𝑡</m:t>
                          </m:r>
                        </m:sub>
                      </m:sSub>
                    </m:oMath>
                  </m:oMathPara>
                </a14:m>
                <a:endParaRPr lang="he-IL" dirty="0">
                  <a:solidFill>
                    <a:srgbClr val="00206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2363712" y="2999703"/>
                <a:ext cx="4416575" cy="369332"/>
              </a:xfrm>
              <a:prstGeom prst="rect">
                <a:avLst/>
              </a:prstGeom>
              <a:blipFill rotWithShape="0">
                <a:blip r:embed="rId2"/>
                <a:stretch>
                  <a:fillRect b="-14754"/>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50492" y="4081885"/>
                <a:ext cx="7716268" cy="1816588"/>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𝑏𝑖𝑡</m:t>
                          </m:r>
                          <m:r>
                            <a:rPr lang="en-US" b="0" i="1" smtClean="0">
                              <a:latin typeface="Cambria Math" panose="02040503050406030204" pitchFamily="18" charset="0"/>
                            </a:rPr>
                            <m:t>−</m:t>
                          </m:r>
                          <m:r>
                            <a:rPr lang="en-US" b="0" i="1" smtClean="0">
                              <a:latin typeface="Cambria Math" panose="02040503050406030204" pitchFamily="18" charset="0"/>
                            </a:rPr>
                            <m:t>𝑛𝑒𝑤</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𝑐𝑦𝑐𝑙𝑒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m:t>
                      </m:r>
                      <m:r>
                        <a:rPr lang="en-US" b="0" i="1" smtClean="0">
                          <a:latin typeface="Cambria Math" panose="02040503050406030204" pitchFamily="18" charset="0"/>
                        </a:rPr>
                        <m:t>9</m:t>
                      </m:r>
                      <m:r>
                        <a:rPr lang="en-US" b="1" i="1" smtClean="0">
                          <a:latin typeface="Cambria Math" panose="02040503050406030204" pitchFamily="18" charset="0"/>
                        </a:rPr>
                        <m:t>𝟑</m:t>
                      </m:r>
                      <m:r>
                        <a:rPr lang="en-US" b="0" i="1" smtClean="0">
                          <a:latin typeface="Cambria Math" panose="02040503050406030204" pitchFamily="18" charset="0"/>
                        </a:rPr>
                        <m:t>9</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pPr algn="l" rtl="0"/>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𝑐𝑦𝑐𝑙𝑒</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𝑥</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100</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𝑀𝐻𝑧</m:t>
                          </m:r>
                        </m:den>
                      </m:f>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10</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ns</m:t>
                      </m:r>
                    </m:oMath>
                  </m:oMathPara>
                </a14:m>
                <a:endParaRPr lang="en-US" b="0" dirty="0">
                  <a:ea typeface="Cambria Math" panose="02040503050406030204" pitchFamily="18" charset="0"/>
                </a:endParaRPr>
              </a:p>
              <a:p>
                <a:pPr algn="l" rtl="0"/>
                <a:endParaRPr lang="en-US" b="0" i="1" dirty="0">
                  <a:latin typeface="Cambria Math" panose="02040503050406030204" pitchFamily="18" charset="0"/>
                  <a:ea typeface="Cambria Math" panose="02040503050406030204" pitchFamily="18" charset="0"/>
                </a:endParaRPr>
              </a:p>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𝑅</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𝑟𝑜𝑢𝑛𝑑</m:t>
                      </m:r>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𝑏𝑖𝑡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𝑛𝑒𝑤</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𝑐𝑦𝑐𝑙𝑒</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𝑥</m:t>
                                      </m:r>
                                    </m:sub>
                                  </m:sSub>
                                </m:e>
                              </m:d>
                            </m:den>
                          </m:f>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𝑟𝑜𝑢𝑛𝑑</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893</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9</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894</m:t>
                      </m:r>
                    </m:oMath>
                  </m:oMathPara>
                </a14:m>
                <a:endParaRPr lang="en-US" b="0" dirty="0">
                  <a:ea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50492" y="4081885"/>
                <a:ext cx="7716268" cy="1816588"/>
              </a:xfrm>
              <a:prstGeom prst="rect">
                <a:avLst/>
              </a:prstGeom>
              <a:blipFill rotWithShape="0">
                <a:blip r:embed="rId3"/>
                <a:stretch>
                  <a:fillRect/>
                </a:stretch>
              </a:blipFill>
            </p:spPr>
            <p:txBody>
              <a:bodyPr/>
              <a:lstStyle/>
              <a:p>
                <a:r>
                  <a:rPr lang="he-IL">
                    <a:noFill/>
                  </a:rPr>
                  <a:t> </a:t>
                </a:r>
              </a:p>
            </p:txBody>
          </p:sp>
        </mc:Fallback>
      </mc:AlternateContent>
      <p:sp>
        <p:nvSpPr>
          <p:cNvPr id="5" name="TextBox 4"/>
          <p:cNvSpPr txBox="1"/>
          <p:nvPr/>
        </p:nvSpPr>
        <p:spPr>
          <a:xfrm>
            <a:off x="822959" y="3604180"/>
            <a:ext cx="5875965" cy="369332"/>
          </a:xfrm>
          <a:prstGeom prst="rect">
            <a:avLst/>
          </a:prstGeom>
          <a:noFill/>
        </p:spPr>
        <p:txBody>
          <a:bodyPr wrap="square" rtlCol="1">
            <a:spAutoFit/>
          </a:bodyPr>
          <a:lstStyle/>
          <a:p>
            <a:pPr algn="l" rtl="0"/>
            <a:r>
              <a:rPr lang="en-US" dirty="0"/>
              <a:t>If the receiver </a:t>
            </a:r>
            <a:r>
              <a:rPr lang="en-US" b="1" dirty="0"/>
              <a:t>is</a:t>
            </a:r>
            <a:r>
              <a:rPr lang="en-US" dirty="0"/>
              <a:t> aware of the </a:t>
            </a:r>
            <a:r>
              <a:rPr lang="en-US" b="1" dirty="0"/>
              <a:t>actual transmitting rate </a:t>
            </a:r>
            <a:r>
              <a:rPr lang="en-US" dirty="0"/>
              <a:t>:</a:t>
            </a:r>
            <a:endParaRPr lang="he-IL" dirty="0"/>
          </a:p>
        </p:txBody>
      </p:sp>
    </p:spTree>
    <p:extLst>
      <p:ext uri="{BB962C8B-B14F-4D97-AF65-F5344CB8AC3E}">
        <p14:creationId xmlns:p14="http://schemas.microsoft.com/office/powerpoint/2010/main" val="333979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endParaRPr lang="he-IL" dirty="0"/>
          </a:p>
        </p:txBody>
      </p:sp>
      <p:sp>
        <p:nvSpPr>
          <p:cNvPr id="3" name="Content Placeholder 2"/>
          <p:cNvSpPr>
            <a:spLocks noGrp="1"/>
          </p:cNvSpPr>
          <p:nvPr>
            <p:ph idx="1"/>
          </p:nvPr>
        </p:nvSpPr>
        <p:spPr>
          <a:xfrm>
            <a:off x="822959" y="1845734"/>
            <a:ext cx="7543801" cy="1045596"/>
          </a:xfrm>
        </p:spPr>
        <p:txBody>
          <a:bodyPr/>
          <a:lstStyle/>
          <a:p>
            <a:pPr algn="l" rtl="0"/>
            <a:r>
              <a:rPr lang="en-US" dirty="0"/>
              <a:t>In a given system which works with the UART communication serial protocol, the transmitter’s frequency is 33MHz, and the receiver’s frequency is 100MHz. The requested transmission rate is 112kHz.</a:t>
            </a:r>
            <a:endParaRPr lang="he-IL" dirty="0"/>
          </a:p>
        </p:txBody>
      </p:sp>
      <p:sp>
        <p:nvSpPr>
          <p:cNvPr id="4" name="Slide Number Placeholder 3"/>
          <p:cNvSpPr>
            <a:spLocks noGrp="1"/>
          </p:cNvSpPr>
          <p:nvPr>
            <p:ph type="sldNum" sz="quarter" idx="12"/>
          </p:nvPr>
        </p:nvSpPr>
        <p:spPr/>
        <p:txBody>
          <a:bodyPr/>
          <a:lstStyle/>
          <a:p>
            <a:pPr>
              <a:defRPr/>
            </a:pPr>
            <a:fld id="{A9076CA7-E463-48D6-BF84-8E148494E07B}" type="slidenum">
              <a:rPr lang="he-IL" smtClean="0"/>
              <a:pPr>
                <a:defRPr/>
              </a:pPr>
              <a:t>56</a:t>
            </a:fld>
            <a:endParaRPr lang="en-US"/>
          </a:p>
        </p:txBody>
      </p:sp>
      <p:sp>
        <p:nvSpPr>
          <p:cNvPr id="7" name="Rectangle 6"/>
          <p:cNvSpPr/>
          <p:nvPr/>
        </p:nvSpPr>
        <p:spPr>
          <a:xfrm>
            <a:off x="1288372" y="3582620"/>
            <a:ext cx="6567255" cy="1200329"/>
          </a:xfrm>
          <a:prstGeom prst="rect">
            <a:avLst/>
          </a:prstGeom>
          <a:ln w="12700">
            <a:solidFill>
              <a:schemeClr val="accent1"/>
            </a:solidFill>
          </a:ln>
        </p:spPr>
        <p:txBody>
          <a:bodyPr wrap="square">
            <a:spAutoFit/>
          </a:bodyPr>
          <a:lstStyle/>
          <a:p>
            <a:pPr algn="l"/>
            <a:r>
              <a:rPr lang="en-US" dirty="0"/>
              <a:t>It can be concluded that if the receiver is aware of the actual and not only the demanded transmitting rate, the number of receiver clock cycles may change, to ensure better sampling of the transmitted data. </a:t>
            </a:r>
            <a:endParaRPr lang="he-IL" dirty="0"/>
          </a:p>
        </p:txBody>
      </p:sp>
    </p:spTree>
    <p:extLst>
      <p:ext uri="{BB962C8B-B14F-4D97-AF65-F5344CB8AC3E}">
        <p14:creationId xmlns:p14="http://schemas.microsoft.com/office/powerpoint/2010/main" val="38076656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2959" y="1845734"/>
                <a:ext cx="7543801" cy="1045596"/>
              </a:xfrm>
            </p:spPr>
            <p:txBody>
              <a:bodyPr>
                <a:normAutofit fontScale="92500" lnSpcReduction="10000"/>
              </a:bodyPr>
              <a:lstStyle/>
              <a:p>
                <a:pPr algn="l" rtl="0"/>
                <a:r>
                  <a:rPr lang="en-US" dirty="0"/>
                  <a:t>In a serial communication system, the first transmitted bit is the LSB. The transmitter may choose a different transmitting frequency each day (i.e. choose the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T</m:t>
                        </m:r>
                      </m:e>
                      <m:sub>
                        <m:r>
                          <a:rPr lang="en-US" i="1" dirty="0" smtClean="0">
                            <a:latin typeface="Cambria Math" panose="02040503050406030204" pitchFamily="18" charset="0"/>
                          </a:rPr>
                          <m:t>𝑏𝑖𝑡</m:t>
                        </m:r>
                      </m:sub>
                    </m:sSub>
                  </m:oMath>
                </a14:m>
                <a:r>
                  <a:rPr lang="en-US" dirty="0"/>
                  <a:t>). </a:t>
                </a:r>
                <a:br>
                  <a:rPr lang="en-US" dirty="0"/>
                </a:br>
                <a:r>
                  <a:rPr lang="en-US" dirty="0"/>
                  <a:t>One day, the receiver receives the following signal:</a:t>
                </a:r>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2959" y="1845734"/>
                <a:ext cx="7543801" cy="1045596"/>
              </a:xfrm>
              <a:blipFill rotWithShape="0">
                <a:blip r:embed="rId2"/>
                <a:stretch>
                  <a:fillRect l="-727" t="-7602" b="-8772"/>
                </a:stretch>
              </a:blipFill>
            </p:spPr>
            <p:txBody>
              <a:bodyPr/>
              <a:lstStyle/>
              <a:p>
                <a:r>
                  <a:rPr lang="he-IL">
                    <a:noFill/>
                  </a:rPr>
                  <a:t> </a:t>
                </a:r>
              </a:p>
            </p:txBody>
          </p:sp>
        </mc:Fallback>
      </mc:AlternateContent>
      <p:sp>
        <p:nvSpPr>
          <p:cNvPr id="4" name="Slide Number Placeholder 3"/>
          <p:cNvSpPr>
            <a:spLocks noGrp="1"/>
          </p:cNvSpPr>
          <p:nvPr>
            <p:ph type="sldNum" sz="quarter" idx="12"/>
          </p:nvPr>
        </p:nvSpPr>
        <p:spPr/>
        <p:txBody>
          <a:bodyPr/>
          <a:lstStyle/>
          <a:p>
            <a:pPr>
              <a:defRPr/>
            </a:pPr>
            <a:fld id="{A9076CA7-E463-48D6-BF84-8E148494E07B}" type="slidenum">
              <a:rPr lang="he-IL" smtClean="0"/>
              <a:pPr>
                <a:defRPr/>
              </a:pPr>
              <a:t>57</a:t>
            </a:fld>
            <a:endParaRPr lang="en-US"/>
          </a:p>
        </p:txBody>
      </p:sp>
      <p:pic>
        <p:nvPicPr>
          <p:cNvPr id="5" name="Picture 4"/>
          <p:cNvPicPr>
            <a:picLocks noChangeAspect="1"/>
          </p:cNvPicPr>
          <p:nvPr/>
        </p:nvPicPr>
        <p:blipFill>
          <a:blip r:embed="rId3"/>
          <a:stretch>
            <a:fillRect/>
          </a:stretch>
        </p:blipFill>
        <p:spPr>
          <a:xfrm>
            <a:off x="822959" y="3083355"/>
            <a:ext cx="3749041" cy="1217221"/>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923525" y="4492601"/>
                <a:ext cx="6605660" cy="1477328"/>
              </a:xfrm>
              <a:prstGeom prst="rect">
                <a:avLst/>
              </a:prstGeom>
            </p:spPr>
            <p:txBody>
              <a:bodyPr wrap="square">
                <a:spAutoFit/>
              </a:bodyPr>
              <a:lstStyle/>
              <a:p>
                <a:pPr algn="l" rtl="0"/>
                <a:r>
                  <a:rPr lang="en-US" dirty="0"/>
                  <a:t>Out of the following values, what can be the transmitted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𝑏𝑖𝑡</m:t>
                        </m:r>
                      </m:sub>
                    </m:sSub>
                  </m:oMath>
                </a14:m>
                <a:r>
                  <a:rPr lang="en-US" dirty="0"/>
                  <a:t>? </a:t>
                </a:r>
              </a:p>
              <a:p>
                <a:pPr marL="342900" indent="-342900" algn="l" rtl="0">
                  <a:buFont typeface="+mj-lt"/>
                  <a:buAutoNum type="alphaLcParenR"/>
                </a:pPr>
                <a:r>
                  <a:rPr lang="en-US" dirty="0"/>
                  <a:t>T/2</a:t>
                </a:r>
              </a:p>
              <a:p>
                <a:pPr marL="342900" indent="-342900" algn="l" rtl="0">
                  <a:buFont typeface="+mj-lt"/>
                  <a:buAutoNum type="alphaLcParenR"/>
                </a:pPr>
                <a:r>
                  <a:rPr lang="en-US" dirty="0"/>
                  <a:t>T/3</a:t>
                </a:r>
              </a:p>
              <a:p>
                <a:pPr marL="342900" indent="-342900" algn="l" rtl="0">
                  <a:buFont typeface="+mj-lt"/>
                  <a:buAutoNum type="alphaLcParenR"/>
                </a:pPr>
                <a:r>
                  <a:rPr lang="en-US" dirty="0"/>
                  <a:t>T/4</a:t>
                </a:r>
              </a:p>
              <a:p>
                <a:pPr marL="342900" indent="-342900" algn="l" rtl="0">
                  <a:buFont typeface="+mj-lt"/>
                  <a:buAutoNum type="alphaLcParenR"/>
                </a:pPr>
                <a:r>
                  <a:rPr lang="en-US" dirty="0"/>
                  <a:t>All the answers are correct</a:t>
                </a:r>
              </a:p>
            </p:txBody>
          </p:sp>
        </mc:Choice>
        <mc:Fallback xmlns="">
          <p:sp>
            <p:nvSpPr>
              <p:cNvPr id="6" name="Rectangle 5"/>
              <p:cNvSpPr>
                <a:spLocks noRot="1" noChangeAspect="1" noMove="1" noResize="1" noEditPoints="1" noAdjustHandles="1" noChangeArrowheads="1" noChangeShapeType="1" noTextEdit="1"/>
              </p:cNvSpPr>
              <p:nvPr/>
            </p:nvSpPr>
            <p:spPr>
              <a:xfrm>
                <a:off x="923525" y="4492601"/>
                <a:ext cx="6605660" cy="1477328"/>
              </a:xfrm>
              <a:prstGeom prst="rect">
                <a:avLst/>
              </a:prstGeom>
              <a:blipFill rotWithShape="0">
                <a:blip r:embed="rId4"/>
                <a:stretch>
                  <a:fillRect l="-738" t="-2479" b="-5785"/>
                </a:stretch>
              </a:blipFill>
            </p:spPr>
            <p:txBody>
              <a:bodyPr/>
              <a:lstStyle/>
              <a:p>
                <a:r>
                  <a:rPr lang="he-IL">
                    <a:noFill/>
                  </a:rPr>
                  <a:t> </a:t>
                </a:r>
              </a:p>
            </p:txBody>
          </p:sp>
        </mc:Fallback>
      </mc:AlternateContent>
    </p:spTree>
    <p:extLst>
      <p:ext uri="{BB962C8B-B14F-4D97-AF65-F5344CB8AC3E}">
        <p14:creationId xmlns:p14="http://schemas.microsoft.com/office/powerpoint/2010/main" val="20339911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endParaRPr lang="he-IL" dirty="0"/>
          </a:p>
        </p:txBody>
      </p:sp>
      <p:sp>
        <p:nvSpPr>
          <p:cNvPr id="3" name="Content Placeholder 2"/>
          <p:cNvSpPr>
            <a:spLocks noGrp="1"/>
          </p:cNvSpPr>
          <p:nvPr>
            <p:ph idx="1"/>
          </p:nvPr>
        </p:nvSpPr>
        <p:spPr>
          <a:xfrm>
            <a:off x="822959" y="2084825"/>
            <a:ext cx="7543801" cy="381484"/>
          </a:xfrm>
        </p:spPr>
        <p:txBody>
          <a:bodyPr>
            <a:normAutofit/>
          </a:bodyPr>
          <a:lstStyle/>
          <a:p>
            <a:pPr algn="l" rtl="0"/>
            <a:r>
              <a:rPr lang="en-US" dirty="0"/>
              <a:t>T/2:</a:t>
            </a:r>
            <a:endParaRPr lang="he-IL" dirty="0"/>
          </a:p>
        </p:txBody>
      </p:sp>
      <p:sp>
        <p:nvSpPr>
          <p:cNvPr id="4" name="Slide Number Placeholder 3"/>
          <p:cNvSpPr>
            <a:spLocks noGrp="1"/>
          </p:cNvSpPr>
          <p:nvPr>
            <p:ph type="sldNum" sz="quarter" idx="12"/>
          </p:nvPr>
        </p:nvSpPr>
        <p:spPr/>
        <p:txBody>
          <a:bodyPr/>
          <a:lstStyle/>
          <a:p>
            <a:pPr>
              <a:defRPr/>
            </a:pPr>
            <a:fld id="{A9076CA7-E463-48D6-BF84-8E148494E07B}" type="slidenum">
              <a:rPr lang="he-IL" smtClean="0"/>
              <a:pPr>
                <a:defRPr/>
              </a:pPr>
              <a:t>58</a:t>
            </a:fld>
            <a:endParaRPr lang="en-US"/>
          </a:p>
        </p:txBody>
      </p:sp>
      <p:pic>
        <p:nvPicPr>
          <p:cNvPr id="7" name="Picture 6"/>
          <p:cNvPicPr>
            <a:picLocks noChangeAspect="1"/>
          </p:cNvPicPr>
          <p:nvPr/>
        </p:nvPicPr>
        <p:blipFill>
          <a:blip r:embed="rId2"/>
          <a:stretch>
            <a:fillRect/>
          </a:stretch>
        </p:blipFill>
        <p:spPr>
          <a:xfrm>
            <a:off x="885120" y="3121760"/>
            <a:ext cx="7124700" cy="1457325"/>
          </a:xfrm>
          <a:prstGeom prst="rect">
            <a:avLst/>
          </a:prstGeom>
        </p:spPr>
      </p:pic>
      <p:sp>
        <p:nvSpPr>
          <p:cNvPr id="8" name="TextBox 7"/>
          <p:cNvSpPr txBox="1"/>
          <p:nvPr/>
        </p:nvSpPr>
        <p:spPr>
          <a:xfrm>
            <a:off x="577880" y="4841015"/>
            <a:ext cx="1152150" cy="369332"/>
          </a:xfrm>
          <a:prstGeom prst="rect">
            <a:avLst/>
          </a:prstGeom>
          <a:noFill/>
        </p:spPr>
        <p:txBody>
          <a:bodyPr wrap="square" rtlCol="1">
            <a:spAutoFit/>
          </a:bodyPr>
          <a:lstStyle/>
          <a:p>
            <a:pPr algn="l" rtl="0"/>
            <a:r>
              <a:rPr lang="en-US" dirty="0">
                <a:solidFill>
                  <a:schemeClr val="accent1"/>
                </a:solidFill>
              </a:rPr>
              <a:t>Start bit</a:t>
            </a:r>
            <a:endParaRPr lang="he-IL" dirty="0">
              <a:solidFill>
                <a:schemeClr val="accent1"/>
              </a:solidFill>
            </a:endParaRPr>
          </a:p>
        </p:txBody>
      </p:sp>
      <p:cxnSp>
        <p:nvCxnSpPr>
          <p:cNvPr id="10" name="Straight Arrow Connector 9"/>
          <p:cNvCxnSpPr/>
          <p:nvPr/>
        </p:nvCxnSpPr>
        <p:spPr>
          <a:xfrm flipV="1">
            <a:off x="1230765" y="4465935"/>
            <a:ext cx="652885" cy="384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306105" y="3236177"/>
            <a:ext cx="2" cy="119135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517334" y="3236177"/>
            <a:ext cx="14152" cy="1191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094877" y="3236177"/>
            <a:ext cx="2" cy="1191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3995925" y="3236177"/>
            <a:ext cx="2" cy="119135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207154" y="3236177"/>
            <a:ext cx="14152" cy="1191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3784697" y="3236177"/>
            <a:ext cx="2" cy="1191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608935" y="3258277"/>
            <a:ext cx="2" cy="119135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820164" y="3258277"/>
            <a:ext cx="14152" cy="1191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397707" y="3258277"/>
            <a:ext cx="2" cy="1191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7270654" y="3236177"/>
            <a:ext cx="2" cy="119135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7481883" y="3236177"/>
            <a:ext cx="14152" cy="1191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059426" y="3236177"/>
            <a:ext cx="2" cy="1191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3133633" y="3312987"/>
            <a:ext cx="2" cy="119135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3344862" y="3312987"/>
            <a:ext cx="14152" cy="1191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2922405" y="3312987"/>
            <a:ext cx="2" cy="1191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4784671" y="3312987"/>
            <a:ext cx="2" cy="119135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4995900" y="3312987"/>
            <a:ext cx="14152" cy="1191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4573443" y="3312987"/>
            <a:ext cx="2" cy="1191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6428357" y="3312987"/>
            <a:ext cx="2" cy="119135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6639586" y="3312987"/>
            <a:ext cx="14152" cy="1191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6217129" y="3312987"/>
            <a:ext cx="2" cy="119135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2514174" y="2043276"/>
                <a:ext cx="2443271" cy="610936"/>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1</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5</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𝑇</m:t>
                          </m:r>
                        </m:e>
                        <m:sub>
                          <m:r>
                            <a:rPr lang="en-US" b="0" i="1" smtClean="0">
                              <a:solidFill>
                                <a:schemeClr val="accent1"/>
                              </a:solidFill>
                              <a:latin typeface="Cambria Math" panose="02040503050406030204" pitchFamily="18" charset="0"/>
                            </a:rPr>
                            <m:t>𝑏𝑖𝑡</m:t>
                          </m:r>
                        </m:sub>
                      </m:sSub>
                      <m:r>
                        <a:rPr lang="en-US" b="0" i="1" smtClean="0">
                          <a:solidFill>
                            <a:schemeClr val="accent1"/>
                          </a:solidFill>
                          <a:latin typeface="Cambria Math" panose="02040503050406030204" pitchFamily="18" charset="0"/>
                        </a:rPr>
                        <m:t>=</m:t>
                      </m:r>
                      <m:f>
                        <m:fPr>
                          <m:ctrlPr>
                            <a:rPr lang="en-US" b="0" i="1" smtClean="0">
                              <a:solidFill>
                                <a:schemeClr val="accent1"/>
                              </a:solidFill>
                              <a:latin typeface="Cambria Math" panose="02040503050406030204" pitchFamily="18" charset="0"/>
                            </a:rPr>
                          </m:ctrlPr>
                        </m:fPr>
                        <m:num>
                          <m:r>
                            <a:rPr lang="en-US" b="0" i="1" smtClean="0">
                              <a:solidFill>
                                <a:schemeClr val="accent1"/>
                              </a:solidFill>
                              <a:latin typeface="Cambria Math" panose="02040503050406030204" pitchFamily="18" charset="0"/>
                            </a:rPr>
                            <m:t>3</m:t>
                          </m:r>
                        </m:num>
                        <m:den>
                          <m:r>
                            <a:rPr lang="en-US" b="0" i="1" smtClean="0">
                              <a:solidFill>
                                <a:schemeClr val="accent1"/>
                              </a:solidFill>
                              <a:latin typeface="Cambria Math" panose="02040503050406030204" pitchFamily="18" charset="0"/>
                            </a:rPr>
                            <m:t>2</m:t>
                          </m:r>
                        </m:den>
                      </m:f>
                      <m:r>
                        <a:rPr lang="en-US" b="0" i="1" smtClean="0">
                          <a:solidFill>
                            <a:schemeClr val="accent1"/>
                          </a:solidFill>
                          <a:latin typeface="Cambria Math" panose="02040503050406030204" pitchFamily="18" charset="0"/>
                        </a:rPr>
                        <m:t>∙</m:t>
                      </m:r>
                      <m:f>
                        <m:fPr>
                          <m:ctrlPr>
                            <a:rPr lang="en-US" b="0" i="1" smtClean="0">
                              <a:solidFill>
                                <a:schemeClr val="accent1"/>
                              </a:solidFill>
                              <a:latin typeface="Cambria Math" panose="02040503050406030204" pitchFamily="18" charset="0"/>
                            </a:rPr>
                          </m:ctrlPr>
                        </m:fPr>
                        <m:num>
                          <m:r>
                            <a:rPr lang="en-US" b="0" i="1" smtClean="0">
                              <a:solidFill>
                                <a:schemeClr val="accent1"/>
                              </a:solidFill>
                              <a:latin typeface="Cambria Math" panose="02040503050406030204" pitchFamily="18" charset="0"/>
                            </a:rPr>
                            <m:t>𝑇</m:t>
                          </m:r>
                        </m:num>
                        <m:den>
                          <m:r>
                            <a:rPr lang="en-US" b="0" i="1" smtClean="0">
                              <a:solidFill>
                                <a:schemeClr val="accent1"/>
                              </a:solidFill>
                              <a:latin typeface="Cambria Math" panose="02040503050406030204" pitchFamily="18" charset="0"/>
                            </a:rPr>
                            <m:t>2</m:t>
                          </m:r>
                        </m:den>
                      </m:f>
                      <m:r>
                        <a:rPr lang="en-US" b="0" i="1" smtClean="0">
                          <a:solidFill>
                            <a:schemeClr val="accent1"/>
                          </a:solidFill>
                          <a:latin typeface="Cambria Math" panose="02040503050406030204" pitchFamily="18" charset="0"/>
                        </a:rPr>
                        <m:t>=</m:t>
                      </m:r>
                      <m:f>
                        <m:fPr>
                          <m:ctrlPr>
                            <a:rPr lang="en-US" b="0" i="1" smtClean="0">
                              <a:solidFill>
                                <a:schemeClr val="accent1"/>
                              </a:solidFill>
                              <a:latin typeface="Cambria Math" panose="02040503050406030204" pitchFamily="18" charset="0"/>
                            </a:rPr>
                          </m:ctrlPr>
                        </m:fPr>
                        <m:num>
                          <m:r>
                            <a:rPr lang="en-US" b="0" i="1" smtClean="0">
                              <a:solidFill>
                                <a:schemeClr val="accent1"/>
                              </a:solidFill>
                              <a:latin typeface="Cambria Math" panose="02040503050406030204" pitchFamily="18" charset="0"/>
                            </a:rPr>
                            <m:t>3</m:t>
                          </m:r>
                        </m:num>
                        <m:den>
                          <m:r>
                            <a:rPr lang="en-US" b="0" i="1" smtClean="0">
                              <a:solidFill>
                                <a:schemeClr val="accent1"/>
                              </a:solidFill>
                              <a:latin typeface="Cambria Math" panose="02040503050406030204" pitchFamily="18" charset="0"/>
                            </a:rPr>
                            <m:t>4</m:t>
                          </m:r>
                        </m:den>
                      </m:f>
                      <m:r>
                        <a:rPr lang="en-US" b="0" i="1" smtClean="0">
                          <a:solidFill>
                            <a:schemeClr val="accent1"/>
                          </a:solidFill>
                          <a:latin typeface="Cambria Math" panose="02040503050406030204" pitchFamily="18" charset="0"/>
                        </a:rPr>
                        <m:t>𝑇</m:t>
                      </m:r>
                    </m:oMath>
                  </m:oMathPara>
                </a14:m>
                <a:endParaRPr lang="he-IL" dirty="0">
                  <a:solidFill>
                    <a:schemeClr val="accent1"/>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2514174" y="2043276"/>
                <a:ext cx="2443271" cy="610936"/>
              </a:xfrm>
              <a:prstGeom prst="rect">
                <a:avLst/>
              </a:prstGeom>
              <a:blipFill rotWithShape="0">
                <a:blip r:embed="rId3"/>
                <a:stretch>
                  <a:fillRect/>
                </a:stretch>
              </a:blipFill>
            </p:spPr>
            <p:txBody>
              <a:bodyPr/>
              <a:lstStyle/>
              <a:p>
                <a:r>
                  <a:rPr lang="he-IL">
                    <a:noFill/>
                  </a:rPr>
                  <a:t> </a:t>
                </a:r>
              </a:p>
            </p:txBody>
          </p:sp>
        </mc:Fallback>
      </mc:AlternateContent>
      <p:cxnSp>
        <p:nvCxnSpPr>
          <p:cNvPr id="46" name="Straight Arrow Connector 45"/>
          <p:cNvCxnSpPr/>
          <p:nvPr/>
        </p:nvCxnSpPr>
        <p:spPr>
          <a:xfrm>
            <a:off x="1900962" y="3083355"/>
            <a:ext cx="630524" cy="0"/>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p:cNvSpPr txBox="1"/>
              <p:nvPr/>
            </p:nvSpPr>
            <p:spPr>
              <a:xfrm>
                <a:off x="994588" y="2731476"/>
                <a:ext cx="2443271"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r>
                        <a:rPr lang="en-US" i="1" smtClean="0">
                          <a:solidFill>
                            <a:srgbClr val="0070C0"/>
                          </a:solidFill>
                          <a:latin typeface="Cambria Math" panose="02040503050406030204" pitchFamily="18" charset="0"/>
                        </a:rPr>
                        <m:t>1</m:t>
                      </m:r>
                      <m:r>
                        <a:rPr lang="en-US" i="1" smtClean="0">
                          <a:solidFill>
                            <a:srgbClr val="0070C0"/>
                          </a:solidFill>
                          <a:latin typeface="Cambria Math" panose="02040503050406030204" pitchFamily="18" charset="0"/>
                        </a:rPr>
                        <m:t>.</m:t>
                      </m:r>
                      <m:r>
                        <a:rPr lang="en-US" i="1" smtClean="0">
                          <a:solidFill>
                            <a:srgbClr val="0070C0"/>
                          </a:solidFill>
                          <a:latin typeface="Cambria Math" panose="02040503050406030204" pitchFamily="18" charset="0"/>
                        </a:rPr>
                        <m:t>5</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𝑇</m:t>
                          </m:r>
                        </m:e>
                        <m:sub>
                          <m:r>
                            <a:rPr lang="en-US" i="1">
                              <a:solidFill>
                                <a:srgbClr val="0070C0"/>
                              </a:solidFill>
                              <a:latin typeface="Cambria Math" panose="02040503050406030204" pitchFamily="18" charset="0"/>
                            </a:rPr>
                            <m:t>𝑏𝑖𝑡</m:t>
                          </m:r>
                        </m:sub>
                      </m:sSub>
                    </m:oMath>
                  </m:oMathPara>
                </a14:m>
                <a:endParaRPr lang="he-IL" dirty="0">
                  <a:solidFill>
                    <a:srgbClr val="0070C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994588" y="2731476"/>
                <a:ext cx="2443271" cy="369332"/>
              </a:xfrm>
              <a:prstGeom prst="rect">
                <a:avLst/>
              </a:prstGeom>
              <a:blipFill rotWithShape="0">
                <a:blip r:embed="rId4"/>
                <a:stretch>
                  <a:fillRect b="-1639"/>
                </a:stretch>
              </a:blipFill>
            </p:spPr>
            <p:txBody>
              <a:bodyPr/>
              <a:lstStyle/>
              <a:p>
                <a:r>
                  <a:rPr lang="he-IL">
                    <a:noFill/>
                  </a:rPr>
                  <a:t> </a:t>
                </a:r>
              </a:p>
            </p:txBody>
          </p:sp>
        </mc:Fallback>
      </mc:AlternateContent>
      <p:cxnSp>
        <p:nvCxnSpPr>
          <p:cNvPr id="48" name="Straight Arrow Connector 47"/>
          <p:cNvCxnSpPr/>
          <p:nvPr/>
        </p:nvCxnSpPr>
        <p:spPr>
          <a:xfrm flipV="1">
            <a:off x="2521189" y="3081536"/>
            <a:ext cx="401216" cy="181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p:cNvSpPr txBox="1"/>
              <p:nvPr/>
            </p:nvSpPr>
            <p:spPr>
              <a:xfrm>
                <a:off x="1499600" y="2731476"/>
                <a:ext cx="2443271"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𝑇</m:t>
                          </m:r>
                        </m:e>
                        <m:sub>
                          <m:r>
                            <a:rPr lang="en-US" i="1">
                              <a:solidFill>
                                <a:srgbClr val="FF0000"/>
                              </a:solidFill>
                              <a:latin typeface="Cambria Math" panose="02040503050406030204" pitchFamily="18" charset="0"/>
                            </a:rPr>
                            <m:t>𝑏𝑖𝑡</m:t>
                          </m:r>
                        </m:sub>
                      </m:sSub>
                    </m:oMath>
                  </m:oMathPara>
                </a14:m>
                <a:endParaRPr lang="he-IL"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1499600" y="2731476"/>
                <a:ext cx="2443271" cy="369332"/>
              </a:xfrm>
              <a:prstGeom prst="rect">
                <a:avLst/>
              </a:prstGeom>
              <a:blipFill rotWithShape="0">
                <a:blip r:embed="rId5"/>
                <a:stretch>
                  <a:fillRect b="-1639"/>
                </a:stretch>
              </a:blipFill>
            </p:spPr>
            <p:txBody>
              <a:bodyPr/>
              <a:lstStyle/>
              <a:p>
                <a:r>
                  <a:rPr lang="he-IL">
                    <a:noFill/>
                  </a:rPr>
                  <a:t> </a:t>
                </a:r>
              </a:p>
            </p:txBody>
          </p:sp>
        </mc:Fallback>
      </mc:AlternateContent>
      <p:cxnSp>
        <p:nvCxnSpPr>
          <p:cNvPr id="53" name="Straight Arrow Connector 52"/>
          <p:cNvCxnSpPr/>
          <p:nvPr/>
        </p:nvCxnSpPr>
        <p:spPr>
          <a:xfrm flipV="1">
            <a:off x="2918964" y="3078547"/>
            <a:ext cx="401216" cy="1819"/>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p:cNvSpPr txBox="1"/>
              <p:nvPr/>
            </p:nvSpPr>
            <p:spPr>
              <a:xfrm>
                <a:off x="1897375" y="2728487"/>
                <a:ext cx="2443271" cy="369332"/>
              </a:xfrm>
              <a:prstGeom prst="rect">
                <a:avLst/>
              </a:prstGeom>
              <a:noFill/>
              <a:ln>
                <a:noFill/>
              </a:ln>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𝑇</m:t>
                          </m:r>
                        </m:e>
                        <m:sub>
                          <m:r>
                            <a:rPr lang="en-US" i="1">
                              <a:solidFill>
                                <a:srgbClr val="0070C0"/>
                              </a:solidFill>
                              <a:latin typeface="Cambria Math" panose="02040503050406030204" pitchFamily="18" charset="0"/>
                            </a:rPr>
                            <m:t>𝑏𝑖𝑡</m:t>
                          </m:r>
                        </m:sub>
                      </m:sSub>
                    </m:oMath>
                  </m:oMathPara>
                </a14:m>
                <a:endParaRPr lang="he-IL" dirty="0">
                  <a:solidFill>
                    <a:srgbClr val="0070C0"/>
                  </a:solidFill>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1897375" y="2728487"/>
                <a:ext cx="2443271" cy="369332"/>
              </a:xfrm>
              <a:prstGeom prst="rect">
                <a:avLst/>
              </a:prstGeom>
              <a:blipFill rotWithShape="0">
                <a:blip r:embed="rId6"/>
                <a:stretch>
                  <a:fillRect b="-3333"/>
                </a:stretch>
              </a:blipFill>
              <a:ln>
                <a:noFill/>
              </a:ln>
            </p:spPr>
            <p:txBody>
              <a:bodyPr/>
              <a:lstStyle/>
              <a:p>
                <a:r>
                  <a:rPr lang="he-IL">
                    <a:noFill/>
                  </a:rPr>
                  <a:t> </a:t>
                </a:r>
              </a:p>
            </p:txBody>
          </p:sp>
        </mc:Fallback>
      </mc:AlternateContent>
      <p:cxnSp>
        <p:nvCxnSpPr>
          <p:cNvPr id="55" name="Straight Arrow Connector 54"/>
          <p:cNvCxnSpPr/>
          <p:nvPr/>
        </p:nvCxnSpPr>
        <p:spPr>
          <a:xfrm flipV="1">
            <a:off x="3316739" y="3080855"/>
            <a:ext cx="401216" cy="181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p:cNvSpPr txBox="1"/>
              <p:nvPr/>
            </p:nvSpPr>
            <p:spPr>
              <a:xfrm>
                <a:off x="2295150" y="2730795"/>
                <a:ext cx="2443271"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𝑇</m:t>
                          </m:r>
                        </m:e>
                        <m:sub>
                          <m:r>
                            <a:rPr lang="en-US" i="1">
                              <a:solidFill>
                                <a:srgbClr val="FF0000"/>
                              </a:solidFill>
                              <a:latin typeface="Cambria Math" panose="02040503050406030204" pitchFamily="18" charset="0"/>
                            </a:rPr>
                            <m:t>𝑏𝑖𝑡</m:t>
                          </m:r>
                        </m:sub>
                      </m:sSub>
                    </m:oMath>
                  </m:oMathPara>
                </a14:m>
                <a:endParaRPr lang="he-IL" dirty="0">
                  <a:solidFill>
                    <a:srgbClr val="FF0000"/>
                  </a:solidFill>
                </a:endParaRPr>
              </a:p>
            </p:txBody>
          </p:sp>
        </mc:Choice>
        <mc:Fallback xmlns="">
          <p:sp>
            <p:nvSpPr>
              <p:cNvPr id="56" name="TextBox 55"/>
              <p:cNvSpPr txBox="1">
                <a:spLocks noRot="1" noChangeAspect="1" noMove="1" noResize="1" noEditPoints="1" noAdjustHandles="1" noChangeArrowheads="1" noChangeShapeType="1" noTextEdit="1"/>
              </p:cNvSpPr>
              <p:nvPr/>
            </p:nvSpPr>
            <p:spPr>
              <a:xfrm>
                <a:off x="2295150" y="2730795"/>
                <a:ext cx="2443271" cy="369332"/>
              </a:xfrm>
              <a:prstGeom prst="rect">
                <a:avLst/>
              </a:prstGeom>
              <a:blipFill rotWithShape="0">
                <a:blip r:embed="rId7"/>
                <a:stretch>
                  <a:fillRect b="-1639"/>
                </a:stretch>
              </a:blipFill>
            </p:spPr>
            <p:txBody>
              <a:bodyPr/>
              <a:lstStyle/>
              <a:p>
                <a:r>
                  <a:rPr lang="he-IL">
                    <a:noFill/>
                  </a:rPr>
                  <a:t> </a:t>
                </a:r>
              </a:p>
            </p:txBody>
          </p:sp>
        </mc:Fallback>
      </mc:AlternateContent>
      <p:cxnSp>
        <p:nvCxnSpPr>
          <p:cNvPr id="57" name="Straight Arrow Connector 56"/>
          <p:cNvCxnSpPr/>
          <p:nvPr/>
        </p:nvCxnSpPr>
        <p:spPr>
          <a:xfrm flipV="1">
            <a:off x="4190672" y="3075558"/>
            <a:ext cx="401216" cy="181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p:cNvSpPr txBox="1"/>
              <p:nvPr/>
            </p:nvSpPr>
            <p:spPr>
              <a:xfrm>
                <a:off x="3194211" y="2725498"/>
                <a:ext cx="2443271"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𝑇</m:t>
                          </m:r>
                        </m:e>
                        <m:sub>
                          <m:r>
                            <a:rPr lang="en-US" i="1">
                              <a:solidFill>
                                <a:srgbClr val="FF0000"/>
                              </a:solidFill>
                              <a:latin typeface="Cambria Math" panose="02040503050406030204" pitchFamily="18" charset="0"/>
                            </a:rPr>
                            <m:t>𝑏𝑖𝑡</m:t>
                          </m:r>
                        </m:sub>
                      </m:sSub>
                    </m:oMath>
                  </m:oMathPara>
                </a14:m>
                <a:endParaRPr lang="he-IL" dirty="0">
                  <a:solidFill>
                    <a:srgbClr val="FF0000"/>
                  </a:solidFill>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3194211" y="2725498"/>
                <a:ext cx="2443271" cy="369332"/>
              </a:xfrm>
              <a:prstGeom prst="rect">
                <a:avLst/>
              </a:prstGeom>
              <a:blipFill rotWithShape="0">
                <a:blip r:embed="rId8"/>
                <a:stretch>
                  <a:fillRect b="-1639"/>
                </a:stretch>
              </a:blipFill>
            </p:spPr>
            <p:txBody>
              <a:bodyPr/>
              <a:lstStyle/>
              <a:p>
                <a:r>
                  <a:rPr lang="he-IL">
                    <a:noFill/>
                  </a:rPr>
                  <a:t> </a:t>
                </a:r>
              </a:p>
            </p:txBody>
          </p:sp>
        </mc:Fallback>
      </mc:AlternateContent>
      <p:cxnSp>
        <p:nvCxnSpPr>
          <p:cNvPr id="59" name="Straight Arrow Connector 58"/>
          <p:cNvCxnSpPr/>
          <p:nvPr/>
        </p:nvCxnSpPr>
        <p:spPr>
          <a:xfrm flipV="1">
            <a:off x="4998430" y="3062667"/>
            <a:ext cx="401216" cy="181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p:cNvSpPr txBox="1"/>
              <p:nvPr/>
            </p:nvSpPr>
            <p:spPr>
              <a:xfrm>
                <a:off x="3976841" y="2712607"/>
                <a:ext cx="2443271"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𝑇</m:t>
                          </m:r>
                        </m:e>
                        <m:sub>
                          <m:r>
                            <a:rPr lang="en-US" i="1">
                              <a:solidFill>
                                <a:srgbClr val="FF0000"/>
                              </a:solidFill>
                              <a:latin typeface="Cambria Math" panose="02040503050406030204" pitchFamily="18" charset="0"/>
                            </a:rPr>
                            <m:t>𝑏𝑖𝑡</m:t>
                          </m:r>
                        </m:sub>
                      </m:sSub>
                    </m:oMath>
                  </m:oMathPara>
                </a14:m>
                <a:endParaRPr lang="he-IL" dirty="0">
                  <a:solidFill>
                    <a:srgbClr val="FF0000"/>
                  </a:solidFill>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3976841" y="2712607"/>
                <a:ext cx="2443271" cy="369332"/>
              </a:xfrm>
              <a:prstGeom prst="rect">
                <a:avLst/>
              </a:prstGeom>
              <a:blipFill rotWithShape="0">
                <a:blip r:embed="rId9"/>
                <a:stretch>
                  <a:fillRect b="-1639"/>
                </a:stretch>
              </a:blipFill>
            </p:spPr>
            <p:txBody>
              <a:bodyPr/>
              <a:lstStyle/>
              <a:p>
                <a:r>
                  <a:rPr lang="he-IL">
                    <a:noFill/>
                  </a:rPr>
                  <a:t> </a:t>
                </a:r>
              </a:p>
            </p:txBody>
          </p:sp>
        </mc:Fallback>
      </mc:AlternateContent>
      <p:cxnSp>
        <p:nvCxnSpPr>
          <p:cNvPr id="61" name="Straight Arrow Connector 60"/>
          <p:cNvCxnSpPr/>
          <p:nvPr/>
        </p:nvCxnSpPr>
        <p:spPr>
          <a:xfrm flipV="1">
            <a:off x="5377467" y="3056286"/>
            <a:ext cx="401216" cy="1819"/>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a:off x="4355878" y="2706226"/>
                <a:ext cx="2443271"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𝑇</m:t>
                          </m:r>
                        </m:e>
                        <m:sub>
                          <m:r>
                            <a:rPr lang="en-US" i="1">
                              <a:solidFill>
                                <a:srgbClr val="0070C0"/>
                              </a:solidFill>
                              <a:latin typeface="Cambria Math" panose="02040503050406030204" pitchFamily="18" charset="0"/>
                            </a:rPr>
                            <m:t>𝑏𝑖𝑡</m:t>
                          </m:r>
                        </m:sub>
                      </m:sSub>
                    </m:oMath>
                  </m:oMathPara>
                </a14:m>
                <a:endParaRPr lang="he-IL" dirty="0">
                  <a:solidFill>
                    <a:srgbClr val="0070C0"/>
                  </a:solidFill>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4355878" y="2706226"/>
                <a:ext cx="2443271" cy="369332"/>
              </a:xfrm>
              <a:prstGeom prst="rect">
                <a:avLst/>
              </a:prstGeom>
              <a:blipFill rotWithShape="0">
                <a:blip r:embed="rId10"/>
                <a:stretch>
                  <a:fillRect b="-1639"/>
                </a:stretch>
              </a:blipFill>
            </p:spPr>
            <p:txBody>
              <a:bodyPr/>
              <a:lstStyle/>
              <a:p>
                <a:r>
                  <a:rPr lang="he-IL">
                    <a:noFill/>
                  </a:rPr>
                  <a:t> </a:t>
                </a:r>
              </a:p>
            </p:txBody>
          </p:sp>
        </mc:Fallback>
      </mc:AlternateContent>
      <p:cxnSp>
        <p:nvCxnSpPr>
          <p:cNvPr id="63" name="Straight Arrow Connector 62"/>
          <p:cNvCxnSpPr/>
          <p:nvPr/>
        </p:nvCxnSpPr>
        <p:spPr>
          <a:xfrm flipV="1">
            <a:off x="3759968" y="3088026"/>
            <a:ext cx="401216" cy="1819"/>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p:cNvSpPr txBox="1"/>
              <p:nvPr/>
            </p:nvSpPr>
            <p:spPr>
              <a:xfrm>
                <a:off x="2738379" y="2737966"/>
                <a:ext cx="2443271"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𝑇</m:t>
                          </m:r>
                        </m:e>
                        <m:sub>
                          <m:r>
                            <a:rPr lang="en-US" i="1">
                              <a:solidFill>
                                <a:srgbClr val="0070C0"/>
                              </a:solidFill>
                              <a:latin typeface="Cambria Math" panose="02040503050406030204" pitchFamily="18" charset="0"/>
                            </a:rPr>
                            <m:t>𝑏𝑖𝑡</m:t>
                          </m:r>
                        </m:sub>
                      </m:sSub>
                    </m:oMath>
                  </m:oMathPara>
                </a14:m>
                <a:endParaRPr lang="he-IL" dirty="0">
                  <a:solidFill>
                    <a:srgbClr val="0070C0"/>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2738379" y="2737966"/>
                <a:ext cx="2443271" cy="369332"/>
              </a:xfrm>
              <a:prstGeom prst="rect">
                <a:avLst/>
              </a:prstGeom>
              <a:blipFill rotWithShape="0">
                <a:blip r:embed="rId11"/>
                <a:stretch>
                  <a:fillRect b="-1639"/>
                </a:stretch>
              </a:blipFill>
            </p:spPr>
            <p:txBody>
              <a:bodyPr/>
              <a:lstStyle/>
              <a:p>
                <a:r>
                  <a:rPr lang="he-IL">
                    <a:noFill/>
                  </a:rPr>
                  <a:t> </a:t>
                </a:r>
              </a:p>
            </p:txBody>
          </p:sp>
        </mc:Fallback>
      </mc:AlternateContent>
      <p:cxnSp>
        <p:nvCxnSpPr>
          <p:cNvPr id="65" name="Straight Arrow Connector 64"/>
          <p:cNvCxnSpPr/>
          <p:nvPr/>
        </p:nvCxnSpPr>
        <p:spPr>
          <a:xfrm flipV="1">
            <a:off x="4596431" y="3069157"/>
            <a:ext cx="401216" cy="1819"/>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p:cNvSpPr txBox="1"/>
              <p:nvPr/>
            </p:nvSpPr>
            <p:spPr>
              <a:xfrm>
                <a:off x="3549714" y="2719097"/>
                <a:ext cx="2443271"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𝑇</m:t>
                          </m:r>
                        </m:e>
                        <m:sub>
                          <m:r>
                            <a:rPr lang="en-US" i="1">
                              <a:solidFill>
                                <a:srgbClr val="0070C0"/>
                              </a:solidFill>
                              <a:latin typeface="Cambria Math" panose="02040503050406030204" pitchFamily="18" charset="0"/>
                            </a:rPr>
                            <m:t>𝑏𝑖𝑡</m:t>
                          </m:r>
                        </m:sub>
                      </m:sSub>
                    </m:oMath>
                  </m:oMathPara>
                </a14:m>
                <a:endParaRPr lang="he-IL" dirty="0">
                  <a:solidFill>
                    <a:srgbClr val="0070C0"/>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3549714" y="2719097"/>
                <a:ext cx="2443271" cy="369332"/>
              </a:xfrm>
              <a:prstGeom prst="rect">
                <a:avLst/>
              </a:prstGeom>
              <a:blipFill rotWithShape="0">
                <a:blip r:embed="rId12"/>
                <a:stretch>
                  <a:fillRect b="-1639"/>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2320627" y="4504340"/>
                <a:ext cx="376029"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𝐷</m:t>
                          </m:r>
                        </m:e>
                        <m:sub>
                          <m:r>
                            <a:rPr lang="en-US" b="0" i="1" dirty="0" smtClean="0">
                              <a:solidFill>
                                <a:schemeClr val="tx1"/>
                              </a:solidFill>
                              <a:latin typeface="Cambria Math" panose="02040503050406030204" pitchFamily="18" charset="0"/>
                            </a:rPr>
                            <m:t>0</m:t>
                          </m:r>
                        </m:sub>
                      </m:sSub>
                    </m:oMath>
                  </m:oMathPara>
                </a14:m>
                <a:endParaRPr lang="he-IL" dirty="0">
                  <a:solidFill>
                    <a:schemeClr val="tx1"/>
                  </a:solidFill>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2320627" y="4504340"/>
                <a:ext cx="376029" cy="369332"/>
              </a:xfrm>
              <a:prstGeom prst="rect">
                <a:avLst/>
              </a:prstGeom>
              <a:blipFill rotWithShape="0">
                <a:blip r:embed="rId13"/>
                <a:stretch>
                  <a:fillRect r="-4918" b="-1667"/>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2736581" y="4504340"/>
                <a:ext cx="376029"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𝐷</m:t>
                          </m:r>
                        </m:e>
                        <m:sub>
                          <m:r>
                            <a:rPr lang="en-US" b="0" i="1" dirty="0" smtClean="0">
                              <a:solidFill>
                                <a:schemeClr val="tx1"/>
                              </a:solidFill>
                              <a:latin typeface="Cambria Math" panose="02040503050406030204" pitchFamily="18" charset="0"/>
                            </a:rPr>
                            <m:t>1</m:t>
                          </m:r>
                        </m:sub>
                      </m:sSub>
                    </m:oMath>
                  </m:oMathPara>
                </a14:m>
                <a:endParaRPr lang="he-IL" dirty="0">
                  <a:solidFill>
                    <a:schemeClr val="tx1"/>
                  </a:solidFill>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2736581" y="4504340"/>
                <a:ext cx="376029" cy="369332"/>
              </a:xfrm>
              <a:prstGeom prst="rect">
                <a:avLst/>
              </a:prstGeom>
              <a:blipFill rotWithShape="0">
                <a:blip r:embed="rId14"/>
                <a:stretch>
                  <a:fillRect r="-1613" b="-1667"/>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3129829" y="4504340"/>
                <a:ext cx="376029"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𝐷</m:t>
                          </m:r>
                        </m:e>
                        <m:sub>
                          <m:r>
                            <a:rPr lang="en-US" b="0" i="1" dirty="0" smtClean="0">
                              <a:solidFill>
                                <a:schemeClr val="tx1"/>
                              </a:solidFill>
                              <a:latin typeface="Cambria Math" panose="02040503050406030204" pitchFamily="18" charset="0"/>
                            </a:rPr>
                            <m:t>2</m:t>
                          </m:r>
                        </m:sub>
                      </m:sSub>
                    </m:oMath>
                  </m:oMathPara>
                </a14:m>
                <a:endParaRPr lang="he-IL" dirty="0">
                  <a:solidFill>
                    <a:schemeClr val="tx1"/>
                  </a:solidFill>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3129829" y="4504340"/>
                <a:ext cx="376029" cy="369332"/>
              </a:xfrm>
              <a:prstGeom prst="rect">
                <a:avLst/>
              </a:prstGeom>
              <a:blipFill rotWithShape="0">
                <a:blip r:embed="rId15"/>
                <a:stretch>
                  <a:fillRect r="-4839" b="-1667"/>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3549159" y="4504340"/>
                <a:ext cx="376029"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𝐷</m:t>
                          </m:r>
                        </m:e>
                        <m:sub>
                          <m:r>
                            <a:rPr lang="en-US" b="0" i="1" dirty="0" smtClean="0">
                              <a:solidFill>
                                <a:schemeClr val="tx1"/>
                              </a:solidFill>
                              <a:latin typeface="Cambria Math" panose="02040503050406030204" pitchFamily="18" charset="0"/>
                            </a:rPr>
                            <m:t>3</m:t>
                          </m:r>
                        </m:sub>
                      </m:sSub>
                    </m:oMath>
                  </m:oMathPara>
                </a14:m>
                <a:endParaRPr lang="he-IL" dirty="0">
                  <a:solidFill>
                    <a:schemeClr val="tx1"/>
                  </a:solidFill>
                </a:endParaRPr>
              </a:p>
            </p:txBody>
          </p:sp>
        </mc:Choice>
        <mc:Fallback xmlns="">
          <p:sp>
            <p:nvSpPr>
              <p:cNvPr id="70" name="TextBox 69"/>
              <p:cNvSpPr txBox="1">
                <a:spLocks noRot="1" noChangeAspect="1" noMove="1" noResize="1" noEditPoints="1" noAdjustHandles="1" noChangeArrowheads="1" noChangeShapeType="1" noTextEdit="1"/>
              </p:cNvSpPr>
              <p:nvPr/>
            </p:nvSpPr>
            <p:spPr>
              <a:xfrm>
                <a:off x="3549159" y="4504340"/>
                <a:ext cx="376029" cy="369332"/>
              </a:xfrm>
              <a:prstGeom prst="rect">
                <a:avLst/>
              </a:prstGeom>
              <a:blipFill rotWithShape="0">
                <a:blip r:embed="rId16"/>
                <a:stretch>
                  <a:fillRect r="-4839" b="-1667"/>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3960014" y="4480653"/>
                <a:ext cx="376029"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𝐷</m:t>
                          </m:r>
                        </m:e>
                        <m:sub>
                          <m:r>
                            <a:rPr lang="en-US" b="0" i="1" dirty="0" smtClean="0">
                              <a:solidFill>
                                <a:schemeClr val="tx1"/>
                              </a:solidFill>
                              <a:latin typeface="Cambria Math" panose="02040503050406030204" pitchFamily="18" charset="0"/>
                            </a:rPr>
                            <m:t>4</m:t>
                          </m:r>
                        </m:sub>
                      </m:sSub>
                    </m:oMath>
                  </m:oMathPara>
                </a14:m>
                <a:endParaRPr lang="he-IL" dirty="0">
                  <a:solidFill>
                    <a:schemeClr val="tx1"/>
                  </a:solidFill>
                </a:endParaRPr>
              </a:p>
            </p:txBody>
          </p:sp>
        </mc:Choice>
        <mc:Fallback xmlns="">
          <p:sp>
            <p:nvSpPr>
              <p:cNvPr id="71" name="TextBox 70"/>
              <p:cNvSpPr txBox="1">
                <a:spLocks noRot="1" noChangeAspect="1" noMove="1" noResize="1" noEditPoints="1" noAdjustHandles="1" noChangeArrowheads="1" noChangeShapeType="1" noTextEdit="1"/>
              </p:cNvSpPr>
              <p:nvPr/>
            </p:nvSpPr>
            <p:spPr>
              <a:xfrm>
                <a:off x="3960014" y="4480653"/>
                <a:ext cx="376029" cy="369332"/>
              </a:xfrm>
              <a:prstGeom prst="rect">
                <a:avLst/>
              </a:prstGeom>
              <a:blipFill rotWithShape="0">
                <a:blip r:embed="rId17"/>
                <a:stretch>
                  <a:fillRect r="-4918"/>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4336043" y="4485072"/>
                <a:ext cx="376029"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𝐷</m:t>
                          </m:r>
                        </m:e>
                        <m:sub>
                          <m:r>
                            <a:rPr lang="en-US" b="0" i="1" dirty="0" smtClean="0">
                              <a:solidFill>
                                <a:schemeClr val="tx1"/>
                              </a:solidFill>
                              <a:latin typeface="Cambria Math" panose="02040503050406030204" pitchFamily="18" charset="0"/>
                            </a:rPr>
                            <m:t>5</m:t>
                          </m:r>
                        </m:sub>
                      </m:sSub>
                    </m:oMath>
                  </m:oMathPara>
                </a14:m>
                <a:endParaRPr lang="he-IL" dirty="0">
                  <a:solidFill>
                    <a:schemeClr val="tx1"/>
                  </a:solidFill>
                </a:endParaRPr>
              </a:p>
            </p:txBody>
          </p:sp>
        </mc:Choice>
        <mc:Fallback xmlns="">
          <p:sp>
            <p:nvSpPr>
              <p:cNvPr id="72" name="TextBox 71"/>
              <p:cNvSpPr txBox="1">
                <a:spLocks noRot="1" noChangeAspect="1" noMove="1" noResize="1" noEditPoints="1" noAdjustHandles="1" noChangeArrowheads="1" noChangeShapeType="1" noTextEdit="1"/>
              </p:cNvSpPr>
              <p:nvPr/>
            </p:nvSpPr>
            <p:spPr>
              <a:xfrm>
                <a:off x="4336043" y="4485072"/>
                <a:ext cx="376029" cy="369332"/>
              </a:xfrm>
              <a:prstGeom prst="rect">
                <a:avLst/>
              </a:prstGeom>
              <a:blipFill rotWithShape="0">
                <a:blip r:embed="rId18"/>
                <a:stretch>
                  <a:fillRect r="-4839" b="-1667"/>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4749028" y="4479980"/>
                <a:ext cx="376029"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𝐷</m:t>
                          </m:r>
                        </m:e>
                        <m:sub>
                          <m:r>
                            <a:rPr lang="en-US" b="0" i="1" dirty="0" smtClean="0">
                              <a:solidFill>
                                <a:schemeClr val="tx1"/>
                              </a:solidFill>
                              <a:latin typeface="Cambria Math" panose="02040503050406030204" pitchFamily="18" charset="0"/>
                            </a:rPr>
                            <m:t>6</m:t>
                          </m:r>
                        </m:sub>
                      </m:sSub>
                    </m:oMath>
                  </m:oMathPara>
                </a14:m>
                <a:endParaRPr lang="he-IL" dirty="0">
                  <a:solidFill>
                    <a:schemeClr val="tx1"/>
                  </a:solidFill>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4749028" y="4479980"/>
                <a:ext cx="376029" cy="369332"/>
              </a:xfrm>
              <a:prstGeom prst="rect">
                <a:avLst/>
              </a:prstGeom>
              <a:blipFill rotWithShape="0">
                <a:blip r:embed="rId19"/>
                <a:stretch>
                  <a:fillRect r="-4839" b="-1667"/>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5200969" y="4504340"/>
                <a:ext cx="376029"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𝐷</m:t>
                          </m:r>
                        </m:e>
                        <m:sub>
                          <m:r>
                            <a:rPr lang="en-US" b="0" i="1" dirty="0" smtClean="0">
                              <a:solidFill>
                                <a:schemeClr val="tx1"/>
                              </a:solidFill>
                              <a:latin typeface="Cambria Math" panose="02040503050406030204" pitchFamily="18" charset="0"/>
                            </a:rPr>
                            <m:t>7</m:t>
                          </m:r>
                        </m:sub>
                      </m:sSub>
                    </m:oMath>
                  </m:oMathPara>
                </a14:m>
                <a:endParaRPr lang="he-IL" dirty="0">
                  <a:solidFill>
                    <a:schemeClr val="tx1"/>
                  </a:solidFill>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5200969" y="4504340"/>
                <a:ext cx="376029" cy="369332"/>
              </a:xfrm>
              <a:prstGeom prst="rect">
                <a:avLst/>
              </a:prstGeom>
              <a:blipFill rotWithShape="0">
                <a:blip r:embed="rId20"/>
                <a:stretch>
                  <a:fillRect r="-4839" b="-1667"/>
                </a:stretch>
              </a:blipFill>
            </p:spPr>
            <p:txBody>
              <a:bodyPr/>
              <a:lstStyle/>
              <a:p>
                <a:r>
                  <a:rPr lang="he-IL">
                    <a:noFill/>
                  </a:rPr>
                  <a:t> </a:t>
                </a:r>
              </a:p>
            </p:txBody>
          </p:sp>
        </mc:Fallback>
      </mc:AlternateContent>
      <p:cxnSp>
        <p:nvCxnSpPr>
          <p:cNvPr id="75" name="Straight Arrow Connector 74"/>
          <p:cNvCxnSpPr/>
          <p:nvPr/>
        </p:nvCxnSpPr>
        <p:spPr>
          <a:xfrm flipH="1" flipV="1">
            <a:off x="5808057" y="4480950"/>
            <a:ext cx="620300" cy="72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063511" y="5150103"/>
            <a:ext cx="1152150" cy="369332"/>
          </a:xfrm>
          <a:prstGeom prst="rect">
            <a:avLst/>
          </a:prstGeom>
          <a:noFill/>
        </p:spPr>
        <p:txBody>
          <a:bodyPr wrap="square" rtlCol="1">
            <a:spAutoFit/>
          </a:bodyPr>
          <a:lstStyle/>
          <a:p>
            <a:pPr algn="l" rtl="0"/>
            <a:r>
              <a:rPr lang="en-US" dirty="0">
                <a:solidFill>
                  <a:schemeClr val="accent1"/>
                </a:solidFill>
              </a:rPr>
              <a:t>Stop bit</a:t>
            </a:r>
            <a:endParaRPr lang="he-IL" dirty="0">
              <a:solidFill>
                <a:schemeClr val="accent1"/>
              </a:solidFill>
            </a:endParaRPr>
          </a:p>
        </p:txBody>
      </p:sp>
      <p:pic>
        <p:nvPicPr>
          <p:cNvPr id="79" name="Picture 78"/>
          <p:cNvPicPr>
            <a:picLocks noChangeAspect="1"/>
          </p:cNvPicPr>
          <p:nvPr/>
        </p:nvPicPr>
        <p:blipFill>
          <a:blip r:embed="rId21"/>
          <a:stretch>
            <a:fillRect/>
          </a:stretch>
        </p:blipFill>
        <p:spPr>
          <a:xfrm>
            <a:off x="4168013" y="723916"/>
            <a:ext cx="3807812" cy="854815"/>
          </a:xfrm>
          <a:prstGeom prst="rect">
            <a:avLst/>
          </a:prstGeom>
        </p:spPr>
      </p:pic>
    </p:spTree>
    <p:extLst>
      <p:ext uri="{BB962C8B-B14F-4D97-AF65-F5344CB8AC3E}">
        <p14:creationId xmlns:p14="http://schemas.microsoft.com/office/powerpoint/2010/main" val="298717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7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4" grpId="0"/>
      <p:bldP spid="47" grpId="0"/>
      <p:bldP spid="49" grpId="0"/>
      <p:bldP spid="54" grpId="0"/>
      <p:bldP spid="56" grpId="0"/>
      <p:bldP spid="58" grpId="0"/>
      <p:bldP spid="60" grpId="0"/>
      <p:bldP spid="62" grpId="0"/>
      <p:bldP spid="64" grpId="0"/>
      <p:bldP spid="66" grpId="0"/>
      <p:bldP spid="67" grpId="0"/>
      <p:bldP spid="68" grpId="0"/>
      <p:bldP spid="69" grpId="0"/>
      <p:bldP spid="70" grpId="0"/>
      <p:bldP spid="71" grpId="0"/>
      <p:bldP spid="72" grpId="0"/>
      <p:bldP spid="73" grpId="0"/>
      <p:bldP spid="74" grpId="0"/>
      <p:bldP spid="77"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endParaRPr lang="he-IL" dirty="0"/>
          </a:p>
        </p:txBody>
      </p:sp>
      <p:sp>
        <p:nvSpPr>
          <p:cNvPr id="3" name="Content Placeholder 2"/>
          <p:cNvSpPr>
            <a:spLocks noGrp="1"/>
          </p:cNvSpPr>
          <p:nvPr>
            <p:ph idx="1"/>
          </p:nvPr>
        </p:nvSpPr>
        <p:spPr>
          <a:xfrm>
            <a:off x="822959" y="2084825"/>
            <a:ext cx="7543801" cy="381484"/>
          </a:xfrm>
        </p:spPr>
        <p:txBody>
          <a:bodyPr>
            <a:normAutofit/>
          </a:bodyPr>
          <a:lstStyle/>
          <a:p>
            <a:pPr algn="l" rtl="0"/>
            <a:r>
              <a:rPr lang="en-US" dirty="0"/>
              <a:t>T/3:</a:t>
            </a:r>
            <a:endParaRPr lang="he-IL" dirty="0"/>
          </a:p>
        </p:txBody>
      </p:sp>
      <p:sp>
        <p:nvSpPr>
          <p:cNvPr id="4" name="Slide Number Placeholder 3"/>
          <p:cNvSpPr>
            <a:spLocks noGrp="1"/>
          </p:cNvSpPr>
          <p:nvPr>
            <p:ph type="sldNum" sz="quarter" idx="12"/>
          </p:nvPr>
        </p:nvSpPr>
        <p:spPr/>
        <p:txBody>
          <a:bodyPr/>
          <a:lstStyle/>
          <a:p>
            <a:pPr>
              <a:defRPr/>
            </a:pPr>
            <a:fld id="{A9076CA7-E463-48D6-BF84-8E148494E07B}" type="slidenum">
              <a:rPr lang="he-IL" smtClean="0"/>
              <a:pPr>
                <a:defRPr/>
              </a:pPr>
              <a:t>59</a:t>
            </a:fld>
            <a:endParaRPr lang="en-US"/>
          </a:p>
        </p:txBody>
      </p:sp>
      <p:pic>
        <p:nvPicPr>
          <p:cNvPr id="7" name="Picture 6"/>
          <p:cNvPicPr>
            <a:picLocks noChangeAspect="1"/>
          </p:cNvPicPr>
          <p:nvPr/>
        </p:nvPicPr>
        <p:blipFill>
          <a:blip r:embed="rId2"/>
          <a:stretch>
            <a:fillRect/>
          </a:stretch>
        </p:blipFill>
        <p:spPr>
          <a:xfrm>
            <a:off x="885120" y="3121760"/>
            <a:ext cx="7124700" cy="1457325"/>
          </a:xfrm>
          <a:prstGeom prst="rect">
            <a:avLst/>
          </a:prstGeom>
        </p:spPr>
      </p:pic>
      <p:sp>
        <p:nvSpPr>
          <p:cNvPr id="8" name="TextBox 7"/>
          <p:cNvSpPr txBox="1"/>
          <p:nvPr/>
        </p:nvSpPr>
        <p:spPr>
          <a:xfrm>
            <a:off x="577880" y="4841015"/>
            <a:ext cx="1152150" cy="369332"/>
          </a:xfrm>
          <a:prstGeom prst="rect">
            <a:avLst/>
          </a:prstGeom>
          <a:noFill/>
        </p:spPr>
        <p:txBody>
          <a:bodyPr wrap="square" rtlCol="1">
            <a:spAutoFit/>
          </a:bodyPr>
          <a:lstStyle/>
          <a:p>
            <a:pPr algn="l" rtl="0"/>
            <a:r>
              <a:rPr lang="en-US" dirty="0">
                <a:solidFill>
                  <a:schemeClr val="accent1"/>
                </a:solidFill>
              </a:rPr>
              <a:t>Start bit</a:t>
            </a:r>
            <a:endParaRPr lang="he-IL" dirty="0">
              <a:solidFill>
                <a:schemeClr val="accent1"/>
              </a:solidFill>
            </a:endParaRPr>
          </a:p>
        </p:txBody>
      </p:sp>
      <p:cxnSp>
        <p:nvCxnSpPr>
          <p:cNvPr id="10" name="Straight Arrow Connector 9"/>
          <p:cNvCxnSpPr/>
          <p:nvPr/>
        </p:nvCxnSpPr>
        <p:spPr>
          <a:xfrm flipV="1">
            <a:off x="1230765" y="4465935"/>
            <a:ext cx="652885" cy="384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306105" y="3236177"/>
            <a:ext cx="2" cy="1191353"/>
          </a:xfrm>
          <a:prstGeom prst="line">
            <a:avLst/>
          </a:prstGeom>
          <a:ln w="28575">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3995925" y="3236177"/>
            <a:ext cx="2" cy="1191353"/>
          </a:xfrm>
          <a:prstGeom prst="line">
            <a:avLst/>
          </a:prstGeom>
          <a:ln w="28575">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608935" y="3258277"/>
            <a:ext cx="2" cy="1191353"/>
          </a:xfrm>
          <a:prstGeom prst="line">
            <a:avLst/>
          </a:prstGeom>
          <a:ln w="28575">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7270654" y="3236177"/>
            <a:ext cx="2" cy="1191353"/>
          </a:xfrm>
          <a:prstGeom prst="line">
            <a:avLst/>
          </a:prstGeom>
          <a:ln w="28575">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3133633" y="3312987"/>
            <a:ext cx="2" cy="1191353"/>
          </a:xfrm>
          <a:prstGeom prst="line">
            <a:avLst/>
          </a:prstGeom>
          <a:ln w="28575">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4784671" y="3312987"/>
            <a:ext cx="2" cy="1191353"/>
          </a:xfrm>
          <a:prstGeom prst="line">
            <a:avLst/>
          </a:prstGeom>
          <a:ln w="28575">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6428357" y="3312987"/>
            <a:ext cx="2" cy="1191353"/>
          </a:xfrm>
          <a:prstGeom prst="line">
            <a:avLst/>
          </a:prstGeom>
          <a:ln w="28575">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2514174" y="2043276"/>
                <a:ext cx="2443271" cy="610936"/>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1</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5</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𝑇</m:t>
                          </m:r>
                        </m:e>
                        <m:sub>
                          <m:r>
                            <a:rPr lang="en-US" b="0" i="1" smtClean="0">
                              <a:solidFill>
                                <a:schemeClr val="accent1"/>
                              </a:solidFill>
                              <a:latin typeface="Cambria Math" panose="02040503050406030204" pitchFamily="18" charset="0"/>
                            </a:rPr>
                            <m:t>𝑏𝑖𝑡</m:t>
                          </m:r>
                        </m:sub>
                      </m:sSub>
                      <m:r>
                        <a:rPr lang="en-US" b="0" i="1" smtClean="0">
                          <a:solidFill>
                            <a:schemeClr val="accent1"/>
                          </a:solidFill>
                          <a:latin typeface="Cambria Math" panose="02040503050406030204" pitchFamily="18" charset="0"/>
                        </a:rPr>
                        <m:t>=</m:t>
                      </m:r>
                      <m:f>
                        <m:fPr>
                          <m:ctrlPr>
                            <a:rPr lang="en-US" b="0" i="1" smtClean="0">
                              <a:solidFill>
                                <a:schemeClr val="accent1"/>
                              </a:solidFill>
                              <a:latin typeface="Cambria Math" panose="02040503050406030204" pitchFamily="18" charset="0"/>
                            </a:rPr>
                          </m:ctrlPr>
                        </m:fPr>
                        <m:num>
                          <m:r>
                            <a:rPr lang="en-US" b="0" i="1" smtClean="0">
                              <a:solidFill>
                                <a:schemeClr val="accent1"/>
                              </a:solidFill>
                              <a:latin typeface="Cambria Math" panose="02040503050406030204" pitchFamily="18" charset="0"/>
                            </a:rPr>
                            <m:t>3</m:t>
                          </m:r>
                        </m:num>
                        <m:den>
                          <m:r>
                            <a:rPr lang="en-US" b="0" i="1" smtClean="0">
                              <a:solidFill>
                                <a:schemeClr val="accent1"/>
                              </a:solidFill>
                              <a:latin typeface="Cambria Math" panose="02040503050406030204" pitchFamily="18" charset="0"/>
                            </a:rPr>
                            <m:t>2</m:t>
                          </m:r>
                        </m:den>
                      </m:f>
                      <m:r>
                        <a:rPr lang="en-US" b="0" i="1" smtClean="0">
                          <a:solidFill>
                            <a:schemeClr val="accent1"/>
                          </a:solidFill>
                          <a:latin typeface="Cambria Math" panose="02040503050406030204" pitchFamily="18" charset="0"/>
                        </a:rPr>
                        <m:t>∙</m:t>
                      </m:r>
                      <m:f>
                        <m:fPr>
                          <m:ctrlPr>
                            <a:rPr lang="en-US" b="0" i="1" smtClean="0">
                              <a:solidFill>
                                <a:schemeClr val="accent1"/>
                              </a:solidFill>
                              <a:latin typeface="Cambria Math" panose="02040503050406030204" pitchFamily="18" charset="0"/>
                            </a:rPr>
                          </m:ctrlPr>
                        </m:fPr>
                        <m:num>
                          <m:r>
                            <a:rPr lang="en-US" b="0" i="1" smtClean="0">
                              <a:solidFill>
                                <a:schemeClr val="accent1"/>
                              </a:solidFill>
                              <a:latin typeface="Cambria Math" panose="02040503050406030204" pitchFamily="18" charset="0"/>
                            </a:rPr>
                            <m:t>𝑇</m:t>
                          </m:r>
                        </m:num>
                        <m:den>
                          <m:r>
                            <a:rPr lang="en-US" b="0" i="1" smtClean="0">
                              <a:solidFill>
                                <a:schemeClr val="accent1"/>
                              </a:solidFill>
                              <a:latin typeface="Cambria Math" panose="02040503050406030204" pitchFamily="18" charset="0"/>
                            </a:rPr>
                            <m:t>3</m:t>
                          </m:r>
                        </m:den>
                      </m:f>
                      <m:r>
                        <a:rPr lang="en-US" b="0" i="1" smtClean="0">
                          <a:solidFill>
                            <a:schemeClr val="accent1"/>
                          </a:solidFill>
                          <a:latin typeface="Cambria Math" panose="02040503050406030204" pitchFamily="18" charset="0"/>
                        </a:rPr>
                        <m:t>=</m:t>
                      </m:r>
                      <m:f>
                        <m:fPr>
                          <m:ctrlPr>
                            <a:rPr lang="en-US" b="0" i="1" smtClean="0">
                              <a:solidFill>
                                <a:schemeClr val="accent1"/>
                              </a:solidFill>
                              <a:latin typeface="Cambria Math" panose="02040503050406030204" pitchFamily="18" charset="0"/>
                            </a:rPr>
                          </m:ctrlPr>
                        </m:fPr>
                        <m:num>
                          <m:r>
                            <a:rPr lang="en-US" b="0" i="1" smtClean="0">
                              <a:solidFill>
                                <a:schemeClr val="accent1"/>
                              </a:solidFill>
                              <a:latin typeface="Cambria Math" panose="02040503050406030204" pitchFamily="18" charset="0"/>
                            </a:rPr>
                            <m:t>1</m:t>
                          </m:r>
                        </m:num>
                        <m:den>
                          <m:r>
                            <a:rPr lang="en-US" b="0" i="1" smtClean="0">
                              <a:solidFill>
                                <a:schemeClr val="accent1"/>
                              </a:solidFill>
                              <a:latin typeface="Cambria Math" panose="02040503050406030204" pitchFamily="18" charset="0"/>
                            </a:rPr>
                            <m:t>2</m:t>
                          </m:r>
                        </m:den>
                      </m:f>
                      <m:r>
                        <a:rPr lang="en-US" b="0" i="1" smtClean="0">
                          <a:solidFill>
                            <a:schemeClr val="accent1"/>
                          </a:solidFill>
                          <a:latin typeface="Cambria Math" panose="02040503050406030204" pitchFamily="18" charset="0"/>
                        </a:rPr>
                        <m:t>𝑇</m:t>
                      </m:r>
                    </m:oMath>
                  </m:oMathPara>
                </a14:m>
                <a:endParaRPr lang="he-IL" dirty="0">
                  <a:solidFill>
                    <a:schemeClr val="accent1"/>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2514174" y="2043276"/>
                <a:ext cx="2443271" cy="610936"/>
              </a:xfrm>
              <a:prstGeom prst="rect">
                <a:avLst/>
              </a:prstGeom>
              <a:blipFill rotWithShape="0">
                <a:blip r:embed="rId3"/>
                <a:stretch>
                  <a:fillRect/>
                </a:stretch>
              </a:blipFill>
            </p:spPr>
            <p:txBody>
              <a:bodyPr/>
              <a:lstStyle/>
              <a:p>
                <a:r>
                  <a:rPr lang="he-IL">
                    <a:noFill/>
                  </a:rPr>
                  <a:t> </a:t>
                </a:r>
              </a:p>
            </p:txBody>
          </p:sp>
        </mc:Fallback>
      </mc:AlternateContent>
      <p:cxnSp>
        <p:nvCxnSpPr>
          <p:cNvPr id="46" name="Straight Arrow Connector 45"/>
          <p:cNvCxnSpPr/>
          <p:nvPr/>
        </p:nvCxnSpPr>
        <p:spPr>
          <a:xfrm>
            <a:off x="1900962" y="3083355"/>
            <a:ext cx="419665" cy="1267"/>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p:cNvSpPr txBox="1"/>
              <p:nvPr/>
            </p:nvSpPr>
            <p:spPr>
              <a:xfrm>
                <a:off x="1743073" y="2740048"/>
                <a:ext cx="735442"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r>
                        <a:rPr lang="en-US" i="1" smtClean="0">
                          <a:solidFill>
                            <a:srgbClr val="0070C0"/>
                          </a:solidFill>
                          <a:latin typeface="Cambria Math" panose="02040503050406030204" pitchFamily="18" charset="0"/>
                        </a:rPr>
                        <m:t>1</m:t>
                      </m:r>
                      <m:r>
                        <a:rPr lang="en-US" i="1" smtClean="0">
                          <a:solidFill>
                            <a:srgbClr val="0070C0"/>
                          </a:solidFill>
                          <a:latin typeface="Cambria Math" panose="02040503050406030204" pitchFamily="18" charset="0"/>
                        </a:rPr>
                        <m:t>.</m:t>
                      </m:r>
                      <m:r>
                        <a:rPr lang="en-US" i="1" smtClean="0">
                          <a:solidFill>
                            <a:srgbClr val="0070C0"/>
                          </a:solidFill>
                          <a:latin typeface="Cambria Math" panose="02040503050406030204" pitchFamily="18" charset="0"/>
                        </a:rPr>
                        <m:t>5</m:t>
                      </m:r>
                    </m:oMath>
                  </m:oMathPara>
                </a14:m>
                <a:endParaRPr lang="he-IL" dirty="0">
                  <a:solidFill>
                    <a:srgbClr val="0070C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1743073" y="2740048"/>
                <a:ext cx="735442" cy="369332"/>
              </a:xfrm>
              <a:prstGeom prst="rect">
                <a:avLst/>
              </a:prstGeom>
              <a:blipFill rotWithShape="0">
                <a:blip r:embed="rId4"/>
                <a:stretch>
                  <a:fillRect/>
                </a:stretch>
              </a:blipFill>
            </p:spPr>
            <p:txBody>
              <a:bodyPr/>
              <a:lstStyle/>
              <a:p>
                <a:r>
                  <a:rPr lang="he-IL">
                    <a:noFill/>
                  </a:rPr>
                  <a:t> </a:t>
                </a:r>
              </a:p>
            </p:txBody>
          </p:sp>
        </mc:Fallback>
      </mc:AlternateContent>
      <p:cxnSp>
        <p:nvCxnSpPr>
          <p:cNvPr id="48" name="Straight Arrow Connector 47"/>
          <p:cNvCxnSpPr/>
          <p:nvPr/>
        </p:nvCxnSpPr>
        <p:spPr>
          <a:xfrm flipV="1">
            <a:off x="7722616" y="2414379"/>
            <a:ext cx="401216" cy="181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p:cNvSpPr txBox="1"/>
              <p:nvPr/>
            </p:nvSpPr>
            <p:spPr>
              <a:xfrm>
                <a:off x="6701589" y="2039688"/>
                <a:ext cx="2443271"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𝑇</m:t>
                          </m:r>
                        </m:e>
                        <m:sub>
                          <m:r>
                            <a:rPr lang="en-US" i="1">
                              <a:solidFill>
                                <a:srgbClr val="FF0000"/>
                              </a:solidFill>
                              <a:latin typeface="Cambria Math" panose="02040503050406030204" pitchFamily="18" charset="0"/>
                            </a:rPr>
                            <m:t>𝑏𝑖𝑡</m:t>
                          </m:r>
                        </m:sub>
                      </m:sSub>
                    </m:oMath>
                  </m:oMathPara>
                </a14:m>
                <a:endParaRPr lang="he-IL"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6701589" y="2039688"/>
                <a:ext cx="2443271" cy="369332"/>
              </a:xfrm>
              <a:prstGeom prst="rect">
                <a:avLst/>
              </a:prstGeom>
              <a:blipFill rotWithShape="0">
                <a:blip r:embed="rId5"/>
                <a:stretch>
                  <a:fillRect b="-3333"/>
                </a:stretch>
              </a:blipFill>
            </p:spPr>
            <p:txBody>
              <a:bodyPr/>
              <a:lstStyle/>
              <a:p>
                <a:r>
                  <a:rPr lang="he-IL">
                    <a:noFill/>
                  </a:rPr>
                  <a:t> </a:t>
                </a:r>
              </a:p>
            </p:txBody>
          </p:sp>
        </mc:Fallback>
      </mc:AlternateContent>
      <p:cxnSp>
        <p:nvCxnSpPr>
          <p:cNvPr id="53" name="Straight Arrow Connector 52"/>
          <p:cNvCxnSpPr/>
          <p:nvPr/>
        </p:nvCxnSpPr>
        <p:spPr>
          <a:xfrm flipV="1">
            <a:off x="7722616" y="2847857"/>
            <a:ext cx="401216" cy="1819"/>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p:cNvSpPr txBox="1"/>
              <p:nvPr/>
            </p:nvSpPr>
            <p:spPr>
              <a:xfrm>
                <a:off x="6701589" y="2483593"/>
                <a:ext cx="2443271" cy="369332"/>
              </a:xfrm>
              <a:prstGeom prst="rect">
                <a:avLst/>
              </a:prstGeom>
              <a:noFill/>
              <a:ln>
                <a:noFill/>
              </a:ln>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𝑇</m:t>
                          </m:r>
                        </m:e>
                        <m:sub>
                          <m:r>
                            <a:rPr lang="en-US" i="1">
                              <a:solidFill>
                                <a:srgbClr val="0070C0"/>
                              </a:solidFill>
                              <a:latin typeface="Cambria Math" panose="02040503050406030204" pitchFamily="18" charset="0"/>
                            </a:rPr>
                            <m:t>𝑏𝑖𝑡</m:t>
                          </m:r>
                        </m:sub>
                      </m:sSub>
                    </m:oMath>
                  </m:oMathPara>
                </a14:m>
                <a:endParaRPr lang="he-IL" dirty="0">
                  <a:solidFill>
                    <a:srgbClr val="0070C0"/>
                  </a:solidFill>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6701589" y="2483593"/>
                <a:ext cx="2443271" cy="369332"/>
              </a:xfrm>
              <a:prstGeom prst="rect">
                <a:avLst/>
              </a:prstGeom>
              <a:blipFill rotWithShape="0">
                <a:blip r:embed="rId6"/>
                <a:stretch>
                  <a:fillRect b="-1639"/>
                </a:stretch>
              </a:blipFill>
              <a:ln>
                <a:noFill/>
              </a:ln>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2097864" y="4487498"/>
                <a:ext cx="376029"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𝐷</m:t>
                          </m:r>
                        </m:e>
                        <m:sub>
                          <m:r>
                            <a:rPr lang="en-US" b="0" i="1" dirty="0" smtClean="0">
                              <a:solidFill>
                                <a:schemeClr val="tx1"/>
                              </a:solidFill>
                              <a:latin typeface="Cambria Math" panose="02040503050406030204" pitchFamily="18" charset="0"/>
                            </a:rPr>
                            <m:t>0</m:t>
                          </m:r>
                        </m:sub>
                      </m:sSub>
                    </m:oMath>
                  </m:oMathPara>
                </a14:m>
                <a:endParaRPr lang="he-IL" dirty="0">
                  <a:solidFill>
                    <a:schemeClr val="tx1"/>
                  </a:solidFill>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2097864" y="4487498"/>
                <a:ext cx="376029" cy="369332"/>
              </a:xfrm>
              <a:prstGeom prst="rect">
                <a:avLst/>
              </a:prstGeom>
              <a:blipFill rotWithShape="0">
                <a:blip r:embed="rId7"/>
                <a:stretch>
                  <a:fillRect r="-4839"/>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2406144" y="4496038"/>
                <a:ext cx="376029"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𝐷</m:t>
                          </m:r>
                        </m:e>
                        <m:sub>
                          <m:r>
                            <a:rPr lang="en-US" b="0" i="1" dirty="0" smtClean="0">
                              <a:solidFill>
                                <a:schemeClr val="tx1"/>
                              </a:solidFill>
                              <a:latin typeface="Cambria Math" panose="02040503050406030204" pitchFamily="18" charset="0"/>
                            </a:rPr>
                            <m:t>1</m:t>
                          </m:r>
                        </m:sub>
                      </m:sSub>
                    </m:oMath>
                  </m:oMathPara>
                </a14:m>
                <a:endParaRPr lang="he-IL" dirty="0">
                  <a:solidFill>
                    <a:schemeClr val="tx1"/>
                  </a:solidFill>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2406144" y="4496038"/>
                <a:ext cx="376029" cy="369332"/>
              </a:xfrm>
              <a:prstGeom prst="rect">
                <a:avLst/>
              </a:prstGeom>
              <a:blipFill rotWithShape="0">
                <a:blip r:embed="rId8"/>
                <a:stretch>
                  <a:fillRect r="-3279" b="-1667"/>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2685129" y="4504340"/>
                <a:ext cx="376029"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𝐷</m:t>
                          </m:r>
                        </m:e>
                        <m:sub>
                          <m:r>
                            <a:rPr lang="en-US" b="0" i="1" dirty="0" smtClean="0">
                              <a:solidFill>
                                <a:schemeClr val="tx1"/>
                              </a:solidFill>
                              <a:latin typeface="Cambria Math" panose="02040503050406030204" pitchFamily="18" charset="0"/>
                            </a:rPr>
                            <m:t>2</m:t>
                          </m:r>
                        </m:sub>
                      </m:sSub>
                    </m:oMath>
                  </m:oMathPara>
                </a14:m>
                <a:endParaRPr lang="he-IL" dirty="0">
                  <a:solidFill>
                    <a:schemeClr val="tx1"/>
                  </a:solidFill>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2685129" y="4504340"/>
                <a:ext cx="376029" cy="369332"/>
              </a:xfrm>
              <a:prstGeom prst="rect">
                <a:avLst/>
              </a:prstGeom>
              <a:blipFill rotWithShape="0">
                <a:blip r:embed="rId9"/>
                <a:stretch>
                  <a:fillRect r="-4839" b="-1667"/>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2932790" y="4510901"/>
                <a:ext cx="376029"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𝐷</m:t>
                          </m:r>
                        </m:e>
                        <m:sub>
                          <m:r>
                            <a:rPr lang="en-US" b="0" i="1" dirty="0" smtClean="0">
                              <a:solidFill>
                                <a:schemeClr val="tx1"/>
                              </a:solidFill>
                              <a:latin typeface="Cambria Math" panose="02040503050406030204" pitchFamily="18" charset="0"/>
                            </a:rPr>
                            <m:t>3</m:t>
                          </m:r>
                        </m:sub>
                      </m:sSub>
                    </m:oMath>
                  </m:oMathPara>
                </a14:m>
                <a:endParaRPr lang="he-IL" dirty="0">
                  <a:solidFill>
                    <a:schemeClr val="tx1"/>
                  </a:solidFill>
                </a:endParaRPr>
              </a:p>
            </p:txBody>
          </p:sp>
        </mc:Choice>
        <mc:Fallback xmlns="">
          <p:sp>
            <p:nvSpPr>
              <p:cNvPr id="70" name="TextBox 69"/>
              <p:cNvSpPr txBox="1">
                <a:spLocks noRot="1" noChangeAspect="1" noMove="1" noResize="1" noEditPoints="1" noAdjustHandles="1" noChangeArrowheads="1" noChangeShapeType="1" noTextEdit="1"/>
              </p:cNvSpPr>
              <p:nvPr/>
            </p:nvSpPr>
            <p:spPr>
              <a:xfrm>
                <a:off x="2932790" y="4510901"/>
                <a:ext cx="376029" cy="369332"/>
              </a:xfrm>
              <a:prstGeom prst="rect">
                <a:avLst/>
              </a:prstGeom>
              <a:blipFill rotWithShape="0">
                <a:blip r:embed="rId10"/>
                <a:stretch>
                  <a:fillRect r="-4839"/>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3197279" y="4504340"/>
                <a:ext cx="376029"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𝐷</m:t>
                          </m:r>
                        </m:e>
                        <m:sub>
                          <m:r>
                            <a:rPr lang="en-US" b="0" i="1" dirty="0" smtClean="0">
                              <a:solidFill>
                                <a:schemeClr val="tx1"/>
                              </a:solidFill>
                              <a:latin typeface="Cambria Math" panose="02040503050406030204" pitchFamily="18" charset="0"/>
                            </a:rPr>
                            <m:t>4</m:t>
                          </m:r>
                        </m:sub>
                      </m:sSub>
                    </m:oMath>
                  </m:oMathPara>
                </a14:m>
                <a:endParaRPr lang="he-IL" dirty="0">
                  <a:solidFill>
                    <a:schemeClr val="tx1"/>
                  </a:solidFill>
                </a:endParaRPr>
              </a:p>
            </p:txBody>
          </p:sp>
        </mc:Choice>
        <mc:Fallback xmlns="">
          <p:sp>
            <p:nvSpPr>
              <p:cNvPr id="71" name="TextBox 70"/>
              <p:cNvSpPr txBox="1">
                <a:spLocks noRot="1" noChangeAspect="1" noMove="1" noResize="1" noEditPoints="1" noAdjustHandles="1" noChangeArrowheads="1" noChangeShapeType="1" noTextEdit="1"/>
              </p:cNvSpPr>
              <p:nvPr/>
            </p:nvSpPr>
            <p:spPr>
              <a:xfrm>
                <a:off x="3197279" y="4504340"/>
                <a:ext cx="376029" cy="369332"/>
              </a:xfrm>
              <a:prstGeom prst="rect">
                <a:avLst/>
              </a:prstGeom>
              <a:blipFill rotWithShape="0">
                <a:blip r:embed="rId11"/>
                <a:stretch>
                  <a:fillRect r="-4839" b="-1667"/>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3472571" y="4496038"/>
                <a:ext cx="376029"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𝐷</m:t>
                          </m:r>
                        </m:e>
                        <m:sub>
                          <m:r>
                            <a:rPr lang="en-US" b="0" i="1" dirty="0" smtClean="0">
                              <a:solidFill>
                                <a:schemeClr val="tx1"/>
                              </a:solidFill>
                              <a:latin typeface="Cambria Math" panose="02040503050406030204" pitchFamily="18" charset="0"/>
                            </a:rPr>
                            <m:t>5</m:t>
                          </m:r>
                        </m:sub>
                      </m:sSub>
                    </m:oMath>
                  </m:oMathPara>
                </a14:m>
                <a:endParaRPr lang="he-IL" dirty="0">
                  <a:solidFill>
                    <a:schemeClr val="tx1"/>
                  </a:solidFill>
                </a:endParaRPr>
              </a:p>
            </p:txBody>
          </p:sp>
        </mc:Choice>
        <mc:Fallback xmlns="">
          <p:sp>
            <p:nvSpPr>
              <p:cNvPr id="72" name="TextBox 71"/>
              <p:cNvSpPr txBox="1">
                <a:spLocks noRot="1" noChangeAspect="1" noMove="1" noResize="1" noEditPoints="1" noAdjustHandles="1" noChangeArrowheads="1" noChangeShapeType="1" noTextEdit="1"/>
              </p:cNvSpPr>
              <p:nvPr/>
            </p:nvSpPr>
            <p:spPr>
              <a:xfrm>
                <a:off x="3472571" y="4496038"/>
                <a:ext cx="376029" cy="369332"/>
              </a:xfrm>
              <a:prstGeom prst="rect">
                <a:avLst/>
              </a:prstGeom>
              <a:blipFill rotWithShape="0">
                <a:blip r:embed="rId12"/>
                <a:stretch>
                  <a:fillRect r="-6557" b="-1667"/>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3771998" y="4501220"/>
                <a:ext cx="376029"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𝐷</m:t>
                          </m:r>
                        </m:e>
                        <m:sub>
                          <m:r>
                            <a:rPr lang="en-US" b="0" i="1" dirty="0" smtClean="0">
                              <a:solidFill>
                                <a:schemeClr val="tx1"/>
                              </a:solidFill>
                              <a:latin typeface="Cambria Math" panose="02040503050406030204" pitchFamily="18" charset="0"/>
                            </a:rPr>
                            <m:t>6</m:t>
                          </m:r>
                        </m:sub>
                      </m:sSub>
                    </m:oMath>
                  </m:oMathPara>
                </a14:m>
                <a:endParaRPr lang="he-IL" dirty="0">
                  <a:solidFill>
                    <a:schemeClr val="tx1"/>
                  </a:solidFill>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3771998" y="4501220"/>
                <a:ext cx="376029" cy="369332"/>
              </a:xfrm>
              <a:prstGeom prst="rect">
                <a:avLst/>
              </a:prstGeom>
              <a:blipFill rotWithShape="0">
                <a:blip r:embed="rId13"/>
                <a:stretch>
                  <a:fillRect r="-4918"/>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4046743" y="4518921"/>
                <a:ext cx="376029" cy="369332"/>
              </a:xfrm>
              <a:prstGeom prst="rect">
                <a:avLst/>
              </a:prstGeom>
              <a:noFill/>
            </p:spPr>
            <p:txBody>
              <a:bodyPr wrap="square" rtlCol="1">
                <a:spAutoFit/>
              </a:bodyPr>
              <a:lstStyle/>
              <a:p>
                <a:pPr algn="l" rtl="0"/>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𝐷</m:t>
                          </m:r>
                        </m:e>
                        <m:sub>
                          <m:r>
                            <a:rPr lang="en-US" b="0" i="1" dirty="0" smtClean="0">
                              <a:solidFill>
                                <a:schemeClr val="tx1"/>
                              </a:solidFill>
                              <a:latin typeface="Cambria Math" panose="02040503050406030204" pitchFamily="18" charset="0"/>
                            </a:rPr>
                            <m:t>7</m:t>
                          </m:r>
                        </m:sub>
                      </m:sSub>
                    </m:oMath>
                  </m:oMathPara>
                </a14:m>
                <a:endParaRPr lang="he-IL" dirty="0">
                  <a:solidFill>
                    <a:schemeClr val="tx1"/>
                  </a:solidFill>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4046743" y="4518921"/>
                <a:ext cx="376029" cy="369332"/>
              </a:xfrm>
              <a:prstGeom prst="rect">
                <a:avLst/>
              </a:prstGeom>
              <a:blipFill rotWithShape="0">
                <a:blip r:embed="rId14"/>
                <a:stretch>
                  <a:fillRect r="-3226"/>
                </a:stretch>
              </a:blipFill>
            </p:spPr>
            <p:txBody>
              <a:bodyPr/>
              <a:lstStyle/>
              <a:p>
                <a:r>
                  <a:rPr lang="he-IL">
                    <a:noFill/>
                  </a:rPr>
                  <a:t> </a:t>
                </a:r>
              </a:p>
            </p:txBody>
          </p:sp>
        </mc:Fallback>
      </mc:AlternateContent>
      <p:cxnSp>
        <p:nvCxnSpPr>
          <p:cNvPr id="75" name="Straight Arrow Connector 74"/>
          <p:cNvCxnSpPr/>
          <p:nvPr/>
        </p:nvCxnSpPr>
        <p:spPr>
          <a:xfrm flipH="1" flipV="1">
            <a:off x="4572001" y="4518922"/>
            <a:ext cx="158010" cy="369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381370" y="4863710"/>
            <a:ext cx="1152150" cy="369332"/>
          </a:xfrm>
          <a:prstGeom prst="rect">
            <a:avLst/>
          </a:prstGeom>
          <a:noFill/>
        </p:spPr>
        <p:txBody>
          <a:bodyPr wrap="square" rtlCol="1">
            <a:spAutoFit/>
          </a:bodyPr>
          <a:lstStyle/>
          <a:p>
            <a:pPr algn="l" rtl="0"/>
            <a:r>
              <a:rPr lang="en-US" dirty="0">
                <a:solidFill>
                  <a:schemeClr val="accent1"/>
                </a:solidFill>
              </a:rPr>
              <a:t>Stop bit</a:t>
            </a:r>
            <a:endParaRPr lang="he-IL" dirty="0">
              <a:solidFill>
                <a:schemeClr val="accent1"/>
              </a:solidFill>
            </a:endParaRPr>
          </a:p>
        </p:txBody>
      </p:sp>
      <p:pic>
        <p:nvPicPr>
          <p:cNvPr id="79" name="Picture 78"/>
          <p:cNvPicPr>
            <a:picLocks noChangeAspect="1"/>
          </p:cNvPicPr>
          <p:nvPr/>
        </p:nvPicPr>
        <p:blipFill>
          <a:blip r:embed="rId15"/>
          <a:stretch>
            <a:fillRect/>
          </a:stretch>
        </p:blipFill>
        <p:spPr>
          <a:xfrm>
            <a:off x="4168013" y="723916"/>
            <a:ext cx="3807812" cy="854815"/>
          </a:xfrm>
          <a:prstGeom prst="rect">
            <a:avLst/>
          </a:prstGeom>
        </p:spPr>
      </p:pic>
      <p:cxnSp>
        <p:nvCxnSpPr>
          <p:cNvPr id="13" name="Straight Connector 12"/>
          <p:cNvCxnSpPr/>
          <p:nvPr/>
        </p:nvCxnSpPr>
        <p:spPr>
          <a:xfrm>
            <a:off x="2574940" y="3236177"/>
            <a:ext cx="0" cy="121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882180" y="3243695"/>
            <a:ext cx="0" cy="121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419850" y="3266527"/>
            <a:ext cx="0" cy="121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3727090" y="3274045"/>
            <a:ext cx="0" cy="121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241857" y="3266527"/>
            <a:ext cx="0" cy="121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549097" y="3274045"/>
            <a:ext cx="0" cy="121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032860" y="3305469"/>
            <a:ext cx="0" cy="121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340100" y="3312987"/>
            <a:ext cx="0" cy="121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877770" y="3305468"/>
            <a:ext cx="0" cy="121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185010" y="3312986"/>
            <a:ext cx="0" cy="121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684275" y="3297950"/>
            <a:ext cx="0" cy="121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6991515" y="3305468"/>
            <a:ext cx="0" cy="1213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2557806" y="3083355"/>
            <a:ext cx="366789" cy="1"/>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3112610" y="3083355"/>
            <a:ext cx="366789" cy="1"/>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V="1">
            <a:off x="3667414" y="3082199"/>
            <a:ext cx="366789" cy="1"/>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4222218" y="3082199"/>
            <a:ext cx="366789" cy="1"/>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2287407" y="3069548"/>
            <a:ext cx="287533" cy="40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2874836" y="3083062"/>
            <a:ext cx="287533" cy="40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3439557" y="3090564"/>
            <a:ext cx="287533" cy="40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4004261" y="3082366"/>
            <a:ext cx="287533" cy="40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63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9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7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4" grpId="0"/>
      <p:bldP spid="47" grpId="0"/>
      <p:bldP spid="49" grpId="0"/>
      <p:bldP spid="54" grpId="0"/>
      <p:bldP spid="67" grpId="0"/>
      <p:bldP spid="68" grpId="0"/>
      <p:bldP spid="69" grpId="0"/>
      <p:bldP spid="70" grpId="0"/>
      <p:bldP spid="71" grpId="0"/>
      <p:bldP spid="72" grpId="0"/>
      <p:bldP spid="73" grpId="0"/>
      <p:bldP spid="74" grpId="0"/>
      <p:bldP spid="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3" name="Slide Number Placeholder 8"/>
          <p:cNvSpPr>
            <a:spLocks noGrp="1"/>
          </p:cNvSpPr>
          <p:nvPr>
            <p:ph type="sldNum" sz="quarter" idx="12"/>
          </p:nvPr>
        </p:nvSpPr>
        <p:spPr bwMode="auto">
          <a:noFill/>
          <a:ln>
            <a:miter lim="800000"/>
            <a:headEnd/>
            <a:tailEnd/>
          </a:ln>
        </p:spPr>
        <p:txBody>
          <a:bodyPr/>
          <a:lstStyle/>
          <a:p>
            <a:fld id="{D2FF7F36-9844-46A2-BC34-4CF04B0738A5}" type="slidenum">
              <a:rPr lang="he-IL" smtClean="0"/>
              <a:pPr/>
              <a:t>6</a:t>
            </a:fld>
            <a:endParaRPr lang="en-US"/>
          </a:p>
        </p:txBody>
      </p:sp>
      <p:sp>
        <p:nvSpPr>
          <p:cNvPr id="15370" name="Title 1"/>
          <p:cNvSpPr>
            <a:spLocks noGrp="1"/>
          </p:cNvSpPr>
          <p:nvPr>
            <p:ph type="title" idx="4294967295"/>
          </p:nvPr>
        </p:nvSpPr>
        <p:spPr>
          <a:xfrm>
            <a:off x="0" y="304800"/>
            <a:ext cx="8229600" cy="1143000"/>
          </a:xfrm>
        </p:spPr>
        <p:txBody>
          <a:bodyPr/>
          <a:lstStyle/>
          <a:p>
            <a:pPr algn="r" rtl="1" eaLnBrk="1" hangingPunct="1"/>
            <a:r>
              <a:rPr lang="he-IL" dirty="0"/>
              <a:t>מוטיבציה</a:t>
            </a:r>
            <a:endParaRPr lang="en-US" dirty="0"/>
          </a:p>
        </p:txBody>
      </p:sp>
      <p:pic>
        <p:nvPicPr>
          <p:cNvPr id="15371" name="Picture 2" descr="non-pipelined laundry"/>
          <p:cNvPicPr>
            <a:picLocks noChangeAspect="1" noChangeArrowheads="1"/>
          </p:cNvPicPr>
          <p:nvPr/>
        </p:nvPicPr>
        <p:blipFill>
          <a:blip r:embed="rId4" cstate="print"/>
          <a:srcRect/>
          <a:stretch>
            <a:fillRect/>
          </a:stretch>
        </p:blipFill>
        <p:spPr bwMode="auto">
          <a:xfrm>
            <a:off x="457200" y="1600200"/>
            <a:ext cx="4206875" cy="2936875"/>
          </a:xfrm>
          <a:prstGeom prst="rect">
            <a:avLst/>
          </a:prstGeom>
          <a:noFill/>
          <a:ln w="9525">
            <a:noFill/>
            <a:miter lim="800000"/>
            <a:headEnd/>
            <a:tailEnd/>
          </a:ln>
        </p:spPr>
      </p:pic>
      <p:cxnSp>
        <p:nvCxnSpPr>
          <p:cNvPr id="3" name="Straight Connector 2"/>
          <p:cNvCxnSpPr/>
          <p:nvPr/>
        </p:nvCxnSpPr>
        <p:spPr>
          <a:xfrm>
            <a:off x="4226355" y="2161635"/>
            <a:ext cx="0" cy="23754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73077" y="4537075"/>
            <a:ext cx="706555" cy="276999"/>
          </a:xfrm>
          <a:prstGeom prst="rect">
            <a:avLst/>
          </a:prstGeom>
          <a:noFill/>
        </p:spPr>
        <p:txBody>
          <a:bodyPr wrap="square" rtlCol="1">
            <a:spAutoFit/>
          </a:bodyPr>
          <a:lstStyle/>
          <a:p>
            <a:r>
              <a:rPr lang="en-US" sz="1200" b="1" dirty="0">
                <a:solidFill>
                  <a:srgbClr val="0070C0"/>
                </a:solidFill>
              </a:rPr>
              <a:t>T=360</a:t>
            </a:r>
            <a:endParaRPr lang="he-IL" sz="1200" b="1" dirty="0">
              <a:solidFill>
                <a:srgbClr val="0070C0"/>
              </a:solidFill>
            </a:endParaRPr>
          </a:p>
        </p:txBody>
      </p:sp>
      <p:graphicFrame>
        <p:nvGraphicFramePr>
          <p:cNvPr id="9" name="Object 5"/>
          <p:cNvGraphicFramePr>
            <a:graphicFrameLocks noChangeAspect="1"/>
          </p:cNvGraphicFramePr>
          <p:nvPr>
            <p:extLst>
              <p:ext uri="{D42A27DB-BD31-4B8C-83A1-F6EECF244321}">
                <p14:modId xmlns:p14="http://schemas.microsoft.com/office/powerpoint/2010/main" val="762698126"/>
              </p:ext>
            </p:extLst>
          </p:nvPr>
        </p:nvGraphicFramePr>
        <p:xfrm>
          <a:off x="577880" y="4934724"/>
          <a:ext cx="2155825" cy="522288"/>
        </p:xfrm>
        <a:graphic>
          <a:graphicData uri="http://schemas.openxmlformats.org/presentationml/2006/ole">
            <mc:AlternateContent xmlns:mc="http://schemas.openxmlformats.org/markup-compatibility/2006">
              <mc:Choice xmlns:v="urn:schemas-microsoft-com:vml" Requires="v">
                <p:oleObj spid="_x0000_s2050" name="Equation" r:id="rId5" imgW="838080" imgH="203040" progId="Equation.DSMT4">
                  <p:embed/>
                </p:oleObj>
              </mc:Choice>
              <mc:Fallback>
                <p:oleObj name="Equation" r:id="rId5" imgW="838080" imgH="203040" progId="Equation.DSMT4">
                  <p:embed/>
                  <p:pic>
                    <p:nvPicPr>
                      <p:cNvPr id="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880" y="4934724"/>
                        <a:ext cx="21558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7"/>
          <p:cNvGraphicFramePr>
            <a:graphicFrameLocks noChangeAspect="1"/>
          </p:cNvGraphicFramePr>
          <p:nvPr>
            <p:extLst>
              <p:ext uri="{D42A27DB-BD31-4B8C-83A1-F6EECF244321}">
                <p14:modId xmlns:p14="http://schemas.microsoft.com/office/powerpoint/2010/main" val="3810069904"/>
              </p:ext>
            </p:extLst>
          </p:nvPr>
        </p:nvGraphicFramePr>
        <p:xfrm>
          <a:off x="577880" y="5337969"/>
          <a:ext cx="2851150" cy="711200"/>
        </p:xfrm>
        <a:graphic>
          <a:graphicData uri="http://schemas.openxmlformats.org/presentationml/2006/ole">
            <mc:AlternateContent xmlns:mc="http://schemas.openxmlformats.org/markup-compatibility/2006">
              <mc:Choice xmlns:v="urn:schemas-microsoft-com:vml" Requires="v">
                <p:oleObj spid="_x0000_s2051" name="Equation" r:id="rId7" imgW="1574640" imgH="393480" progId="Equation.DSMT4">
                  <p:embed/>
                </p:oleObj>
              </mc:Choice>
              <mc:Fallback>
                <p:oleObj name="Equation" r:id="rId7" imgW="1574640" imgH="393480" progId="Equation.DSMT4">
                  <p:embed/>
                  <p:pic>
                    <p:nvPicPr>
                      <p:cNvPr id="11"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880" y="5337969"/>
                        <a:ext cx="285115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7865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A9076CA7-E463-48D6-BF84-8E148494E07B}" type="slidenum">
              <a:rPr lang="he-IL" smtClean="0"/>
              <a:pPr>
                <a:defRPr/>
              </a:pPr>
              <a:t>60</a:t>
            </a:fld>
            <a:endParaRPr lang="en-US"/>
          </a:p>
        </p:txBody>
      </p:sp>
      <p:pic>
        <p:nvPicPr>
          <p:cNvPr id="5" name="Picture 4"/>
          <p:cNvPicPr>
            <a:picLocks noChangeAspect="1"/>
          </p:cNvPicPr>
          <p:nvPr/>
        </p:nvPicPr>
        <p:blipFill>
          <a:blip r:embed="rId2"/>
          <a:stretch>
            <a:fillRect/>
          </a:stretch>
        </p:blipFill>
        <p:spPr>
          <a:xfrm>
            <a:off x="4168013" y="723916"/>
            <a:ext cx="3807812" cy="854815"/>
          </a:xfrm>
          <a:prstGeom prst="rect">
            <a:avLst/>
          </a:prstGeom>
        </p:spPr>
      </p:pic>
      <p:sp>
        <p:nvSpPr>
          <p:cNvPr id="8" name="Content Placeholder 2"/>
          <p:cNvSpPr txBox="1">
            <a:spLocks/>
          </p:cNvSpPr>
          <p:nvPr/>
        </p:nvSpPr>
        <p:spPr>
          <a:xfrm>
            <a:off x="822959" y="2084825"/>
            <a:ext cx="7543801" cy="381484"/>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rtl="0" fontAlgn="auto"/>
            <a:r>
              <a:rPr lang="en-US" dirty="0"/>
              <a:t>T/</a:t>
            </a:r>
            <a:r>
              <a:rPr lang="he-IL" dirty="0"/>
              <a:t>2</a:t>
            </a:r>
            <a:r>
              <a:rPr lang="en-US" dirty="0"/>
              <a:t>:</a:t>
            </a:r>
            <a:endParaRPr lang="he-IL" dirty="0"/>
          </a:p>
        </p:txBody>
      </p:sp>
      <p:pic>
        <p:nvPicPr>
          <p:cNvPr id="9" name="Picture 8"/>
          <p:cNvPicPr>
            <a:picLocks noChangeAspect="1"/>
          </p:cNvPicPr>
          <p:nvPr/>
        </p:nvPicPr>
        <p:blipFill>
          <a:blip r:embed="rId3"/>
          <a:stretch>
            <a:fillRect/>
          </a:stretch>
        </p:blipFill>
        <p:spPr>
          <a:xfrm>
            <a:off x="1159716" y="2574350"/>
            <a:ext cx="6761085" cy="3048448"/>
          </a:xfrm>
          <a:prstGeom prst="rect">
            <a:avLst/>
          </a:prstGeom>
        </p:spPr>
      </p:pic>
    </p:spTree>
    <p:extLst>
      <p:ext uri="{BB962C8B-B14F-4D97-AF65-F5344CB8AC3E}">
        <p14:creationId xmlns:p14="http://schemas.microsoft.com/office/powerpoint/2010/main" val="7649320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A9076CA7-E463-48D6-BF84-8E148494E07B}" type="slidenum">
              <a:rPr lang="he-IL" smtClean="0"/>
              <a:pPr>
                <a:defRPr/>
              </a:pPr>
              <a:t>61</a:t>
            </a:fld>
            <a:endParaRPr lang="en-US"/>
          </a:p>
        </p:txBody>
      </p:sp>
      <p:pic>
        <p:nvPicPr>
          <p:cNvPr id="5" name="Picture 4"/>
          <p:cNvPicPr>
            <a:picLocks noChangeAspect="1"/>
          </p:cNvPicPr>
          <p:nvPr/>
        </p:nvPicPr>
        <p:blipFill>
          <a:blip r:embed="rId2"/>
          <a:stretch>
            <a:fillRect/>
          </a:stretch>
        </p:blipFill>
        <p:spPr>
          <a:xfrm>
            <a:off x="4168013" y="723916"/>
            <a:ext cx="3807812" cy="854815"/>
          </a:xfrm>
          <a:prstGeom prst="rect">
            <a:avLst/>
          </a:prstGeom>
        </p:spPr>
      </p:pic>
      <p:pic>
        <p:nvPicPr>
          <p:cNvPr id="6" name="Picture 5"/>
          <p:cNvPicPr>
            <a:picLocks noChangeAspect="1"/>
          </p:cNvPicPr>
          <p:nvPr/>
        </p:nvPicPr>
        <p:blipFill>
          <a:blip r:embed="rId3"/>
          <a:stretch>
            <a:fillRect/>
          </a:stretch>
        </p:blipFill>
        <p:spPr>
          <a:xfrm>
            <a:off x="966128" y="2150907"/>
            <a:ext cx="7443235" cy="3774220"/>
          </a:xfrm>
          <a:prstGeom prst="rect">
            <a:avLst/>
          </a:prstGeom>
        </p:spPr>
      </p:pic>
      <p:sp>
        <p:nvSpPr>
          <p:cNvPr id="8" name="Content Placeholder 2"/>
          <p:cNvSpPr txBox="1">
            <a:spLocks/>
          </p:cNvSpPr>
          <p:nvPr/>
        </p:nvSpPr>
        <p:spPr>
          <a:xfrm>
            <a:off x="822959" y="2084825"/>
            <a:ext cx="7543801" cy="381484"/>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rtl="0" fontAlgn="auto"/>
            <a:r>
              <a:rPr lang="en-US" dirty="0"/>
              <a:t>T/</a:t>
            </a:r>
            <a:r>
              <a:rPr lang="he-IL" dirty="0"/>
              <a:t>3</a:t>
            </a:r>
            <a:r>
              <a:rPr lang="en-US" dirty="0"/>
              <a:t>:</a:t>
            </a:r>
            <a:endParaRPr lang="he-IL" dirty="0"/>
          </a:p>
        </p:txBody>
      </p:sp>
    </p:spTree>
    <p:extLst>
      <p:ext uri="{BB962C8B-B14F-4D97-AF65-F5344CB8AC3E}">
        <p14:creationId xmlns:p14="http://schemas.microsoft.com/office/powerpoint/2010/main" val="21284121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A9076CA7-E463-48D6-BF84-8E148494E07B}" type="slidenum">
              <a:rPr lang="he-IL" smtClean="0"/>
              <a:pPr>
                <a:defRPr/>
              </a:pPr>
              <a:t>62</a:t>
            </a:fld>
            <a:endParaRPr lang="en-US"/>
          </a:p>
        </p:txBody>
      </p:sp>
      <p:pic>
        <p:nvPicPr>
          <p:cNvPr id="5" name="Picture 4"/>
          <p:cNvPicPr>
            <a:picLocks noChangeAspect="1"/>
          </p:cNvPicPr>
          <p:nvPr/>
        </p:nvPicPr>
        <p:blipFill>
          <a:blip r:embed="rId2"/>
          <a:stretch>
            <a:fillRect/>
          </a:stretch>
        </p:blipFill>
        <p:spPr>
          <a:xfrm>
            <a:off x="4168013" y="723916"/>
            <a:ext cx="3807812" cy="854815"/>
          </a:xfrm>
          <a:prstGeom prst="rect">
            <a:avLst/>
          </a:prstGeom>
        </p:spPr>
      </p:pic>
      <p:pic>
        <p:nvPicPr>
          <p:cNvPr id="7" name="Picture 6"/>
          <p:cNvPicPr>
            <a:picLocks noChangeAspect="1"/>
          </p:cNvPicPr>
          <p:nvPr/>
        </p:nvPicPr>
        <p:blipFill>
          <a:blip r:embed="rId3"/>
          <a:stretch>
            <a:fillRect/>
          </a:stretch>
        </p:blipFill>
        <p:spPr>
          <a:xfrm>
            <a:off x="616284" y="2238445"/>
            <a:ext cx="8039909" cy="3630649"/>
          </a:xfrm>
          <a:prstGeom prst="rect">
            <a:avLst/>
          </a:prstGeom>
        </p:spPr>
      </p:pic>
      <p:sp>
        <p:nvSpPr>
          <p:cNvPr id="8" name="Content Placeholder 2"/>
          <p:cNvSpPr txBox="1">
            <a:spLocks/>
          </p:cNvSpPr>
          <p:nvPr/>
        </p:nvSpPr>
        <p:spPr>
          <a:xfrm>
            <a:off x="822959" y="2084825"/>
            <a:ext cx="7543801" cy="381484"/>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rtl="0" fontAlgn="auto"/>
            <a:r>
              <a:rPr lang="en-US" dirty="0"/>
              <a:t>T/</a:t>
            </a:r>
            <a:r>
              <a:rPr lang="he-IL" dirty="0"/>
              <a:t>4</a:t>
            </a:r>
            <a:r>
              <a:rPr lang="en-US" dirty="0"/>
              <a:t>:</a:t>
            </a:r>
            <a:endParaRPr lang="he-IL" dirty="0"/>
          </a:p>
        </p:txBody>
      </p:sp>
    </p:spTree>
    <p:extLst>
      <p:ext uri="{BB962C8B-B14F-4D97-AF65-F5344CB8AC3E}">
        <p14:creationId xmlns:p14="http://schemas.microsoft.com/office/powerpoint/2010/main" val="10085546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476250"/>
            <a:ext cx="27686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1"/>
          <p:cNvSpPr>
            <a:spLocks noChangeArrowheads="1"/>
          </p:cNvSpPr>
          <p:nvPr/>
        </p:nvSpPr>
        <p:spPr bwMode="auto">
          <a:xfrm>
            <a:off x="539750" y="908050"/>
            <a:ext cx="7920038"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he-IL" altLang="en-US" sz="1800" b="1" u="sng" dirty="0"/>
              <a:t>שאלה 4</a:t>
            </a:r>
          </a:p>
          <a:p>
            <a:pPr eaLnBrk="1" hangingPunct="1">
              <a:spcBef>
                <a:spcPct val="0"/>
              </a:spcBef>
              <a:buFontTx/>
              <a:buNone/>
            </a:pPr>
            <a:endParaRPr lang="he-IL" altLang="en-US" sz="1800" b="1" u="sng" dirty="0"/>
          </a:p>
          <a:p>
            <a:pPr algn="just" eaLnBrk="1" hangingPunct="1">
              <a:spcBef>
                <a:spcPct val="0"/>
              </a:spcBef>
              <a:buFontTx/>
              <a:buNone/>
            </a:pPr>
            <a:r>
              <a:rPr lang="he-IL" altLang="he-IL" sz="1800" dirty="0"/>
              <a:t>משדר ומקלט עובדים עפ"י פרוטוקול תקשורת טורית הדומה לזה שנלמד בקורס:</a:t>
            </a:r>
            <a:r>
              <a:rPr lang="en-US" altLang="he-IL" sz="1800" dirty="0"/>
              <a:t> </a:t>
            </a:r>
            <a:r>
              <a:rPr lang="he-IL" altLang="he-IL" sz="1800" dirty="0"/>
              <a:t>תחילה משודרת סיבית התחלה (</a:t>
            </a:r>
            <a:r>
              <a:rPr lang="en-US" altLang="he-IL" sz="1800" dirty="0"/>
              <a:t>Start Bit</a:t>
            </a:r>
            <a:r>
              <a:rPr lang="he-IL" altLang="he-IL" sz="1800" dirty="0"/>
              <a:t>), לאחר מכן משודרות </a:t>
            </a:r>
            <a:r>
              <a:rPr lang="en-US" altLang="he-IL" sz="1800" dirty="0"/>
              <a:t>X</a:t>
            </a:r>
            <a:r>
              <a:rPr lang="he-IL" altLang="he-IL" sz="1800" dirty="0"/>
              <a:t> סיביות נתון, ולבסוף סיבית סיום (</a:t>
            </a:r>
            <a:r>
              <a:rPr lang="en-US" altLang="he-IL" sz="1800" dirty="0"/>
              <a:t>Stop Bit</a:t>
            </a:r>
            <a:r>
              <a:rPr lang="he-IL" altLang="he-IL" sz="1800" dirty="0"/>
              <a:t>). </a:t>
            </a:r>
          </a:p>
          <a:p>
            <a:pPr algn="just" eaLnBrk="1" hangingPunct="1">
              <a:spcBef>
                <a:spcPct val="0"/>
              </a:spcBef>
              <a:buFontTx/>
              <a:buNone/>
            </a:pPr>
            <a:endParaRPr lang="he-IL" altLang="he-IL" sz="1800" dirty="0"/>
          </a:p>
          <a:p>
            <a:pPr algn="just" eaLnBrk="1" hangingPunct="1">
              <a:spcBef>
                <a:spcPct val="0"/>
              </a:spcBef>
              <a:buFontTx/>
              <a:buNone/>
            </a:pPr>
            <a:r>
              <a:rPr lang="he-IL" altLang="he-IL" sz="1800" dirty="0"/>
              <a:t>ידוע כי זמן מחזור השעון של המשדר הוא </a:t>
            </a:r>
            <a:r>
              <a:rPr lang="en-US" altLang="he-IL" sz="1800" dirty="0"/>
              <a:t>100ns</a:t>
            </a:r>
            <a:r>
              <a:rPr lang="he-IL" altLang="he-IL" sz="1800" dirty="0"/>
              <a:t>, וזמן מחזור השעון של המקלט הוא </a:t>
            </a:r>
            <a:r>
              <a:rPr lang="en-US" altLang="he-IL" sz="1800" dirty="0"/>
              <a:t>102ns</a:t>
            </a:r>
            <a:r>
              <a:rPr lang="he-IL" altLang="he-IL" sz="1800" dirty="0"/>
              <a:t>. מבחינת המשדר והמקלט, זמן הסיבית (</a:t>
            </a:r>
            <a:r>
              <a:rPr lang="en-US" altLang="he-IL" sz="1800" dirty="0" err="1"/>
              <a:t>Tbit</a:t>
            </a:r>
            <a:r>
              <a:rPr lang="he-IL" altLang="he-IL" sz="1800" dirty="0"/>
              <a:t>) הוא ארבעה מחזורי שעון פנימיים (</a:t>
            </a:r>
            <a:r>
              <a:rPr lang="en-US" altLang="he-IL" sz="1800" dirty="0"/>
              <a:t>N=4</a:t>
            </a:r>
            <a:r>
              <a:rPr lang="he-IL" altLang="he-IL" sz="1800" dirty="0"/>
              <a:t>). </a:t>
            </a:r>
          </a:p>
          <a:p>
            <a:pPr algn="just" eaLnBrk="1" hangingPunct="1">
              <a:spcBef>
                <a:spcPct val="0"/>
              </a:spcBef>
              <a:buFontTx/>
              <a:buNone/>
            </a:pPr>
            <a:endParaRPr lang="he-IL" altLang="he-IL" sz="1800" dirty="0"/>
          </a:p>
          <a:p>
            <a:pPr algn="just" eaLnBrk="1" hangingPunct="1">
              <a:spcBef>
                <a:spcPct val="0"/>
              </a:spcBef>
              <a:buFontTx/>
              <a:buNone/>
            </a:pPr>
            <a:r>
              <a:rPr lang="he-IL" altLang="he-IL" sz="1800" dirty="0"/>
              <a:t>בהינתן שנדרש שגם סיבית הסיום תידגם בצורה תקינה, מהו ה </a:t>
            </a:r>
            <a:r>
              <a:rPr lang="en-US" altLang="he-IL" sz="1800" dirty="0"/>
              <a:t>X</a:t>
            </a:r>
            <a:r>
              <a:rPr lang="he-IL" altLang="he-IL" sz="1800" dirty="0"/>
              <a:t> המקסימאלי?</a:t>
            </a:r>
            <a:endParaRPr lang="en-US" altLang="he-IL" sz="1800" dirty="0"/>
          </a:p>
        </p:txBody>
      </p:sp>
    </p:spTree>
    <p:extLst>
      <p:ext uri="{BB962C8B-B14F-4D97-AF65-F5344CB8AC3E}">
        <p14:creationId xmlns:p14="http://schemas.microsoft.com/office/powerpoint/2010/main" val="40513029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4"/>
          <p:cNvGraphicFramePr>
            <a:graphicFrameLocks noChangeAspect="1"/>
          </p:cNvGraphicFramePr>
          <p:nvPr/>
        </p:nvGraphicFramePr>
        <p:xfrm>
          <a:off x="900113" y="1831975"/>
          <a:ext cx="7632700" cy="1512888"/>
        </p:xfrm>
        <a:graphic>
          <a:graphicData uri="http://schemas.openxmlformats.org/presentationml/2006/ole">
            <mc:AlternateContent xmlns:mc="http://schemas.openxmlformats.org/markup-compatibility/2006">
              <mc:Choice xmlns:v="urn:schemas-microsoft-com:vml" Requires="v">
                <p:oleObj spid="_x0000_s16386" r:id="rId3" imgW="2588666" imgH="865937" progId="Visio.Drawing.11">
                  <p:embed/>
                </p:oleObj>
              </mc:Choice>
              <mc:Fallback>
                <p:oleObj r:id="rId3" imgW="2588666" imgH="865937" progId="Visio.Drawing.11">
                  <p:embed/>
                  <p:pic>
                    <p:nvPicPr>
                      <p:cNvPr id="10242" name="Object 4"/>
                      <p:cNvPicPr>
                        <a:picLocks noChangeAspect="1" noChangeArrowheads="1"/>
                      </p:cNvPicPr>
                      <p:nvPr/>
                    </p:nvPicPr>
                    <p:blipFill>
                      <a:blip r:embed="rId4">
                        <a:extLst>
                          <a:ext uri="{28A0092B-C50C-407E-A947-70E740481C1C}">
                            <a14:useLocalDpi xmlns:a14="http://schemas.microsoft.com/office/drawing/2010/main" val="0"/>
                          </a:ext>
                        </a:extLst>
                      </a:blip>
                      <a:srcRect b="36296"/>
                      <a:stretch>
                        <a:fillRect/>
                      </a:stretch>
                    </p:blipFill>
                    <p:spPr bwMode="auto">
                      <a:xfrm>
                        <a:off x="900113" y="1831975"/>
                        <a:ext cx="7632700" cy="1512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9" name="Line 5"/>
          <p:cNvSpPr>
            <a:spLocks noChangeShapeType="1"/>
          </p:cNvSpPr>
          <p:nvPr/>
        </p:nvSpPr>
        <p:spPr bwMode="auto">
          <a:xfrm>
            <a:off x="1908175" y="3206750"/>
            <a:ext cx="93503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0" name="Text Box 6"/>
          <p:cNvSpPr txBox="1">
            <a:spLocks noChangeArrowheads="1"/>
          </p:cNvSpPr>
          <p:nvPr/>
        </p:nvSpPr>
        <p:spPr bwMode="auto">
          <a:xfrm>
            <a:off x="1619250" y="3206750"/>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t>400ns</a:t>
            </a:r>
          </a:p>
        </p:txBody>
      </p:sp>
      <p:sp>
        <p:nvSpPr>
          <p:cNvPr id="9221" name="Line 8"/>
          <p:cNvSpPr>
            <a:spLocks noChangeShapeType="1"/>
          </p:cNvSpPr>
          <p:nvPr/>
        </p:nvSpPr>
        <p:spPr bwMode="auto">
          <a:xfrm>
            <a:off x="3287713" y="1758950"/>
            <a:ext cx="0" cy="288925"/>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2" name="Line 10"/>
          <p:cNvSpPr>
            <a:spLocks noChangeShapeType="1"/>
          </p:cNvSpPr>
          <p:nvPr/>
        </p:nvSpPr>
        <p:spPr bwMode="auto">
          <a:xfrm>
            <a:off x="4211638" y="2909888"/>
            <a:ext cx="0" cy="288925"/>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3" name="Line 11"/>
          <p:cNvSpPr>
            <a:spLocks noChangeShapeType="1"/>
          </p:cNvSpPr>
          <p:nvPr/>
        </p:nvSpPr>
        <p:spPr bwMode="auto">
          <a:xfrm>
            <a:off x="5148263" y="1758950"/>
            <a:ext cx="0" cy="288925"/>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4" name="Text Box 12"/>
          <p:cNvSpPr txBox="1">
            <a:spLocks noChangeArrowheads="1"/>
          </p:cNvSpPr>
          <p:nvPr/>
        </p:nvSpPr>
        <p:spPr bwMode="auto">
          <a:xfrm>
            <a:off x="5435600" y="817563"/>
            <a:ext cx="15113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6600"/>
              <a:t>…..</a:t>
            </a:r>
          </a:p>
        </p:txBody>
      </p:sp>
      <p:sp>
        <p:nvSpPr>
          <p:cNvPr id="9225" name="Text Box 13"/>
          <p:cNvSpPr txBox="1">
            <a:spLocks noChangeArrowheads="1"/>
          </p:cNvSpPr>
          <p:nvPr/>
        </p:nvSpPr>
        <p:spPr bwMode="auto">
          <a:xfrm>
            <a:off x="2555875" y="1462088"/>
            <a:ext cx="1223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400" b="1"/>
              <a:t>T=600ns</a:t>
            </a:r>
          </a:p>
        </p:txBody>
      </p:sp>
      <p:sp>
        <p:nvSpPr>
          <p:cNvPr id="9226" name="Text Box 14"/>
          <p:cNvSpPr txBox="1">
            <a:spLocks noChangeArrowheads="1"/>
          </p:cNvSpPr>
          <p:nvPr/>
        </p:nvSpPr>
        <p:spPr bwMode="auto">
          <a:xfrm>
            <a:off x="3492500" y="2606675"/>
            <a:ext cx="1223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400" b="1"/>
              <a:t>T=1000ns</a:t>
            </a:r>
          </a:p>
        </p:txBody>
      </p:sp>
      <p:sp>
        <p:nvSpPr>
          <p:cNvPr id="9227" name="Text Box 15"/>
          <p:cNvSpPr txBox="1">
            <a:spLocks noChangeArrowheads="1"/>
          </p:cNvSpPr>
          <p:nvPr/>
        </p:nvSpPr>
        <p:spPr bwMode="auto">
          <a:xfrm>
            <a:off x="2916238" y="2263775"/>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t>D</a:t>
            </a:r>
            <a:r>
              <a:rPr lang="en-US" altLang="en-US" sz="1800" baseline="-25000"/>
              <a:t>0</a:t>
            </a:r>
            <a:endParaRPr lang="en-US" altLang="en-US" sz="1800"/>
          </a:p>
        </p:txBody>
      </p:sp>
      <p:sp>
        <p:nvSpPr>
          <p:cNvPr id="9228" name="Text Box 16"/>
          <p:cNvSpPr txBox="1">
            <a:spLocks noChangeArrowheads="1"/>
          </p:cNvSpPr>
          <p:nvPr/>
        </p:nvSpPr>
        <p:spPr bwMode="auto">
          <a:xfrm>
            <a:off x="1692275" y="2119313"/>
            <a:ext cx="1439863"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US" altLang="en-US" sz="1800"/>
              <a:t>Start </a:t>
            </a:r>
          </a:p>
          <a:p>
            <a:pPr algn="ctr" eaLnBrk="1" hangingPunct="1">
              <a:spcBef>
                <a:spcPct val="50000"/>
              </a:spcBef>
              <a:buFontTx/>
              <a:buNone/>
            </a:pPr>
            <a:r>
              <a:rPr lang="en-US" altLang="en-US" sz="1800"/>
              <a:t>bit</a:t>
            </a:r>
          </a:p>
        </p:txBody>
      </p:sp>
      <p:sp>
        <p:nvSpPr>
          <p:cNvPr id="9229" name="Line 17"/>
          <p:cNvSpPr>
            <a:spLocks noChangeShapeType="1"/>
          </p:cNvSpPr>
          <p:nvPr/>
        </p:nvSpPr>
        <p:spPr bwMode="auto">
          <a:xfrm>
            <a:off x="3419475" y="1758950"/>
            <a:ext cx="0" cy="288925"/>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0" name="Line 18"/>
          <p:cNvSpPr>
            <a:spLocks noChangeShapeType="1"/>
          </p:cNvSpPr>
          <p:nvPr/>
        </p:nvSpPr>
        <p:spPr bwMode="auto">
          <a:xfrm>
            <a:off x="4356100" y="2909888"/>
            <a:ext cx="0" cy="288925"/>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1" name="Line 19"/>
          <p:cNvSpPr>
            <a:spLocks noChangeShapeType="1"/>
          </p:cNvSpPr>
          <p:nvPr/>
        </p:nvSpPr>
        <p:spPr bwMode="auto">
          <a:xfrm>
            <a:off x="5364163" y="1758950"/>
            <a:ext cx="0" cy="288925"/>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2" name="Line 21"/>
          <p:cNvSpPr>
            <a:spLocks noChangeShapeType="1"/>
          </p:cNvSpPr>
          <p:nvPr/>
        </p:nvSpPr>
        <p:spPr bwMode="auto">
          <a:xfrm>
            <a:off x="7451725" y="1758950"/>
            <a:ext cx="0" cy="288925"/>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3" name="Line 22"/>
          <p:cNvSpPr>
            <a:spLocks noChangeShapeType="1"/>
          </p:cNvSpPr>
          <p:nvPr/>
        </p:nvSpPr>
        <p:spPr bwMode="auto">
          <a:xfrm>
            <a:off x="8532813" y="1758950"/>
            <a:ext cx="0" cy="288925"/>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6" name="Text Box 24"/>
          <p:cNvSpPr txBox="1">
            <a:spLocks noChangeArrowheads="1"/>
          </p:cNvSpPr>
          <p:nvPr/>
        </p:nvSpPr>
        <p:spPr bwMode="auto">
          <a:xfrm>
            <a:off x="6443663" y="523875"/>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rtl="1" eaLnBrk="1" hangingPunct="1">
              <a:spcBef>
                <a:spcPct val="50000"/>
              </a:spcBef>
              <a:defRPr/>
            </a:pPr>
            <a:r>
              <a:rPr lang="he-IL" sz="2400" b="1">
                <a:effectLst>
                  <a:outerShdw blurRad="38100" dist="38100" dir="2700000" algn="tl">
                    <a:srgbClr val="C0C0C0"/>
                  </a:outerShdw>
                </a:effectLst>
                <a:latin typeface="Arial" charset="0"/>
                <a:cs typeface="Arial" charset="0"/>
              </a:rPr>
              <a:t>ניתוח ראשוני</a:t>
            </a:r>
            <a:endParaRPr lang="en-US" sz="2400" b="1">
              <a:effectLst>
                <a:outerShdw blurRad="38100" dist="38100" dir="2700000" algn="tl">
                  <a:srgbClr val="C0C0C0"/>
                </a:outerShdw>
              </a:effectLst>
              <a:latin typeface="Arial" charset="0"/>
              <a:cs typeface="Arial" charset="0"/>
            </a:endParaRPr>
          </a:p>
        </p:txBody>
      </p:sp>
      <p:sp>
        <p:nvSpPr>
          <p:cNvPr id="10259" name="Line 25"/>
          <p:cNvSpPr>
            <a:spLocks noChangeShapeType="1"/>
          </p:cNvSpPr>
          <p:nvPr/>
        </p:nvSpPr>
        <p:spPr bwMode="auto">
          <a:xfrm>
            <a:off x="6732588" y="1052513"/>
            <a:ext cx="1943100" cy="0"/>
          </a:xfrm>
          <a:prstGeom prst="line">
            <a:avLst/>
          </a:prstGeom>
          <a:noFill/>
          <a:ln w="57150">
            <a:solidFill>
              <a:schemeClr val="tx1"/>
            </a:solidFill>
            <a:round/>
            <a:headEnd/>
            <a:tailEn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en-US"/>
          </a:p>
        </p:txBody>
      </p:sp>
      <p:sp>
        <p:nvSpPr>
          <p:cNvPr id="9236" name="Line 26"/>
          <p:cNvSpPr>
            <a:spLocks noChangeShapeType="1"/>
          </p:cNvSpPr>
          <p:nvPr/>
        </p:nvSpPr>
        <p:spPr bwMode="auto">
          <a:xfrm>
            <a:off x="8604251" y="5865062"/>
            <a:ext cx="0" cy="21590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7" name="Line 27"/>
          <p:cNvSpPr>
            <a:spLocks noChangeShapeType="1"/>
          </p:cNvSpPr>
          <p:nvPr/>
        </p:nvSpPr>
        <p:spPr bwMode="auto">
          <a:xfrm>
            <a:off x="5292726" y="5865062"/>
            <a:ext cx="0" cy="2159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8" name="Text Box 28"/>
          <p:cNvSpPr txBox="1">
            <a:spLocks noChangeArrowheads="1"/>
          </p:cNvSpPr>
          <p:nvPr/>
        </p:nvSpPr>
        <p:spPr bwMode="auto">
          <a:xfrm>
            <a:off x="900113" y="5733300"/>
            <a:ext cx="7704138"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he-IL" altLang="en-US" sz="1800"/>
              <a:t>אמצע הביט על פי הנחת המשדר.      אמצע הביט על פי הנחת המקלט.</a:t>
            </a:r>
          </a:p>
          <a:p>
            <a:pPr eaLnBrk="1" hangingPunct="1">
              <a:spcBef>
                <a:spcPct val="50000"/>
              </a:spcBef>
              <a:buFontTx/>
              <a:buNone/>
            </a:pPr>
            <a:endParaRPr lang="en-US" altLang="en-US" sz="1800"/>
          </a:p>
        </p:txBody>
      </p:sp>
      <p:sp>
        <p:nvSpPr>
          <p:cNvPr id="9239" name="Text Box 29"/>
          <p:cNvSpPr txBox="1">
            <a:spLocks noChangeArrowheads="1"/>
          </p:cNvSpPr>
          <p:nvPr/>
        </p:nvSpPr>
        <p:spPr bwMode="auto">
          <a:xfrm>
            <a:off x="684213" y="3933825"/>
            <a:ext cx="7775575"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Char char="q"/>
            </a:pPr>
            <a:r>
              <a:rPr lang="he-IL" altLang="en-US" sz="1800"/>
              <a:t>  ישנה סטייה הולכת וגדלה של דגימת המקלט ביחס לאמצע הביט האמיתי.</a:t>
            </a:r>
          </a:p>
          <a:p>
            <a:pPr eaLnBrk="1" hangingPunct="1">
              <a:spcBef>
                <a:spcPct val="50000"/>
              </a:spcBef>
              <a:buFont typeface="Wingdings" panose="05000000000000000000" pitchFamily="2" charset="2"/>
              <a:buChar char="q"/>
            </a:pPr>
            <a:r>
              <a:rPr lang="he-IL" altLang="en-US" sz="1800"/>
              <a:t>  החסם על מספר הביטים הניתנים לשידור, ניתן ע"י אותו הביט שבשל הסטייה המצטברת לא ידגם כלל.</a:t>
            </a:r>
            <a:endParaRPr lang="en-US" altLang="en-US" sz="1800"/>
          </a:p>
        </p:txBody>
      </p:sp>
      <p:sp>
        <p:nvSpPr>
          <p:cNvPr id="9240" name="AutoShape 30"/>
          <p:cNvSpPr>
            <a:spLocks/>
          </p:cNvSpPr>
          <p:nvPr/>
        </p:nvSpPr>
        <p:spPr bwMode="auto">
          <a:xfrm rot="-5400000">
            <a:off x="7883525" y="2709863"/>
            <a:ext cx="144463" cy="1150937"/>
          </a:xfrm>
          <a:prstGeom prst="leftBrace">
            <a:avLst>
              <a:gd name="adj1" fmla="val 66392"/>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3312115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2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23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23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2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2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nimBg="1"/>
      <p:bldP spid="9220" grpId="0"/>
      <p:bldP spid="9221" grpId="0" animBg="1"/>
      <p:bldP spid="9222" grpId="0" animBg="1"/>
      <p:bldP spid="9223" grpId="0" animBg="1"/>
      <p:bldP spid="9224" grpId="0"/>
      <p:bldP spid="9225" grpId="0"/>
      <p:bldP spid="9226" grpId="0"/>
      <p:bldP spid="9227" grpId="0"/>
      <p:bldP spid="9228" grpId="0"/>
      <p:bldP spid="9229" grpId="0" animBg="1"/>
      <p:bldP spid="9230" grpId="0" animBg="1"/>
      <p:bldP spid="9231" grpId="0" animBg="1"/>
      <p:bldP spid="9232" grpId="0" animBg="1"/>
      <p:bldP spid="9233" grpId="0" animBg="1"/>
      <p:bldP spid="9236" grpId="0" animBg="1"/>
      <p:bldP spid="9237" grpId="0" animBg="1"/>
      <p:bldP spid="9238" grpId="0"/>
      <p:bldP spid="9239" grpId="0"/>
      <p:bldP spid="924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42"/>
          <p:cNvGraphicFramePr>
            <a:graphicFrameLocks noChangeAspect="1"/>
          </p:cNvGraphicFramePr>
          <p:nvPr/>
        </p:nvGraphicFramePr>
        <p:xfrm>
          <a:off x="6516688" y="1773238"/>
          <a:ext cx="1655762" cy="928687"/>
        </p:xfrm>
        <a:graphic>
          <a:graphicData uri="http://schemas.openxmlformats.org/presentationml/2006/ole">
            <mc:AlternateContent xmlns:mc="http://schemas.openxmlformats.org/markup-compatibility/2006">
              <mc:Choice xmlns:v="urn:schemas-microsoft-com:vml" Requires="v">
                <p:oleObj spid="_x0000_s17410" r:id="rId3" imgW="2588666" imgH="865937" progId="Visio.Drawing.11">
                  <p:embed/>
                </p:oleObj>
              </mc:Choice>
              <mc:Fallback>
                <p:oleObj r:id="rId3" imgW="2588666" imgH="865937" progId="Visio.Drawing.11">
                  <p:embed/>
                  <p:pic>
                    <p:nvPicPr>
                      <p:cNvPr id="11266" name="Object 42"/>
                      <p:cNvPicPr>
                        <a:picLocks noChangeAspect="1" noChangeArrowheads="1"/>
                      </p:cNvPicPr>
                      <p:nvPr/>
                    </p:nvPicPr>
                    <p:blipFill>
                      <a:blip r:embed="rId4">
                        <a:extLst>
                          <a:ext uri="{28A0092B-C50C-407E-A947-70E740481C1C}">
                            <a14:useLocalDpi xmlns:a14="http://schemas.microsoft.com/office/drawing/2010/main" val="0"/>
                          </a:ext>
                        </a:extLst>
                      </a:blip>
                      <a:srcRect l="80862" r="-5322" b="36296"/>
                      <a:stretch>
                        <a:fillRect/>
                      </a:stretch>
                    </p:blipFill>
                    <p:spPr bwMode="auto">
                      <a:xfrm>
                        <a:off x="6516688" y="1773238"/>
                        <a:ext cx="1655762" cy="928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3" name="Text Box 5"/>
          <p:cNvSpPr txBox="1">
            <a:spLocks noChangeArrowheads="1"/>
          </p:cNvSpPr>
          <p:nvPr/>
        </p:nvSpPr>
        <p:spPr bwMode="auto">
          <a:xfrm>
            <a:off x="1258888" y="3573463"/>
            <a:ext cx="6842125" cy="12715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FontTx/>
              <a:buNone/>
            </a:pPr>
            <a:r>
              <a:rPr lang="en-US" altLang="en-US" sz="1400"/>
              <a:t>T</a:t>
            </a:r>
            <a:r>
              <a:rPr lang="en-US" altLang="en-US" sz="1400" baseline="-25000"/>
              <a:t>bit</a:t>
            </a:r>
            <a:r>
              <a:rPr lang="en-US" altLang="en-US" sz="1400"/>
              <a:t>(recv)=408ns</a:t>
            </a:r>
          </a:p>
          <a:p>
            <a:pPr algn="l" rtl="0" eaLnBrk="1" hangingPunct="1">
              <a:spcBef>
                <a:spcPct val="50000"/>
              </a:spcBef>
              <a:buFontTx/>
              <a:buNone/>
            </a:pPr>
            <a:r>
              <a:rPr lang="en-US" altLang="en-US" sz="1400"/>
              <a:t>Sampling points: 1.5 Tbit(recv)=612ns;    2.5 Tbit(recv)=1020ns;     ……</a:t>
            </a:r>
          </a:p>
          <a:p>
            <a:pPr algn="l" rtl="0" eaLnBrk="1" hangingPunct="1">
              <a:spcBef>
                <a:spcPct val="50000"/>
              </a:spcBef>
              <a:buFontTx/>
              <a:buNone/>
            </a:pPr>
            <a:r>
              <a:rPr lang="en-US" altLang="en-US" sz="1400" b="1"/>
              <a:t>The Sampling of the last bit (D</a:t>
            </a:r>
            <a:r>
              <a:rPr lang="en-US" altLang="en-US" sz="1400" b="1" baseline="-25000"/>
              <a:t>x-1</a:t>
            </a:r>
            <a:r>
              <a:rPr lang="en-US" altLang="en-US" sz="1400" b="1"/>
              <a:t>):</a:t>
            </a:r>
          </a:p>
          <a:p>
            <a:pPr algn="l" rtl="0" eaLnBrk="1" hangingPunct="1">
              <a:spcBef>
                <a:spcPct val="50000"/>
              </a:spcBef>
              <a:buFontTx/>
              <a:buNone/>
            </a:pPr>
            <a:r>
              <a:rPr lang="en-US" altLang="en-US" sz="1400" b="1"/>
              <a:t>[1.5 +(x-1)]*408 </a:t>
            </a:r>
          </a:p>
        </p:txBody>
      </p:sp>
      <p:sp>
        <p:nvSpPr>
          <p:cNvPr id="10244" name="Text Box 6"/>
          <p:cNvSpPr txBox="1">
            <a:spLocks noChangeArrowheads="1"/>
          </p:cNvSpPr>
          <p:nvPr/>
        </p:nvSpPr>
        <p:spPr bwMode="auto">
          <a:xfrm>
            <a:off x="1258888" y="3141663"/>
            <a:ext cx="6842125"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FontTx/>
              <a:buNone/>
            </a:pPr>
            <a:r>
              <a:rPr lang="en-US" altLang="en-US" sz="1400"/>
              <a:t>The Edges of the last bit (D</a:t>
            </a:r>
            <a:r>
              <a:rPr lang="en-US" altLang="en-US" sz="1400" baseline="-25000"/>
              <a:t>x-1</a:t>
            </a:r>
            <a:r>
              <a:rPr lang="en-US" altLang="en-US" sz="1400"/>
              <a:t>):   [400x,400(x+1)] </a:t>
            </a:r>
          </a:p>
        </p:txBody>
      </p:sp>
      <p:sp>
        <p:nvSpPr>
          <p:cNvPr id="10245" name="Text Box 7"/>
          <p:cNvSpPr txBox="1">
            <a:spLocks noChangeArrowheads="1"/>
          </p:cNvSpPr>
          <p:nvPr/>
        </p:nvSpPr>
        <p:spPr bwMode="auto">
          <a:xfrm>
            <a:off x="4211638" y="6092825"/>
            <a:ext cx="4537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he-IL" altLang="en-US" sz="1800" b="1"/>
              <a:t>תשובה :</a:t>
            </a:r>
            <a:r>
              <a:rPr lang="he-IL" altLang="en-US" sz="1800"/>
              <a:t> </a:t>
            </a:r>
            <a:r>
              <a:rPr lang="en-US" altLang="en-US" sz="1800"/>
              <a:t>x=24</a:t>
            </a:r>
            <a:r>
              <a:rPr lang="he-IL" altLang="en-US" sz="1800"/>
              <a:t> כאשר אם נדרש לדגום גם את ה-</a:t>
            </a:r>
            <a:r>
              <a:rPr lang="en-US" altLang="en-US" sz="1800"/>
              <a:t>stop bit</a:t>
            </a:r>
            <a:r>
              <a:rPr lang="he-IL" altLang="en-US" sz="1800"/>
              <a:t> הרי שניתן לשדר סה"כ 23 סיביות מידע.</a:t>
            </a:r>
            <a:endParaRPr lang="en-US" altLang="en-US" sz="1800"/>
          </a:p>
        </p:txBody>
      </p:sp>
      <p:sp>
        <p:nvSpPr>
          <p:cNvPr id="11270" name="Text Box 8"/>
          <p:cNvSpPr txBox="1">
            <a:spLocks noChangeArrowheads="1"/>
          </p:cNvSpPr>
          <p:nvPr/>
        </p:nvSpPr>
        <p:spPr bwMode="auto">
          <a:xfrm>
            <a:off x="2484438" y="784225"/>
            <a:ext cx="60483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t>X</a:t>
            </a:r>
            <a:r>
              <a:rPr lang="he-IL" altLang="en-US" sz="1800"/>
              <a:t> = מספר ביטים הניתנים לשידור ללא תקלות ("דילוג" על ביט), לא כולל </a:t>
            </a:r>
            <a:r>
              <a:rPr lang="en-US" altLang="en-US" sz="1800"/>
              <a:t>start bit</a:t>
            </a:r>
            <a:r>
              <a:rPr lang="he-IL" altLang="en-US" sz="1800"/>
              <a:t>. נמספר את הביטים </a:t>
            </a:r>
            <a:r>
              <a:rPr lang="en-US" altLang="en-US" sz="1800"/>
              <a:t>D</a:t>
            </a:r>
            <a:r>
              <a:rPr lang="en-US" altLang="en-US" sz="1800" baseline="-25000"/>
              <a:t>0</a:t>
            </a:r>
            <a:r>
              <a:rPr lang="en-US" altLang="en-US" sz="1800"/>
              <a:t>, …, D</a:t>
            </a:r>
            <a:r>
              <a:rPr lang="en-US" altLang="en-US" sz="1800" baseline="-25000"/>
              <a:t>x-1</a:t>
            </a:r>
            <a:r>
              <a:rPr lang="he-IL" altLang="en-US" sz="1800"/>
              <a:t>.</a:t>
            </a:r>
          </a:p>
          <a:p>
            <a:pPr eaLnBrk="1" hangingPunct="1">
              <a:spcBef>
                <a:spcPct val="50000"/>
              </a:spcBef>
              <a:buFontTx/>
              <a:buNone/>
            </a:pPr>
            <a:r>
              <a:rPr lang="he-IL" altLang="en-US" sz="1200" b="1"/>
              <a:t>לדוגמא:</a:t>
            </a:r>
            <a:r>
              <a:rPr lang="he-IL" altLang="en-US" sz="1200"/>
              <a:t> אם ניתן לשדר 2 ביטים, נשדר ביטים </a:t>
            </a:r>
            <a:r>
              <a:rPr lang="en-US" altLang="en-US" sz="1200"/>
              <a:t>D</a:t>
            </a:r>
            <a:r>
              <a:rPr lang="en-US" altLang="en-US" sz="1200" baseline="-25000"/>
              <a:t>0</a:t>
            </a:r>
            <a:r>
              <a:rPr lang="en-US" altLang="en-US" sz="1200"/>
              <a:t>,D</a:t>
            </a:r>
            <a:r>
              <a:rPr lang="en-US" altLang="en-US" sz="1200" baseline="-25000"/>
              <a:t>1</a:t>
            </a:r>
            <a:r>
              <a:rPr lang="he-IL" altLang="en-US" sz="1200"/>
              <a:t>.</a:t>
            </a:r>
            <a:endParaRPr lang="en-US" altLang="en-US" sz="1200"/>
          </a:p>
        </p:txBody>
      </p:sp>
      <p:graphicFrame>
        <p:nvGraphicFramePr>
          <p:cNvPr id="11271" name="Object 25"/>
          <p:cNvGraphicFramePr>
            <a:graphicFrameLocks noChangeAspect="1"/>
          </p:cNvGraphicFramePr>
          <p:nvPr/>
        </p:nvGraphicFramePr>
        <p:xfrm>
          <a:off x="1042988" y="1785938"/>
          <a:ext cx="4249737" cy="928687"/>
        </p:xfrm>
        <a:graphic>
          <a:graphicData uri="http://schemas.openxmlformats.org/presentationml/2006/ole">
            <mc:AlternateContent xmlns:mc="http://schemas.openxmlformats.org/markup-compatibility/2006">
              <mc:Choice xmlns:v="urn:schemas-microsoft-com:vml" Requires="v">
                <p:oleObj spid="_x0000_s17411" r:id="rId5" imgW="2588666" imgH="865937" progId="Visio.Drawing.11">
                  <p:embed/>
                </p:oleObj>
              </mc:Choice>
              <mc:Fallback>
                <p:oleObj r:id="rId5" imgW="2588666" imgH="865937" progId="Visio.Drawing.11">
                  <p:embed/>
                  <p:pic>
                    <p:nvPicPr>
                      <p:cNvPr id="11271" name="Object 25"/>
                      <p:cNvPicPr>
                        <a:picLocks noChangeAspect="1" noChangeArrowheads="1"/>
                      </p:cNvPicPr>
                      <p:nvPr/>
                    </p:nvPicPr>
                    <p:blipFill>
                      <a:blip r:embed="rId4">
                        <a:extLst>
                          <a:ext uri="{28A0092B-C50C-407E-A947-70E740481C1C}">
                            <a14:useLocalDpi xmlns:a14="http://schemas.microsoft.com/office/drawing/2010/main" val="0"/>
                          </a:ext>
                        </a:extLst>
                      </a:blip>
                      <a:srcRect r="37219" b="36296"/>
                      <a:stretch>
                        <a:fillRect/>
                      </a:stretch>
                    </p:blipFill>
                    <p:spPr bwMode="auto">
                      <a:xfrm>
                        <a:off x="1042988" y="1785938"/>
                        <a:ext cx="4249737" cy="928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2" name="Line 26"/>
          <p:cNvSpPr>
            <a:spLocks noChangeShapeType="1"/>
          </p:cNvSpPr>
          <p:nvPr/>
        </p:nvSpPr>
        <p:spPr bwMode="auto">
          <a:xfrm>
            <a:off x="1936750" y="2630488"/>
            <a:ext cx="830263" cy="158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Text Box 27"/>
          <p:cNvSpPr txBox="1">
            <a:spLocks noChangeArrowheads="1"/>
          </p:cNvSpPr>
          <p:nvPr/>
        </p:nvSpPr>
        <p:spPr bwMode="auto">
          <a:xfrm>
            <a:off x="1681163" y="2630488"/>
            <a:ext cx="1022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t>400ns</a:t>
            </a:r>
          </a:p>
        </p:txBody>
      </p:sp>
      <p:sp>
        <p:nvSpPr>
          <p:cNvPr id="11274" name="Line 28"/>
          <p:cNvSpPr>
            <a:spLocks noChangeShapeType="1"/>
          </p:cNvSpPr>
          <p:nvPr/>
        </p:nvSpPr>
        <p:spPr bwMode="auto">
          <a:xfrm>
            <a:off x="3160713" y="1741488"/>
            <a:ext cx="1587" cy="17780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5" name="Line 29"/>
          <p:cNvSpPr>
            <a:spLocks noChangeShapeType="1"/>
          </p:cNvSpPr>
          <p:nvPr/>
        </p:nvSpPr>
        <p:spPr bwMode="auto">
          <a:xfrm>
            <a:off x="3979863" y="2447925"/>
            <a:ext cx="1587" cy="17780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6" name="Line 30"/>
          <p:cNvSpPr>
            <a:spLocks noChangeShapeType="1"/>
          </p:cNvSpPr>
          <p:nvPr/>
        </p:nvSpPr>
        <p:spPr bwMode="auto">
          <a:xfrm>
            <a:off x="4810125" y="1741488"/>
            <a:ext cx="1588" cy="17780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7" name="Text Box 31"/>
          <p:cNvSpPr txBox="1">
            <a:spLocks noChangeArrowheads="1"/>
          </p:cNvSpPr>
          <p:nvPr/>
        </p:nvSpPr>
        <p:spPr bwMode="auto">
          <a:xfrm>
            <a:off x="2511425" y="1558925"/>
            <a:ext cx="1085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400" b="1"/>
              <a:t>T=600ns</a:t>
            </a:r>
          </a:p>
        </p:txBody>
      </p:sp>
      <p:sp>
        <p:nvSpPr>
          <p:cNvPr id="11278" name="Text Box 32"/>
          <p:cNvSpPr txBox="1">
            <a:spLocks noChangeArrowheads="1"/>
          </p:cNvSpPr>
          <p:nvPr/>
        </p:nvSpPr>
        <p:spPr bwMode="auto">
          <a:xfrm>
            <a:off x="3341688" y="2262188"/>
            <a:ext cx="1085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400" b="1"/>
              <a:t>T=1000ns</a:t>
            </a:r>
          </a:p>
        </p:txBody>
      </p:sp>
      <p:sp>
        <p:nvSpPr>
          <p:cNvPr id="11279" name="Text Box 33"/>
          <p:cNvSpPr txBox="1">
            <a:spLocks noChangeArrowheads="1"/>
          </p:cNvSpPr>
          <p:nvPr/>
        </p:nvSpPr>
        <p:spPr bwMode="auto">
          <a:xfrm>
            <a:off x="2830513" y="2051050"/>
            <a:ext cx="574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t>D</a:t>
            </a:r>
            <a:r>
              <a:rPr lang="en-US" altLang="en-US" sz="1800" baseline="-25000"/>
              <a:t>0</a:t>
            </a:r>
            <a:endParaRPr lang="en-US" altLang="en-US" sz="1800"/>
          </a:p>
        </p:txBody>
      </p:sp>
      <p:sp>
        <p:nvSpPr>
          <p:cNvPr id="11280" name="Text Box 34"/>
          <p:cNvSpPr txBox="1">
            <a:spLocks noChangeArrowheads="1"/>
          </p:cNvSpPr>
          <p:nvPr/>
        </p:nvSpPr>
        <p:spPr bwMode="auto">
          <a:xfrm>
            <a:off x="1692275" y="1844675"/>
            <a:ext cx="127635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US" altLang="en-US" sz="1400"/>
              <a:t>Start </a:t>
            </a:r>
          </a:p>
          <a:p>
            <a:pPr algn="ctr" eaLnBrk="1" hangingPunct="1">
              <a:spcBef>
                <a:spcPct val="50000"/>
              </a:spcBef>
              <a:buFontTx/>
              <a:buNone/>
            </a:pPr>
            <a:r>
              <a:rPr lang="en-US" altLang="en-US" sz="1400"/>
              <a:t>bit</a:t>
            </a:r>
          </a:p>
        </p:txBody>
      </p:sp>
      <p:sp>
        <p:nvSpPr>
          <p:cNvPr id="11281" name="Line 35"/>
          <p:cNvSpPr>
            <a:spLocks noChangeShapeType="1"/>
          </p:cNvSpPr>
          <p:nvPr/>
        </p:nvSpPr>
        <p:spPr bwMode="auto">
          <a:xfrm>
            <a:off x="3276600" y="1741488"/>
            <a:ext cx="1588" cy="1778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2" name="Line 36"/>
          <p:cNvSpPr>
            <a:spLocks noChangeShapeType="1"/>
          </p:cNvSpPr>
          <p:nvPr/>
        </p:nvSpPr>
        <p:spPr bwMode="auto">
          <a:xfrm>
            <a:off x="4108450" y="2447925"/>
            <a:ext cx="1588" cy="1778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3" name="Line 37"/>
          <p:cNvSpPr>
            <a:spLocks noChangeShapeType="1"/>
          </p:cNvSpPr>
          <p:nvPr/>
        </p:nvSpPr>
        <p:spPr bwMode="auto">
          <a:xfrm>
            <a:off x="5002213" y="1741488"/>
            <a:ext cx="1587" cy="1778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 name="Line 38"/>
          <p:cNvSpPr>
            <a:spLocks noChangeShapeType="1"/>
          </p:cNvSpPr>
          <p:nvPr/>
        </p:nvSpPr>
        <p:spPr bwMode="auto">
          <a:xfrm>
            <a:off x="6853238" y="1741488"/>
            <a:ext cx="1587" cy="1778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5" name="Line 39"/>
          <p:cNvSpPr>
            <a:spLocks noChangeShapeType="1"/>
          </p:cNvSpPr>
          <p:nvPr/>
        </p:nvSpPr>
        <p:spPr bwMode="auto">
          <a:xfrm>
            <a:off x="7812088" y="1741488"/>
            <a:ext cx="1587" cy="1778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6" name="AutoShape 40"/>
          <p:cNvSpPr>
            <a:spLocks/>
          </p:cNvSpPr>
          <p:nvPr/>
        </p:nvSpPr>
        <p:spPr bwMode="auto">
          <a:xfrm rot="-5400000">
            <a:off x="7256462" y="2168526"/>
            <a:ext cx="87313" cy="1020762"/>
          </a:xfrm>
          <a:prstGeom prst="leftBrace">
            <a:avLst>
              <a:gd name="adj1" fmla="val 97424"/>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1287" name="Text Box 43"/>
          <p:cNvSpPr txBox="1">
            <a:spLocks noChangeArrowheads="1"/>
          </p:cNvSpPr>
          <p:nvPr/>
        </p:nvSpPr>
        <p:spPr bwMode="auto">
          <a:xfrm>
            <a:off x="5076825" y="1466850"/>
            <a:ext cx="15113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6600"/>
              <a:t>…</a:t>
            </a:r>
          </a:p>
        </p:txBody>
      </p:sp>
      <p:sp>
        <p:nvSpPr>
          <p:cNvPr id="9260" name="Text Box 44"/>
          <p:cNvSpPr txBox="1">
            <a:spLocks noChangeArrowheads="1"/>
          </p:cNvSpPr>
          <p:nvPr/>
        </p:nvSpPr>
        <p:spPr bwMode="auto">
          <a:xfrm>
            <a:off x="6443663" y="188913"/>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rtl="1" eaLnBrk="1" hangingPunct="1">
              <a:spcBef>
                <a:spcPct val="50000"/>
              </a:spcBef>
              <a:defRPr/>
            </a:pPr>
            <a:r>
              <a:rPr lang="he-IL" sz="2400" b="1">
                <a:effectLst>
                  <a:outerShdw blurRad="38100" dist="38100" dir="2700000" algn="tl">
                    <a:srgbClr val="C0C0C0"/>
                  </a:outerShdw>
                </a:effectLst>
                <a:latin typeface="Arial" charset="0"/>
                <a:cs typeface="Arial" charset="0"/>
              </a:rPr>
              <a:t>ניתוח ראשוני</a:t>
            </a:r>
            <a:endParaRPr lang="en-US" sz="2400" b="1">
              <a:effectLst>
                <a:outerShdw blurRad="38100" dist="38100" dir="2700000" algn="tl">
                  <a:srgbClr val="C0C0C0"/>
                </a:outerShdw>
              </a:effectLst>
              <a:latin typeface="Arial" charset="0"/>
              <a:cs typeface="Arial" charset="0"/>
            </a:endParaRPr>
          </a:p>
        </p:txBody>
      </p:sp>
      <p:sp>
        <p:nvSpPr>
          <p:cNvPr id="11289" name="Line 45"/>
          <p:cNvSpPr>
            <a:spLocks noChangeShapeType="1"/>
          </p:cNvSpPr>
          <p:nvPr/>
        </p:nvSpPr>
        <p:spPr bwMode="auto">
          <a:xfrm>
            <a:off x="6732588" y="717550"/>
            <a:ext cx="1943100" cy="0"/>
          </a:xfrm>
          <a:prstGeom prst="line">
            <a:avLst/>
          </a:prstGeom>
          <a:noFill/>
          <a:ln w="57150">
            <a:solidFill>
              <a:schemeClr val="tx1"/>
            </a:solidFill>
            <a:round/>
            <a:headEnd/>
            <a:tailEn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en-US"/>
          </a:p>
        </p:txBody>
      </p:sp>
      <p:sp>
        <p:nvSpPr>
          <p:cNvPr id="10266" name="Rectangle 46"/>
          <p:cNvSpPr>
            <a:spLocks noChangeArrowheads="1"/>
          </p:cNvSpPr>
          <p:nvPr/>
        </p:nvSpPr>
        <p:spPr bwMode="auto">
          <a:xfrm>
            <a:off x="2160588" y="5516563"/>
            <a:ext cx="5003800" cy="404812"/>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400x&lt; [1.5 +(x-1)]*408 &lt;400(x+1)   =&gt;  x &lt; 24.5</a:t>
            </a:r>
          </a:p>
        </p:txBody>
      </p:sp>
      <p:sp>
        <p:nvSpPr>
          <p:cNvPr id="10267" name="Text Box 47"/>
          <p:cNvSpPr txBox="1">
            <a:spLocks noChangeArrowheads="1"/>
          </p:cNvSpPr>
          <p:nvPr/>
        </p:nvSpPr>
        <p:spPr bwMode="auto">
          <a:xfrm>
            <a:off x="2124075" y="5013325"/>
            <a:ext cx="66246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he-IL" altLang="en-US" sz="1800"/>
              <a:t>הדגימה של הביט האחרון צריכה להיות בתוך תחום השידור שלו ולכן: </a:t>
            </a:r>
            <a:endParaRPr lang="en-US" altLang="en-US" sz="1800"/>
          </a:p>
        </p:txBody>
      </p:sp>
    </p:spTree>
    <p:extLst>
      <p:ext uri="{BB962C8B-B14F-4D97-AF65-F5344CB8AC3E}">
        <p14:creationId xmlns:p14="http://schemas.microsoft.com/office/powerpoint/2010/main" val="1708020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6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nimBg="1"/>
      <p:bldP spid="10244" grpId="0" animBg="1"/>
      <p:bldP spid="10245" grpId="0"/>
      <p:bldP spid="10266" grpId="0" animBg="1"/>
      <p:bldP spid="1026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auto">
          <a:xfrm>
            <a:off x="3779838" y="407988"/>
            <a:ext cx="489585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rtl="1" eaLnBrk="1" hangingPunct="1">
              <a:spcBef>
                <a:spcPct val="50000"/>
              </a:spcBef>
              <a:defRPr/>
            </a:pPr>
            <a:r>
              <a:rPr lang="he-IL" sz="2400" b="1">
                <a:effectLst>
                  <a:outerShdw blurRad="38100" dist="38100" dir="2700000" algn="tl">
                    <a:srgbClr val="C0C0C0"/>
                  </a:outerShdw>
                </a:effectLst>
                <a:latin typeface="Arial" charset="0"/>
                <a:cs typeface="Arial" charset="0"/>
              </a:rPr>
              <a:t>התחשבות באפקט קצה – </a:t>
            </a:r>
          </a:p>
          <a:p>
            <a:pPr algn="r" rtl="1" eaLnBrk="1" hangingPunct="1">
              <a:spcBef>
                <a:spcPct val="50000"/>
              </a:spcBef>
              <a:defRPr/>
            </a:pPr>
            <a:r>
              <a:rPr lang="he-IL" sz="2400" b="1">
                <a:effectLst>
                  <a:outerShdw blurRad="38100" dist="38100" dir="2700000" algn="tl">
                    <a:srgbClr val="C0C0C0"/>
                  </a:outerShdw>
                </a:effectLst>
                <a:latin typeface="Arial" charset="0"/>
                <a:cs typeface="Arial" charset="0"/>
              </a:rPr>
              <a:t>זיהוי ראשוני של ה-</a:t>
            </a:r>
            <a:r>
              <a:rPr lang="en-US" sz="2400" b="1">
                <a:effectLst>
                  <a:outerShdw blurRad="38100" dist="38100" dir="2700000" algn="tl">
                    <a:srgbClr val="C0C0C0"/>
                  </a:outerShdw>
                </a:effectLst>
                <a:latin typeface="Arial" charset="0"/>
                <a:cs typeface="Arial" charset="0"/>
              </a:rPr>
              <a:t>Start bit</a:t>
            </a:r>
            <a:r>
              <a:rPr lang="he-IL" sz="2400" b="1">
                <a:effectLst>
                  <a:outerShdw blurRad="38100" dist="38100" dir="2700000" algn="tl">
                    <a:srgbClr val="C0C0C0"/>
                  </a:outerShdw>
                </a:effectLst>
                <a:latin typeface="Arial" charset="0"/>
                <a:cs typeface="Arial" charset="0"/>
              </a:rPr>
              <a:t> </a:t>
            </a:r>
            <a:endParaRPr lang="en-US" sz="2400" b="1">
              <a:effectLst>
                <a:outerShdw blurRad="38100" dist="38100" dir="2700000" algn="tl">
                  <a:srgbClr val="C0C0C0"/>
                </a:outerShdw>
              </a:effectLst>
              <a:latin typeface="Arial" charset="0"/>
              <a:cs typeface="Arial" charset="0"/>
            </a:endParaRPr>
          </a:p>
        </p:txBody>
      </p:sp>
      <p:graphicFrame>
        <p:nvGraphicFramePr>
          <p:cNvPr id="12291" name="Object 5"/>
          <p:cNvGraphicFramePr>
            <a:graphicFrameLocks noChangeAspect="1"/>
          </p:cNvGraphicFramePr>
          <p:nvPr/>
        </p:nvGraphicFramePr>
        <p:xfrm>
          <a:off x="900113" y="2060575"/>
          <a:ext cx="5832475" cy="1235075"/>
        </p:xfrm>
        <a:graphic>
          <a:graphicData uri="http://schemas.openxmlformats.org/presentationml/2006/ole">
            <mc:AlternateContent xmlns:mc="http://schemas.openxmlformats.org/markup-compatibility/2006">
              <mc:Choice xmlns:v="urn:schemas-microsoft-com:vml" Requires="v">
                <p:oleObj spid="_x0000_s18434" r:id="rId3" imgW="2588666" imgH="865937" progId="Visio.Drawing.11">
                  <p:embed/>
                </p:oleObj>
              </mc:Choice>
              <mc:Fallback>
                <p:oleObj r:id="rId3" imgW="2588666" imgH="865937" progId="Visio.Drawing.11">
                  <p:embed/>
                  <p:pic>
                    <p:nvPicPr>
                      <p:cNvPr id="12291" name="Object 5"/>
                      <p:cNvPicPr>
                        <a:picLocks noChangeAspect="1" noChangeArrowheads="1"/>
                      </p:cNvPicPr>
                      <p:nvPr/>
                    </p:nvPicPr>
                    <p:blipFill>
                      <a:blip r:embed="rId4">
                        <a:extLst>
                          <a:ext uri="{28A0092B-C50C-407E-A947-70E740481C1C}">
                            <a14:useLocalDpi xmlns:a14="http://schemas.microsoft.com/office/drawing/2010/main" val="0"/>
                          </a:ext>
                        </a:extLst>
                      </a:blip>
                      <a:srcRect r="45279" b="36296"/>
                      <a:stretch>
                        <a:fillRect/>
                      </a:stretch>
                    </p:blipFill>
                    <p:spPr bwMode="auto">
                      <a:xfrm>
                        <a:off x="900113" y="2060575"/>
                        <a:ext cx="5832475" cy="1235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8" name="Text Box 7"/>
          <p:cNvSpPr txBox="1">
            <a:spLocks noChangeArrowheads="1"/>
          </p:cNvSpPr>
          <p:nvPr/>
        </p:nvSpPr>
        <p:spPr bwMode="auto">
          <a:xfrm>
            <a:off x="4284663" y="4005263"/>
            <a:ext cx="1152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FontTx/>
              <a:buNone/>
            </a:pPr>
            <a:r>
              <a:rPr lang="en-US" altLang="en-US" sz="1400"/>
              <a:t>t=714ns</a:t>
            </a:r>
          </a:p>
        </p:txBody>
      </p:sp>
      <p:sp>
        <p:nvSpPr>
          <p:cNvPr id="12293" name="Line 8"/>
          <p:cNvSpPr>
            <a:spLocks noChangeShapeType="1"/>
          </p:cNvSpPr>
          <p:nvPr/>
        </p:nvSpPr>
        <p:spPr bwMode="auto">
          <a:xfrm>
            <a:off x="4211638" y="1987550"/>
            <a:ext cx="0" cy="288925"/>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4" name="Line 9"/>
          <p:cNvSpPr>
            <a:spLocks noChangeShapeType="1"/>
          </p:cNvSpPr>
          <p:nvPr/>
        </p:nvSpPr>
        <p:spPr bwMode="auto">
          <a:xfrm>
            <a:off x="5580063" y="2924175"/>
            <a:ext cx="0" cy="288925"/>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5" name="Text Box 11"/>
          <p:cNvSpPr txBox="1">
            <a:spLocks noChangeArrowheads="1"/>
          </p:cNvSpPr>
          <p:nvPr/>
        </p:nvSpPr>
        <p:spPr bwMode="auto">
          <a:xfrm>
            <a:off x="3276600" y="1700213"/>
            <a:ext cx="1223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400" b="1"/>
              <a:t>T=600ns</a:t>
            </a:r>
          </a:p>
        </p:txBody>
      </p:sp>
      <p:sp>
        <p:nvSpPr>
          <p:cNvPr id="12296" name="Text Box 13"/>
          <p:cNvSpPr txBox="1">
            <a:spLocks noChangeArrowheads="1"/>
          </p:cNvSpPr>
          <p:nvPr/>
        </p:nvSpPr>
        <p:spPr bwMode="auto">
          <a:xfrm>
            <a:off x="3851275" y="2486025"/>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t>D</a:t>
            </a:r>
            <a:r>
              <a:rPr lang="en-US" altLang="en-US" sz="1800" baseline="-25000"/>
              <a:t>0</a:t>
            </a:r>
            <a:endParaRPr lang="en-US" altLang="en-US" sz="1800"/>
          </a:p>
        </p:txBody>
      </p:sp>
      <p:sp>
        <p:nvSpPr>
          <p:cNvPr id="12297" name="Text Box 14"/>
          <p:cNvSpPr txBox="1">
            <a:spLocks noChangeArrowheads="1"/>
          </p:cNvSpPr>
          <p:nvPr/>
        </p:nvSpPr>
        <p:spPr bwMode="auto">
          <a:xfrm>
            <a:off x="2411413" y="2289175"/>
            <a:ext cx="1439862"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US" altLang="en-US" sz="1800"/>
              <a:t>Start </a:t>
            </a:r>
          </a:p>
          <a:p>
            <a:pPr algn="ctr" eaLnBrk="1" hangingPunct="1">
              <a:spcBef>
                <a:spcPct val="50000"/>
              </a:spcBef>
              <a:buFontTx/>
              <a:buNone/>
            </a:pPr>
            <a:r>
              <a:rPr lang="en-US" altLang="en-US" sz="1800"/>
              <a:t>bit</a:t>
            </a:r>
          </a:p>
        </p:txBody>
      </p:sp>
      <p:sp>
        <p:nvSpPr>
          <p:cNvPr id="11274" name="Line 15"/>
          <p:cNvSpPr>
            <a:spLocks noChangeShapeType="1"/>
          </p:cNvSpPr>
          <p:nvPr/>
        </p:nvSpPr>
        <p:spPr bwMode="auto">
          <a:xfrm>
            <a:off x="4427538" y="1987550"/>
            <a:ext cx="0" cy="288925"/>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5" name="Line 16"/>
          <p:cNvSpPr>
            <a:spLocks noChangeShapeType="1"/>
          </p:cNvSpPr>
          <p:nvPr/>
        </p:nvSpPr>
        <p:spPr bwMode="auto">
          <a:xfrm>
            <a:off x="5867400" y="2924175"/>
            <a:ext cx="0" cy="288925"/>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Line 21"/>
          <p:cNvSpPr>
            <a:spLocks noChangeShapeType="1"/>
          </p:cNvSpPr>
          <p:nvPr/>
        </p:nvSpPr>
        <p:spPr bwMode="auto">
          <a:xfrm>
            <a:off x="4787900" y="1557338"/>
            <a:ext cx="3816350" cy="0"/>
          </a:xfrm>
          <a:prstGeom prst="line">
            <a:avLst/>
          </a:prstGeom>
          <a:noFill/>
          <a:ln w="57150">
            <a:solidFill>
              <a:schemeClr val="tx1"/>
            </a:solidFill>
            <a:round/>
            <a:headEnd/>
            <a:tailEn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en-US"/>
          </a:p>
        </p:txBody>
      </p:sp>
      <p:sp>
        <p:nvSpPr>
          <p:cNvPr id="12301" name="Line 23"/>
          <p:cNvSpPr>
            <a:spLocks noChangeShapeType="1"/>
          </p:cNvSpPr>
          <p:nvPr/>
        </p:nvSpPr>
        <p:spPr bwMode="auto">
          <a:xfrm>
            <a:off x="8243888" y="6453188"/>
            <a:ext cx="0" cy="21590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 name="Line 24"/>
          <p:cNvSpPr>
            <a:spLocks noChangeShapeType="1"/>
          </p:cNvSpPr>
          <p:nvPr/>
        </p:nvSpPr>
        <p:spPr bwMode="auto">
          <a:xfrm>
            <a:off x="4932363" y="6453188"/>
            <a:ext cx="0" cy="2159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Text Box 25"/>
          <p:cNvSpPr txBox="1">
            <a:spLocks noChangeArrowheads="1"/>
          </p:cNvSpPr>
          <p:nvPr/>
        </p:nvSpPr>
        <p:spPr bwMode="auto">
          <a:xfrm>
            <a:off x="539750" y="6321425"/>
            <a:ext cx="7704138"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he-IL" altLang="en-US" sz="1800"/>
              <a:t>אמצע הביט על פי הנחת המשדר.      אמצע הביט על פי הנחת המקלט.</a:t>
            </a:r>
          </a:p>
          <a:p>
            <a:pPr eaLnBrk="1" hangingPunct="1">
              <a:spcBef>
                <a:spcPct val="50000"/>
              </a:spcBef>
              <a:buFontTx/>
              <a:buNone/>
            </a:pPr>
            <a:endParaRPr lang="en-US" altLang="en-US" sz="1800"/>
          </a:p>
        </p:txBody>
      </p:sp>
      <p:grpSp>
        <p:nvGrpSpPr>
          <p:cNvPr id="11280" name="Group 31"/>
          <p:cNvGrpSpPr>
            <a:grpSpLocks/>
          </p:cNvGrpSpPr>
          <p:nvPr/>
        </p:nvGrpSpPr>
        <p:grpSpPr bwMode="auto">
          <a:xfrm>
            <a:off x="2268538" y="3500438"/>
            <a:ext cx="361950" cy="288925"/>
            <a:chOff x="1429" y="2931"/>
            <a:chExt cx="228" cy="182"/>
          </a:xfrm>
        </p:grpSpPr>
        <p:sp>
          <p:nvSpPr>
            <p:cNvPr id="12375" name="Line 27"/>
            <p:cNvSpPr>
              <a:spLocks noChangeShapeType="1"/>
            </p:cNvSpPr>
            <p:nvPr/>
          </p:nvSpPr>
          <p:spPr bwMode="auto">
            <a:xfrm flipV="1">
              <a:off x="1429"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76" name="Line 28"/>
            <p:cNvSpPr>
              <a:spLocks noChangeShapeType="1"/>
            </p:cNvSpPr>
            <p:nvPr/>
          </p:nvSpPr>
          <p:spPr bwMode="auto">
            <a:xfrm>
              <a:off x="1429" y="2931"/>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77" name="Line 29"/>
            <p:cNvSpPr>
              <a:spLocks noChangeShapeType="1"/>
            </p:cNvSpPr>
            <p:nvPr/>
          </p:nvSpPr>
          <p:spPr bwMode="auto">
            <a:xfrm>
              <a:off x="1544" y="3113"/>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78" name="Line 30"/>
            <p:cNvSpPr>
              <a:spLocks noChangeShapeType="1"/>
            </p:cNvSpPr>
            <p:nvPr/>
          </p:nvSpPr>
          <p:spPr bwMode="auto">
            <a:xfrm flipV="1">
              <a:off x="1544"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281" name="Group 32"/>
          <p:cNvGrpSpPr>
            <a:grpSpLocks/>
          </p:cNvGrpSpPr>
          <p:nvPr/>
        </p:nvGrpSpPr>
        <p:grpSpPr bwMode="auto">
          <a:xfrm>
            <a:off x="2627313" y="3500438"/>
            <a:ext cx="361950" cy="288925"/>
            <a:chOff x="1429" y="2931"/>
            <a:chExt cx="228" cy="182"/>
          </a:xfrm>
        </p:grpSpPr>
        <p:sp>
          <p:nvSpPr>
            <p:cNvPr id="12371" name="Line 33"/>
            <p:cNvSpPr>
              <a:spLocks noChangeShapeType="1"/>
            </p:cNvSpPr>
            <p:nvPr/>
          </p:nvSpPr>
          <p:spPr bwMode="auto">
            <a:xfrm flipV="1">
              <a:off x="1429"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72" name="Line 34"/>
            <p:cNvSpPr>
              <a:spLocks noChangeShapeType="1"/>
            </p:cNvSpPr>
            <p:nvPr/>
          </p:nvSpPr>
          <p:spPr bwMode="auto">
            <a:xfrm>
              <a:off x="1429" y="2931"/>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73" name="Line 35"/>
            <p:cNvSpPr>
              <a:spLocks noChangeShapeType="1"/>
            </p:cNvSpPr>
            <p:nvPr/>
          </p:nvSpPr>
          <p:spPr bwMode="auto">
            <a:xfrm>
              <a:off x="1544" y="3113"/>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74" name="Line 36"/>
            <p:cNvSpPr>
              <a:spLocks noChangeShapeType="1"/>
            </p:cNvSpPr>
            <p:nvPr/>
          </p:nvSpPr>
          <p:spPr bwMode="auto">
            <a:xfrm flipV="1">
              <a:off x="1544"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282" name="Group 37"/>
          <p:cNvGrpSpPr>
            <a:grpSpLocks/>
          </p:cNvGrpSpPr>
          <p:nvPr/>
        </p:nvGrpSpPr>
        <p:grpSpPr bwMode="auto">
          <a:xfrm>
            <a:off x="2987675" y="3500438"/>
            <a:ext cx="361950" cy="288925"/>
            <a:chOff x="1429" y="2931"/>
            <a:chExt cx="228" cy="182"/>
          </a:xfrm>
        </p:grpSpPr>
        <p:sp>
          <p:nvSpPr>
            <p:cNvPr id="12367" name="Line 38"/>
            <p:cNvSpPr>
              <a:spLocks noChangeShapeType="1"/>
            </p:cNvSpPr>
            <p:nvPr/>
          </p:nvSpPr>
          <p:spPr bwMode="auto">
            <a:xfrm flipV="1">
              <a:off x="1429"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68" name="Line 39"/>
            <p:cNvSpPr>
              <a:spLocks noChangeShapeType="1"/>
            </p:cNvSpPr>
            <p:nvPr/>
          </p:nvSpPr>
          <p:spPr bwMode="auto">
            <a:xfrm>
              <a:off x="1429" y="2931"/>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69" name="Line 40"/>
            <p:cNvSpPr>
              <a:spLocks noChangeShapeType="1"/>
            </p:cNvSpPr>
            <p:nvPr/>
          </p:nvSpPr>
          <p:spPr bwMode="auto">
            <a:xfrm>
              <a:off x="1544" y="3113"/>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70" name="Line 41"/>
            <p:cNvSpPr>
              <a:spLocks noChangeShapeType="1"/>
            </p:cNvSpPr>
            <p:nvPr/>
          </p:nvSpPr>
          <p:spPr bwMode="auto">
            <a:xfrm flipV="1">
              <a:off x="1544"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283" name="Group 42"/>
          <p:cNvGrpSpPr>
            <a:grpSpLocks/>
          </p:cNvGrpSpPr>
          <p:nvPr/>
        </p:nvGrpSpPr>
        <p:grpSpPr bwMode="auto">
          <a:xfrm>
            <a:off x="3348038" y="3500438"/>
            <a:ext cx="361950" cy="288925"/>
            <a:chOff x="1429" y="2931"/>
            <a:chExt cx="228" cy="182"/>
          </a:xfrm>
        </p:grpSpPr>
        <p:sp>
          <p:nvSpPr>
            <p:cNvPr id="12363" name="Line 43"/>
            <p:cNvSpPr>
              <a:spLocks noChangeShapeType="1"/>
            </p:cNvSpPr>
            <p:nvPr/>
          </p:nvSpPr>
          <p:spPr bwMode="auto">
            <a:xfrm flipV="1">
              <a:off x="1429"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64" name="Line 44"/>
            <p:cNvSpPr>
              <a:spLocks noChangeShapeType="1"/>
            </p:cNvSpPr>
            <p:nvPr/>
          </p:nvSpPr>
          <p:spPr bwMode="auto">
            <a:xfrm>
              <a:off x="1429" y="2931"/>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65" name="Line 45"/>
            <p:cNvSpPr>
              <a:spLocks noChangeShapeType="1"/>
            </p:cNvSpPr>
            <p:nvPr/>
          </p:nvSpPr>
          <p:spPr bwMode="auto">
            <a:xfrm>
              <a:off x="1544" y="3113"/>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66" name="Line 46"/>
            <p:cNvSpPr>
              <a:spLocks noChangeShapeType="1"/>
            </p:cNvSpPr>
            <p:nvPr/>
          </p:nvSpPr>
          <p:spPr bwMode="auto">
            <a:xfrm flipV="1">
              <a:off x="1544"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284" name="Group 47"/>
          <p:cNvGrpSpPr>
            <a:grpSpLocks/>
          </p:cNvGrpSpPr>
          <p:nvPr/>
        </p:nvGrpSpPr>
        <p:grpSpPr bwMode="auto">
          <a:xfrm>
            <a:off x="3705225" y="3500438"/>
            <a:ext cx="361950" cy="288925"/>
            <a:chOff x="1429" y="2931"/>
            <a:chExt cx="228" cy="182"/>
          </a:xfrm>
        </p:grpSpPr>
        <p:sp>
          <p:nvSpPr>
            <p:cNvPr id="12359" name="Line 48"/>
            <p:cNvSpPr>
              <a:spLocks noChangeShapeType="1"/>
            </p:cNvSpPr>
            <p:nvPr/>
          </p:nvSpPr>
          <p:spPr bwMode="auto">
            <a:xfrm flipV="1">
              <a:off x="1429"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60" name="Line 49"/>
            <p:cNvSpPr>
              <a:spLocks noChangeShapeType="1"/>
            </p:cNvSpPr>
            <p:nvPr/>
          </p:nvSpPr>
          <p:spPr bwMode="auto">
            <a:xfrm>
              <a:off x="1429" y="2931"/>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61" name="Line 50"/>
            <p:cNvSpPr>
              <a:spLocks noChangeShapeType="1"/>
            </p:cNvSpPr>
            <p:nvPr/>
          </p:nvSpPr>
          <p:spPr bwMode="auto">
            <a:xfrm>
              <a:off x="1544" y="3113"/>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62" name="Line 51"/>
            <p:cNvSpPr>
              <a:spLocks noChangeShapeType="1"/>
            </p:cNvSpPr>
            <p:nvPr/>
          </p:nvSpPr>
          <p:spPr bwMode="auto">
            <a:xfrm flipV="1">
              <a:off x="1544"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285" name="Group 52"/>
          <p:cNvGrpSpPr>
            <a:grpSpLocks/>
          </p:cNvGrpSpPr>
          <p:nvPr/>
        </p:nvGrpSpPr>
        <p:grpSpPr bwMode="auto">
          <a:xfrm>
            <a:off x="4065588" y="3500438"/>
            <a:ext cx="361950" cy="288925"/>
            <a:chOff x="1429" y="2931"/>
            <a:chExt cx="228" cy="182"/>
          </a:xfrm>
        </p:grpSpPr>
        <p:sp>
          <p:nvSpPr>
            <p:cNvPr id="12355" name="Line 53"/>
            <p:cNvSpPr>
              <a:spLocks noChangeShapeType="1"/>
            </p:cNvSpPr>
            <p:nvPr/>
          </p:nvSpPr>
          <p:spPr bwMode="auto">
            <a:xfrm flipV="1">
              <a:off x="1429"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56" name="Line 54"/>
            <p:cNvSpPr>
              <a:spLocks noChangeShapeType="1"/>
            </p:cNvSpPr>
            <p:nvPr/>
          </p:nvSpPr>
          <p:spPr bwMode="auto">
            <a:xfrm>
              <a:off x="1429" y="2931"/>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57" name="Line 55"/>
            <p:cNvSpPr>
              <a:spLocks noChangeShapeType="1"/>
            </p:cNvSpPr>
            <p:nvPr/>
          </p:nvSpPr>
          <p:spPr bwMode="auto">
            <a:xfrm>
              <a:off x="1544" y="3113"/>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58" name="Line 56"/>
            <p:cNvSpPr>
              <a:spLocks noChangeShapeType="1"/>
            </p:cNvSpPr>
            <p:nvPr/>
          </p:nvSpPr>
          <p:spPr bwMode="auto">
            <a:xfrm flipV="1">
              <a:off x="1544"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286" name="Group 57"/>
          <p:cNvGrpSpPr>
            <a:grpSpLocks/>
          </p:cNvGrpSpPr>
          <p:nvPr/>
        </p:nvGrpSpPr>
        <p:grpSpPr bwMode="auto">
          <a:xfrm>
            <a:off x="4425950" y="3500438"/>
            <a:ext cx="361950" cy="288925"/>
            <a:chOff x="1429" y="2931"/>
            <a:chExt cx="228" cy="182"/>
          </a:xfrm>
        </p:grpSpPr>
        <p:sp>
          <p:nvSpPr>
            <p:cNvPr id="12351" name="Line 58"/>
            <p:cNvSpPr>
              <a:spLocks noChangeShapeType="1"/>
            </p:cNvSpPr>
            <p:nvPr/>
          </p:nvSpPr>
          <p:spPr bwMode="auto">
            <a:xfrm flipV="1">
              <a:off x="1429"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52" name="Line 59"/>
            <p:cNvSpPr>
              <a:spLocks noChangeShapeType="1"/>
            </p:cNvSpPr>
            <p:nvPr/>
          </p:nvSpPr>
          <p:spPr bwMode="auto">
            <a:xfrm>
              <a:off x="1429" y="2931"/>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53" name="Line 60"/>
            <p:cNvSpPr>
              <a:spLocks noChangeShapeType="1"/>
            </p:cNvSpPr>
            <p:nvPr/>
          </p:nvSpPr>
          <p:spPr bwMode="auto">
            <a:xfrm>
              <a:off x="1544" y="3113"/>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54" name="Line 61"/>
            <p:cNvSpPr>
              <a:spLocks noChangeShapeType="1"/>
            </p:cNvSpPr>
            <p:nvPr/>
          </p:nvSpPr>
          <p:spPr bwMode="auto">
            <a:xfrm flipV="1">
              <a:off x="1544"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287" name="Group 62"/>
          <p:cNvGrpSpPr>
            <a:grpSpLocks/>
          </p:cNvGrpSpPr>
          <p:nvPr/>
        </p:nvGrpSpPr>
        <p:grpSpPr bwMode="auto">
          <a:xfrm>
            <a:off x="4786313" y="3500438"/>
            <a:ext cx="361950" cy="288925"/>
            <a:chOff x="1429" y="2931"/>
            <a:chExt cx="228" cy="182"/>
          </a:xfrm>
        </p:grpSpPr>
        <p:sp>
          <p:nvSpPr>
            <p:cNvPr id="12347" name="Line 63"/>
            <p:cNvSpPr>
              <a:spLocks noChangeShapeType="1"/>
            </p:cNvSpPr>
            <p:nvPr/>
          </p:nvSpPr>
          <p:spPr bwMode="auto">
            <a:xfrm flipV="1">
              <a:off x="1429"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48" name="Line 64"/>
            <p:cNvSpPr>
              <a:spLocks noChangeShapeType="1"/>
            </p:cNvSpPr>
            <p:nvPr/>
          </p:nvSpPr>
          <p:spPr bwMode="auto">
            <a:xfrm>
              <a:off x="1429" y="2931"/>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49" name="Line 65"/>
            <p:cNvSpPr>
              <a:spLocks noChangeShapeType="1"/>
            </p:cNvSpPr>
            <p:nvPr/>
          </p:nvSpPr>
          <p:spPr bwMode="auto">
            <a:xfrm>
              <a:off x="1544" y="3113"/>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50" name="Line 66"/>
            <p:cNvSpPr>
              <a:spLocks noChangeShapeType="1"/>
            </p:cNvSpPr>
            <p:nvPr/>
          </p:nvSpPr>
          <p:spPr bwMode="auto">
            <a:xfrm flipV="1">
              <a:off x="1544"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288" name="Group 67"/>
          <p:cNvGrpSpPr>
            <a:grpSpLocks/>
          </p:cNvGrpSpPr>
          <p:nvPr/>
        </p:nvGrpSpPr>
        <p:grpSpPr bwMode="auto">
          <a:xfrm>
            <a:off x="1906588" y="3500438"/>
            <a:ext cx="361950" cy="288925"/>
            <a:chOff x="1429" y="2931"/>
            <a:chExt cx="228" cy="182"/>
          </a:xfrm>
        </p:grpSpPr>
        <p:sp>
          <p:nvSpPr>
            <p:cNvPr id="12343" name="Line 68"/>
            <p:cNvSpPr>
              <a:spLocks noChangeShapeType="1"/>
            </p:cNvSpPr>
            <p:nvPr/>
          </p:nvSpPr>
          <p:spPr bwMode="auto">
            <a:xfrm flipV="1">
              <a:off x="1429"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44" name="Line 69"/>
            <p:cNvSpPr>
              <a:spLocks noChangeShapeType="1"/>
            </p:cNvSpPr>
            <p:nvPr/>
          </p:nvSpPr>
          <p:spPr bwMode="auto">
            <a:xfrm>
              <a:off x="1429" y="2931"/>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45" name="Line 70"/>
            <p:cNvSpPr>
              <a:spLocks noChangeShapeType="1"/>
            </p:cNvSpPr>
            <p:nvPr/>
          </p:nvSpPr>
          <p:spPr bwMode="auto">
            <a:xfrm>
              <a:off x="1544" y="3113"/>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46" name="Line 71"/>
            <p:cNvSpPr>
              <a:spLocks noChangeShapeType="1"/>
            </p:cNvSpPr>
            <p:nvPr/>
          </p:nvSpPr>
          <p:spPr bwMode="auto">
            <a:xfrm flipV="1">
              <a:off x="1544"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289" name="Text Box 72"/>
          <p:cNvSpPr txBox="1">
            <a:spLocks noChangeArrowheads="1"/>
          </p:cNvSpPr>
          <p:nvPr/>
        </p:nvSpPr>
        <p:spPr bwMode="auto">
          <a:xfrm>
            <a:off x="468313" y="3429000"/>
            <a:ext cx="12239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t>T</a:t>
            </a:r>
            <a:r>
              <a:rPr lang="en-US" altLang="en-US" sz="1800" baseline="-25000"/>
              <a:t>clk</a:t>
            </a:r>
            <a:r>
              <a:rPr lang="en-US" altLang="en-US" sz="1800"/>
              <a:t>(recv)</a:t>
            </a:r>
          </a:p>
        </p:txBody>
      </p:sp>
      <p:grpSp>
        <p:nvGrpSpPr>
          <p:cNvPr id="11290" name="Group 73"/>
          <p:cNvGrpSpPr>
            <a:grpSpLocks/>
          </p:cNvGrpSpPr>
          <p:nvPr/>
        </p:nvGrpSpPr>
        <p:grpSpPr bwMode="auto">
          <a:xfrm>
            <a:off x="5145088" y="3500438"/>
            <a:ext cx="361950" cy="288925"/>
            <a:chOff x="1429" y="2931"/>
            <a:chExt cx="228" cy="182"/>
          </a:xfrm>
        </p:grpSpPr>
        <p:sp>
          <p:nvSpPr>
            <p:cNvPr id="12339" name="Line 74"/>
            <p:cNvSpPr>
              <a:spLocks noChangeShapeType="1"/>
            </p:cNvSpPr>
            <p:nvPr/>
          </p:nvSpPr>
          <p:spPr bwMode="auto">
            <a:xfrm flipV="1">
              <a:off x="1429"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40" name="Line 75"/>
            <p:cNvSpPr>
              <a:spLocks noChangeShapeType="1"/>
            </p:cNvSpPr>
            <p:nvPr/>
          </p:nvSpPr>
          <p:spPr bwMode="auto">
            <a:xfrm>
              <a:off x="1429" y="2931"/>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41" name="Line 76"/>
            <p:cNvSpPr>
              <a:spLocks noChangeShapeType="1"/>
            </p:cNvSpPr>
            <p:nvPr/>
          </p:nvSpPr>
          <p:spPr bwMode="auto">
            <a:xfrm>
              <a:off x="1544" y="3113"/>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42" name="Line 77"/>
            <p:cNvSpPr>
              <a:spLocks noChangeShapeType="1"/>
            </p:cNvSpPr>
            <p:nvPr/>
          </p:nvSpPr>
          <p:spPr bwMode="auto">
            <a:xfrm flipV="1">
              <a:off x="1544"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291" name="Group 78"/>
          <p:cNvGrpSpPr>
            <a:grpSpLocks/>
          </p:cNvGrpSpPr>
          <p:nvPr/>
        </p:nvGrpSpPr>
        <p:grpSpPr bwMode="auto">
          <a:xfrm>
            <a:off x="5505450" y="3500438"/>
            <a:ext cx="361950" cy="288925"/>
            <a:chOff x="1429" y="2931"/>
            <a:chExt cx="228" cy="182"/>
          </a:xfrm>
        </p:grpSpPr>
        <p:sp>
          <p:nvSpPr>
            <p:cNvPr id="12335" name="Line 79"/>
            <p:cNvSpPr>
              <a:spLocks noChangeShapeType="1"/>
            </p:cNvSpPr>
            <p:nvPr/>
          </p:nvSpPr>
          <p:spPr bwMode="auto">
            <a:xfrm flipV="1">
              <a:off x="1429"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36" name="Line 80"/>
            <p:cNvSpPr>
              <a:spLocks noChangeShapeType="1"/>
            </p:cNvSpPr>
            <p:nvPr/>
          </p:nvSpPr>
          <p:spPr bwMode="auto">
            <a:xfrm>
              <a:off x="1429" y="2931"/>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37" name="Line 81"/>
            <p:cNvSpPr>
              <a:spLocks noChangeShapeType="1"/>
            </p:cNvSpPr>
            <p:nvPr/>
          </p:nvSpPr>
          <p:spPr bwMode="auto">
            <a:xfrm>
              <a:off x="1544" y="3113"/>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38" name="Line 82"/>
            <p:cNvSpPr>
              <a:spLocks noChangeShapeType="1"/>
            </p:cNvSpPr>
            <p:nvPr/>
          </p:nvSpPr>
          <p:spPr bwMode="auto">
            <a:xfrm flipV="1">
              <a:off x="1544"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292" name="Group 83"/>
          <p:cNvGrpSpPr>
            <a:grpSpLocks/>
          </p:cNvGrpSpPr>
          <p:nvPr/>
        </p:nvGrpSpPr>
        <p:grpSpPr bwMode="auto">
          <a:xfrm>
            <a:off x="5865813" y="3500438"/>
            <a:ext cx="361950" cy="288925"/>
            <a:chOff x="1429" y="2931"/>
            <a:chExt cx="228" cy="182"/>
          </a:xfrm>
        </p:grpSpPr>
        <p:sp>
          <p:nvSpPr>
            <p:cNvPr id="12331" name="Line 84"/>
            <p:cNvSpPr>
              <a:spLocks noChangeShapeType="1"/>
            </p:cNvSpPr>
            <p:nvPr/>
          </p:nvSpPr>
          <p:spPr bwMode="auto">
            <a:xfrm flipV="1">
              <a:off x="1429"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32" name="Line 85"/>
            <p:cNvSpPr>
              <a:spLocks noChangeShapeType="1"/>
            </p:cNvSpPr>
            <p:nvPr/>
          </p:nvSpPr>
          <p:spPr bwMode="auto">
            <a:xfrm>
              <a:off x="1429" y="2931"/>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33" name="Line 86"/>
            <p:cNvSpPr>
              <a:spLocks noChangeShapeType="1"/>
            </p:cNvSpPr>
            <p:nvPr/>
          </p:nvSpPr>
          <p:spPr bwMode="auto">
            <a:xfrm>
              <a:off x="1544" y="3113"/>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34" name="Line 87"/>
            <p:cNvSpPr>
              <a:spLocks noChangeShapeType="1"/>
            </p:cNvSpPr>
            <p:nvPr/>
          </p:nvSpPr>
          <p:spPr bwMode="auto">
            <a:xfrm flipV="1">
              <a:off x="1544"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293" name="Group 88"/>
          <p:cNvGrpSpPr>
            <a:grpSpLocks/>
          </p:cNvGrpSpPr>
          <p:nvPr/>
        </p:nvGrpSpPr>
        <p:grpSpPr bwMode="auto">
          <a:xfrm>
            <a:off x="6226175" y="3500438"/>
            <a:ext cx="361950" cy="288925"/>
            <a:chOff x="1429" y="2931"/>
            <a:chExt cx="228" cy="182"/>
          </a:xfrm>
        </p:grpSpPr>
        <p:sp>
          <p:nvSpPr>
            <p:cNvPr id="12327" name="Line 89"/>
            <p:cNvSpPr>
              <a:spLocks noChangeShapeType="1"/>
            </p:cNvSpPr>
            <p:nvPr/>
          </p:nvSpPr>
          <p:spPr bwMode="auto">
            <a:xfrm flipV="1">
              <a:off x="1429"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28" name="Line 90"/>
            <p:cNvSpPr>
              <a:spLocks noChangeShapeType="1"/>
            </p:cNvSpPr>
            <p:nvPr/>
          </p:nvSpPr>
          <p:spPr bwMode="auto">
            <a:xfrm>
              <a:off x="1429" y="2931"/>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29" name="Line 91"/>
            <p:cNvSpPr>
              <a:spLocks noChangeShapeType="1"/>
            </p:cNvSpPr>
            <p:nvPr/>
          </p:nvSpPr>
          <p:spPr bwMode="auto">
            <a:xfrm>
              <a:off x="1544" y="3113"/>
              <a:ext cx="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30" name="Line 92"/>
            <p:cNvSpPr>
              <a:spLocks noChangeShapeType="1"/>
            </p:cNvSpPr>
            <p:nvPr/>
          </p:nvSpPr>
          <p:spPr bwMode="auto">
            <a:xfrm flipV="1">
              <a:off x="1544" y="2931"/>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294" name="Text Box 93"/>
          <p:cNvSpPr txBox="1">
            <a:spLocks noChangeArrowheads="1"/>
          </p:cNvSpPr>
          <p:nvPr/>
        </p:nvSpPr>
        <p:spPr bwMode="auto">
          <a:xfrm>
            <a:off x="2987675" y="4548188"/>
            <a:ext cx="5327650" cy="132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Char char="q"/>
            </a:pPr>
            <a:r>
              <a:rPr lang="he-IL" altLang="en-US" sz="1800"/>
              <a:t> בשל חוסר הסנכרון (בין השידור לשעון המקלט), יתכן והמקלט יזהה את תחילת השידור רק אחרי כמעט מחזור שעון שלם, ורק לאחר הזיהוי יתחיל את פרוטוקול הקליטה.</a:t>
            </a:r>
          </a:p>
          <a:p>
            <a:pPr eaLnBrk="1" hangingPunct="1">
              <a:spcBef>
                <a:spcPct val="50000"/>
              </a:spcBef>
              <a:buFont typeface="Wingdings" panose="05000000000000000000" pitchFamily="2" charset="2"/>
              <a:buChar char="q"/>
            </a:pPr>
            <a:r>
              <a:rPr lang="he-IL" altLang="en-US" sz="1800"/>
              <a:t> </a:t>
            </a:r>
            <a:r>
              <a:rPr lang="he-IL" altLang="en-US" sz="1800" b="1"/>
              <a:t>תוצאה:</a:t>
            </a:r>
            <a:r>
              <a:rPr lang="he-IL" altLang="en-US" sz="1800"/>
              <a:t> סטיה גדולה יותר כבר בדגימה הראשונה.</a:t>
            </a:r>
            <a:endParaRPr lang="en-US" altLang="en-US" sz="1800"/>
          </a:p>
        </p:txBody>
      </p:sp>
      <p:sp>
        <p:nvSpPr>
          <p:cNvPr id="11295" name="Line 94"/>
          <p:cNvSpPr>
            <a:spLocks noChangeShapeType="1"/>
          </p:cNvSpPr>
          <p:nvPr/>
        </p:nvSpPr>
        <p:spPr bwMode="auto">
          <a:xfrm flipV="1">
            <a:off x="2268538" y="3933825"/>
            <a:ext cx="287337" cy="5032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6" name="Text Box 95"/>
          <p:cNvSpPr txBox="1">
            <a:spLocks noChangeArrowheads="1"/>
          </p:cNvSpPr>
          <p:nvPr/>
        </p:nvSpPr>
        <p:spPr bwMode="auto">
          <a:xfrm>
            <a:off x="900113" y="4365625"/>
            <a:ext cx="1368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he-IL" altLang="en-US" sz="1800" b="1">
                <a:latin typeface="Arial Black" panose="020B0A04020102020204" pitchFamily="34" charset="0"/>
                <a:cs typeface="Aharoni" panose="02010803020104030203" pitchFamily="2" charset="-79"/>
              </a:rPr>
              <a:t>זיהוי הירידה</a:t>
            </a:r>
            <a:endParaRPr lang="en-US" altLang="en-US" sz="1800" b="1">
              <a:latin typeface="Arial Black" panose="020B0A04020102020204" pitchFamily="34" charset="0"/>
              <a:cs typeface="Aharoni" panose="02010803020104030203" pitchFamily="2" charset="-79"/>
            </a:endParaRPr>
          </a:p>
        </p:txBody>
      </p:sp>
      <p:sp>
        <p:nvSpPr>
          <p:cNvPr id="11297" name="Line 96"/>
          <p:cNvSpPr>
            <a:spLocks noChangeShapeType="1"/>
          </p:cNvSpPr>
          <p:nvPr/>
        </p:nvSpPr>
        <p:spPr bwMode="auto">
          <a:xfrm>
            <a:off x="2627313" y="2997200"/>
            <a:ext cx="0" cy="1008063"/>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8" name="Line 97"/>
          <p:cNvSpPr>
            <a:spLocks noChangeShapeType="1"/>
          </p:cNvSpPr>
          <p:nvPr/>
        </p:nvSpPr>
        <p:spPr bwMode="auto">
          <a:xfrm flipH="1">
            <a:off x="2627313" y="3933825"/>
            <a:ext cx="180022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9" name="Line 98"/>
          <p:cNvSpPr>
            <a:spLocks noChangeShapeType="1"/>
          </p:cNvSpPr>
          <p:nvPr/>
        </p:nvSpPr>
        <p:spPr bwMode="auto">
          <a:xfrm flipH="1">
            <a:off x="4427538" y="1773238"/>
            <a:ext cx="0" cy="2160587"/>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0" name="Text Box 99"/>
          <p:cNvSpPr txBox="1">
            <a:spLocks noChangeArrowheads="1"/>
          </p:cNvSpPr>
          <p:nvPr/>
        </p:nvSpPr>
        <p:spPr bwMode="auto">
          <a:xfrm>
            <a:off x="2627313" y="3933825"/>
            <a:ext cx="1150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400" b="1"/>
              <a:t>1.5T</a:t>
            </a:r>
            <a:r>
              <a:rPr lang="en-US" altLang="en-US" sz="1400" b="1" baseline="-25000"/>
              <a:t>bit</a:t>
            </a:r>
            <a:endParaRPr lang="en-US" altLang="en-US" sz="1400" b="1"/>
          </a:p>
        </p:txBody>
      </p:sp>
      <p:sp>
        <p:nvSpPr>
          <p:cNvPr id="89" name="Text Box 7"/>
          <p:cNvSpPr txBox="1">
            <a:spLocks noChangeArrowheads="1"/>
          </p:cNvSpPr>
          <p:nvPr/>
        </p:nvSpPr>
        <p:spPr bwMode="auto">
          <a:xfrm>
            <a:off x="5799138" y="3124200"/>
            <a:ext cx="1152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FontTx/>
              <a:buNone/>
            </a:pPr>
            <a:r>
              <a:rPr lang="en-US" altLang="en-US" sz="1400"/>
              <a:t>t=1122ns</a:t>
            </a:r>
          </a:p>
        </p:txBody>
      </p:sp>
      <p:sp>
        <p:nvSpPr>
          <p:cNvPr id="12326" name="Text Box 11"/>
          <p:cNvSpPr txBox="1">
            <a:spLocks noChangeArrowheads="1"/>
          </p:cNvSpPr>
          <p:nvPr/>
        </p:nvSpPr>
        <p:spPr bwMode="auto">
          <a:xfrm>
            <a:off x="4821238" y="2601913"/>
            <a:ext cx="1223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400" b="1"/>
              <a:t>T=1000ns</a:t>
            </a:r>
          </a:p>
        </p:txBody>
      </p:sp>
    </p:spTree>
    <p:extLst>
      <p:ext uri="{BB962C8B-B14F-4D97-AF65-F5344CB8AC3E}">
        <p14:creationId xmlns:p14="http://schemas.microsoft.com/office/powerpoint/2010/main" val="3373212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8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28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28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28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28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9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3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9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7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27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28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2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29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29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29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28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11274" grpId="0" animBg="1"/>
      <p:bldP spid="11275" grpId="0" animBg="1"/>
      <p:bldP spid="11289" grpId="0"/>
      <p:bldP spid="11294" grpId="0"/>
      <p:bldP spid="11295" grpId="0" animBg="1"/>
      <p:bldP spid="11296" grpId="0"/>
      <p:bldP spid="11297" grpId="0" animBg="1"/>
      <p:bldP spid="11298" grpId="0" animBg="1"/>
      <p:bldP spid="11299" grpId="0" animBg="1"/>
      <p:bldP spid="11300" grpId="0"/>
      <p:bldP spid="8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3779838" y="407988"/>
            <a:ext cx="489585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rtl="1" eaLnBrk="1" hangingPunct="1">
              <a:spcBef>
                <a:spcPct val="50000"/>
              </a:spcBef>
              <a:defRPr/>
            </a:pPr>
            <a:r>
              <a:rPr lang="he-IL" sz="2400" b="1">
                <a:effectLst>
                  <a:outerShdw blurRad="38100" dist="38100" dir="2700000" algn="tl">
                    <a:srgbClr val="C0C0C0"/>
                  </a:outerShdw>
                </a:effectLst>
                <a:latin typeface="Arial" charset="0"/>
                <a:cs typeface="Arial" charset="0"/>
              </a:rPr>
              <a:t>התחשבות באפקט קצה – </a:t>
            </a:r>
          </a:p>
          <a:p>
            <a:pPr algn="r" rtl="1" eaLnBrk="1" hangingPunct="1">
              <a:spcBef>
                <a:spcPct val="50000"/>
              </a:spcBef>
              <a:defRPr/>
            </a:pPr>
            <a:r>
              <a:rPr lang="he-IL" sz="2400" b="1">
                <a:effectLst>
                  <a:outerShdw blurRad="38100" dist="38100" dir="2700000" algn="tl">
                    <a:srgbClr val="C0C0C0"/>
                  </a:outerShdw>
                </a:effectLst>
                <a:latin typeface="Arial" charset="0"/>
                <a:cs typeface="Arial" charset="0"/>
              </a:rPr>
              <a:t>זיהוי ראשוני של ה-</a:t>
            </a:r>
            <a:r>
              <a:rPr lang="en-US" sz="2400" b="1">
                <a:effectLst>
                  <a:outerShdw blurRad="38100" dist="38100" dir="2700000" algn="tl">
                    <a:srgbClr val="C0C0C0"/>
                  </a:outerShdw>
                </a:effectLst>
                <a:latin typeface="Arial" charset="0"/>
                <a:cs typeface="Arial" charset="0"/>
              </a:rPr>
              <a:t>Start bit</a:t>
            </a:r>
            <a:r>
              <a:rPr lang="he-IL" sz="2400" b="1">
                <a:effectLst>
                  <a:outerShdw blurRad="38100" dist="38100" dir="2700000" algn="tl">
                    <a:srgbClr val="C0C0C0"/>
                  </a:outerShdw>
                </a:effectLst>
                <a:latin typeface="Arial" charset="0"/>
                <a:cs typeface="Arial" charset="0"/>
              </a:rPr>
              <a:t> </a:t>
            </a:r>
            <a:endParaRPr lang="en-US" sz="2400" b="1">
              <a:effectLst>
                <a:outerShdw blurRad="38100" dist="38100" dir="2700000" algn="tl">
                  <a:srgbClr val="C0C0C0"/>
                </a:outerShdw>
              </a:effectLst>
              <a:latin typeface="Arial" charset="0"/>
              <a:cs typeface="Arial" charset="0"/>
            </a:endParaRPr>
          </a:p>
        </p:txBody>
      </p:sp>
      <p:sp>
        <p:nvSpPr>
          <p:cNvPr id="13315" name="Line 5"/>
          <p:cNvSpPr>
            <a:spLocks noChangeShapeType="1"/>
          </p:cNvSpPr>
          <p:nvPr/>
        </p:nvSpPr>
        <p:spPr bwMode="auto">
          <a:xfrm>
            <a:off x="4787900" y="1557338"/>
            <a:ext cx="3816350" cy="0"/>
          </a:xfrm>
          <a:prstGeom prst="line">
            <a:avLst/>
          </a:prstGeom>
          <a:noFill/>
          <a:ln w="57150">
            <a:solidFill>
              <a:schemeClr val="tx1"/>
            </a:solidFill>
            <a:round/>
            <a:headEnd/>
            <a:tailEn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en-US"/>
          </a:p>
        </p:txBody>
      </p:sp>
      <p:sp>
        <p:nvSpPr>
          <p:cNvPr id="13316" name="Text Box 6"/>
          <p:cNvSpPr txBox="1">
            <a:spLocks noChangeArrowheads="1"/>
          </p:cNvSpPr>
          <p:nvPr/>
        </p:nvSpPr>
        <p:spPr bwMode="auto">
          <a:xfrm>
            <a:off x="1258888" y="2276475"/>
            <a:ext cx="6842125" cy="1271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FontTx/>
              <a:buNone/>
            </a:pPr>
            <a:r>
              <a:rPr lang="en-US" altLang="en-US" sz="1400"/>
              <a:t>T</a:t>
            </a:r>
            <a:r>
              <a:rPr lang="en-US" altLang="en-US" sz="1400" baseline="-25000"/>
              <a:t>bit</a:t>
            </a:r>
            <a:r>
              <a:rPr lang="en-US" altLang="en-US" sz="1400"/>
              <a:t>(recv)=408ns</a:t>
            </a:r>
          </a:p>
          <a:p>
            <a:pPr algn="l" rtl="0" eaLnBrk="1" hangingPunct="1">
              <a:spcBef>
                <a:spcPct val="50000"/>
              </a:spcBef>
              <a:buFontTx/>
              <a:buNone/>
            </a:pPr>
            <a:r>
              <a:rPr lang="en-US" altLang="en-US" sz="1400"/>
              <a:t>Sampling: 102+1.5 Tbit(recv)=714ns,102+  2.5 Tbit(recv)=1122ns  ……</a:t>
            </a:r>
          </a:p>
          <a:p>
            <a:pPr algn="l" rtl="0" eaLnBrk="1" hangingPunct="1">
              <a:spcBef>
                <a:spcPct val="50000"/>
              </a:spcBef>
              <a:buFontTx/>
              <a:buNone/>
            </a:pPr>
            <a:r>
              <a:rPr lang="en-US" altLang="en-US" sz="1400" b="1"/>
              <a:t>The Sampling of the last bit (D</a:t>
            </a:r>
            <a:r>
              <a:rPr lang="en-US" altLang="en-US" sz="1400" b="1" baseline="-25000"/>
              <a:t>x-1</a:t>
            </a:r>
            <a:r>
              <a:rPr lang="en-US" altLang="en-US" sz="1400" b="1"/>
              <a:t>):</a:t>
            </a:r>
          </a:p>
          <a:p>
            <a:pPr algn="l" rtl="0" eaLnBrk="1" hangingPunct="1">
              <a:spcBef>
                <a:spcPct val="50000"/>
              </a:spcBef>
              <a:buFontTx/>
              <a:buNone/>
            </a:pPr>
            <a:r>
              <a:rPr lang="en-US" altLang="en-US" sz="1400" b="1"/>
              <a:t>102+ [1.5 +(x-1)]*408 </a:t>
            </a:r>
          </a:p>
        </p:txBody>
      </p:sp>
      <p:sp>
        <p:nvSpPr>
          <p:cNvPr id="13317" name="Rectangle 7"/>
          <p:cNvSpPr>
            <a:spLocks noChangeArrowheads="1"/>
          </p:cNvSpPr>
          <p:nvPr/>
        </p:nvSpPr>
        <p:spPr bwMode="auto">
          <a:xfrm>
            <a:off x="1519238" y="4219575"/>
            <a:ext cx="5645150" cy="404813"/>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400x&lt;102+ [1.5 +(x-1)]*408 &lt;400(x+1)   =&gt;  x &lt; 11.75</a:t>
            </a:r>
          </a:p>
        </p:txBody>
      </p:sp>
      <p:sp>
        <p:nvSpPr>
          <p:cNvPr id="13318" name="Text Box 8"/>
          <p:cNvSpPr txBox="1">
            <a:spLocks noChangeArrowheads="1"/>
          </p:cNvSpPr>
          <p:nvPr/>
        </p:nvSpPr>
        <p:spPr bwMode="auto">
          <a:xfrm>
            <a:off x="2124075" y="3716338"/>
            <a:ext cx="66246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he-IL" altLang="en-US" sz="1800"/>
              <a:t>הדגימה של הביט האחרון צריכה להיות בתוך תחום השידור שלו ולכן: </a:t>
            </a:r>
            <a:endParaRPr lang="en-US" altLang="en-US" sz="1800"/>
          </a:p>
        </p:txBody>
      </p:sp>
      <p:sp>
        <p:nvSpPr>
          <p:cNvPr id="13319" name="Text Box 9"/>
          <p:cNvSpPr txBox="1">
            <a:spLocks noChangeArrowheads="1"/>
          </p:cNvSpPr>
          <p:nvPr/>
        </p:nvSpPr>
        <p:spPr bwMode="auto">
          <a:xfrm>
            <a:off x="4211638" y="4941888"/>
            <a:ext cx="4537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he-IL" altLang="en-US" sz="1800" b="1"/>
              <a:t>תשובה :</a:t>
            </a:r>
            <a:r>
              <a:rPr lang="he-IL" altLang="en-US" sz="1800"/>
              <a:t> </a:t>
            </a:r>
            <a:r>
              <a:rPr lang="en-US" altLang="en-US" sz="1800"/>
              <a:t>x=11</a:t>
            </a:r>
            <a:r>
              <a:rPr lang="he-IL" altLang="en-US" sz="1800"/>
              <a:t> כאשר אם נדרש לדגום גם את ה-</a:t>
            </a:r>
            <a:r>
              <a:rPr lang="en-US" altLang="en-US" sz="1800"/>
              <a:t>stop bit</a:t>
            </a:r>
            <a:r>
              <a:rPr lang="he-IL" altLang="en-US" sz="1800"/>
              <a:t> הרי שניתן לשדר סה"כ 10 סיביות מידע.</a:t>
            </a:r>
            <a:endParaRPr lang="en-US" altLang="en-US" sz="1800"/>
          </a:p>
        </p:txBody>
      </p:sp>
      <p:sp>
        <p:nvSpPr>
          <p:cNvPr id="11274" name="Text Box 10"/>
          <p:cNvSpPr txBox="1">
            <a:spLocks noChangeArrowheads="1"/>
          </p:cNvSpPr>
          <p:nvPr/>
        </p:nvSpPr>
        <p:spPr bwMode="auto">
          <a:xfrm>
            <a:off x="1476375" y="5662613"/>
            <a:ext cx="6553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rtl="1" eaLnBrk="1" hangingPunct="1">
              <a:spcBef>
                <a:spcPct val="50000"/>
              </a:spcBef>
              <a:defRPr/>
            </a:pPr>
            <a:r>
              <a:rPr lang="he-IL" sz="2400" b="1" dirty="0">
                <a:solidFill>
                  <a:schemeClr val="folHlink"/>
                </a:solidFill>
                <a:effectLst>
                  <a:outerShdw blurRad="38100" dist="38100" dir="2700000" algn="tl">
                    <a:srgbClr val="C0C0C0"/>
                  </a:outerShdw>
                </a:effectLst>
                <a:latin typeface="Arial" charset="0"/>
                <a:cs typeface="Arial" charset="0"/>
              </a:rPr>
              <a:t>הערה:</a:t>
            </a:r>
            <a:r>
              <a:rPr lang="he-IL" dirty="0">
                <a:latin typeface="Arial" charset="0"/>
                <a:cs typeface="Arial" charset="0"/>
              </a:rPr>
              <a:t> </a:t>
            </a:r>
            <a:r>
              <a:rPr lang="he-IL" dirty="0">
                <a:latin typeface="Arial" charset="0"/>
                <a:cs typeface="Aharoni" pitchFamily="2" charset="-79"/>
              </a:rPr>
              <a:t>אפקט הקצה הנ"ל בא לידי ביטוי כאשר </a:t>
            </a:r>
            <a:r>
              <a:rPr lang="en-US" dirty="0">
                <a:latin typeface="Arial" charset="0"/>
                <a:cs typeface="Aharoni" pitchFamily="2" charset="-79"/>
              </a:rPr>
              <a:t>N</a:t>
            </a:r>
            <a:r>
              <a:rPr lang="he-IL" dirty="0">
                <a:latin typeface="Arial" charset="0"/>
                <a:cs typeface="Aharoni" pitchFamily="2" charset="-79"/>
              </a:rPr>
              <a:t> (מספר מחזורי השעון שאורך </a:t>
            </a:r>
            <a:r>
              <a:rPr lang="en-US" dirty="0" err="1">
                <a:latin typeface="Arial" charset="0"/>
                <a:cs typeface="Aharoni" pitchFamily="2" charset="-79"/>
              </a:rPr>
              <a:t>Tbit</a:t>
            </a:r>
            <a:r>
              <a:rPr lang="he-IL" dirty="0">
                <a:latin typeface="Arial" charset="0"/>
                <a:cs typeface="Aharoni" pitchFamily="2" charset="-79"/>
              </a:rPr>
              <a:t>) קטן. עבור </a:t>
            </a:r>
            <a:r>
              <a:rPr lang="en-US" dirty="0">
                <a:latin typeface="Arial" charset="0"/>
                <a:cs typeface="Aharoni" pitchFamily="2" charset="-79"/>
              </a:rPr>
              <a:t>N</a:t>
            </a:r>
            <a:r>
              <a:rPr lang="he-IL" dirty="0">
                <a:latin typeface="Arial" charset="0"/>
                <a:cs typeface="Aharoni" pitchFamily="2" charset="-79"/>
              </a:rPr>
              <a:t> גדול, זמן המחזור של המקלט קטן בהרבה מה-</a:t>
            </a:r>
            <a:r>
              <a:rPr lang="en-US" dirty="0" err="1">
                <a:latin typeface="Arial" charset="0"/>
                <a:cs typeface="Aharoni" pitchFamily="2" charset="-79"/>
              </a:rPr>
              <a:t>Tbit</a:t>
            </a:r>
            <a:r>
              <a:rPr lang="he-IL" dirty="0">
                <a:latin typeface="Arial" charset="0"/>
                <a:cs typeface="Aharoni" pitchFamily="2" charset="-79"/>
              </a:rPr>
              <a:t> ולכן האפקט הנ"ל זניח. </a:t>
            </a:r>
            <a:endParaRPr lang="en-US" dirty="0">
              <a:latin typeface="Arial" charset="0"/>
              <a:cs typeface="Aharoni" pitchFamily="2" charset="-79"/>
            </a:endParaRPr>
          </a:p>
        </p:txBody>
      </p:sp>
    </p:spTree>
    <p:extLst>
      <p:ext uri="{BB962C8B-B14F-4D97-AF65-F5344CB8AC3E}">
        <p14:creationId xmlns:p14="http://schemas.microsoft.com/office/powerpoint/2010/main" val="2050013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 – </a:t>
            </a:r>
            <a:br>
              <a:rPr lang="en-US" dirty="0"/>
            </a:br>
            <a:r>
              <a:rPr lang="he-IL" dirty="0"/>
              <a:t>בוחן אמצע חורף </a:t>
            </a:r>
            <a:r>
              <a:rPr lang="he-IL" dirty="0" err="1"/>
              <a:t>תש"ף</a:t>
            </a:r>
            <a:endParaRPr lang="en-US" dirty="0"/>
          </a:p>
        </p:txBody>
      </p:sp>
      <p:pic>
        <p:nvPicPr>
          <p:cNvPr id="6" name="מציין מיקום תוכן 5">
            <a:extLst>
              <a:ext uri="{FF2B5EF4-FFF2-40B4-BE49-F238E27FC236}">
                <a16:creationId xmlns:a16="http://schemas.microsoft.com/office/drawing/2014/main" id="{63D12F7D-99DA-440E-BD73-D85EC35A27D1}"/>
              </a:ext>
            </a:extLst>
          </p:cNvPr>
          <p:cNvPicPr>
            <a:picLocks noGrp="1" noChangeAspect="1"/>
          </p:cNvPicPr>
          <p:nvPr>
            <p:ph idx="1"/>
          </p:nvPr>
        </p:nvPicPr>
        <p:blipFill>
          <a:blip r:embed="rId2"/>
          <a:stretch>
            <a:fillRect/>
          </a:stretch>
        </p:blipFill>
        <p:spPr>
          <a:xfrm>
            <a:off x="89506" y="1854395"/>
            <a:ext cx="8964987" cy="4305490"/>
          </a:xfrm>
          <a:prstGeom prst="rect">
            <a:avLst/>
          </a:prstGeom>
        </p:spPr>
      </p:pic>
      <p:sp>
        <p:nvSpPr>
          <p:cNvPr id="4" name="Slide Number Placeholder 3"/>
          <p:cNvSpPr>
            <a:spLocks noGrp="1"/>
          </p:cNvSpPr>
          <p:nvPr>
            <p:ph type="sldNum" sz="quarter" idx="12"/>
          </p:nvPr>
        </p:nvSpPr>
        <p:spPr/>
        <p:txBody>
          <a:bodyPr/>
          <a:lstStyle/>
          <a:p>
            <a:pPr>
              <a:defRPr/>
            </a:pPr>
            <a:fld id="{A9076CA7-E463-48D6-BF84-8E148494E07B}" type="slidenum">
              <a:rPr lang="he-IL" smtClean="0"/>
              <a:pPr>
                <a:defRPr/>
              </a:pPr>
              <a:t>68</a:t>
            </a:fld>
            <a:endParaRPr lang="en-US"/>
          </a:p>
        </p:txBody>
      </p:sp>
      <p:sp>
        <p:nvSpPr>
          <p:cNvPr id="8" name="Content Placeholder 2"/>
          <p:cNvSpPr txBox="1">
            <a:spLocks/>
          </p:cNvSpPr>
          <p:nvPr/>
        </p:nvSpPr>
        <p:spPr>
          <a:xfrm>
            <a:off x="822959" y="2084825"/>
            <a:ext cx="7543801" cy="381484"/>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rtl="0" fontAlgn="auto"/>
            <a:endParaRPr lang="he-IL" dirty="0"/>
          </a:p>
        </p:txBody>
      </p:sp>
      <p:sp>
        <p:nvSpPr>
          <p:cNvPr id="9" name="תיבת טקסט 8">
            <a:extLst>
              <a:ext uri="{FF2B5EF4-FFF2-40B4-BE49-F238E27FC236}">
                <a16:creationId xmlns:a16="http://schemas.microsoft.com/office/drawing/2014/main" id="{6F16F1E7-E742-4F06-B854-F6658EAE714C}"/>
              </a:ext>
            </a:extLst>
          </p:cNvPr>
          <p:cNvSpPr txBox="1"/>
          <p:nvPr/>
        </p:nvSpPr>
        <p:spPr>
          <a:xfrm rot="20561367">
            <a:off x="2307749" y="3476232"/>
            <a:ext cx="4574219" cy="830997"/>
          </a:xfrm>
          <a:prstGeom prst="rect">
            <a:avLst/>
          </a:prstGeom>
          <a:solidFill>
            <a:schemeClr val="bg1"/>
          </a:solidFill>
        </p:spPr>
        <p:txBody>
          <a:bodyPr wrap="square" rtlCol="1">
            <a:spAutoFit/>
          </a:bodyPr>
          <a:lstStyle/>
          <a:p>
            <a:r>
              <a:rPr lang="he-IL" sz="4800" dirty="0">
                <a:solidFill>
                  <a:srgbClr val="FF0000"/>
                </a:solidFill>
              </a:rPr>
              <a:t>מה אתם חושבים?</a:t>
            </a:r>
          </a:p>
        </p:txBody>
      </p:sp>
    </p:spTree>
    <p:extLst>
      <p:ext uri="{BB962C8B-B14F-4D97-AF65-F5344CB8AC3E}">
        <p14:creationId xmlns:p14="http://schemas.microsoft.com/office/powerpoint/2010/main" val="407999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ppt_w</p:attrName>
                                        </p:attrNameLst>
                                      </p:cBhvr>
                                      <p:tavLst>
                                        <p:tav tm="0" fmla="#ppt_w*sin(2.5*pi*$)">
                                          <p:val>
                                            <p:fltVal val="0"/>
                                          </p:val>
                                        </p:tav>
                                        <p:tav tm="100000">
                                          <p:val>
                                            <p:fltVal val="1"/>
                                          </p:val>
                                        </p:tav>
                                      </p:tavLst>
                                    </p:anim>
                                    <p:anim calcmode="lin" valueType="num">
                                      <p:cBhvr>
                                        <p:cTn id="9"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a:t>
            </a:r>
          </a:p>
        </p:txBody>
      </p:sp>
      <p:sp>
        <p:nvSpPr>
          <p:cNvPr id="4" name="Slide Number Placeholder 3"/>
          <p:cNvSpPr>
            <a:spLocks noGrp="1"/>
          </p:cNvSpPr>
          <p:nvPr>
            <p:ph type="sldNum" sz="quarter" idx="12"/>
          </p:nvPr>
        </p:nvSpPr>
        <p:spPr/>
        <p:txBody>
          <a:bodyPr/>
          <a:lstStyle/>
          <a:p>
            <a:pPr>
              <a:defRPr/>
            </a:pPr>
            <a:fld id="{A9076CA7-E463-48D6-BF84-8E148494E07B}" type="slidenum">
              <a:rPr lang="he-IL" smtClean="0"/>
              <a:pPr>
                <a:defRPr/>
              </a:pPr>
              <a:t>69</a:t>
            </a:fld>
            <a:endParaRPr lang="en-US"/>
          </a:p>
        </p:txBody>
      </p:sp>
      <p:sp>
        <p:nvSpPr>
          <p:cNvPr id="8" name="Content Placeholder 2"/>
          <p:cNvSpPr txBox="1">
            <a:spLocks/>
          </p:cNvSpPr>
          <p:nvPr/>
        </p:nvSpPr>
        <p:spPr>
          <a:xfrm>
            <a:off x="822959" y="2084825"/>
            <a:ext cx="7543801" cy="381484"/>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rtl="0" fontAlgn="auto"/>
            <a:endParaRPr lang="he-IL" dirty="0"/>
          </a:p>
        </p:txBody>
      </p:sp>
      <p:pic>
        <p:nvPicPr>
          <p:cNvPr id="7" name="תמונה 6">
            <a:extLst>
              <a:ext uri="{FF2B5EF4-FFF2-40B4-BE49-F238E27FC236}">
                <a16:creationId xmlns:a16="http://schemas.microsoft.com/office/drawing/2014/main" id="{C9115B84-C659-4ACC-8344-843F815B63DF}"/>
              </a:ext>
            </a:extLst>
          </p:cNvPr>
          <p:cNvPicPr>
            <a:picLocks noChangeAspect="1"/>
          </p:cNvPicPr>
          <p:nvPr/>
        </p:nvPicPr>
        <p:blipFill>
          <a:blip r:embed="rId2"/>
          <a:stretch>
            <a:fillRect/>
          </a:stretch>
        </p:blipFill>
        <p:spPr>
          <a:xfrm>
            <a:off x="193830" y="1921124"/>
            <a:ext cx="8604525" cy="327401"/>
          </a:xfrm>
          <a:prstGeom prst="rect">
            <a:avLst/>
          </a:prstGeom>
        </p:spPr>
      </p:pic>
      <p:sp>
        <p:nvSpPr>
          <p:cNvPr id="9" name="תיבת טקסט 8">
            <a:extLst>
              <a:ext uri="{FF2B5EF4-FFF2-40B4-BE49-F238E27FC236}">
                <a16:creationId xmlns:a16="http://schemas.microsoft.com/office/drawing/2014/main" id="{77A39971-8CDF-490B-A6CE-DA803F99917B}"/>
              </a:ext>
            </a:extLst>
          </p:cNvPr>
          <p:cNvSpPr txBox="1"/>
          <p:nvPr/>
        </p:nvSpPr>
        <p:spPr>
          <a:xfrm>
            <a:off x="228037" y="2251097"/>
            <a:ext cx="8138723" cy="584775"/>
          </a:xfrm>
          <a:prstGeom prst="rect">
            <a:avLst/>
          </a:prstGeom>
          <a:noFill/>
        </p:spPr>
        <p:txBody>
          <a:bodyPr wrap="square" rtlCol="1">
            <a:spAutoFit/>
          </a:bodyPr>
          <a:lstStyle/>
          <a:p>
            <a:r>
              <a:rPr lang="he-IL" sz="1600" dirty="0"/>
              <a:t>לא נכון. המקלט יודע שאחרי </a:t>
            </a:r>
            <a:r>
              <a:rPr lang="en-US" sz="1600" dirty="0"/>
              <a:t>N</a:t>
            </a:r>
            <a:r>
              <a:rPr lang="he-IL" sz="1600" dirty="0"/>
              <a:t> סיביות הוא צריך לקבל שידור נוסף, והוא יכול לזהות אותו ע"י זיהוי השינוי בערך הקו. </a:t>
            </a:r>
          </a:p>
        </p:txBody>
      </p:sp>
      <p:pic>
        <p:nvPicPr>
          <p:cNvPr id="10" name="תמונה 9">
            <a:extLst>
              <a:ext uri="{FF2B5EF4-FFF2-40B4-BE49-F238E27FC236}">
                <a16:creationId xmlns:a16="http://schemas.microsoft.com/office/drawing/2014/main" id="{C6C99FE4-D606-4E6C-B1DC-75A474B93ACD}"/>
              </a:ext>
            </a:extLst>
          </p:cNvPr>
          <p:cNvPicPr>
            <a:picLocks noChangeAspect="1"/>
          </p:cNvPicPr>
          <p:nvPr/>
        </p:nvPicPr>
        <p:blipFill>
          <a:blip r:embed="rId3"/>
          <a:stretch>
            <a:fillRect/>
          </a:stretch>
        </p:blipFill>
        <p:spPr>
          <a:xfrm>
            <a:off x="193830" y="2932151"/>
            <a:ext cx="8487505" cy="646330"/>
          </a:xfrm>
          <a:prstGeom prst="rect">
            <a:avLst/>
          </a:prstGeom>
        </p:spPr>
      </p:pic>
      <p:sp>
        <p:nvSpPr>
          <p:cNvPr id="11" name="תיבת טקסט 10">
            <a:extLst>
              <a:ext uri="{FF2B5EF4-FFF2-40B4-BE49-F238E27FC236}">
                <a16:creationId xmlns:a16="http://schemas.microsoft.com/office/drawing/2014/main" id="{376F3C99-F51C-45A4-9508-8720DD662600}"/>
              </a:ext>
            </a:extLst>
          </p:cNvPr>
          <p:cNvSpPr txBox="1"/>
          <p:nvPr/>
        </p:nvSpPr>
        <p:spPr>
          <a:xfrm>
            <a:off x="270640" y="3578481"/>
            <a:ext cx="8138723" cy="830997"/>
          </a:xfrm>
          <a:prstGeom prst="rect">
            <a:avLst/>
          </a:prstGeom>
          <a:noFill/>
        </p:spPr>
        <p:txBody>
          <a:bodyPr wrap="square" rtlCol="1">
            <a:spAutoFit/>
          </a:bodyPr>
          <a:lstStyle/>
          <a:p>
            <a:r>
              <a:rPr lang="he-IL" sz="1600" dirty="0"/>
              <a:t>לא נכון. בשיטה הרגילה, במקרה בו מתרחשת תקלה בשידור סיבית היום המקלט יודע לזהות את המקרה. לעומת זאת, בשיטה החדשה אם הביט הרנדומלי שנבחר היה '1' אך הייתה שגיאה ונשלח '0', לא נוכל לזהות את המקרה. </a:t>
            </a:r>
          </a:p>
        </p:txBody>
      </p:sp>
      <p:pic>
        <p:nvPicPr>
          <p:cNvPr id="12" name="תמונה 11">
            <a:extLst>
              <a:ext uri="{FF2B5EF4-FFF2-40B4-BE49-F238E27FC236}">
                <a16:creationId xmlns:a16="http://schemas.microsoft.com/office/drawing/2014/main" id="{B7928F9C-4711-481B-8CAA-C08FD5FD4293}"/>
              </a:ext>
            </a:extLst>
          </p:cNvPr>
          <p:cNvPicPr>
            <a:picLocks noChangeAspect="1"/>
          </p:cNvPicPr>
          <p:nvPr/>
        </p:nvPicPr>
        <p:blipFill>
          <a:blip r:embed="rId4"/>
          <a:stretch>
            <a:fillRect/>
          </a:stretch>
        </p:blipFill>
        <p:spPr>
          <a:xfrm>
            <a:off x="655278" y="4454966"/>
            <a:ext cx="8029522" cy="579813"/>
          </a:xfrm>
          <a:prstGeom prst="rect">
            <a:avLst/>
          </a:prstGeom>
        </p:spPr>
      </p:pic>
      <p:sp>
        <p:nvSpPr>
          <p:cNvPr id="13" name="תיבת טקסט 12">
            <a:extLst>
              <a:ext uri="{FF2B5EF4-FFF2-40B4-BE49-F238E27FC236}">
                <a16:creationId xmlns:a16="http://schemas.microsoft.com/office/drawing/2014/main" id="{17BBAC11-3035-40E4-B0FC-21B9F3A1024D}"/>
              </a:ext>
            </a:extLst>
          </p:cNvPr>
          <p:cNvSpPr txBox="1"/>
          <p:nvPr/>
        </p:nvSpPr>
        <p:spPr>
          <a:xfrm>
            <a:off x="228035" y="5660392"/>
            <a:ext cx="8138723" cy="338554"/>
          </a:xfrm>
          <a:prstGeom prst="rect">
            <a:avLst/>
          </a:prstGeom>
          <a:noFill/>
        </p:spPr>
        <p:txBody>
          <a:bodyPr wrap="square" rtlCol="1">
            <a:spAutoFit/>
          </a:bodyPr>
          <a:lstStyle/>
          <a:p>
            <a:r>
              <a:rPr lang="he-IL" sz="1600" dirty="0"/>
              <a:t>לא נכון. האם אנחנו מדברים על זמנים שידור בכלל? </a:t>
            </a:r>
          </a:p>
        </p:txBody>
      </p:sp>
      <p:pic>
        <p:nvPicPr>
          <p:cNvPr id="14" name="תמונה 13">
            <a:extLst>
              <a:ext uri="{FF2B5EF4-FFF2-40B4-BE49-F238E27FC236}">
                <a16:creationId xmlns:a16="http://schemas.microsoft.com/office/drawing/2014/main" id="{DDB4326C-671A-4BE8-AFF7-8DF0588FD6EA}"/>
              </a:ext>
            </a:extLst>
          </p:cNvPr>
          <p:cNvPicPr>
            <a:picLocks noChangeAspect="1"/>
          </p:cNvPicPr>
          <p:nvPr/>
        </p:nvPicPr>
        <p:blipFill>
          <a:blip r:embed="rId5"/>
          <a:stretch>
            <a:fillRect/>
          </a:stretch>
        </p:blipFill>
        <p:spPr>
          <a:xfrm>
            <a:off x="738835" y="5334024"/>
            <a:ext cx="7942500" cy="379536"/>
          </a:xfrm>
          <a:prstGeom prst="rect">
            <a:avLst/>
          </a:prstGeom>
        </p:spPr>
      </p:pic>
      <p:sp>
        <p:nvSpPr>
          <p:cNvPr id="15" name="תיבת טקסט 14">
            <a:extLst>
              <a:ext uri="{FF2B5EF4-FFF2-40B4-BE49-F238E27FC236}">
                <a16:creationId xmlns:a16="http://schemas.microsoft.com/office/drawing/2014/main" id="{A42BE8B3-A0E7-47B9-92DB-FF8131221F09}"/>
              </a:ext>
            </a:extLst>
          </p:cNvPr>
          <p:cNvSpPr txBox="1"/>
          <p:nvPr/>
        </p:nvSpPr>
        <p:spPr>
          <a:xfrm>
            <a:off x="228036" y="5048549"/>
            <a:ext cx="8138723" cy="338554"/>
          </a:xfrm>
          <a:prstGeom prst="rect">
            <a:avLst/>
          </a:prstGeom>
          <a:noFill/>
        </p:spPr>
        <p:txBody>
          <a:bodyPr wrap="square" rtlCol="1">
            <a:spAutoFit/>
          </a:bodyPr>
          <a:lstStyle/>
          <a:p>
            <a:r>
              <a:rPr lang="he-IL" sz="1600" dirty="0"/>
              <a:t>לא נכון. ראו ג'</a:t>
            </a:r>
          </a:p>
        </p:txBody>
      </p:sp>
    </p:spTree>
    <p:extLst>
      <p:ext uri="{BB962C8B-B14F-4D97-AF65-F5344CB8AC3E}">
        <p14:creationId xmlns:p14="http://schemas.microsoft.com/office/powerpoint/2010/main" val="42744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3" name="Slide Number Placeholder 8"/>
          <p:cNvSpPr>
            <a:spLocks noGrp="1"/>
          </p:cNvSpPr>
          <p:nvPr>
            <p:ph type="sldNum" sz="quarter" idx="12"/>
          </p:nvPr>
        </p:nvSpPr>
        <p:spPr bwMode="auto">
          <a:noFill/>
          <a:ln>
            <a:miter lim="800000"/>
            <a:headEnd/>
            <a:tailEnd/>
          </a:ln>
        </p:spPr>
        <p:txBody>
          <a:bodyPr/>
          <a:lstStyle/>
          <a:p>
            <a:fld id="{D2FF7F36-9844-46A2-BC34-4CF04B0738A5}" type="slidenum">
              <a:rPr lang="he-IL" smtClean="0"/>
              <a:pPr/>
              <a:t>7</a:t>
            </a:fld>
            <a:endParaRPr lang="en-US"/>
          </a:p>
        </p:txBody>
      </p:sp>
      <p:sp>
        <p:nvSpPr>
          <p:cNvPr id="15370" name="Title 1"/>
          <p:cNvSpPr>
            <a:spLocks noGrp="1"/>
          </p:cNvSpPr>
          <p:nvPr>
            <p:ph type="title" idx="4294967295"/>
          </p:nvPr>
        </p:nvSpPr>
        <p:spPr>
          <a:xfrm>
            <a:off x="0" y="304800"/>
            <a:ext cx="8229600" cy="1143000"/>
          </a:xfrm>
        </p:spPr>
        <p:txBody>
          <a:bodyPr/>
          <a:lstStyle/>
          <a:p>
            <a:pPr algn="r" rtl="1" eaLnBrk="1" hangingPunct="1"/>
            <a:r>
              <a:rPr lang="he-IL" dirty="0"/>
              <a:t>מוטיבציה</a:t>
            </a:r>
            <a:endParaRPr lang="en-US" dirty="0"/>
          </a:p>
        </p:txBody>
      </p:sp>
      <p:pic>
        <p:nvPicPr>
          <p:cNvPr id="15371" name="Picture 2" descr="non-pipelined laundry"/>
          <p:cNvPicPr>
            <a:picLocks noChangeAspect="1" noChangeArrowheads="1"/>
          </p:cNvPicPr>
          <p:nvPr/>
        </p:nvPicPr>
        <p:blipFill>
          <a:blip r:embed="rId4" cstate="print"/>
          <a:srcRect/>
          <a:stretch>
            <a:fillRect/>
          </a:stretch>
        </p:blipFill>
        <p:spPr bwMode="auto">
          <a:xfrm>
            <a:off x="457200" y="1600200"/>
            <a:ext cx="4206875" cy="2936875"/>
          </a:xfrm>
          <a:prstGeom prst="rect">
            <a:avLst/>
          </a:prstGeom>
          <a:noFill/>
          <a:ln w="9525">
            <a:noFill/>
            <a:miter lim="800000"/>
            <a:headEnd/>
            <a:tailEnd/>
          </a:ln>
        </p:spPr>
      </p:pic>
      <p:cxnSp>
        <p:nvCxnSpPr>
          <p:cNvPr id="3" name="Straight Connector 2"/>
          <p:cNvCxnSpPr/>
          <p:nvPr/>
        </p:nvCxnSpPr>
        <p:spPr>
          <a:xfrm>
            <a:off x="4226355" y="2161635"/>
            <a:ext cx="0" cy="23754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73077" y="4537075"/>
            <a:ext cx="706555" cy="276999"/>
          </a:xfrm>
          <a:prstGeom prst="rect">
            <a:avLst/>
          </a:prstGeom>
          <a:noFill/>
        </p:spPr>
        <p:txBody>
          <a:bodyPr wrap="square" rtlCol="1">
            <a:spAutoFit/>
          </a:bodyPr>
          <a:lstStyle/>
          <a:p>
            <a:r>
              <a:rPr lang="en-US" sz="1200" b="1" dirty="0">
                <a:solidFill>
                  <a:srgbClr val="0070C0"/>
                </a:solidFill>
              </a:rPr>
              <a:t>T=360</a:t>
            </a:r>
            <a:endParaRPr lang="he-IL" sz="1200" b="1" dirty="0">
              <a:solidFill>
                <a:srgbClr val="0070C0"/>
              </a:solidFill>
            </a:endParaRPr>
          </a:p>
        </p:txBody>
      </p:sp>
      <p:graphicFrame>
        <p:nvGraphicFramePr>
          <p:cNvPr id="9" name="Object 5"/>
          <p:cNvGraphicFramePr>
            <a:graphicFrameLocks noChangeAspect="1"/>
          </p:cNvGraphicFramePr>
          <p:nvPr>
            <p:extLst>
              <p:ext uri="{D42A27DB-BD31-4B8C-83A1-F6EECF244321}">
                <p14:modId xmlns:p14="http://schemas.microsoft.com/office/powerpoint/2010/main" val="762698126"/>
              </p:ext>
            </p:extLst>
          </p:nvPr>
        </p:nvGraphicFramePr>
        <p:xfrm>
          <a:off x="577880" y="4934724"/>
          <a:ext cx="2155825" cy="522288"/>
        </p:xfrm>
        <a:graphic>
          <a:graphicData uri="http://schemas.openxmlformats.org/presentationml/2006/ole">
            <mc:AlternateContent xmlns:mc="http://schemas.openxmlformats.org/markup-compatibility/2006">
              <mc:Choice xmlns:v="urn:schemas-microsoft-com:vml" Requires="v">
                <p:oleObj spid="_x0000_s3074" name="Equation" r:id="rId5" imgW="838080" imgH="203040" progId="Equation.DSMT4">
                  <p:embed/>
                </p:oleObj>
              </mc:Choice>
              <mc:Fallback>
                <p:oleObj name="Equation" r:id="rId5" imgW="838080" imgH="203040" progId="Equation.DSMT4">
                  <p:embed/>
                  <p:pic>
                    <p:nvPicPr>
                      <p:cNvPr id="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880" y="4934724"/>
                        <a:ext cx="21558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7"/>
          <p:cNvGraphicFramePr>
            <a:graphicFrameLocks noChangeAspect="1"/>
          </p:cNvGraphicFramePr>
          <p:nvPr>
            <p:extLst>
              <p:ext uri="{D42A27DB-BD31-4B8C-83A1-F6EECF244321}">
                <p14:modId xmlns:p14="http://schemas.microsoft.com/office/powerpoint/2010/main" val="3560993851"/>
              </p:ext>
            </p:extLst>
          </p:nvPr>
        </p:nvGraphicFramePr>
        <p:xfrm>
          <a:off x="577880" y="5337969"/>
          <a:ext cx="2851150" cy="711200"/>
        </p:xfrm>
        <a:graphic>
          <a:graphicData uri="http://schemas.openxmlformats.org/presentationml/2006/ole">
            <mc:AlternateContent xmlns:mc="http://schemas.openxmlformats.org/markup-compatibility/2006">
              <mc:Choice xmlns:v="urn:schemas-microsoft-com:vml" Requires="v">
                <p:oleObj spid="_x0000_s3075" name="Equation" r:id="rId7" imgW="1574640" imgH="393480" progId="Equation.DSMT4">
                  <p:embed/>
                </p:oleObj>
              </mc:Choice>
              <mc:Fallback>
                <p:oleObj name="Equation" r:id="rId7" imgW="1574640" imgH="393480" progId="Equation.DSMT4">
                  <p:embed/>
                  <p:pic>
                    <p:nvPicPr>
                      <p:cNvPr id="1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880" y="5337969"/>
                        <a:ext cx="285115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1" name="Picture 4" descr="pipelined laundry"/>
          <p:cNvPicPr>
            <a:picLocks noChangeAspect="1" noChangeArrowheads="1"/>
          </p:cNvPicPr>
          <p:nvPr/>
        </p:nvPicPr>
        <p:blipFill>
          <a:blip r:embed="rId9" cstate="print"/>
          <a:srcRect/>
          <a:stretch>
            <a:fillRect/>
          </a:stretch>
        </p:blipFill>
        <p:spPr bwMode="auto">
          <a:xfrm>
            <a:off x="4495800" y="1600200"/>
            <a:ext cx="4206875" cy="2816225"/>
          </a:xfrm>
          <a:prstGeom prst="rect">
            <a:avLst/>
          </a:prstGeom>
          <a:noFill/>
          <a:ln w="9525">
            <a:noFill/>
            <a:miter lim="800000"/>
            <a:headEnd/>
            <a:tailEnd/>
          </a:ln>
        </p:spPr>
      </p:pic>
      <p:sp>
        <p:nvSpPr>
          <p:cNvPr id="12" name="Rectangle 11"/>
          <p:cNvSpPr/>
          <p:nvPr/>
        </p:nvSpPr>
        <p:spPr>
          <a:xfrm>
            <a:off x="5532125" y="2015216"/>
            <a:ext cx="1843440" cy="24012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4759150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 – </a:t>
            </a:r>
            <a:br>
              <a:rPr lang="en-US" dirty="0"/>
            </a:br>
            <a:r>
              <a:rPr lang="he-IL" dirty="0"/>
              <a:t>אביב תשעט מועד ב'</a:t>
            </a:r>
            <a:endParaRPr lang="en-US" dirty="0"/>
          </a:p>
        </p:txBody>
      </p:sp>
      <p:sp>
        <p:nvSpPr>
          <p:cNvPr id="4" name="Slide Number Placeholder 3"/>
          <p:cNvSpPr>
            <a:spLocks noGrp="1"/>
          </p:cNvSpPr>
          <p:nvPr>
            <p:ph type="sldNum" sz="quarter" idx="12"/>
          </p:nvPr>
        </p:nvSpPr>
        <p:spPr/>
        <p:txBody>
          <a:bodyPr/>
          <a:lstStyle/>
          <a:p>
            <a:pPr>
              <a:defRPr/>
            </a:pPr>
            <a:fld id="{A9076CA7-E463-48D6-BF84-8E148494E07B}" type="slidenum">
              <a:rPr lang="he-IL" smtClean="0"/>
              <a:pPr>
                <a:defRPr/>
              </a:pPr>
              <a:t>70</a:t>
            </a:fld>
            <a:endParaRPr lang="en-US"/>
          </a:p>
        </p:txBody>
      </p:sp>
      <p:sp>
        <p:nvSpPr>
          <p:cNvPr id="8" name="Content Placeholder 2"/>
          <p:cNvSpPr txBox="1">
            <a:spLocks/>
          </p:cNvSpPr>
          <p:nvPr/>
        </p:nvSpPr>
        <p:spPr>
          <a:xfrm>
            <a:off x="822959" y="2084825"/>
            <a:ext cx="7543801" cy="381484"/>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rtl="0" fontAlgn="auto"/>
            <a:endParaRPr lang="he-IL" dirty="0"/>
          </a:p>
        </p:txBody>
      </p:sp>
      <p:pic>
        <p:nvPicPr>
          <p:cNvPr id="7" name="תמונה 6">
            <a:extLst>
              <a:ext uri="{FF2B5EF4-FFF2-40B4-BE49-F238E27FC236}">
                <a16:creationId xmlns:a16="http://schemas.microsoft.com/office/drawing/2014/main" id="{42C7B910-20FA-4929-9647-F35F6D52E118}"/>
              </a:ext>
            </a:extLst>
          </p:cNvPr>
          <p:cNvPicPr>
            <a:picLocks noChangeAspect="1"/>
          </p:cNvPicPr>
          <p:nvPr/>
        </p:nvPicPr>
        <p:blipFill>
          <a:blip r:embed="rId2"/>
          <a:stretch>
            <a:fillRect/>
          </a:stretch>
        </p:blipFill>
        <p:spPr>
          <a:xfrm>
            <a:off x="78615" y="1933771"/>
            <a:ext cx="8840993" cy="3186869"/>
          </a:xfrm>
          <a:prstGeom prst="rect">
            <a:avLst/>
          </a:prstGeom>
        </p:spPr>
      </p:pic>
    </p:spTree>
    <p:extLst>
      <p:ext uri="{BB962C8B-B14F-4D97-AF65-F5344CB8AC3E}">
        <p14:creationId xmlns:p14="http://schemas.microsoft.com/office/powerpoint/2010/main" val="22401482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 – </a:t>
            </a:r>
            <a:br>
              <a:rPr lang="en-US" dirty="0"/>
            </a:br>
            <a:r>
              <a:rPr lang="he-IL" dirty="0"/>
              <a:t>אביב תשעט מועד ב'</a:t>
            </a:r>
            <a:endParaRPr lang="en-US" dirty="0"/>
          </a:p>
        </p:txBody>
      </p:sp>
      <p:sp>
        <p:nvSpPr>
          <p:cNvPr id="4" name="Slide Number Placeholder 3"/>
          <p:cNvSpPr>
            <a:spLocks noGrp="1"/>
          </p:cNvSpPr>
          <p:nvPr>
            <p:ph type="sldNum" sz="quarter" idx="12"/>
          </p:nvPr>
        </p:nvSpPr>
        <p:spPr/>
        <p:txBody>
          <a:bodyPr/>
          <a:lstStyle/>
          <a:p>
            <a:pPr>
              <a:defRPr/>
            </a:pPr>
            <a:fld id="{A9076CA7-E463-48D6-BF84-8E148494E07B}" type="slidenum">
              <a:rPr lang="he-IL" smtClean="0"/>
              <a:pPr>
                <a:defRPr/>
              </a:pPr>
              <a:t>71</a:t>
            </a:fld>
            <a:endParaRPr lang="en-US"/>
          </a:p>
        </p:txBody>
      </p:sp>
      <p:sp>
        <p:nvSpPr>
          <p:cNvPr id="8" name="Content Placeholder 2"/>
          <p:cNvSpPr txBox="1">
            <a:spLocks/>
          </p:cNvSpPr>
          <p:nvPr/>
        </p:nvSpPr>
        <p:spPr>
          <a:xfrm>
            <a:off x="822959" y="2084825"/>
            <a:ext cx="7543801" cy="381484"/>
          </a:xfrm>
          <a:prstGeom prst="rect">
            <a:avLst/>
          </a:prstGeom>
        </p:spPr>
        <p:txBody>
          <a:bodyPr vert="horz" lIns="0" tIns="45720" rIns="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rtl="0" fontAlgn="auto"/>
            <a:endParaRPr lang="he-IL" dirty="0"/>
          </a:p>
        </p:txBody>
      </p:sp>
      <p:pic>
        <p:nvPicPr>
          <p:cNvPr id="3" name="תמונה 2">
            <a:extLst>
              <a:ext uri="{FF2B5EF4-FFF2-40B4-BE49-F238E27FC236}">
                <a16:creationId xmlns:a16="http://schemas.microsoft.com/office/drawing/2014/main" id="{9611762B-D766-4944-951A-0E007FCE7725}"/>
              </a:ext>
            </a:extLst>
          </p:cNvPr>
          <p:cNvPicPr>
            <a:picLocks noChangeAspect="1"/>
          </p:cNvPicPr>
          <p:nvPr/>
        </p:nvPicPr>
        <p:blipFill>
          <a:blip r:embed="rId2"/>
          <a:stretch>
            <a:fillRect/>
          </a:stretch>
        </p:blipFill>
        <p:spPr>
          <a:xfrm>
            <a:off x="5071265" y="356600"/>
            <a:ext cx="3856420" cy="1078832"/>
          </a:xfrm>
          <a:prstGeom prst="rect">
            <a:avLst/>
          </a:prstGeom>
        </p:spPr>
      </p:pic>
      <p:sp>
        <p:nvSpPr>
          <p:cNvPr id="5" name="תיבת טקסט 4">
            <a:extLst>
              <a:ext uri="{FF2B5EF4-FFF2-40B4-BE49-F238E27FC236}">
                <a16:creationId xmlns:a16="http://schemas.microsoft.com/office/drawing/2014/main" id="{7F63A5B3-E892-46AA-8D2B-CB3163964264}"/>
              </a:ext>
            </a:extLst>
          </p:cNvPr>
          <p:cNvSpPr txBox="1"/>
          <p:nvPr/>
        </p:nvSpPr>
        <p:spPr>
          <a:xfrm>
            <a:off x="822959" y="1847403"/>
            <a:ext cx="7743161" cy="646331"/>
          </a:xfrm>
          <a:prstGeom prst="rect">
            <a:avLst/>
          </a:prstGeom>
          <a:noFill/>
        </p:spPr>
        <p:txBody>
          <a:bodyPr wrap="square" rtlCol="1">
            <a:spAutoFit/>
          </a:bodyPr>
          <a:lstStyle/>
          <a:p>
            <a:r>
              <a:rPr lang="he-IL" dirty="0"/>
              <a:t>כל מילה היא בגודל 32 ביט. כמה פעמים נצטרך לשדר באמצעות פרוטוקול </a:t>
            </a:r>
            <a:r>
              <a:rPr lang="en-US" dirty="0"/>
              <a:t>UART</a:t>
            </a:r>
            <a:r>
              <a:rPr lang="he-IL" dirty="0"/>
              <a:t> על מנת לשדר מילה שלמה?</a:t>
            </a:r>
          </a:p>
        </p:txBody>
      </p:sp>
      <p:sp>
        <p:nvSpPr>
          <p:cNvPr id="9" name="תיבת טקסט 8">
            <a:extLst>
              <a:ext uri="{FF2B5EF4-FFF2-40B4-BE49-F238E27FC236}">
                <a16:creationId xmlns:a16="http://schemas.microsoft.com/office/drawing/2014/main" id="{75FF3BCD-F787-4AD6-8C16-AE7832D6C6CD}"/>
              </a:ext>
            </a:extLst>
          </p:cNvPr>
          <p:cNvSpPr txBox="1"/>
          <p:nvPr/>
        </p:nvSpPr>
        <p:spPr>
          <a:xfrm>
            <a:off x="822959" y="2546490"/>
            <a:ext cx="7743161" cy="369332"/>
          </a:xfrm>
          <a:prstGeom prst="rect">
            <a:avLst/>
          </a:prstGeom>
          <a:noFill/>
        </p:spPr>
        <p:txBody>
          <a:bodyPr wrap="square" rtlCol="1">
            <a:spAutoFit/>
          </a:bodyPr>
          <a:lstStyle/>
          <a:p>
            <a:r>
              <a:rPr lang="he-IL" dirty="0">
                <a:solidFill>
                  <a:srgbClr val="FF0000"/>
                </a:solidFill>
              </a:rPr>
              <a:t>4 פעמים, כי בכל שידור נוכל לשדר רק 8 סיביות.</a:t>
            </a:r>
          </a:p>
        </p:txBody>
      </p:sp>
      <p:sp>
        <p:nvSpPr>
          <p:cNvPr id="10" name="תיבת טקסט 9">
            <a:extLst>
              <a:ext uri="{FF2B5EF4-FFF2-40B4-BE49-F238E27FC236}">
                <a16:creationId xmlns:a16="http://schemas.microsoft.com/office/drawing/2014/main" id="{42D0798A-A63B-44D1-820D-2C2F66A23407}"/>
              </a:ext>
            </a:extLst>
          </p:cNvPr>
          <p:cNvSpPr txBox="1"/>
          <p:nvPr/>
        </p:nvSpPr>
        <p:spPr>
          <a:xfrm>
            <a:off x="822958" y="2968578"/>
            <a:ext cx="7743161" cy="369332"/>
          </a:xfrm>
          <a:prstGeom prst="rect">
            <a:avLst/>
          </a:prstGeom>
          <a:noFill/>
        </p:spPr>
        <p:txBody>
          <a:bodyPr wrap="square" rtlCol="1">
            <a:spAutoFit/>
          </a:bodyPr>
          <a:lstStyle/>
          <a:p>
            <a:r>
              <a:rPr lang="he-IL" dirty="0"/>
              <a:t>כמה ביטים נצטרך לשדר סה"כ?</a:t>
            </a:r>
            <a:r>
              <a:rPr lang="en-US" dirty="0"/>
              <a:t> </a:t>
            </a:r>
            <a:endParaRPr lang="he-IL" dirty="0"/>
          </a:p>
        </p:txBody>
      </p:sp>
      <p:sp>
        <p:nvSpPr>
          <p:cNvPr id="11" name="תיבת טקסט 10">
            <a:extLst>
              <a:ext uri="{FF2B5EF4-FFF2-40B4-BE49-F238E27FC236}">
                <a16:creationId xmlns:a16="http://schemas.microsoft.com/office/drawing/2014/main" id="{A96E75FB-47D9-4600-831A-2A3D9050EB10}"/>
              </a:ext>
            </a:extLst>
          </p:cNvPr>
          <p:cNvSpPr txBox="1"/>
          <p:nvPr/>
        </p:nvSpPr>
        <p:spPr>
          <a:xfrm>
            <a:off x="856902" y="3390666"/>
            <a:ext cx="7743161" cy="369332"/>
          </a:xfrm>
          <a:prstGeom prst="rect">
            <a:avLst/>
          </a:prstGeom>
          <a:noFill/>
        </p:spPr>
        <p:txBody>
          <a:bodyPr wrap="square" rtlCol="1">
            <a:spAutoFit/>
          </a:bodyPr>
          <a:lstStyle/>
          <a:p>
            <a:r>
              <a:rPr lang="he-IL" dirty="0">
                <a:solidFill>
                  <a:srgbClr val="FF0000"/>
                </a:solidFill>
              </a:rPr>
              <a:t>40 ביטים. בכל שידור 8 סיביות מידע, סיבית התחלה, וסיבית סיום.</a:t>
            </a:r>
          </a:p>
        </p:txBody>
      </p:sp>
      <p:sp>
        <p:nvSpPr>
          <p:cNvPr id="12" name="תיבת טקסט 11">
            <a:extLst>
              <a:ext uri="{FF2B5EF4-FFF2-40B4-BE49-F238E27FC236}">
                <a16:creationId xmlns:a16="http://schemas.microsoft.com/office/drawing/2014/main" id="{A36C6170-2D21-464C-B13A-E8D930BCE868}"/>
              </a:ext>
            </a:extLst>
          </p:cNvPr>
          <p:cNvSpPr txBox="1"/>
          <p:nvPr/>
        </p:nvSpPr>
        <p:spPr>
          <a:xfrm>
            <a:off x="5916175" y="3777707"/>
            <a:ext cx="2649943" cy="369332"/>
          </a:xfrm>
          <a:prstGeom prst="rect">
            <a:avLst/>
          </a:prstGeom>
          <a:noFill/>
        </p:spPr>
        <p:txBody>
          <a:bodyPr wrap="square" rtlCol="1">
            <a:spAutoFit/>
          </a:bodyPr>
          <a:lstStyle/>
          <a:p>
            <a:r>
              <a:rPr lang="he-IL" dirty="0"/>
              <a:t>מהו קצב שליחת כל מילה? </a:t>
            </a:r>
          </a:p>
        </p:txBody>
      </p:sp>
      <mc:AlternateContent xmlns:mc="http://schemas.openxmlformats.org/markup-compatibility/2006">
        <mc:Choice xmlns:a14="http://schemas.microsoft.com/office/drawing/2010/main" Requires="a14">
          <p:sp>
            <p:nvSpPr>
              <p:cNvPr id="13" name="תיבת טקסט 12">
                <a:extLst>
                  <a:ext uri="{FF2B5EF4-FFF2-40B4-BE49-F238E27FC236}">
                    <a16:creationId xmlns:a16="http://schemas.microsoft.com/office/drawing/2014/main" id="{9099C06E-0BF0-4CE1-9CBC-C8B304C6F650}"/>
                  </a:ext>
                </a:extLst>
              </p:cNvPr>
              <p:cNvSpPr txBox="1"/>
              <p:nvPr/>
            </p:nvSpPr>
            <p:spPr>
              <a:xfrm>
                <a:off x="5839365" y="4166077"/>
                <a:ext cx="2760698" cy="708720"/>
              </a:xfrm>
              <a:prstGeom prst="rect">
                <a:avLst/>
              </a:prstGeom>
              <a:noFill/>
            </p:spPr>
            <p:txBody>
              <a:bodyPr wrap="square" rtlCol="1">
                <a:spAutoFit/>
              </a:bodyPr>
              <a:lstStyle/>
              <a:p>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𝑤𝑜𝑟𝑑</m:t>
                          </m:r>
                        </m:sub>
                      </m:sSub>
                      <m:r>
                        <a:rPr lang="en-US" b="0" i="1" smtClean="0">
                          <a:solidFill>
                            <a:srgbClr val="FF0000"/>
                          </a:solidFill>
                          <a:latin typeface="Cambria Math" panose="02040503050406030204" pitchFamily="18" charset="0"/>
                        </a:rPr>
                        <m:t>=</m:t>
                      </m:r>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1</m:t>
                          </m:r>
                        </m:num>
                        <m:den>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40</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𝑏𝑖𝑡</m:t>
                              </m:r>
                            </m:sub>
                          </m:sSub>
                        </m:den>
                      </m:f>
                      <m:d>
                        <m:dPr>
                          <m:begChr m:val="["/>
                          <m:endChr m:val="]"/>
                          <m:ctrlPr>
                            <a:rPr lang="en-US" b="0" i="1" smtClean="0">
                              <a:solidFill>
                                <a:srgbClr val="FF0000"/>
                              </a:solidFill>
                              <a:latin typeface="Cambria Math" panose="02040503050406030204" pitchFamily="18" charset="0"/>
                            </a:rPr>
                          </m:ctrlPr>
                        </m:dPr>
                        <m:e>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𝑤𝑜𝑟𝑑𝑠</m:t>
                              </m:r>
                            </m:num>
                            <m:den>
                              <m:r>
                                <a:rPr lang="en-US" b="0" i="1" smtClean="0">
                                  <a:solidFill>
                                    <a:srgbClr val="FF0000"/>
                                  </a:solidFill>
                                  <a:latin typeface="Cambria Math" panose="02040503050406030204" pitchFamily="18" charset="0"/>
                                </a:rPr>
                                <m:t>𝑠𝑒𝑐𝑜𝑛𝑑</m:t>
                              </m:r>
                            </m:den>
                          </m:f>
                        </m:e>
                      </m:d>
                    </m:oMath>
                  </m:oMathPara>
                </a14:m>
                <a:endParaRPr lang="he-IL" dirty="0">
                  <a:solidFill>
                    <a:srgbClr val="FF0000"/>
                  </a:solidFill>
                </a:endParaRPr>
              </a:p>
            </p:txBody>
          </p:sp>
        </mc:Choice>
        <mc:Fallback>
          <p:sp>
            <p:nvSpPr>
              <p:cNvPr id="13" name="תיבת טקסט 12">
                <a:extLst>
                  <a:ext uri="{FF2B5EF4-FFF2-40B4-BE49-F238E27FC236}">
                    <a16:creationId xmlns:a16="http://schemas.microsoft.com/office/drawing/2014/main" id="{9099C06E-0BF0-4CE1-9CBC-C8B304C6F650}"/>
                  </a:ext>
                </a:extLst>
              </p:cNvPr>
              <p:cNvSpPr txBox="1">
                <a:spLocks noRot="1" noChangeAspect="1" noMove="1" noResize="1" noEditPoints="1" noAdjustHandles="1" noChangeArrowheads="1" noChangeShapeType="1" noTextEdit="1"/>
              </p:cNvSpPr>
              <p:nvPr/>
            </p:nvSpPr>
            <p:spPr>
              <a:xfrm>
                <a:off x="5839365" y="4166077"/>
                <a:ext cx="2760698" cy="708720"/>
              </a:xfrm>
              <a:prstGeom prst="rect">
                <a:avLst/>
              </a:prstGeom>
              <a:blipFill>
                <a:blip r:embed="rId3"/>
                <a:stretch>
                  <a:fillRect/>
                </a:stretch>
              </a:blipFill>
            </p:spPr>
            <p:txBody>
              <a:bodyPr/>
              <a:lstStyle/>
              <a:p>
                <a:r>
                  <a:rPr lang="he-IL">
                    <a:noFill/>
                  </a:rPr>
                  <a:t> </a:t>
                </a:r>
              </a:p>
            </p:txBody>
          </p:sp>
        </mc:Fallback>
      </mc:AlternateContent>
      <p:sp>
        <p:nvSpPr>
          <p:cNvPr id="14" name="תיבת טקסט 13">
            <a:extLst>
              <a:ext uri="{FF2B5EF4-FFF2-40B4-BE49-F238E27FC236}">
                <a16:creationId xmlns:a16="http://schemas.microsoft.com/office/drawing/2014/main" id="{A6B201D1-C194-4E0E-8E1A-9071AA296BFA}"/>
              </a:ext>
            </a:extLst>
          </p:cNvPr>
          <p:cNvSpPr txBox="1"/>
          <p:nvPr/>
        </p:nvSpPr>
        <p:spPr>
          <a:xfrm>
            <a:off x="2044595" y="3777707"/>
            <a:ext cx="2649943" cy="369332"/>
          </a:xfrm>
          <a:prstGeom prst="rect">
            <a:avLst/>
          </a:prstGeom>
          <a:noFill/>
        </p:spPr>
        <p:txBody>
          <a:bodyPr wrap="square" rtlCol="1">
            <a:spAutoFit/>
          </a:bodyPr>
          <a:lstStyle/>
          <a:p>
            <a:r>
              <a:rPr lang="he-IL" dirty="0"/>
              <a:t>ומצד שני לפי הנתון:</a:t>
            </a:r>
          </a:p>
        </p:txBody>
      </p:sp>
      <mc:AlternateContent xmlns:mc="http://schemas.openxmlformats.org/markup-compatibility/2006">
        <mc:Choice xmlns:a14="http://schemas.microsoft.com/office/drawing/2010/main" Requires="a14">
          <p:sp>
            <p:nvSpPr>
              <p:cNvPr id="15" name="תיבת טקסט 14">
                <a:extLst>
                  <a:ext uri="{FF2B5EF4-FFF2-40B4-BE49-F238E27FC236}">
                    <a16:creationId xmlns:a16="http://schemas.microsoft.com/office/drawing/2014/main" id="{165780C0-4992-4FAF-8236-9D1805A0229A}"/>
                  </a:ext>
                </a:extLst>
              </p:cNvPr>
              <p:cNvSpPr txBox="1"/>
              <p:nvPr/>
            </p:nvSpPr>
            <p:spPr>
              <a:xfrm>
                <a:off x="2310567" y="4166077"/>
                <a:ext cx="2760698" cy="708720"/>
              </a:xfrm>
              <a:prstGeom prst="rect">
                <a:avLst/>
              </a:prstGeom>
              <a:noFill/>
            </p:spPr>
            <p:txBody>
              <a:bodyPr wrap="square" rtlCol="1">
                <a:spAutoFit/>
              </a:bodyPr>
              <a:lstStyle/>
              <a:p>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𝑤𝑜𝑟𝑑</m:t>
                          </m:r>
                        </m:sub>
                      </m:sSub>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1000</m:t>
                      </m:r>
                      <m:d>
                        <m:dPr>
                          <m:begChr m:val="["/>
                          <m:endChr m:val="]"/>
                          <m:ctrlPr>
                            <a:rPr lang="en-US" b="0" i="1" smtClean="0">
                              <a:solidFill>
                                <a:srgbClr val="FF0000"/>
                              </a:solidFill>
                              <a:latin typeface="Cambria Math" panose="02040503050406030204" pitchFamily="18" charset="0"/>
                            </a:rPr>
                          </m:ctrlPr>
                        </m:dPr>
                        <m:e>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𝑤𝑜𝑟𝑑𝑠</m:t>
                              </m:r>
                            </m:num>
                            <m:den>
                              <m:r>
                                <a:rPr lang="en-US" b="0" i="1" smtClean="0">
                                  <a:solidFill>
                                    <a:srgbClr val="FF0000"/>
                                  </a:solidFill>
                                  <a:latin typeface="Cambria Math" panose="02040503050406030204" pitchFamily="18" charset="0"/>
                                </a:rPr>
                                <m:t>𝑠𝑒𝑐𝑜𝑛𝑑</m:t>
                              </m:r>
                            </m:den>
                          </m:f>
                        </m:e>
                      </m:d>
                    </m:oMath>
                  </m:oMathPara>
                </a14:m>
                <a:endParaRPr lang="he-IL" dirty="0">
                  <a:solidFill>
                    <a:srgbClr val="FF0000"/>
                  </a:solidFill>
                </a:endParaRPr>
              </a:p>
            </p:txBody>
          </p:sp>
        </mc:Choice>
        <mc:Fallback>
          <p:sp>
            <p:nvSpPr>
              <p:cNvPr id="15" name="תיבת טקסט 14">
                <a:extLst>
                  <a:ext uri="{FF2B5EF4-FFF2-40B4-BE49-F238E27FC236}">
                    <a16:creationId xmlns:a16="http://schemas.microsoft.com/office/drawing/2014/main" id="{165780C0-4992-4FAF-8236-9D1805A0229A}"/>
                  </a:ext>
                </a:extLst>
              </p:cNvPr>
              <p:cNvSpPr txBox="1">
                <a:spLocks noRot="1" noChangeAspect="1" noMove="1" noResize="1" noEditPoints="1" noAdjustHandles="1" noChangeArrowheads="1" noChangeShapeType="1" noTextEdit="1"/>
              </p:cNvSpPr>
              <p:nvPr/>
            </p:nvSpPr>
            <p:spPr>
              <a:xfrm>
                <a:off x="2310567" y="4166077"/>
                <a:ext cx="2760698" cy="708720"/>
              </a:xfrm>
              <a:prstGeom prst="rect">
                <a:avLst/>
              </a:prstGeom>
              <a:blipFill>
                <a:blip r:embed="rId4"/>
                <a:stretch>
                  <a:fillRect/>
                </a:stretch>
              </a:blipFill>
            </p:spPr>
            <p:txBody>
              <a:bodyPr/>
              <a:lstStyle/>
              <a:p>
                <a:r>
                  <a:rPr lang="he-IL">
                    <a:noFill/>
                  </a:rPr>
                  <a:t> </a:t>
                </a:r>
              </a:p>
            </p:txBody>
          </p:sp>
        </mc:Fallback>
      </mc:AlternateContent>
      <p:sp>
        <p:nvSpPr>
          <p:cNvPr id="16" name="תיבת טקסט 15">
            <a:extLst>
              <a:ext uri="{FF2B5EF4-FFF2-40B4-BE49-F238E27FC236}">
                <a16:creationId xmlns:a16="http://schemas.microsoft.com/office/drawing/2014/main" id="{A9B0A559-BA90-4FEF-B1DA-2FA1B783C587}"/>
              </a:ext>
            </a:extLst>
          </p:cNvPr>
          <p:cNvSpPr txBox="1"/>
          <p:nvPr/>
        </p:nvSpPr>
        <p:spPr>
          <a:xfrm>
            <a:off x="5950120" y="4902573"/>
            <a:ext cx="2649943" cy="369332"/>
          </a:xfrm>
          <a:prstGeom prst="rect">
            <a:avLst/>
          </a:prstGeom>
          <a:noFill/>
        </p:spPr>
        <p:txBody>
          <a:bodyPr wrap="square" rtlCol="1">
            <a:spAutoFit/>
          </a:bodyPr>
          <a:lstStyle/>
          <a:p>
            <a:r>
              <a:rPr lang="he-IL" dirty="0"/>
              <a:t>נשווה ונקבל:</a:t>
            </a:r>
          </a:p>
        </p:txBody>
      </p:sp>
      <mc:AlternateContent xmlns:mc="http://schemas.openxmlformats.org/markup-compatibility/2006">
        <mc:Choice xmlns:a14="http://schemas.microsoft.com/office/drawing/2010/main" Requires="a14">
          <p:sp>
            <p:nvSpPr>
              <p:cNvPr id="17" name="תיבת טקסט 16">
                <a:extLst>
                  <a:ext uri="{FF2B5EF4-FFF2-40B4-BE49-F238E27FC236}">
                    <a16:creationId xmlns:a16="http://schemas.microsoft.com/office/drawing/2014/main" id="{74EEC9CA-A5E8-47F3-AEDB-9E70270E035C}"/>
                  </a:ext>
                </a:extLst>
              </p:cNvPr>
              <p:cNvSpPr txBox="1"/>
              <p:nvPr/>
            </p:nvSpPr>
            <p:spPr>
              <a:xfrm>
                <a:off x="501069" y="5280876"/>
                <a:ext cx="6644065" cy="659604"/>
              </a:xfrm>
              <a:prstGeom prst="rect">
                <a:avLst/>
              </a:prstGeom>
              <a:noFill/>
            </p:spPr>
            <p:txBody>
              <a:bodyPr wrap="square" rtlCol="1">
                <a:spAutoFit/>
              </a:bodyPr>
              <a:lstStyle/>
              <a:p>
                <a14:m>
                  <m:oMathPara xmlns:m="http://schemas.openxmlformats.org/officeDocument/2006/math">
                    <m:oMathParaPr>
                      <m:jc m:val="centerGroup"/>
                    </m:oMathParaPr>
                    <m:oMath xmlns:m="http://schemas.openxmlformats.org/officeDocument/2006/math">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1</m:t>
                          </m:r>
                        </m:num>
                        <m:den>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40</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𝑏𝑖𝑡</m:t>
                              </m:r>
                            </m:sub>
                          </m:sSub>
                        </m:den>
                      </m:f>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1000</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𝑏𝑖𝑡</m:t>
                          </m:r>
                        </m:sub>
                      </m:sSub>
                      <m:r>
                        <a:rPr lang="en-US" b="0" i="1" smtClean="0">
                          <a:solidFill>
                            <a:srgbClr val="FF0000"/>
                          </a:solidFill>
                          <a:latin typeface="Cambria Math" panose="02040503050406030204" pitchFamily="18" charset="0"/>
                        </a:rPr>
                        <m:t>=</m:t>
                      </m:r>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1</m:t>
                          </m:r>
                        </m:num>
                        <m:den>
                          <m:r>
                            <a:rPr lang="en-US" b="0" i="1" smtClean="0">
                              <a:solidFill>
                                <a:srgbClr val="FF0000"/>
                              </a:solidFill>
                              <a:latin typeface="Cambria Math" panose="02040503050406030204" pitchFamily="18" charset="0"/>
                            </a:rPr>
                            <m:t>40</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1000</m:t>
                          </m:r>
                        </m:den>
                      </m:f>
                      <m:r>
                        <a:rPr lang="en-US" b="0" i="1" smtClean="0">
                          <a:solidFill>
                            <a:srgbClr val="FF0000"/>
                          </a:solidFill>
                          <a:latin typeface="Cambria Math" panose="02040503050406030204" pitchFamily="18" charset="0"/>
                        </a:rPr>
                        <m:t>=</m:t>
                      </m:r>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1</m:t>
                          </m:r>
                          <m:r>
                            <a:rPr lang="en-US" b="0" i="1" smtClean="0">
                              <a:solidFill>
                                <a:srgbClr val="FF0000"/>
                              </a:solidFill>
                              <a:latin typeface="Cambria Math" panose="02040503050406030204" pitchFamily="18" charset="0"/>
                            </a:rPr>
                            <m:t>𝑚</m:t>
                          </m:r>
                        </m:num>
                        <m:den>
                          <m:r>
                            <a:rPr lang="en-US" b="0" i="1" smtClean="0">
                              <a:solidFill>
                                <a:srgbClr val="FF0000"/>
                              </a:solidFill>
                              <a:latin typeface="Cambria Math" panose="02040503050406030204" pitchFamily="18" charset="0"/>
                            </a:rPr>
                            <m:t>40</m:t>
                          </m:r>
                        </m:den>
                      </m:f>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25</m:t>
                      </m:r>
                      <m:r>
                        <a:rPr lang="en-US" b="0" i="1" smtClean="0">
                          <a:solidFill>
                            <a:srgbClr val="FF0000"/>
                          </a:solidFill>
                          <a:latin typeface="Cambria Math" panose="02040503050406030204" pitchFamily="18" charset="0"/>
                        </a:rPr>
                        <m:t>𝜇</m:t>
                      </m:r>
                      <m:r>
                        <a:rPr lang="en-US" b="0" i="1" smtClean="0">
                          <a:solidFill>
                            <a:srgbClr val="FF0000"/>
                          </a:solidFill>
                          <a:latin typeface="Cambria Math" panose="02040503050406030204" pitchFamily="18" charset="0"/>
                        </a:rPr>
                        <m:t>𝑆𝑒𝑐</m:t>
                      </m:r>
                      <m:r>
                        <a:rPr lang="en-US" b="0" i="1" smtClean="0">
                          <a:solidFill>
                            <a:srgbClr val="FF0000"/>
                          </a:solidFill>
                          <a:latin typeface="Cambria Math" panose="02040503050406030204" pitchFamily="18" charset="0"/>
                        </a:rPr>
                        <m:t> </m:t>
                      </m:r>
                    </m:oMath>
                  </m:oMathPara>
                </a14:m>
                <a:endParaRPr lang="he-IL" dirty="0">
                  <a:solidFill>
                    <a:srgbClr val="FF0000"/>
                  </a:solidFill>
                </a:endParaRPr>
              </a:p>
            </p:txBody>
          </p:sp>
        </mc:Choice>
        <mc:Fallback>
          <p:sp>
            <p:nvSpPr>
              <p:cNvPr id="17" name="תיבת טקסט 16">
                <a:extLst>
                  <a:ext uri="{FF2B5EF4-FFF2-40B4-BE49-F238E27FC236}">
                    <a16:creationId xmlns:a16="http://schemas.microsoft.com/office/drawing/2014/main" id="{74EEC9CA-A5E8-47F3-AEDB-9E70270E035C}"/>
                  </a:ext>
                </a:extLst>
              </p:cNvPr>
              <p:cNvSpPr txBox="1">
                <a:spLocks noRot="1" noChangeAspect="1" noMove="1" noResize="1" noEditPoints="1" noAdjustHandles="1" noChangeArrowheads="1" noChangeShapeType="1" noTextEdit="1"/>
              </p:cNvSpPr>
              <p:nvPr/>
            </p:nvSpPr>
            <p:spPr>
              <a:xfrm>
                <a:off x="501069" y="5280876"/>
                <a:ext cx="6644065" cy="659604"/>
              </a:xfrm>
              <a:prstGeom prst="rect">
                <a:avLst/>
              </a:prstGeom>
              <a:blipFill>
                <a:blip r:embed="rId5"/>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125159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P spid="12" grpId="0"/>
      <p:bldP spid="13" grpId="0"/>
      <p:bldP spid="14" grpId="0"/>
      <p:bldP spid="15"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3" name="Slide Number Placeholder 8"/>
          <p:cNvSpPr>
            <a:spLocks noGrp="1"/>
          </p:cNvSpPr>
          <p:nvPr>
            <p:ph type="sldNum" sz="quarter" idx="12"/>
          </p:nvPr>
        </p:nvSpPr>
        <p:spPr bwMode="auto">
          <a:noFill/>
          <a:ln>
            <a:miter lim="800000"/>
            <a:headEnd/>
            <a:tailEnd/>
          </a:ln>
        </p:spPr>
        <p:txBody>
          <a:bodyPr/>
          <a:lstStyle/>
          <a:p>
            <a:fld id="{D2FF7F36-9844-46A2-BC34-4CF04B0738A5}" type="slidenum">
              <a:rPr lang="he-IL" smtClean="0"/>
              <a:pPr/>
              <a:t>8</a:t>
            </a:fld>
            <a:endParaRPr lang="en-US"/>
          </a:p>
        </p:txBody>
      </p:sp>
      <p:sp>
        <p:nvSpPr>
          <p:cNvPr id="15370" name="Title 1"/>
          <p:cNvSpPr>
            <a:spLocks noGrp="1"/>
          </p:cNvSpPr>
          <p:nvPr>
            <p:ph type="title" idx="4294967295"/>
          </p:nvPr>
        </p:nvSpPr>
        <p:spPr>
          <a:xfrm>
            <a:off x="0" y="304800"/>
            <a:ext cx="8229600" cy="1143000"/>
          </a:xfrm>
        </p:spPr>
        <p:txBody>
          <a:bodyPr/>
          <a:lstStyle/>
          <a:p>
            <a:pPr algn="r" rtl="1" eaLnBrk="1" hangingPunct="1"/>
            <a:r>
              <a:rPr lang="he-IL" dirty="0"/>
              <a:t>מוטיבציה</a:t>
            </a:r>
            <a:endParaRPr lang="en-US" dirty="0"/>
          </a:p>
        </p:txBody>
      </p:sp>
      <p:pic>
        <p:nvPicPr>
          <p:cNvPr id="15371" name="Picture 2" descr="non-pipelined laundry"/>
          <p:cNvPicPr>
            <a:picLocks noChangeAspect="1" noChangeArrowheads="1"/>
          </p:cNvPicPr>
          <p:nvPr/>
        </p:nvPicPr>
        <p:blipFill>
          <a:blip r:embed="rId4" cstate="print"/>
          <a:srcRect/>
          <a:stretch>
            <a:fillRect/>
          </a:stretch>
        </p:blipFill>
        <p:spPr bwMode="auto">
          <a:xfrm>
            <a:off x="457200" y="1600200"/>
            <a:ext cx="4206875" cy="2936875"/>
          </a:xfrm>
          <a:prstGeom prst="rect">
            <a:avLst/>
          </a:prstGeom>
          <a:noFill/>
          <a:ln w="9525">
            <a:noFill/>
            <a:miter lim="800000"/>
            <a:headEnd/>
            <a:tailEnd/>
          </a:ln>
        </p:spPr>
      </p:pic>
      <p:cxnSp>
        <p:nvCxnSpPr>
          <p:cNvPr id="3" name="Straight Connector 2"/>
          <p:cNvCxnSpPr/>
          <p:nvPr/>
        </p:nvCxnSpPr>
        <p:spPr>
          <a:xfrm>
            <a:off x="4226355" y="2161635"/>
            <a:ext cx="0" cy="23754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73077" y="4537075"/>
            <a:ext cx="706555" cy="276999"/>
          </a:xfrm>
          <a:prstGeom prst="rect">
            <a:avLst/>
          </a:prstGeom>
          <a:noFill/>
        </p:spPr>
        <p:txBody>
          <a:bodyPr wrap="square" rtlCol="1">
            <a:spAutoFit/>
          </a:bodyPr>
          <a:lstStyle/>
          <a:p>
            <a:r>
              <a:rPr lang="en-US" sz="1200" b="1" dirty="0">
                <a:solidFill>
                  <a:srgbClr val="0070C0"/>
                </a:solidFill>
              </a:rPr>
              <a:t>T=360</a:t>
            </a:r>
            <a:endParaRPr lang="he-IL" sz="1200" b="1" dirty="0">
              <a:solidFill>
                <a:srgbClr val="0070C0"/>
              </a:solidFill>
            </a:endParaRPr>
          </a:p>
        </p:txBody>
      </p:sp>
      <p:graphicFrame>
        <p:nvGraphicFramePr>
          <p:cNvPr id="9" name="Object 5"/>
          <p:cNvGraphicFramePr>
            <a:graphicFrameLocks noChangeAspect="1"/>
          </p:cNvGraphicFramePr>
          <p:nvPr>
            <p:extLst>
              <p:ext uri="{D42A27DB-BD31-4B8C-83A1-F6EECF244321}">
                <p14:modId xmlns:p14="http://schemas.microsoft.com/office/powerpoint/2010/main" val="762698126"/>
              </p:ext>
            </p:extLst>
          </p:nvPr>
        </p:nvGraphicFramePr>
        <p:xfrm>
          <a:off x="577880" y="4934724"/>
          <a:ext cx="2155825" cy="522288"/>
        </p:xfrm>
        <a:graphic>
          <a:graphicData uri="http://schemas.openxmlformats.org/presentationml/2006/ole">
            <mc:AlternateContent xmlns:mc="http://schemas.openxmlformats.org/markup-compatibility/2006">
              <mc:Choice xmlns:v="urn:schemas-microsoft-com:vml" Requires="v">
                <p:oleObj spid="_x0000_s4098" name="Equation" r:id="rId5" imgW="838080" imgH="203040" progId="Equation.DSMT4">
                  <p:embed/>
                </p:oleObj>
              </mc:Choice>
              <mc:Fallback>
                <p:oleObj name="Equation" r:id="rId5" imgW="838080" imgH="203040" progId="Equation.DSMT4">
                  <p:embed/>
                  <p:pic>
                    <p:nvPicPr>
                      <p:cNvPr id="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880" y="4934724"/>
                        <a:ext cx="21558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7"/>
          <p:cNvGraphicFramePr>
            <a:graphicFrameLocks noChangeAspect="1"/>
          </p:cNvGraphicFramePr>
          <p:nvPr>
            <p:extLst>
              <p:ext uri="{D42A27DB-BD31-4B8C-83A1-F6EECF244321}">
                <p14:modId xmlns:p14="http://schemas.microsoft.com/office/powerpoint/2010/main" val="3560993851"/>
              </p:ext>
            </p:extLst>
          </p:nvPr>
        </p:nvGraphicFramePr>
        <p:xfrm>
          <a:off x="577880" y="5337969"/>
          <a:ext cx="2851150" cy="711200"/>
        </p:xfrm>
        <a:graphic>
          <a:graphicData uri="http://schemas.openxmlformats.org/presentationml/2006/ole">
            <mc:AlternateContent xmlns:mc="http://schemas.openxmlformats.org/markup-compatibility/2006">
              <mc:Choice xmlns:v="urn:schemas-microsoft-com:vml" Requires="v">
                <p:oleObj spid="_x0000_s4099" name="Equation" r:id="rId7" imgW="1574640" imgH="393480" progId="Equation.DSMT4">
                  <p:embed/>
                </p:oleObj>
              </mc:Choice>
              <mc:Fallback>
                <p:oleObj name="Equation" r:id="rId7" imgW="1574640" imgH="393480" progId="Equation.DSMT4">
                  <p:embed/>
                  <p:pic>
                    <p:nvPicPr>
                      <p:cNvPr id="1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880" y="5337969"/>
                        <a:ext cx="285115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1" name="Picture 4" descr="pipelined laundry"/>
          <p:cNvPicPr>
            <a:picLocks noChangeAspect="1" noChangeArrowheads="1"/>
          </p:cNvPicPr>
          <p:nvPr/>
        </p:nvPicPr>
        <p:blipFill>
          <a:blip r:embed="rId9" cstate="print"/>
          <a:srcRect/>
          <a:stretch>
            <a:fillRect/>
          </a:stretch>
        </p:blipFill>
        <p:spPr bwMode="auto">
          <a:xfrm>
            <a:off x="4495800" y="1600200"/>
            <a:ext cx="4206875" cy="2816225"/>
          </a:xfrm>
          <a:prstGeom prst="rect">
            <a:avLst/>
          </a:prstGeom>
          <a:noFill/>
          <a:ln w="9525">
            <a:noFill/>
            <a:miter lim="800000"/>
            <a:headEnd/>
            <a:tailEnd/>
          </a:ln>
        </p:spPr>
      </p:pic>
      <p:sp>
        <p:nvSpPr>
          <p:cNvPr id="12" name="Rectangle 11"/>
          <p:cNvSpPr/>
          <p:nvPr/>
        </p:nvSpPr>
        <p:spPr>
          <a:xfrm>
            <a:off x="5839365" y="2075541"/>
            <a:ext cx="1843440" cy="24012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109649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3" name="Slide Number Placeholder 8"/>
          <p:cNvSpPr>
            <a:spLocks noGrp="1"/>
          </p:cNvSpPr>
          <p:nvPr>
            <p:ph type="sldNum" sz="quarter" idx="12"/>
          </p:nvPr>
        </p:nvSpPr>
        <p:spPr bwMode="auto">
          <a:noFill/>
          <a:ln>
            <a:miter lim="800000"/>
            <a:headEnd/>
            <a:tailEnd/>
          </a:ln>
        </p:spPr>
        <p:txBody>
          <a:bodyPr/>
          <a:lstStyle/>
          <a:p>
            <a:fld id="{D2FF7F36-9844-46A2-BC34-4CF04B0738A5}" type="slidenum">
              <a:rPr lang="he-IL" smtClean="0"/>
              <a:pPr/>
              <a:t>9</a:t>
            </a:fld>
            <a:endParaRPr lang="en-US"/>
          </a:p>
        </p:txBody>
      </p:sp>
      <p:sp>
        <p:nvSpPr>
          <p:cNvPr id="15370" name="Title 1"/>
          <p:cNvSpPr>
            <a:spLocks noGrp="1"/>
          </p:cNvSpPr>
          <p:nvPr>
            <p:ph type="title" idx="4294967295"/>
          </p:nvPr>
        </p:nvSpPr>
        <p:spPr>
          <a:xfrm>
            <a:off x="0" y="304800"/>
            <a:ext cx="8229600" cy="1143000"/>
          </a:xfrm>
        </p:spPr>
        <p:txBody>
          <a:bodyPr/>
          <a:lstStyle/>
          <a:p>
            <a:pPr algn="r" rtl="1" eaLnBrk="1" hangingPunct="1"/>
            <a:r>
              <a:rPr lang="he-IL" dirty="0"/>
              <a:t>מוטיבציה</a:t>
            </a:r>
            <a:endParaRPr lang="en-US" dirty="0"/>
          </a:p>
        </p:txBody>
      </p:sp>
      <p:pic>
        <p:nvPicPr>
          <p:cNvPr id="15371" name="Picture 2" descr="non-pipelined laundry"/>
          <p:cNvPicPr>
            <a:picLocks noChangeAspect="1" noChangeArrowheads="1"/>
          </p:cNvPicPr>
          <p:nvPr/>
        </p:nvPicPr>
        <p:blipFill>
          <a:blip r:embed="rId4" cstate="print"/>
          <a:srcRect/>
          <a:stretch>
            <a:fillRect/>
          </a:stretch>
        </p:blipFill>
        <p:spPr bwMode="auto">
          <a:xfrm>
            <a:off x="457200" y="1600200"/>
            <a:ext cx="4206875" cy="2936875"/>
          </a:xfrm>
          <a:prstGeom prst="rect">
            <a:avLst/>
          </a:prstGeom>
          <a:noFill/>
          <a:ln w="9525">
            <a:noFill/>
            <a:miter lim="800000"/>
            <a:headEnd/>
            <a:tailEnd/>
          </a:ln>
        </p:spPr>
      </p:pic>
      <p:cxnSp>
        <p:nvCxnSpPr>
          <p:cNvPr id="3" name="Straight Connector 2"/>
          <p:cNvCxnSpPr/>
          <p:nvPr/>
        </p:nvCxnSpPr>
        <p:spPr>
          <a:xfrm>
            <a:off x="4226355" y="2161635"/>
            <a:ext cx="0" cy="23754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73077" y="4537075"/>
            <a:ext cx="706555" cy="276999"/>
          </a:xfrm>
          <a:prstGeom prst="rect">
            <a:avLst/>
          </a:prstGeom>
          <a:noFill/>
        </p:spPr>
        <p:txBody>
          <a:bodyPr wrap="square" rtlCol="1">
            <a:spAutoFit/>
          </a:bodyPr>
          <a:lstStyle/>
          <a:p>
            <a:r>
              <a:rPr lang="en-US" sz="1200" b="1" dirty="0">
                <a:solidFill>
                  <a:srgbClr val="0070C0"/>
                </a:solidFill>
              </a:rPr>
              <a:t>T=360</a:t>
            </a:r>
            <a:endParaRPr lang="he-IL" sz="1200" b="1" dirty="0">
              <a:solidFill>
                <a:srgbClr val="0070C0"/>
              </a:solidFill>
            </a:endParaRPr>
          </a:p>
        </p:txBody>
      </p:sp>
      <p:graphicFrame>
        <p:nvGraphicFramePr>
          <p:cNvPr id="9" name="Object 5"/>
          <p:cNvGraphicFramePr>
            <a:graphicFrameLocks noChangeAspect="1"/>
          </p:cNvGraphicFramePr>
          <p:nvPr>
            <p:extLst>
              <p:ext uri="{D42A27DB-BD31-4B8C-83A1-F6EECF244321}">
                <p14:modId xmlns:p14="http://schemas.microsoft.com/office/powerpoint/2010/main" val="762698126"/>
              </p:ext>
            </p:extLst>
          </p:nvPr>
        </p:nvGraphicFramePr>
        <p:xfrm>
          <a:off x="577880" y="4934724"/>
          <a:ext cx="2155825" cy="522288"/>
        </p:xfrm>
        <a:graphic>
          <a:graphicData uri="http://schemas.openxmlformats.org/presentationml/2006/ole">
            <mc:AlternateContent xmlns:mc="http://schemas.openxmlformats.org/markup-compatibility/2006">
              <mc:Choice xmlns:v="urn:schemas-microsoft-com:vml" Requires="v">
                <p:oleObj spid="_x0000_s5122" name="Equation" r:id="rId5" imgW="838080" imgH="203040" progId="Equation.DSMT4">
                  <p:embed/>
                </p:oleObj>
              </mc:Choice>
              <mc:Fallback>
                <p:oleObj name="Equation" r:id="rId5" imgW="838080" imgH="203040" progId="Equation.DSMT4">
                  <p:embed/>
                  <p:pic>
                    <p:nvPicPr>
                      <p:cNvPr id="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880" y="4934724"/>
                        <a:ext cx="21558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7"/>
          <p:cNvGraphicFramePr>
            <a:graphicFrameLocks noChangeAspect="1"/>
          </p:cNvGraphicFramePr>
          <p:nvPr>
            <p:extLst>
              <p:ext uri="{D42A27DB-BD31-4B8C-83A1-F6EECF244321}">
                <p14:modId xmlns:p14="http://schemas.microsoft.com/office/powerpoint/2010/main" val="3560993851"/>
              </p:ext>
            </p:extLst>
          </p:nvPr>
        </p:nvGraphicFramePr>
        <p:xfrm>
          <a:off x="577880" y="5337969"/>
          <a:ext cx="2851150" cy="711200"/>
        </p:xfrm>
        <a:graphic>
          <a:graphicData uri="http://schemas.openxmlformats.org/presentationml/2006/ole">
            <mc:AlternateContent xmlns:mc="http://schemas.openxmlformats.org/markup-compatibility/2006">
              <mc:Choice xmlns:v="urn:schemas-microsoft-com:vml" Requires="v">
                <p:oleObj spid="_x0000_s5123" name="Equation" r:id="rId7" imgW="1574640" imgH="393480" progId="Equation.DSMT4">
                  <p:embed/>
                </p:oleObj>
              </mc:Choice>
              <mc:Fallback>
                <p:oleObj name="Equation" r:id="rId7" imgW="1574640" imgH="393480" progId="Equation.DSMT4">
                  <p:embed/>
                  <p:pic>
                    <p:nvPicPr>
                      <p:cNvPr id="1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880" y="5337969"/>
                        <a:ext cx="285115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1" name="Picture 4" descr="pipelined laundry"/>
          <p:cNvPicPr>
            <a:picLocks noChangeAspect="1" noChangeArrowheads="1"/>
          </p:cNvPicPr>
          <p:nvPr/>
        </p:nvPicPr>
        <p:blipFill>
          <a:blip r:embed="rId9" cstate="print"/>
          <a:srcRect/>
          <a:stretch>
            <a:fillRect/>
          </a:stretch>
        </p:blipFill>
        <p:spPr bwMode="auto">
          <a:xfrm>
            <a:off x="4495800" y="1600200"/>
            <a:ext cx="4206875" cy="2816225"/>
          </a:xfrm>
          <a:prstGeom prst="rect">
            <a:avLst/>
          </a:prstGeom>
          <a:noFill/>
          <a:ln w="9525">
            <a:noFill/>
            <a:miter lim="800000"/>
            <a:headEnd/>
            <a:tailEnd/>
          </a:ln>
        </p:spPr>
      </p:pic>
      <p:sp>
        <p:nvSpPr>
          <p:cNvPr id="12" name="Rectangle 11"/>
          <p:cNvSpPr/>
          <p:nvPr/>
        </p:nvSpPr>
        <p:spPr>
          <a:xfrm>
            <a:off x="6152071" y="2075541"/>
            <a:ext cx="1843440" cy="24012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20747193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7252</TotalTime>
  <Words>3272</Words>
  <Application>Microsoft Office PowerPoint</Application>
  <PresentationFormat>‫הצגה על המסך (4:3)</PresentationFormat>
  <Paragraphs>651</Paragraphs>
  <Slides>71</Slides>
  <Notes>30</Notes>
  <HiddenSlides>3</HiddenSlides>
  <MMClips>0</MMClips>
  <ScaleCrop>false</ScaleCrop>
  <HeadingPairs>
    <vt:vector size="8" baseType="variant">
      <vt:variant>
        <vt:lpstr>גופנים בשימוש</vt:lpstr>
      </vt:variant>
      <vt:variant>
        <vt:i4>6</vt:i4>
      </vt:variant>
      <vt:variant>
        <vt:lpstr>ערכת נושא</vt:lpstr>
      </vt:variant>
      <vt:variant>
        <vt:i4>1</vt:i4>
      </vt:variant>
      <vt:variant>
        <vt:lpstr>שרתי OLE מוטבעים</vt:lpstr>
      </vt:variant>
      <vt:variant>
        <vt:i4>2</vt:i4>
      </vt:variant>
      <vt:variant>
        <vt:lpstr>כותרות שקופיות</vt:lpstr>
      </vt:variant>
      <vt:variant>
        <vt:i4>71</vt:i4>
      </vt:variant>
    </vt:vector>
  </HeadingPairs>
  <TitlesOfParts>
    <vt:vector size="80" baseType="lpstr">
      <vt:lpstr>Arial</vt:lpstr>
      <vt:lpstr>Arial Black</vt:lpstr>
      <vt:lpstr>Calibri</vt:lpstr>
      <vt:lpstr>Calibri Light</vt:lpstr>
      <vt:lpstr>Cambria Math</vt:lpstr>
      <vt:lpstr>Wingdings</vt:lpstr>
      <vt:lpstr>Retrospect</vt:lpstr>
      <vt:lpstr>Equation</vt:lpstr>
      <vt:lpstr>Visio.Drawing.11</vt:lpstr>
      <vt:lpstr>תרגול 9  Pipeline Communication</vt:lpstr>
      <vt:lpstr>מדדי ביצועים</vt:lpstr>
      <vt:lpstr>מוטיבציה</vt:lpstr>
      <vt:lpstr>מוטיבציה</vt:lpstr>
      <vt:lpstr>מוטיבציה</vt:lpstr>
      <vt:lpstr>מוטיבציה</vt:lpstr>
      <vt:lpstr>מוטיבציה</vt:lpstr>
      <vt:lpstr>מוטיבציה</vt:lpstr>
      <vt:lpstr>מוטיבציה</vt:lpstr>
      <vt:lpstr>מוטיבציה</vt:lpstr>
      <vt:lpstr>ובהקשר שלנו</vt:lpstr>
      <vt:lpstr>בהקשר שלנו</vt:lpstr>
      <vt:lpstr>חישוב ביצועים עבור מערכת מצונרת </vt:lpstr>
      <vt:lpstr>חישוב ביצועים עבור מערכת מצונרת </vt:lpstr>
      <vt:lpstr>תרגיל 1</vt:lpstr>
      <vt:lpstr>מערכת צירופית</vt:lpstr>
      <vt:lpstr>תרגיל 1</vt:lpstr>
      <vt:lpstr>מערכת מצונרת</vt:lpstr>
      <vt:lpstr>נשווה ביצועים</vt:lpstr>
      <vt:lpstr>תרגיל 1</vt:lpstr>
      <vt:lpstr>מערכת חסכונית ברכיבים</vt:lpstr>
      <vt:lpstr>חישוב ביצועים</vt:lpstr>
      <vt:lpstr>נשווה ביצועים</vt:lpstr>
      <vt:lpstr>מצגת של PowerPoint‏</vt:lpstr>
      <vt:lpstr>שיטה לצינור </vt:lpstr>
      <vt:lpstr>שאלה ממבחן</vt:lpstr>
      <vt:lpstr>שאלה ממבחן</vt:lpstr>
      <vt:lpstr>שאלה ממבחן</vt:lpstr>
      <vt:lpstr>שאלה ממבחן</vt:lpstr>
      <vt:lpstr>שאלה ממבחן</vt:lpstr>
      <vt:lpstr>מצגת של PowerPoint‏</vt:lpstr>
      <vt:lpstr>תרגיל יבש 3</vt:lpstr>
      <vt:lpstr>תרגיל יבש 3</vt:lpstr>
      <vt:lpstr>תרגיל יבש 3</vt:lpstr>
      <vt:lpstr>תרגיל יבש 3</vt:lpstr>
      <vt:lpstr>תרגיל יבש 3</vt:lpstr>
      <vt:lpstr>תרגיל יבש 3</vt:lpstr>
      <vt:lpstr>חורף תש"ף מועד א'</vt:lpstr>
      <vt:lpstr>חורף תש"ף מועד א'</vt:lpstr>
      <vt:lpstr>חורף תש"ף מועד א'</vt:lpstr>
      <vt:lpstr>חורף תש"ף מועד א'</vt:lpstr>
      <vt:lpstr>חורף תש"ף מועד א'</vt:lpstr>
      <vt:lpstr>חורף תש"ף מועד א'</vt:lpstr>
      <vt:lpstr>חורף תש"ף מועד א'</vt:lpstr>
      <vt:lpstr>Communication</vt:lpstr>
      <vt:lpstr>Asynchronous Communication</vt:lpstr>
      <vt:lpstr>UART – Universal Asynchronous Receiver-Transmitter</vt:lpstr>
      <vt:lpstr>Protocol</vt:lpstr>
      <vt:lpstr>Protocol</vt:lpstr>
      <vt:lpstr>Question 1</vt:lpstr>
      <vt:lpstr>Question 1</vt:lpstr>
      <vt:lpstr>Question 2</vt:lpstr>
      <vt:lpstr>Question 2</vt:lpstr>
      <vt:lpstr>Question 2</vt:lpstr>
      <vt:lpstr>Question 2</vt:lpstr>
      <vt:lpstr>Question 2</vt:lpstr>
      <vt:lpstr>Question 3</vt:lpstr>
      <vt:lpstr>Question 3</vt:lpstr>
      <vt:lpstr>Question 3</vt:lpstr>
      <vt:lpstr>Question 3</vt:lpstr>
      <vt:lpstr>Question 3</vt:lpstr>
      <vt:lpstr>Question 3</vt:lpstr>
      <vt:lpstr>מצגת של PowerPoint‏</vt:lpstr>
      <vt:lpstr>מצגת של PowerPoint‏</vt:lpstr>
      <vt:lpstr>מצגת של PowerPoint‏</vt:lpstr>
      <vt:lpstr>מצגת של PowerPoint‏</vt:lpstr>
      <vt:lpstr>מצגת של PowerPoint‏</vt:lpstr>
      <vt:lpstr>Question 5 –  בוחן אמצע חורף תש"ף</vt:lpstr>
      <vt:lpstr>Question 5</vt:lpstr>
      <vt:lpstr>Question 6 –  אביב תשעט מועד ב'</vt:lpstr>
      <vt:lpstr>Question 6 –  אביב תשעט מועד ב'</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תכן לוגי</dc:title>
  <dc:creator>Your Full Name Here</dc:creator>
  <cp:lastModifiedBy>adirco@outlook.co.il</cp:lastModifiedBy>
  <cp:revision>221</cp:revision>
  <cp:lastPrinted>2013-04-03T11:28:25Z</cp:lastPrinted>
  <dcterms:created xsi:type="dcterms:W3CDTF">2010-03-04T20:10:12Z</dcterms:created>
  <dcterms:modified xsi:type="dcterms:W3CDTF">2020-05-17T21:11:14Z</dcterms:modified>
</cp:coreProperties>
</file>