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BFAD2A-4B64-4C0D-BD44-5A974CF475B5}" v="7" dt="2024-11-15T19:00:34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Kornienko" userId="51b0bcde048c278c" providerId="LiveId" clId="{EDBFAD2A-4B64-4C0D-BD44-5A974CF475B5}"/>
    <pc:docChg chg="undo custSel modSld">
      <pc:chgData name="Nick Kornienko" userId="51b0bcde048c278c" providerId="LiveId" clId="{EDBFAD2A-4B64-4C0D-BD44-5A974CF475B5}" dt="2024-11-15T19:01:29.847" v="26" actId="26606"/>
      <pc:docMkLst>
        <pc:docMk/>
      </pc:docMkLst>
      <pc:sldChg chg="addSp modSp mod setBg">
        <pc:chgData name="Nick Kornienko" userId="51b0bcde048c278c" providerId="LiveId" clId="{EDBFAD2A-4B64-4C0D-BD44-5A974CF475B5}" dt="2024-11-15T19:00:38.807" v="12" actId="26606"/>
        <pc:sldMkLst>
          <pc:docMk/>
          <pc:sldMk cId="3594868778" sldId="256"/>
        </pc:sldMkLst>
        <pc:spChg chg="mod">
          <ac:chgData name="Nick Kornienko" userId="51b0bcde048c278c" providerId="LiveId" clId="{EDBFAD2A-4B64-4C0D-BD44-5A974CF475B5}" dt="2024-11-15T19:00:38.807" v="12" actId="26606"/>
          <ac:spMkLst>
            <pc:docMk/>
            <pc:sldMk cId="3594868778" sldId="256"/>
            <ac:spMk id="2" creationId="{6BB8B747-5FD3-550E-39DC-3C29F663169B}"/>
          </ac:spMkLst>
        </pc:spChg>
        <pc:spChg chg="mod">
          <ac:chgData name="Nick Kornienko" userId="51b0bcde048c278c" providerId="LiveId" clId="{EDBFAD2A-4B64-4C0D-BD44-5A974CF475B5}" dt="2024-11-15T19:00:38.807" v="12" actId="26606"/>
          <ac:spMkLst>
            <pc:docMk/>
            <pc:sldMk cId="3594868778" sldId="256"/>
            <ac:spMk id="3" creationId="{08B09A49-3AFF-5AF7-4C04-08A1DD3F2E5C}"/>
          </ac:spMkLst>
        </pc:spChg>
        <pc:spChg chg="add">
          <ac:chgData name="Nick Kornienko" userId="51b0bcde048c278c" providerId="LiveId" clId="{EDBFAD2A-4B64-4C0D-BD44-5A974CF475B5}" dt="2024-11-15T19:00:38.807" v="12" actId="26606"/>
          <ac:spMkLst>
            <pc:docMk/>
            <pc:sldMk cId="3594868778" sldId="256"/>
            <ac:spMk id="10" creationId="{AE220058-3FCE-496E-ADF2-D8A6961F39F6}"/>
          </ac:spMkLst>
        </pc:spChg>
        <pc:spChg chg="add">
          <ac:chgData name="Nick Kornienko" userId="51b0bcde048c278c" providerId="LiveId" clId="{EDBFAD2A-4B64-4C0D-BD44-5A974CF475B5}" dt="2024-11-15T19:00:38.807" v="12" actId="26606"/>
          <ac:spMkLst>
            <pc:docMk/>
            <pc:sldMk cId="3594868778" sldId="256"/>
            <ac:spMk id="14" creationId="{3E9C5090-7D25-41E3-A6D3-CCAEE505E785}"/>
          </ac:spMkLst>
        </pc:spChg>
        <pc:spChg chg="add">
          <ac:chgData name="Nick Kornienko" userId="51b0bcde048c278c" providerId="LiveId" clId="{EDBFAD2A-4B64-4C0D-BD44-5A974CF475B5}" dt="2024-11-15T19:00:38.807" v="12" actId="26606"/>
          <ac:spMkLst>
            <pc:docMk/>
            <pc:sldMk cId="3594868778" sldId="256"/>
            <ac:spMk id="16" creationId="{11BF8809-0DAC-41E5-A212-ACB4A01BE95B}"/>
          </ac:spMkLst>
        </pc:spChg>
        <pc:picChg chg="add">
          <ac:chgData name="Nick Kornienko" userId="51b0bcde048c278c" providerId="LiveId" clId="{EDBFAD2A-4B64-4C0D-BD44-5A974CF475B5}" dt="2024-11-15T19:00:38.807" v="12" actId="26606"/>
          <ac:picMkLst>
            <pc:docMk/>
            <pc:sldMk cId="3594868778" sldId="256"/>
            <ac:picMk id="7" creationId="{31528171-2C93-0A77-0FF0-C07BE5CE25E8}"/>
          </ac:picMkLst>
        </pc:picChg>
        <pc:cxnChg chg="add">
          <ac:chgData name="Nick Kornienko" userId="51b0bcde048c278c" providerId="LiveId" clId="{EDBFAD2A-4B64-4C0D-BD44-5A974CF475B5}" dt="2024-11-15T19:00:38.807" v="12" actId="26606"/>
          <ac:cxnSpMkLst>
            <pc:docMk/>
            <pc:sldMk cId="3594868778" sldId="256"/>
            <ac:cxnSpMk id="12" creationId="{E193F809-7E50-4AAD-8E26-878207931CB5}"/>
          </ac:cxnSpMkLst>
        </pc:cxnChg>
      </pc:sldChg>
      <pc:sldChg chg="addSp delSp modSp mod setBg">
        <pc:chgData name="Nick Kornienko" userId="51b0bcde048c278c" providerId="LiveId" clId="{EDBFAD2A-4B64-4C0D-BD44-5A974CF475B5}" dt="2024-11-15T19:00:43.989" v="15" actId="26606"/>
        <pc:sldMkLst>
          <pc:docMk/>
          <pc:sldMk cId="298283064" sldId="257"/>
        </pc:sldMkLst>
        <pc:spChg chg="mod">
          <ac:chgData name="Nick Kornienko" userId="51b0bcde048c278c" providerId="LiveId" clId="{EDBFAD2A-4B64-4C0D-BD44-5A974CF475B5}" dt="2024-11-15T19:00:43.989" v="15" actId="26606"/>
          <ac:spMkLst>
            <pc:docMk/>
            <pc:sldMk cId="298283064" sldId="257"/>
            <ac:spMk id="2" creationId="{C5195D07-9175-1E6E-D09A-4FF07DA1A2EB}"/>
          </ac:spMkLst>
        </pc:spChg>
        <pc:spChg chg="del mod">
          <ac:chgData name="Nick Kornienko" userId="51b0bcde048c278c" providerId="LiveId" clId="{EDBFAD2A-4B64-4C0D-BD44-5A974CF475B5}" dt="2024-11-15T19:00:43.989" v="15" actId="26606"/>
          <ac:spMkLst>
            <pc:docMk/>
            <pc:sldMk cId="298283064" sldId="257"/>
            <ac:spMk id="3" creationId="{B85BC443-AB2E-8F76-36F7-8E0A81C835AE}"/>
          </ac:spMkLst>
        </pc:spChg>
        <pc:spChg chg="add del">
          <ac:chgData name="Nick Kornienko" userId="51b0bcde048c278c" providerId="LiveId" clId="{EDBFAD2A-4B64-4C0D-BD44-5A974CF475B5}" dt="2024-11-15T19:00:43.978" v="14" actId="26606"/>
          <ac:spMkLst>
            <pc:docMk/>
            <pc:sldMk cId="298283064" sldId="257"/>
            <ac:spMk id="8" creationId="{3741B58E-3B65-4A01-A276-975AB2CF8A08}"/>
          </ac:spMkLst>
        </pc:spChg>
        <pc:spChg chg="add del">
          <ac:chgData name="Nick Kornienko" userId="51b0bcde048c278c" providerId="LiveId" clId="{EDBFAD2A-4B64-4C0D-BD44-5A974CF475B5}" dt="2024-11-15T19:00:43.978" v="14" actId="26606"/>
          <ac:spMkLst>
            <pc:docMk/>
            <pc:sldMk cId="298283064" sldId="257"/>
            <ac:spMk id="10" creationId="{7AAC67C3-831B-4AB1-A259-DFB839CAFAFC}"/>
          </ac:spMkLst>
        </pc:spChg>
        <pc:spChg chg="add del">
          <ac:chgData name="Nick Kornienko" userId="51b0bcde048c278c" providerId="LiveId" clId="{EDBFAD2A-4B64-4C0D-BD44-5A974CF475B5}" dt="2024-11-15T19:00:43.978" v="14" actId="26606"/>
          <ac:spMkLst>
            <pc:docMk/>
            <pc:sldMk cId="298283064" sldId="257"/>
            <ac:spMk id="12" creationId="{054B3F04-9EAC-45C0-B3CE-0387EEA10A0C}"/>
          </ac:spMkLst>
        </pc:spChg>
        <pc:graphicFrameChg chg="add">
          <ac:chgData name="Nick Kornienko" userId="51b0bcde048c278c" providerId="LiveId" clId="{EDBFAD2A-4B64-4C0D-BD44-5A974CF475B5}" dt="2024-11-15T19:00:43.989" v="15" actId="26606"/>
          <ac:graphicFrameMkLst>
            <pc:docMk/>
            <pc:sldMk cId="298283064" sldId="257"/>
            <ac:graphicFrameMk id="5" creationId="{3ADEF39B-5353-3674-3D6A-34333140BBB6}"/>
          </ac:graphicFrameMkLst>
        </pc:graphicFrameChg>
      </pc:sldChg>
      <pc:sldChg chg="addSp delSp modSp mod setBg">
        <pc:chgData name="Nick Kornienko" userId="51b0bcde048c278c" providerId="LiveId" clId="{EDBFAD2A-4B64-4C0D-BD44-5A974CF475B5}" dt="2024-11-15T19:00:53.466" v="16" actId="26606"/>
        <pc:sldMkLst>
          <pc:docMk/>
          <pc:sldMk cId="1758334250" sldId="258"/>
        </pc:sldMkLst>
        <pc:spChg chg="mod">
          <ac:chgData name="Nick Kornienko" userId="51b0bcde048c278c" providerId="LiveId" clId="{EDBFAD2A-4B64-4C0D-BD44-5A974CF475B5}" dt="2024-11-15T19:00:53.466" v="16" actId="26606"/>
          <ac:spMkLst>
            <pc:docMk/>
            <pc:sldMk cId="1758334250" sldId="258"/>
            <ac:spMk id="2" creationId="{477949F7-A846-7B70-552C-D0296BCCBEA3}"/>
          </ac:spMkLst>
        </pc:spChg>
        <pc:spChg chg="del mod">
          <ac:chgData name="Nick Kornienko" userId="51b0bcde048c278c" providerId="LiveId" clId="{EDBFAD2A-4B64-4C0D-BD44-5A974CF475B5}" dt="2024-11-15T19:00:53.466" v="16" actId="26606"/>
          <ac:spMkLst>
            <pc:docMk/>
            <pc:sldMk cId="1758334250" sldId="258"/>
            <ac:spMk id="3" creationId="{493EAC00-2569-3D61-EED4-7A01E9E15C30}"/>
          </ac:spMkLst>
        </pc:spChg>
        <pc:graphicFrameChg chg="add">
          <ac:chgData name="Nick Kornienko" userId="51b0bcde048c278c" providerId="LiveId" clId="{EDBFAD2A-4B64-4C0D-BD44-5A974CF475B5}" dt="2024-11-15T19:00:53.466" v="16" actId="26606"/>
          <ac:graphicFrameMkLst>
            <pc:docMk/>
            <pc:sldMk cId="1758334250" sldId="258"/>
            <ac:graphicFrameMk id="5" creationId="{ECE16E8B-872F-0947-E8C0-0269182C972A}"/>
          </ac:graphicFrameMkLst>
        </pc:graphicFrameChg>
      </pc:sldChg>
      <pc:sldChg chg="addSp delSp modSp mod setBg">
        <pc:chgData name="Nick Kornienko" userId="51b0bcde048c278c" providerId="LiveId" clId="{EDBFAD2A-4B64-4C0D-BD44-5A974CF475B5}" dt="2024-11-15T19:00:57.980" v="17" actId="26606"/>
        <pc:sldMkLst>
          <pc:docMk/>
          <pc:sldMk cId="1279618933" sldId="259"/>
        </pc:sldMkLst>
        <pc:spChg chg="mod">
          <ac:chgData name="Nick Kornienko" userId="51b0bcde048c278c" providerId="LiveId" clId="{EDBFAD2A-4B64-4C0D-BD44-5A974CF475B5}" dt="2024-11-15T19:00:57.980" v="17" actId="26606"/>
          <ac:spMkLst>
            <pc:docMk/>
            <pc:sldMk cId="1279618933" sldId="259"/>
            <ac:spMk id="2" creationId="{8E7C067C-1D2A-2A07-1666-3327818BFB70}"/>
          </ac:spMkLst>
        </pc:spChg>
        <pc:spChg chg="del mod">
          <ac:chgData name="Nick Kornienko" userId="51b0bcde048c278c" providerId="LiveId" clId="{EDBFAD2A-4B64-4C0D-BD44-5A974CF475B5}" dt="2024-11-15T19:00:57.980" v="17" actId="26606"/>
          <ac:spMkLst>
            <pc:docMk/>
            <pc:sldMk cId="1279618933" sldId="259"/>
            <ac:spMk id="3" creationId="{1A854DC5-8A04-D737-6A5D-747478F769C8}"/>
          </ac:spMkLst>
        </pc:spChg>
        <pc:graphicFrameChg chg="add">
          <ac:chgData name="Nick Kornienko" userId="51b0bcde048c278c" providerId="LiveId" clId="{EDBFAD2A-4B64-4C0D-BD44-5A974CF475B5}" dt="2024-11-15T19:00:57.980" v="17" actId="26606"/>
          <ac:graphicFrameMkLst>
            <pc:docMk/>
            <pc:sldMk cId="1279618933" sldId="259"/>
            <ac:graphicFrameMk id="5" creationId="{8328D4B3-8BD9-C23C-5F36-FC7B68DE014B}"/>
          </ac:graphicFrameMkLst>
        </pc:graphicFrameChg>
      </pc:sldChg>
      <pc:sldChg chg="addSp delSp modSp mod setBg">
        <pc:chgData name="Nick Kornienko" userId="51b0bcde048c278c" providerId="LiveId" clId="{EDBFAD2A-4B64-4C0D-BD44-5A974CF475B5}" dt="2024-11-15T19:01:05.208" v="20" actId="26606"/>
        <pc:sldMkLst>
          <pc:docMk/>
          <pc:sldMk cId="4036612002" sldId="260"/>
        </pc:sldMkLst>
        <pc:spChg chg="mod">
          <ac:chgData name="Nick Kornienko" userId="51b0bcde048c278c" providerId="LiveId" clId="{EDBFAD2A-4B64-4C0D-BD44-5A974CF475B5}" dt="2024-11-15T19:01:05.208" v="20" actId="26606"/>
          <ac:spMkLst>
            <pc:docMk/>
            <pc:sldMk cId="4036612002" sldId="260"/>
            <ac:spMk id="2" creationId="{2D192457-82AF-8779-F2C3-9AE2CFA88CA3}"/>
          </ac:spMkLst>
        </pc:spChg>
        <pc:spChg chg="add del mod">
          <ac:chgData name="Nick Kornienko" userId="51b0bcde048c278c" providerId="LiveId" clId="{EDBFAD2A-4B64-4C0D-BD44-5A974CF475B5}" dt="2024-11-15T19:01:05.208" v="20" actId="26606"/>
          <ac:spMkLst>
            <pc:docMk/>
            <pc:sldMk cId="4036612002" sldId="260"/>
            <ac:spMk id="3" creationId="{38200DD9-74BA-99CB-D533-889E393C81B4}"/>
          </ac:spMkLst>
        </pc:spChg>
        <pc:spChg chg="add">
          <ac:chgData name="Nick Kornienko" userId="51b0bcde048c278c" providerId="LiveId" clId="{EDBFAD2A-4B64-4C0D-BD44-5A974CF475B5}" dt="2024-11-15T19:01:05.208" v="20" actId="26606"/>
          <ac:spMkLst>
            <pc:docMk/>
            <pc:sldMk cId="4036612002" sldId="260"/>
            <ac:spMk id="9" creationId="{FB5993E2-C02B-4335-ABA5-D8EC465551E3}"/>
          </ac:spMkLst>
        </pc:spChg>
        <pc:spChg chg="add">
          <ac:chgData name="Nick Kornienko" userId="51b0bcde048c278c" providerId="LiveId" clId="{EDBFAD2A-4B64-4C0D-BD44-5A974CF475B5}" dt="2024-11-15T19:01:05.208" v="20" actId="26606"/>
          <ac:spMkLst>
            <pc:docMk/>
            <pc:sldMk cId="4036612002" sldId="260"/>
            <ac:spMk id="11" creationId="{C0B801A2-5622-4BE8-9AD2-C337A2CD0022}"/>
          </ac:spMkLst>
        </pc:spChg>
        <pc:spChg chg="add">
          <ac:chgData name="Nick Kornienko" userId="51b0bcde048c278c" providerId="LiveId" clId="{EDBFAD2A-4B64-4C0D-BD44-5A974CF475B5}" dt="2024-11-15T19:01:05.208" v="20" actId="26606"/>
          <ac:spMkLst>
            <pc:docMk/>
            <pc:sldMk cId="4036612002" sldId="260"/>
            <ac:spMk id="13" creationId="{B7AF614F-5BC3-4086-99F5-B87C5847A071}"/>
          </ac:spMkLst>
        </pc:spChg>
        <pc:graphicFrameChg chg="add del">
          <ac:chgData name="Nick Kornienko" userId="51b0bcde048c278c" providerId="LiveId" clId="{EDBFAD2A-4B64-4C0D-BD44-5A974CF475B5}" dt="2024-11-15T19:01:05.185" v="19" actId="26606"/>
          <ac:graphicFrameMkLst>
            <pc:docMk/>
            <pc:sldMk cId="4036612002" sldId="260"/>
            <ac:graphicFrameMk id="5" creationId="{BD462632-9775-7C35-FF4B-F1639D983849}"/>
          </ac:graphicFrameMkLst>
        </pc:graphicFrameChg>
        <pc:graphicFrameChg chg="add">
          <ac:chgData name="Nick Kornienko" userId="51b0bcde048c278c" providerId="LiveId" clId="{EDBFAD2A-4B64-4C0D-BD44-5A974CF475B5}" dt="2024-11-15T19:01:05.208" v="20" actId="26606"/>
          <ac:graphicFrameMkLst>
            <pc:docMk/>
            <pc:sldMk cId="4036612002" sldId="260"/>
            <ac:graphicFrameMk id="7" creationId="{786D7D54-005A-D6FB-BDFA-9ED673781946}"/>
          </ac:graphicFrameMkLst>
        </pc:graphicFrameChg>
      </pc:sldChg>
      <pc:sldChg chg="addSp modSp mod setBg">
        <pc:chgData name="Nick Kornienko" userId="51b0bcde048c278c" providerId="LiveId" clId="{EDBFAD2A-4B64-4C0D-BD44-5A974CF475B5}" dt="2024-11-15T19:01:10.913" v="21" actId="26606"/>
        <pc:sldMkLst>
          <pc:docMk/>
          <pc:sldMk cId="2675145081" sldId="261"/>
        </pc:sldMkLst>
        <pc:spChg chg="mod">
          <ac:chgData name="Nick Kornienko" userId="51b0bcde048c278c" providerId="LiveId" clId="{EDBFAD2A-4B64-4C0D-BD44-5A974CF475B5}" dt="2024-11-15T19:01:10.913" v="21" actId="26606"/>
          <ac:spMkLst>
            <pc:docMk/>
            <pc:sldMk cId="2675145081" sldId="261"/>
            <ac:spMk id="2" creationId="{E389FE23-FE62-0ACD-19A5-57BB01F32CAB}"/>
          </ac:spMkLst>
        </pc:spChg>
        <pc:spChg chg="mod">
          <ac:chgData name="Nick Kornienko" userId="51b0bcde048c278c" providerId="LiveId" clId="{EDBFAD2A-4B64-4C0D-BD44-5A974CF475B5}" dt="2024-11-15T19:01:10.913" v="21" actId="26606"/>
          <ac:spMkLst>
            <pc:docMk/>
            <pc:sldMk cId="2675145081" sldId="261"/>
            <ac:spMk id="3" creationId="{FF8A44DE-8FB7-2DE1-3EF0-B78AE2254F5E}"/>
          </ac:spMkLst>
        </pc:spChg>
        <pc:spChg chg="add">
          <ac:chgData name="Nick Kornienko" userId="51b0bcde048c278c" providerId="LiveId" clId="{EDBFAD2A-4B64-4C0D-BD44-5A974CF475B5}" dt="2024-11-15T19:01:10.913" v="21" actId="26606"/>
          <ac:spMkLst>
            <pc:docMk/>
            <pc:sldMk cId="2675145081" sldId="261"/>
            <ac:spMk id="9" creationId="{311973C2-EB8B-452A-A698-4A252FD3AE28}"/>
          </ac:spMkLst>
        </pc:spChg>
        <pc:spChg chg="add">
          <ac:chgData name="Nick Kornienko" userId="51b0bcde048c278c" providerId="LiveId" clId="{EDBFAD2A-4B64-4C0D-BD44-5A974CF475B5}" dt="2024-11-15T19:01:10.913" v="21" actId="26606"/>
          <ac:spMkLst>
            <pc:docMk/>
            <pc:sldMk cId="2675145081" sldId="261"/>
            <ac:spMk id="11" creationId="{10162E77-11AD-44A7-84EC-40C59EEFBD2E}"/>
          </ac:spMkLst>
        </pc:spChg>
        <pc:picChg chg="add">
          <ac:chgData name="Nick Kornienko" userId="51b0bcde048c278c" providerId="LiveId" clId="{EDBFAD2A-4B64-4C0D-BD44-5A974CF475B5}" dt="2024-11-15T19:01:10.913" v="21" actId="26606"/>
          <ac:picMkLst>
            <pc:docMk/>
            <pc:sldMk cId="2675145081" sldId="261"/>
            <ac:picMk id="5" creationId="{DEFBE5A2-119A-222D-FADA-E752E5ADFB25}"/>
          </ac:picMkLst>
        </pc:picChg>
        <pc:cxnChg chg="add">
          <ac:chgData name="Nick Kornienko" userId="51b0bcde048c278c" providerId="LiveId" clId="{EDBFAD2A-4B64-4C0D-BD44-5A974CF475B5}" dt="2024-11-15T19:01:10.913" v="21" actId="26606"/>
          <ac:cxnSpMkLst>
            <pc:docMk/>
            <pc:sldMk cId="2675145081" sldId="261"/>
            <ac:cxnSpMk id="13" creationId="{5AB158E9-1B40-4CD6-95F0-95CA11DF7B7A}"/>
          </ac:cxnSpMkLst>
        </pc:cxnChg>
      </pc:sldChg>
      <pc:sldChg chg="addSp modSp mod setBg">
        <pc:chgData name="Nick Kornienko" userId="51b0bcde048c278c" providerId="LiveId" clId="{EDBFAD2A-4B64-4C0D-BD44-5A974CF475B5}" dt="2024-11-15T19:01:15.903" v="22" actId="26606"/>
        <pc:sldMkLst>
          <pc:docMk/>
          <pc:sldMk cId="3841718383" sldId="262"/>
        </pc:sldMkLst>
        <pc:spChg chg="mod">
          <ac:chgData name="Nick Kornienko" userId="51b0bcde048c278c" providerId="LiveId" clId="{EDBFAD2A-4B64-4C0D-BD44-5A974CF475B5}" dt="2024-11-15T19:01:15.903" v="22" actId="26606"/>
          <ac:spMkLst>
            <pc:docMk/>
            <pc:sldMk cId="3841718383" sldId="262"/>
            <ac:spMk id="2" creationId="{EFAA6B20-6ADA-9366-24AD-BB6EB3F7D742}"/>
          </ac:spMkLst>
        </pc:spChg>
        <pc:spChg chg="mod">
          <ac:chgData name="Nick Kornienko" userId="51b0bcde048c278c" providerId="LiveId" clId="{EDBFAD2A-4B64-4C0D-BD44-5A974CF475B5}" dt="2024-11-15T19:01:15.903" v="22" actId="26606"/>
          <ac:spMkLst>
            <pc:docMk/>
            <pc:sldMk cId="3841718383" sldId="262"/>
            <ac:spMk id="3" creationId="{ABDEAEC4-BBC0-37B2-02FE-E0424A918319}"/>
          </ac:spMkLst>
        </pc:spChg>
        <pc:spChg chg="add">
          <ac:chgData name="Nick Kornienko" userId="51b0bcde048c278c" providerId="LiveId" clId="{EDBFAD2A-4B64-4C0D-BD44-5A974CF475B5}" dt="2024-11-15T19:01:15.903" v="22" actId="26606"/>
          <ac:spMkLst>
            <pc:docMk/>
            <pc:sldMk cId="3841718383" sldId="262"/>
            <ac:spMk id="9" creationId="{311973C2-EB8B-452A-A698-4A252FD3AE28}"/>
          </ac:spMkLst>
        </pc:spChg>
        <pc:spChg chg="add">
          <ac:chgData name="Nick Kornienko" userId="51b0bcde048c278c" providerId="LiveId" clId="{EDBFAD2A-4B64-4C0D-BD44-5A974CF475B5}" dt="2024-11-15T19:01:15.903" v="22" actId="26606"/>
          <ac:spMkLst>
            <pc:docMk/>
            <pc:sldMk cId="3841718383" sldId="262"/>
            <ac:spMk id="11" creationId="{10162E77-11AD-44A7-84EC-40C59EEFBD2E}"/>
          </ac:spMkLst>
        </pc:spChg>
        <pc:picChg chg="add">
          <ac:chgData name="Nick Kornienko" userId="51b0bcde048c278c" providerId="LiveId" clId="{EDBFAD2A-4B64-4C0D-BD44-5A974CF475B5}" dt="2024-11-15T19:01:15.903" v="22" actId="26606"/>
          <ac:picMkLst>
            <pc:docMk/>
            <pc:sldMk cId="3841718383" sldId="262"/>
            <ac:picMk id="5" creationId="{B0154784-4133-403E-5EF8-21B5B5925CDE}"/>
          </ac:picMkLst>
        </pc:picChg>
        <pc:cxnChg chg="add">
          <ac:chgData name="Nick Kornienko" userId="51b0bcde048c278c" providerId="LiveId" clId="{EDBFAD2A-4B64-4C0D-BD44-5A974CF475B5}" dt="2024-11-15T19:01:15.903" v="22" actId="26606"/>
          <ac:cxnSpMkLst>
            <pc:docMk/>
            <pc:sldMk cId="3841718383" sldId="262"/>
            <ac:cxnSpMk id="13" creationId="{5AB158E9-1B40-4CD6-95F0-95CA11DF7B7A}"/>
          </ac:cxnSpMkLst>
        </pc:cxnChg>
      </pc:sldChg>
      <pc:sldChg chg="addSp delSp modSp mod setBg">
        <pc:chgData name="Nick Kornienko" userId="51b0bcde048c278c" providerId="LiveId" clId="{EDBFAD2A-4B64-4C0D-BD44-5A974CF475B5}" dt="2024-11-15T19:01:22.060" v="23" actId="26606"/>
        <pc:sldMkLst>
          <pc:docMk/>
          <pc:sldMk cId="3983004565" sldId="263"/>
        </pc:sldMkLst>
        <pc:spChg chg="mod">
          <ac:chgData name="Nick Kornienko" userId="51b0bcde048c278c" providerId="LiveId" clId="{EDBFAD2A-4B64-4C0D-BD44-5A974CF475B5}" dt="2024-11-15T19:01:22.060" v="23" actId="26606"/>
          <ac:spMkLst>
            <pc:docMk/>
            <pc:sldMk cId="3983004565" sldId="263"/>
            <ac:spMk id="2" creationId="{16DD062C-5A5B-5CB1-EB79-BF46F5300609}"/>
          </ac:spMkLst>
        </pc:spChg>
        <pc:spChg chg="del mod">
          <ac:chgData name="Nick Kornienko" userId="51b0bcde048c278c" providerId="LiveId" clId="{EDBFAD2A-4B64-4C0D-BD44-5A974CF475B5}" dt="2024-11-15T19:01:22.060" v="23" actId="26606"/>
          <ac:spMkLst>
            <pc:docMk/>
            <pc:sldMk cId="3983004565" sldId="263"/>
            <ac:spMk id="3" creationId="{D50DC45E-4818-705C-9E95-865C0DC73846}"/>
          </ac:spMkLst>
        </pc:spChg>
        <pc:graphicFrameChg chg="add">
          <ac:chgData name="Nick Kornienko" userId="51b0bcde048c278c" providerId="LiveId" clId="{EDBFAD2A-4B64-4C0D-BD44-5A974CF475B5}" dt="2024-11-15T19:01:22.060" v="23" actId="26606"/>
          <ac:graphicFrameMkLst>
            <pc:docMk/>
            <pc:sldMk cId="3983004565" sldId="263"/>
            <ac:graphicFrameMk id="5" creationId="{EA5ECF82-DFD2-2C71-0574-7C6777637210}"/>
          </ac:graphicFrameMkLst>
        </pc:graphicFrameChg>
      </pc:sldChg>
      <pc:sldChg chg="addSp delSp modSp mod setBg">
        <pc:chgData name="Nick Kornienko" userId="51b0bcde048c278c" providerId="LiveId" clId="{EDBFAD2A-4B64-4C0D-BD44-5A974CF475B5}" dt="2024-11-15T19:01:25.267" v="24" actId="26606"/>
        <pc:sldMkLst>
          <pc:docMk/>
          <pc:sldMk cId="314761575" sldId="264"/>
        </pc:sldMkLst>
        <pc:spChg chg="mod">
          <ac:chgData name="Nick Kornienko" userId="51b0bcde048c278c" providerId="LiveId" clId="{EDBFAD2A-4B64-4C0D-BD44-5A974CF475B5}" dt="2024-11-15T19:01:25.267" v="24" actId="26606"/>
          <ac:spMkLst>
            <pc:docMk/>
            <pc:sldMk cId="314761575" sldId="264"/>
            <ac:spMk id="2" creationId="{F999A48E-CD32-0488-8A1D-C2837D5D1A8F}"/>
          </ac:spMkLst>
        </pc:spChg>
        <pc:spChg chg="del mod">
          <ac:chgData name="Nick Kornienko" userId="51b0bcde048c278c" providerId="LiveId" clId="{EDBFAD2A-4B64-4C0D-BD44-5A974CF475B5}" dt="2024-11-15T19:01:25.267" v="24" actId="26606"/>
          <ac:spMkLst>
            <pc:docMk/>
            <pc:sldMk cId="314761575" sldId="264"/>
            <ac:spMk id="3" creationId="{5C3D8D7E-A0A9-4705-570C-4644A0BE8072}"/>
          </ac:spMkLst>
        </pc:spChg>
        <pc:graphicFrameChg chg="add">
          <ac:chgData name="Nick Kornienko" userId="51b0bcde048c278c" providerId="LiveId" clId="{EDBFAD2A-4B64-4C0D-BD44-5A974CF475B5}" dt="2024-11-15T19:01:25.267" v="24" actId="26606"/>
          <ac:graphicFrameMkLst>
            <pc:docMk/>
            <pc:sldMk cId="314761575" sldId="264"/>
            <ac:graphicFrameMk id="5" creationId="{986DCAA8-80AC-5E3F-78CB-A349A36FD7EE}"/>
          </ac:graphicFrameMkLst>
        </pc:graphicFrameChg>
      </pc:sldChg>
      <pc:sldChg chg="addSp delSp modSp mod setBg">
        <pc:chgData name="Nick Kornienko" userId="51b0bcde048c278c" providerId="LiveId" clId="{EDBFAD2A-4B64-4C0D-BD44-5A974CF475B5}" dt="2024-11-15T19:01:27.622" v="25" actId="26606"/>
        <pc:sldMkLst>
          <pc:docMk/>
          <pc:sldMk cId="1773850144" sldId="265"/>
        </pc:sldMkLst>
        <pc:spChg chg="mod">
          <ac:chgData name="Nick Kornienko" userId="51b0bcde048c278c" providerId="LiveId" clId="{EDBFAD2A-4B64-4C0D-BD44-5A974CF475B5}" dt="2024-11-15T19:01:27.622" v="25" actId="26606"/>
          <ac:spMkLst>
            <pc:docMk/>
            <pc:sldMk cId="1773850144" sldId="265"/>
            <ac:spMk id="2" creationId="{1823CADE-B03A-CC3C-546F-304032E34007}"/>
          </ac:spMkLst>
        </pc:spChg>
        <pc:spChg chg="del mod">
          <ac:chgData name="Nick Kornienko" userId="51b0bcde048c278c" providerId="LiveId" clId="{EDBFAD2A-4B64-4C0D-BD44-5A974CF475B5}" dt="2024-11-15T19:01:27.622" v="25" actId="26606"/>
          <ac:spMkLst>
            <pc:docMk/>
            <pc:sldMk cId="1773850144" sldId="265"/>
            <ac:spMk id="3" creationId="{BF8E461F-8C4F-AE42-4D13-6097B955FF62}"/>
          </ac:spMkLst>
        </pc:spChg>
        <pc:graphicFrameChg chg="add">
          <ac:chgData name="Nick Kornienko" userId="51b0bcde048c278c" providerId="LiveId" clId="{EDBFAD2A-4B64-4C0D-BD44-5A974CF475B5}" dt="2024-11-15T19:01:27.622" v="25" actId="26606"/>
          <ac:graphicFrameMkLst>
            <pc:docMk/>
            <pc:sldMk cId="1773850144" sldId="265"/>
            <ac:graphicFrameMk id="5" creationId="{94FE34E1-064F-C680-CAEB-478D672DB578}"/>
          </ac:graphicFrameMkLst>
        </pc:graphicFrameChg>
      </pc:sldChg>
      <pc:sldChg chg="addSp modSp mod setBg">
        <pc:chgData name="Nick Kornienko" userId="51b0bcde048c278c" providerId="LiveId" clId="{EDBFAD2A-4B64-4C0D-BD44-5A974CF475B5}" dt="2024-11-15T19:01:29.847" v="26" actId="26606"/>
        <pc:sldMkLst>
          <pc:docMk/>
          <pc:sldMk cId="1425818872" sldId="266"/>
        </pc:sldMkLst>
        <pc:spChg chg="mod">
          <ac:chgData name="Nick Kornienko" userId="51b0bcde048c278c" providerId="LiveId" clId="{EDBFAD2A-4B64-4C0D-BD44-5A974CF475B5}" dt="2024-11-15T19:01:29.847" v="26" actId="26606"/>
          <ac:spMkLst>
            <pc:docMk/>
            <pc:sldMk cId="1425818872" sldId="266"/>
            <ac:spMk id="2" creationId="{AC2942FE-5895-EB87-DF94-CB63A4513B8D}"/>
          </ac:spMkLst>
        </pc:spChg>
        <pc:spChg chg="mod">
          <ac:chgData name="Nick Kornienko" userId="51b0bcde048c278c" providerId="LiveId" clId="{EDBFAD2A-4B64-4C0D-BD44-5A974CF475B5}" dt="2024-11-15T19:01:29.847" v="26" actId="26606"/>
          <ac:spMkLst>
            <pc:docMk/>
            <pc:sldMk cId="1425818872" sldId="266"/>
            <ac:spMk id="3" creationId="{623AC51B-7D50-F136-5B9E-A3E9B34B3EE4}"/>
          </ac:spMkLst>
        </pc:spChg>
        <pc:spChg chg="add">
          <ac:chgData name="Nick Kornienko" userId="51b0bcde048c278c" providerId="LiveId" clId="{EDBFAD2A-4B64-4C0D-BD44-5A974CF475B5}" dt="2024-11-15T19:01:29.847" v="26" actId="26606"/>
          <ac:spMkLst>
            <pc:docMk/>
            <pc:sldMk cId="1425818872" sldId="266"/>
            <ac:spMk id="11" creationId="{154480E5-678B-478F-9170-46502C5FB3E3}"/>
          </ac:spMkLst>
        </pc:spChg>
        <pc:spChg chg="add">
          <ac:chgData name="Nick Kornienko" userId="51b0bcde048c278c" providerId="LiveId" clId="{EDBFAD2A-4B64-4C0D-BD44-5A974CF475B5}" dt="2024-11-15T19:01:29.847" v="26" actId="26606"/>
          <ac:spMkLst>
            <pc:docMk/>
            <pc:sldMk cId="1425818872" sldId="266"/>
            <ac:spMk id="13" creationId="{B598D875-841B-47A7-B4C8-237DBCE2FBC7}"/>
          </ac:spMkLst>
        </pc:spChg>
        <pc:picChg chg="add">
          <ac:chgData name="Nick Kornienko" userId="51b0bcde048c278c" providerId="LiveId" clId="{EDBFAD2A-4B64-4C0D-BD44-5A974CF475B5}" dt="2024-11-15T19:01:29.847" v="26" actId="26606"/>
          <ac:picMkLst>
            <pc:docMk/>
            <pc:sldMk cId="1425818872" sldId="266"/>
            <ac:picMk id="5" creationId="{CCE81D33-F826-FC7C-CF4C-B63366718A6C}"/>
          </ac:picMkLst>
        </pc:picChg>
        <pc:cxnChg chg="add">
          <ac:chgData name="Nick Kornienko" userId="51b0bcde048c278c" providerId="LiveId" clId="{EDBFAD2A-4B64-4C0D-BD44-5A974CF475B5}" dt="2024-11-15T19:01:29.847" v="26" actId="26606"/>
          <ac:cxnSpMkLst>
            <pc:docMk/>
            <pc:sldMk cId="1425818872" sldId="266"/>
            <ac:cxnSpMk id="9" creationId="{E9F7CBA9-9D9B-479F-AAB5-BF785971CD85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D61B2F-379D-49C3-A912-310F4EFEDE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34C4BB1-49F8-4485-ABC8-C616072C0852}">
      <dgm:prSet/>
      <dgm:spPr/>
      <dgm:t>
        <a:bodyPr/>
        <a:lstStyle/>
        <a:p>
          <a:r>
            <a:rPr lang="en-US"/>
            <a:t>Large Language Models (LLMs) like GPT-4 and Llama-3 excel at language but struggle with complex reasoning tasks.</a:t>
          </a:r>
        </a:p>
      </dgm:t>
    </dgm:pt>
    <dgm:pt modelId="{FEEC5609-8202-4466-B80C-C50BC34E0803}" type="parTrans" cxnId="{3216C810-C4E5-4A1B-999C-08AD14063FEE}">
      <dgm:prSet/>
      <dgm:spPr/>
      <dgm:t>
        <a:bodyPr/>
        <a:lstStyle/>
        <a:p>
          <a:endParaRPr lang="en-US"/>
        </a:p>
      </dgm:t>
    </dgm:pt>
    <dgm:pt modelId="{7A55862A-EFEE-403B-941D-793B2EDED103}" type="sibTrans" cxnId="{3216C810-C4E5-4A1B-999C-08AD14063FEE}">
      <dgm:prSet/>
      <dgm:spPr/>
      <dgm:t>
        <a:bodyPr/>
        <a:lstStyle/>
        <a:p>
          <a:endParaRPr lang="en-US"/>
        </a:p>
      </dgm:t>
    </dgm:pt>
    <dgm:pt modelId="{A133CBE6-712F-4545-A29D-7CC85583C3E9}">
      <dgm:prSet/>
      <dgm:spPr/>
      <dgm:t>
        <a:bodyPr/>
        <a:lstStyle/>
        <a:p>
          <a:r>
            <a:rPr lang="en-US"/>
            <a:t>Advanced math problems, complex logic, multi-step inference.</a:t>
          </a:r>
        </a:p>
      </dgm:t>
    </dgm:pt>
    <dgm:pt modelId="{B8BC075E-B6CC-4D3A-9923-DA7D82014ECD}" type="parTrans" cxnId="{99FA31D4-E04D-44E7-A49D-5B8665A989F1}">
      <dgm:prSet/>
      <dgm:spPr/>
      <dgm:t>
        <a:bodyPr/>
        <a:lstStyle/>
        <a:p>
          <a:endParaRPr lang="en-US"/>
        </a:p>
      </dgm:t>
    </dgm:pt>
    <dgm:pt modelId="{0D4E431D-0BD1-472E-9336-55472783299D}" type="sibTrans" cxnId="{99FA31D4-E04D-44E7-A49D-5B8665A989F1}">
      <dgm:prSet/>
      <dgm:spPr/>
      <dgm:t>
        <a:bodyPr/>
        <a:lstStyle/>
        <a:p>
          <a:endParaRPr lang="en-US"/>
        </a:p>
      </dgm:t>
    </dgm:pt>
    <dgm:pt modelId="{B20BCEF2-A00A-48C9-8F39-14D4FB243727}">
      <dgm:prSet/>
      <dgm:spPr/>
      <dgm:t>
        <a:bodyPr/>
        <a:lstStyle/>
        <a:p>
          <a:r>
            <a:rPr lang="en-US"/>
            <a:t>Finding the best way to supervise these models on difficult tasks.</a:t>
          </a:r>
        </a:p>
      </dgm:t>
    </dgm:pt>
    <dgm:pt modelId="{62A31074-944C-4D24-BC7E-E8D24C58716D}" type="parTrans" cxnId="{2FC74F82-1B83-492A-B7E2-6D98B7AD088D}">
      <dgm:prSet/>
      <dgm:spPr/>
      <dgm:t>
        <a:bodyPr/>
        <a:lstStyle/>
        <a:p>
          <a:endParaRPr lang="en-US"/>
        </a:p>
      </dgm:t>
    </dgm:pt>
    <dgm:pt modelId="{4C4BA371-4951-47E1-BC37-3D4122223F5A}" type="sibTrans" cxnId="{2FC74F82-1B83-492A-B7E2-6D98B7AD088D}">
      <dgm:prSet/>
      <dgm:spPr/>
      <dgm:t>
        <a:bodyPr/>
        <a:lstStyle/>
        <a:p>
          <a:endParaRPr lang="en-US"/>
        </a:p>
      </dgm:t>
    </dgm:pt>
    <dgm:pt modelId="{BB83FABC-90B3-4664-98FB-19C863C14578}" type="pres">
      <dgm:prSet presAssocID="{23D61B2F-379D-49C3-A912-310F4EFEDE1B}" presName="root" presStyleCnt="0">
        <dgm:presLayoutVars>
          <dgm:dir/>
          <dgm:resizeHandles val="exact"/>
        </dgm:presLayoutVars>
      </dgm:prSet>
      <dgm:spPr/>
    </dgm:pt>
    <dgm:pt modelId="{4BBC9DBF-5460-43AF-92C1-BC8F8D0FD861}" type="pres">
      <dgm:prSet presAssocID="{834C4BB1-49F8-4485-ABC8-C616072C0852}" presName="compNode" presStyleCnt="0"/>
      <dgm:spPr/>
    </dgm:pt>
    <dgm:pt modelId="{034A466C-F936-4D5A-B534-633E93056565}" type="pres">
      <dgm:prSet presAssocID="{834C4BB1-49F8-4485-ABC8-C616072C0852}" presName="bgRect" presStyleLbl="bgShp" presStyleIdx="0" presStyleCnt="3"/>
      <dgm:spPr/>
    </dgm:pt>
    <dgm:pt modelId="{F3AD7416-4F1F-49BD-8EBE-346A02C445A3}" type="pres">
      <dgm:prSet presAssocID="{834C4BB1-49F8-4485-ABC8-C616072C08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AA98FD47-70FE-47DF-80D4-E4F06403AF9F}" type="pres">
      <dgm:prSet presAssocID="{834C4BB1-49F8-4485-ABC8-C616072C0852}" presName="spaceRect" presStyleCnt="0"/>
      <dgm:spPr/>
    </dgm:pt>
    <dgm:pt modelId="{33360A43-0C18-4A16-8B5A-6965EE8FC836}" type="pres">
      <dgm:prSet presAssocID="{834C4BB1-49F8-4485-ABC8-C616072C0852}" presName="parTx" presStyleLbl="revTx" presStyleIdx="0" presStyleCnt="3">
        <dgm:presLayoutVars>
          <dgm:chMax val="0"/>
          <dgm:chPref val="0"/>
        </dgm:presLayoutVars>
      </dgm:prSet>
      <dgm:spPr/>
    </dgm:pt>
    <dgm:pt modelId="{CB58383B-F377-417D-ACC4-9FAAD6D122A9}" type="pres">
      <dgm:prSet presAssocID="{7A55862A-EFEE-403B-941D-793B2EDED103}" presName="sibTrans" presStyleCnt="0"/>
      <dgm:spPr/>
    </dgm:pt>
    <dgm:pt modelId="{1DCE7EF4-2352-46A3-84A5-558241E97FA8}" type="pres">
      <dgm:prSet presAssocID="{A133CBE6-712F-4545-A29D-7CC85583C3E9}" presName="compNode" presStyleCnt="0"/>
      <dgm:spPr/>
    </dgm:pt>
    <dgm:pt modelId="{0F15A9C6-1006-4002-8993-45688C9B525E}" type="pres">
      <dgm:prSet presAssocID="{A133CBE6-712F-4545-A29D-7CC85583C3E9}" presName="bgRect" presStyleLbl="bgShp" presStyleIdx="1" presStyleCnt="3"/>
      <dgm:spPr/>
    </dgm:pt>
    <dgm:pt modelId="{556D7CA0-FD62-4732-8CD5-C4D11FD5170A}" type="pres">
      <dgm:prSet presAssocID="{A133CBE6-712F-4545-A29D-7CC85583C3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BAB0D88-525D-4ECA-BE96-78355EE2A29D}" type="pres">
      <dgm:prSet presAssocID="{A133CBE6-712F-4545-A29D-7CC85583C3E9}" presName="spaceRect" presStyleCnt="0"/>
      <dgm:spPr/>
    </dgm:pt>
    <dgm:pt modelId="{B7113F21-5E7C-403E-90A4-23615EC8274D}" type="pres">
      <dgm:prSet presAssocID="{A133CBE6-712F-4545-A29D-7CC85583C3E9}" presName="parTx" presStyleLbl="revTx" presStyleIdx="1" presStyleCnt="3">
        <dgm:presLayoutVars>
          <dgm:chMax val="0"/>
          <dgm:chPref val="0"/>
        </dgm:presLayoutVars>
      </dgm:prSet>
      <dgm:spPr/>
    </dgm:pt>
    <dgm:pt modelId="{C595E453-E1BE-429C-818C-19A6B7242160}" type="pres">
      <dgm:prSet presAssocID="{0D4E431D-0BD1-472E-9336-55472783299D}" presName="sibTrans" presStyleCnt="0"/>
      <dgm:spPr/>
    </dgm:pt>
    <dgm:pt modelId="{07EBE255-399A-405F-A7C0-D593AF1307C4}" type="pres">
      <dgm:prSet presAssocID="{B20BCEF2-A00A-48C9-8F39-14D4FB243727}" presName="compNode" presStyleCnt="0"/>
      <dgm:spPr/>
    </dgm:pt>
    <dgm:pt modelId="{8D310639-36E0-46D2-846F-F95128D5A3AD}" type="pres">
      <dgm:prSet presAssocID="{B20BCEF2-A00A-48C9-8F39-14D4FB243727}" presName="bgRect" presStyleLbl="bgShp" presStyleIdx="2" presStyleCnt="3"/>
      <dgm:spPr/>
    </dgm:pt>
    <dgm:pt modelId="{B11D0A58-7EFF-4789-9303-62F3281BDA8F}" type="pres">
      <dgm:prSet presAssocID="{B20BCEF2-A00A-48C9-8F39-14D4FB2437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EBF77CCC-05CF-4B26-AA52-649A4FE2DF39}" type="pres">
      <dgm:prSet presAssocID="{B20BCEF2-A00A-48C9-8F39-14D4FB243727}" presName="spaceRect" presStyleCnt="0"/>
      <dgm:spPr/>
    </dgm:pt>
    <dgm:pt modelId="{F9C72ED6-2E21-4EDA-B9F1-DC533748C9E7}" type="pres">
      <dgm:prSet presAssocID="{B20BCEF2-A00A-48C9-8F39-14D4FB24372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216C810-C4E5-4A1B-999C-08AD14063FEE}" srcId="{23D61B2F-379D-49C3-A912-310F4EFEDE1B}" destId="{834C4BB1-49F8-4485-ABC8-C616072C0852}" srcOrd="0" destOrd="0" parTransId="{FEEC5609-8202-4466-B80C-C50BC34E0803}" sibTransId="{7A55862A-EFEE-403B-941D-793B2EDED103}"/>
    <dgm:cxn modelId="{5EDC927C-3F14-4517-94C2-DA00C89B8085}" type="presOf" srcId="{A133CBE6-712F-4545-A29D-7CC85583C3E9}" destId="{B7113F21-5E7C-403E-90A4-23615EC8274D}" srcOrd="0" destOrd="0" presId="urn:microsoft.com/office/officeart/2018/2/layout/IconVerticalSolidList"/>
    <dgm:cxn modelId="{2FC74F82-1B83-492A-B7E2-6D98B7AD088D}" srcId="{23D61B2F-379D-49C3-A912-310F4EFEDE1B}" destId="{B20BCEF2-A00A-48C9-8F39-14D4FB243727}" srcOrd="2" destOrd="0" parTransId="{62A31074-944C-4D24-BC7E-E8D24C58716D}" sibTransId="{4C4BA371-4951-47E1-BC37-3D4122223F5A}"/>
    <dgm:cxn modelId="{5124CB8E-4648-4AB7-8066-B19F6EABC464}" type="presOf" srcId="{23D61B2F-379D-49C3-A912-310F4EFEDE1B}" destId="{BB83FABC-90B3-4664-98FB-19C863C14578}" srcOrd="0" destOrd="0" presId="urn:microsoft.com/office/officeart/2018/2/layout/IconVerticalSolidList"/>
    <dgm:cxn modelId="{D74E49B4-2581-4098-B2F4-093BD7F4291E}" type="presOf" srcId="{834C4BB1-49F8-4485-ABC8-C616072C0852}" destId="{33360A43-0C18-4A16-8B5A-6965EE8FC836}" srcOrd="0" destOrd="0" presId="urn:microsoft.com/office/officeart/2018/2/layout/IconVerticalSolidList"/>
    <dgm:cxn modelId="{99FA31D4-E04D-44E7-A49D-5B8665A989F1}" srcId="{23D61B2F-379D-49C3-A912-310F4EFEDE1B}" destId="{A133CBE6-712F-4545-A29D-7CC85583C3E9}" srcOrd="1" destOrd="0" parTransId="{B8BC075E-B6CC-4D3A-9923-DA7D82014ECD}" sibTransId="{0D4E431D-0BD1-472E-9336-55472783299D}"/>
    <dgm:cxn modelId="{6A6060EC-288F-4620-B4EB-86B8065D0CC8}" type="presOf" srcId="{B20BCEF2-A00A-48C9-8F39-14D4FB243727}" destId="{F9C72ED6-2E21-4EDA-B9F1-DC533748C9E7}" srcOrd="0" destOrd="0" presId="urn:microsoft.com/office/officeart/2018/2/layout/IconVerticalSolidList"/>
    <dgm:cxn modelId="{877C6879-59EB-4D94-B526-69AF0C4189EB}" type="presParOf" srcId="{BB83FABC-90B3-4664-98FB-19C863C14578}" destId="{4BBC9DBF-5460-43AF-92C1-BC8F8D0FD861}" srcOrd="0" destOrd="0" presId="urn:microsoft.com/office/officeart/2018/2/layout/IconVerticalSolidList"/>
    <dgm:cxn modelId="{ED7E2345-07F4-42D5-9E92-0F736C982B88}" type="presParOf" srcId="{4BBC9DBF-5460-43AF-92C1-BC8F8D0FD861}" destId="{034A466C-F936-4D5A-B534-633E93056565}" srcOrd="0" destOrd="0" presId="urn:microsoft.com/office/officeart/2018/2/layout/IconVerticalSolidList"/>
    <dgm:cxn modelId="{93B8E2FE-C298-4BFD-A61E-59D4D3963338}" type="presParOf" srcId="{4BBC9DBF-5460-43AF-92C1-BC8F8D0FD861}" destId="{F3AD7416-4F1F-49BD-8EBE-346A02C445A3}" srcOrd="1" destOrd="0" presId="urn:microsoft.com/office/officeart/2018/2/layout/IconVerticalSolidList"/>
    <dgm:cxn modelId="{E282E024-1891-4761-A228-811D9EFC1C7C}" type="presParOf" srcId="{4BBC9DBF-5460-43AF-92C1-BC8F8D0FD861}" destId="{AA98FD47-70FE-47DF-80D4-E4F06403AF9F}" srcOrd="2" destOrd="0" presId="urn:microsoft.com/office/officeart/2018/2/layout/IconVerticalSolidList"/>
    <dgm:cxn modelId="{D300FD28-EC89-4793-8E66-F26093071155}" type="presParOf" srcId="{4BBC9DBF-5460-43AF-92C1-BC8F8D0FD861}" destId="{33360A43-0C18-4A16-8B5A-6965EE8FC836}" srcOrd="3" destOrd="0" presId="urn:microsoft.com/office/officeart/2018/2/layout/IconVerticalSolidList"/>
    <dgm:cxn modelId="{9B7BC88E-E495-4B36-BCDE-111C9C473A3E}" type="presParOf" srcId="{BB83FABC-90B3-4664-98FB-19C863C14578}" destId="{CB58383B-F377-417D-ACC4-9FAAD6D122A9}" srcOrd="1" destOrd="0" presId="urn:microsoft.com/office/officeart/2018/2/layout/IconVerticalSolidList"/>
    <dgm:cxn modelId="{A7A3B894-29D6-4F82-9314-9C06B4B54C5C}" type="presParOf" srcId="{BB83FABC-90B3-4664-98FB-19C863C14578}" destId="{1DCE7EF4-2352-46A3-84A5-558241E97FA8}" srcOrd="2" destOrd="0" presId="urn:microsoft.com/office/officeart/2018/2/layout/IconVerticalSolidList"/>
    <dgm:cxn modelId="{19E537B2-F252-4E99-A617-8BBFDFD43341}" type="presParOf" srcId="{1DCE7EF4-2352-46A3-84A5-558241E97FA8}" destId="{0F15A9C6-1006-4002-8993-45688C9B525E}" srcOrd="0" destOrd="0" presId="urn:microsoft.com/office/officeart/2018/2/layout/IconVerticalSolidList"/>
    <dgm:cxn modelId="{A962E237-4F4C-47AE-B3DA-3AA19557FA9F}" type="presParOf" srcId="{1DCE7EF4-2352-46A3-84A5-558241E97FA8}" destId="{556D7CA0-FD62-4732-8CD5-C4D11FD5170A}" srcOrd="1" destOrd="0" presId="urn:microsoft.com/office/officeart/2018/2/layout/IconVerticalSolidList"/>
    <dgm:cxn modelId="{54E71620-00F8-4F08-810C-AEC232DEB675}" type="presParOf" srcId="{1DCE7EF4-2352-46A3-84A5-558241E97FA8}" destId="{4BAB0D88-525D-4ECA-BE96-78355EE2A29D}" srcOrd="2" destOrd="0" presId="urn:microsoft.com/office/officeart/2018/2/layout/IconVerticalSolidList"/>
    <dgm:cxn modelId="{FCBFDE4C-84A5-49DA-B1B5-1B9EB4F1F29E}" type="presParOf" srcId="{1DCE7EF4-2352-46A3-84A5-558241E97FA8}" destId="{B7113F21-5E7C-403E-90A4-23615EC8274D}" srcOrd="3" destOrd="0" presId="urn:microsoft.com/office/officeart/2018/2/layout/IconVerticalSolidList"/>
    <dgm:cxn modelId="{0F3C96EB-3AC8-4195-BF2A-008945B49729}" type="presParOf" srcId="{BB83FABC-90B3-4664-98FB-19C863C14578}" destId="{C595E453-E1BE-429C-818C-19A6B7242160}" srcOrd="3" destOrd="0" presId="urn:microsoft.com/office/officeart/2018/2/layout/IconVerticalSolidList"/>
    <dgm:cxn modelId="{22845D6D-4D95-4293-A03F-6AF276D49A4B}" type="presParOf" srcId="{BB83FABC-90B3-4664-98FB-19C863C14578}" destId="{07EBE255-399A-405F-A7C0-D593AF1307C4}" srcOrd="4" destOrd="0" presId="urn:microsoft.com/office/officeart/2018/2/layout/IconVerticalSolidList"/>
    <dgm:cxn modelId="{38CE6104-325D-4B2A-923E-2B50998F0C09}" type="presParOf" srcId="{07EBE255-399A-405F-A7C0-D593AF1307C4}" destId="{8D310639-36E0-46D2-846F-F95128D5A3AD}" srcOrd="0" destOrd="0" presId="urn:microsoft.com/office/officeart/2018/2/layout/IconVerticalSolidList"/>
    <dgm:cxn modelId="{D26A54B7-76C9-450E-B55B-0137302AA245}" type="presParOf" srcId="{07EBE255-399A-405F-A7C0-D593AF1307C4}" destId="{B11D0A58-7EFF-4789-9303-62F3281BDA8F}" srcOrd="1" destOrd="0" presId="urn:microsoft.com/office/officeart/2018/2/layout/IconVerticalSolidList"/>
    <dgm:cxn modelId="{90D1010F-F43C-4264-9D68-F0773D1BA0DE}" type="presParOf" srcId="{07EBE255-399A-405F-A7C0-D593AF1307C4}" destId="{EBF77CCC-05CF-4B26-AA52-649A4FE2DF39}" srcOrd="2" destOrd="0" presId="urn:microsoft.com/office/officeart/2018/2/layout/IconVerticalSolidList"/>
    <dgm:cxn modelId="{064F02A1-2CC0-416C-8008-776636F3A0B6}" type="presParOf" srcId="{07EBE255-399A-405F-A7C0-D593AF1307C4}" destId="{F9C72ED6-2E21-4EDA-B9F1-DC533748C9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07E277-7755-44D2-9D53-22CEE197E3E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00F8D4-8D50-4968-A32D-BAE0D5BCE0F9}">
      <dgm:prSet/>
      <dgm:spPr/>
      <dgm:t>
        <a:bodyPr/>
        <a:lstStyle/>
        <a:p>
          <a:r>
            <a:rPr lang="en-US"/>
            <a:t>Direct Hard Task Supervision</a:t>
          </a:r>
        </a:p>
      </dgm:t>
    </dgm:pt>
    <dgm:pt modelId="{B6582CF5-BE92-4ED2-8FB0-F512DB7BC34E}" type="parTrans" cxnId="{10A2F5EE-5F75-4EBF-8B53-C918A62FA7BD}">
      <dgm:prSet/>
      <dgm:spPr/>
      <dgm:t>
        <a:bodyPr/>
        <a:lstStyle/>
        <a:p>
          <a:endParaRPr lang="en-US"/>
        </a:p>
      </dgm:t>
    </dgm:pt>
    <dgm:pt modelId="{50970B51-9400-4FB1-A1C5-1DA0ED378B24}" type="sibTrans" cxnId="{10A2F5EE-5F75-4EBF-8B53-C918A62FA7BD}">
      <dgm:prSet/>
      <dgm:spPr/>
      <dgm:t>
        <a:bodyPr/>
        <a:lstStyle/>
        <a:p>
          <a:endParaRPr lang="en-US"/>
        </a:p>
      </dgm:t>
    </dgm:pt>
    <dgm:pt modelId="{B8D14A6A-C1B7-49F1-A4EB-9D9A797D5CF3}">
      <dgm:prSet/>
      <dgm:spPr/>
      <dgm:t>
        <a:bodyPr/>
        <a:lstStyle/>
        <a:p>
          <a:r>
            <a:rPr lang="en-US"/>
            <a:t>Training on complex tasks directly, even if supervision quality is low.</a:t>
          </a:r>
        </a:p>
      </dgm:t>
    </dgm:pt>
    <dgm:pt modelId="{1720F6DE-60B7-4AD2-87A6-49C86BA58954}" type="parTrans" cxnId="{B252F328-3320-4A7F-8AB3-EF6F5A6BE741}">
      <dgm:prSet/>
      <dgm:spPr/>
      <dgm:t>
        <a:bodyPr/>
        <a:lstStyle/>
        <a:p>
          <a:endParaRPr lang="en-US"/>
        </a:p>
      </dgm:t>
    </dgm:pt>
    <dgm:pt modelId="{A517E85D-53E4-4C01-8360-50BD10F04FE2}" type="sibTrans" cxnId="{B252F328-3320-4A7F-8AB3-EF6F5A6BE741}">
      <dgm:prSet/>
      <dgm:spPr/>
      <dgm:t>
        <a:bodyPr/>
        <a:lstStyle/>
        <a:p>
          <a:endParaRPr lang="en-US"/>
        </a:p>
      </dgm:t>
    </dgm:pt>
    <dgm:pt modelId="{3055A3C5-0143-4336-B99B-F4EA0D0CBF81}">
      <dgm:prSet/>
      <dgm:spPr/>
      <dgm:t>
        <a:bodyPr/>
        <a:lstStyle/>
        <a:p>
          <a:r>
            <a:rPr lang="en-US"/>
            <a:t>Subtask Supervision</a:t>
          </a:r>
        </a:p>
      </dgm:t>
    </dgm:pt>
    <dgm:pt modelId="{82BF70CA-46B2-47E8-9B58-2B052007CD91}" type="parTrans" cxnId="{18F7802C-B989-4234-874D-7F7AB12100B0}">
      <dgm:prSet/>
      <dgm:spPr/>
      <dgm:t>
        <a:bodyPr/>
        <a:lstStyle/>
        <a:p>
          <a:endParaRPr lang="en-US"/>
        </a:p>
      </dgm:t>
    </dgm:pt>
    <dgm:pt modelId="{FDDA21AB-E7AF-4DDF-8203-524A9E0D4919}" type="sibTrans" cxnId="{18F7802C-B989-4234-874D-7F7AB12100B0}">
      <dgm:prSet/>
      <dgm:spPr/>
      <dgm:t>
        <a:bodyPr/>
        <a:lstStyle/>
        <a:p>
          <a:endParaRPr lang="en-US"/>
        </a:p>
      </dgm:t>
    </dgm:pt>
    <dgm:pt modelId="{590456F9-D774-4446-99BC-EFD001AF9A9E}">
      <dgm:prSet/>
      <dgm:spPr/>
      <dgm:t>
        <a:bodyPr/>
        <a:lstStyle/>
        <a:p>
          <a:r>
            <a:rPr lang="en-US"/>
            <a:t>Training on easier, related subtasks to provide higher-quality guidance.</a:t>
          </a:r>
        </a:p>
      </dgm:t>
    </dgm:pt>
    <dgm:pt modelId="{BCCF5C0A-8C84-4ADA-9FE4-3013EAD34E27}" type="parTrans" cxnId="{17763CA2-8E29-4E65-A64A-A1FB07AFF198}">
      <dgm:prSet/>
      <dgm:spPr/>
      <dgm:t>
        <a:bodyPr/>
        <a:lstStyle/>
        <a:p>
          <a:endParaRPr lang="en-US"/>
        </a:p>
      </dgm:t>
    </dgm:pt>
    <dgm:pt modelId="{B7D6A345-930E-4C9C-9A69-9EFA33B634F3}" type="sibTrans" cxnId="{17763CA2-8E29-4E65-A64A-A1FB07AFF198}">
      <dgm:prSet/>
      <dgm:spPr/>
      <dgm:t>
        <a:bodyPr/>
        <a:lstStyle/>
        <a:p>
          <a:endParaRPr lang="en-US"/>
        </a:p>
      </dgm:t>
    </dgm:pt>
    <dgm:pt modelId="{B6B6D498-839F-49AA-98B5-593AA47F9611}" type="pres">
      <dgm:prSet presAssocID="{0C07E277-7755-44D2-9D53-22CEE197E3ED}" presName="Name0" presStyleCnt="0">
        <dgm:presLayoutVars>
          <dgm:dir/>
          <dgm:animLvl val="lvl"/>
          <dgm:resizeHandles val="exact"/>
        </dgm:presLayoutVars>
      </dgm:prSet>
      <dgm:spPr/>
    </dgm:pt>
    <dgm:pt modelId="{F937B1D3-FBBC-426A-BC50-1444CEE79D9B}" type="pres">
      <dgm:prSet presAssocID="{1C00F8D4-8D50-4968-A32D-BAE0D5BCE0F9}" presName="linNode" presStyleCnt="0"/>
      <dgm:spPr/>
    </dgm:pt>
    <dgm:pt modelId="{F9FC51A2-5A5B-4817-8474-B366CBE99443}" type="pres">
      <dgm:prSet presAssocID="{1C00F8D4-8D50-4968-A32D-BAE0D5BCE0F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B27B01A-7DF6-4AC7-A9A8-6977D096E261}" type="pres">
      <dgm:prSet presAssocID="{1C00F8D4-8D50-4968-A32D-BAE0D5BCE0F9}" presName="descendantText" presStyleLbl="alignAccFollowNode1" presStyleIdx="0" presStyleCnt="2">
        <dgm:presLayoutVars>
          <dgm:bulletEnabled val="1"/>
        </dgm:presLayoutVars>
      </dgm:prSet>
      <dgm:spPr/>
    </dgm:pt>
    <dgm:pt modelId="{228D5859-895D-48D0-BB7F-70BD3C0B517D}" type="pres">
      <dgm:prSet presAssocID="{50970B51-9400-4FB1-A1C5-1DA0ED378B24}" presName="sp" presStyleCnt="0"/>
      <dgm:spPr/>
    </dgm:pt>
    <dgm:pt modelId="{866FBE57-22E9-48B0-8BF6-CECA0FB91661}" type="pres">
      <dgm:prSet presAssocID="{3055A3C5-0143-4336-B99B-F4EA0D0CBF81}" presName="linNode" presStyleCnt="0"/>
      <dgm:spPr/>
    </dgm:pt>
    <dgm:pt modelId="{4D8D7B02-4FC6-4847-B678-57044FB15DDE}" type="pres">
      <dgm:prSet presAssocID="{3055A3C5-0143-4336-B99B-F4EA0D0CBF8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730E947-85F4-4349-AA3E-73ABACBACFA4}" type="pres">
      <dgm:prSet presAssocID="{3055A3C5-0143-4336-B99B-F4EA0D0CBF8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52B3618-0FA8-4137-AAED-5EFFC6F3BE00}" type="presOf" srcId="{590456F9-D774-4446-99BC-EFD001AF9A9E}" destId="{1730E947-85F4-4349-AA3E-73ABACBACFA4}" srcOrd="0" destOrd="0" presId="urn:microsoft.com/office/officeart/2005/8/layout/vList5"/>
    <dgm:cxn modelId="{B252F328-3320-4A7F-8AB3-EF6F5A6BE741}" srcId="{1C00F8D4-8D50-4968-A32D-BAE0D5BCE0F9}" destId="{B8D14A6A-C1B7-49F1-A4EB-9D9A797D5CF3}" srcOrd="0" destOrd="0" parTransId="{1720F6DE-60B7-4AD2-87A6-49C86BA58954}" sibTransId="{A517E85D-53E4-4C01-8360-50BD10F04FE2}"/>
    <dgm:cxn modelId="{18F7802C-B989-4234-874D-7F7AB12100B0}" srcId="{0C07E277-7755-44D2-9D53-22CEE197E3ED}" destId="{3055A3C5-0143-4336-B99B-F4EA0D0CBF81}" srcOrd="1" destOrd="0" parTransId="{82BF70CA-46B2-47E8-9B58-2B052007CD91}" sibTransId="{FDDA21AB-E7AF-4DDF-8203-524A9E0D4919}"/>
    <dgm:cxn modelId="{E95E6831-BC6E-4304-9C94-7F45252B8EC5}" type="presOf" srcId="{0C07E277-7755-44D2-9D53-22CEE197E3ED}" destId="{B6B6D498-839F-49AA-98B5-593AA47F9611}" srcOrd="0" destOrd="0" presId="urn:microsoft.com/office/officeart/2005/8/layout/vList5"/>
    <dgm:cxn modelId="{7C59B638-52C6-4B07-B503-A8245F9F3044}" type="presOf" srcId="{3055A3C5-0143-4336-B99B-F4EA0D0CBF81}" destId="{4D8D7B02-4FC6-4847-B678-57044FB15DDE}" srcOrd="0" destOrd="0" presId="urn:microsoft.com/office/officeart/2005/8/layout/vList5"/>
    <dgm:cxn modelId="{A4C9E271-CA8C-4BCF-ACF6-D18C1663A7C2}" type="presOf" srcId="{1C00F8D4-8D50-4968-A32D-BAE0D5BCE0F9}" destId="{F9FC51A2-5A5B-4817-8474-B366CBE99443}" srcOrd="0" destOrd="0" presId="urn:microsoft.com/office/officeart/2005/8/layout/vList5"/>
    <dgm:cxn modelId="{17763CA2-8E29-4E65-A64A-A1FB07AFF198}" srcId="{3055A3C5-0143-4336-B99B-F4EA0D0CBF81}" destId="{590456F9-D774-4446-99BC-EFD001AF9A9E}" srcOrd="0" destOrd="0" parTransId="{BCCF5C0A-8C84-4ADA-9FE4-3013EAD34E27}" sibTransId="{B7D6A345-930E-4C9C-9A69-9EFA33B634F3}"/>
    <dgm:cxn modelId="{1BA135C5-BE5E-48A6-A1FD-2FAC626369F0}" type="presOf" srcId="{B8D14A6A-C1B7-49F1-A4EB-9D9A797D5CF3}" destId="{6B27B01A-7DF6-4AC7-A9A8-6977D096E261}" srcOrd="0" destOrd="0" presId="urn:microsoft.com/office/officeart/2005/8/layout/vList5"/>
    <dgm:cxn modelId="{10A2F5EE-5F75-4EBF-8B53-C918A62FA7BD}" srcId="{0C07E277-7755-44D2-9D53-22CEE197E3ED}" destId="{1C00F8D4-8D50-4968-A32D-BAE0D5BCE0F9}" srcOrd="0" destOrd="0" parTransId="{B6582CF5-BE92-4ED2-8FB0-F512DB7BC34E}" sibTransId="{50970B51-9400-4FB1-A1C5-1DA0ED378B24}"/>
    <dgm:cxn modelId="{C74B6536-BCF7-4FA6-AD24-CE485F8849F2}" type="presParOf" srcId="{B6B6D498-839F-49AA-98B5-593AA47F9611}" destId="{F937B1D3-FBBC-426A-BC50-1444CEE79D9B}" srcOrd="0" destOrd="0" presId="urn:microsoft.com/office/officeart/2005/8/layout/vList5"/>
    <dgm:cxn modelId="{FA27E606-D806-4A96-BC51-FB126FCA1470}" type="presParOf" srcId="{F937B1D3-FBBC-426A-BC50-1444CEE79D9B}" destId="{F9FC51A2-5A5B-4817-8474-B366CBE99443}" srcOrd="0" destOrd="0" presId="urn:microsoft.com/office/officeart/2005/8/layout/vList5"/>
    <dgm:cxn modelId="{04C734DB-B3B1-4F0B-B4C6-817A6A1285C9}" type="presParOf" srcId="{F937B1D3-FBBC-426A-BC50-1444CEE79D9B}" destId="{6B27B01A-7DF6-4AC7-A9A8-6977D096E261}" srcOrd="1" destOrd="0" presId="urn:microsoft.com/office/officeart/2005/8/layout/vList5"/>
    <dgm:cxn modelId="{436576FA-9039-45D7-8AE0-F38B9F92C47C}" type="presParOf" srcId="{B6B6D498-839F-49AA-98B5-593AA47F9611}" destId="{228D5859-895D-48D0-BB7F-70BD3C0B517D}" srcOrd="1" destOrd="0" presId="urn:microsoft.com/office/officeart/2005/8/layout/vList5"/>
    <dgm:cxn modelId="{1E2ED446-E1BA-474C-9E9C-626C78BAE16F}" type="presParOf" srcId="{B6B6D498-839F-49AA-98B5-593AA47F9611}" destId="{866FBE57-22E9-48B0-8BF6-CECA0FB91661}" srcOrd="2" destOrd="0" presId="urn:microsoft.com/office/officeart/2005/8/layout/vList5"/>
    <dgm:cxn modelId="{2D06DC2E-DE91-4A6E-85B0-B7241D9EF996}" type="presParOf" srcId="{866FBE57-22E9-48B0-8BF6-CECA0FB91661}" destId="{4D8D7B02-4FC6-4847-B678-57044FB15DDE}" srcOrd="0" destOrd="0" presId="urn:microsoft.com/office/officeart/2005/8/layout/vList5"/>
    <dgm:cxn modelId="{0F2D2430-9154-4BFE-935C-A3731D6AFC5E}" type="presParOf" srcId="{866FBE57-22E9-48B0-8BF6-CECA0FB91661}" destId="{1730E947-85F4-4349-AA3E-73ABACBACFA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B4AD66-2918-408E-B1A7-E9D0D32E98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40BC38B-C65D-44BC-9EE8-CDDC7244694E}">
      <dgm:prSet/>
      <dgm:spPr/>
      <dgm:t>
        <a:bodyPr/>
        <a:lstStyle/>
        <a:p>
          <a:r>
            <a:rPr lang="en-US"/>
            <a:t>Hard task supervision outperformed subtask supervision, even with high error rates.</a:t>
          </a:r>
        </a:p>
      </dgm:t>
    </dgm:pt>
    <dgm:pt modelId="{C6B8CA16-B0F2-4FD6-93C4-E32470E0F72F}" type="parTrans" cxnId="{D7819CA4-FFBD-477E-9CAC-F02D18750C74}">
      <dgm:prSet/>
      <dgm:spPr/>
      <dgm:t>
        <a:bodyPr/>
        <a:lstStyle/>
        <a:p>
          <a:endParaRPr lang="en-US"/>
        </a:p>
      </dgm:t>
    </dgm:pt>
    <dgm:pt modelId="{E1FAA97F-3644-4DB1-827A-669CEEABB910}" type="sibTrans" cxnId="{D7819CA4-FFBD-477E-9CAC-F02D18750C74}">
      <dgm:prSet/>
      <dgm:spPr/>
      <dgm:t>
        <a:bodyPr/>
        <a:lstStyle/>
        <a:p>
          <a:endParaRPr lang="en-US"/>
        </a:p>
      </dgm:t>
    </dgm:pt>
    <dgm:pt modelId="{B666DF60-17C0-4697-99C9-364BC3585C39}">
      <dgm:prSet/>
      <dgm:spPr/>
      <dgm:t>
        <a:bodyPr/>
        <a:lstStyle/>
        <a:p>
          <a:r>
            <a:rPr lang="en-US"/>
            <a:t>Training directly on hard tasks, despite errors, better prepares models for real-world complex problems.</a:t>
          </a:r>
        </a:p>
      </dgm:t>
    </dgm:pt>
    <dgm:pt modelId="{E232CFF1-F5C7-4D52-A996-3871BDC7148D}" type="parTrans" cxnId="{077B7794-F1F4-48AF-B055-6222C04485EC}">
      <dgm:prSet/>
      <dgm:spPr/>
      <dgm:t>
        <a:bodyPr/>
        <a:lstStyle/>
        <a:p>
          <a:endParaRPr lang="en-US"/>
        </a:p>
      </dgm:t>
    </dgm:pt>
    <dgm:pt modelId="{DCB483B7-3F58-4B39-B01D-37E1116D0ADC}" type="sibTrans" cxnId="{077B7794-F1F4-48AF-B055-6222C04485EC}">
      <dgm:prSet/>
      <dgm:spPr/>
      <dgm:t>
        <a:bodyPr/>
        <a:lstStyle/>
        <a:p>
          <a:endParaRPr lang="en-US"/>
        </a:p>
      </dgm:t>
    </dgm:pt>
    <dgm:pt modelId="{DFB12879-8C00-43CA-81F3-916EA4A4B1C1}" type="pres">
      <dgm:prSet presAssocID="{50B4AD66-2918-408E-B1A7-E9D0D32E9846}" presName="root" presStyleCnt="0">
        <dgm:presLayoutVars>
          <dgm:dir/>
          <dgm:resizeHandles val="exact"/>
        </dgm:presLayoutVars>
      </dgm:prSet>
      <dgm:spPr/>
    </dgm:pt>
    <dgm:pt modelId="{9C9CCB04-4BB7-4ECA-9680-DD1C1916CEA0}" type="pres">
      <dgm:prSet presAssocID="{F40BC38B-C65D-44BC-9EE8-CDDC7244694E}" presName="compNode" presStyleCnt="0"/>
      <dgm:spPr/>
    </dgm:pt>
    <dgm:pt modelId="{DCED9115-1F44-4680-A30D-C3FEDBE827E9}" type="pres">
      <dgm:prSet presAssocID="{F40BC38B-C65D-44BC-9EE8-CDDC7244694E}" presName="bgRect" presStyleLbl="bgShp" presStyleIdx="0" presStyleCnt="2"/>
      <dgm:spPr/>
    </dgm:pt>
    <dgm:pt modelId="{BB6E0440-2920-4C9F-A041-4BEF4E309F20}" type="pres">
      <dgm:prSet presAssocID="{F40BC38B-C65D-44BC-9EE8-CDDC724469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FD3742AC-B980-40D8-9950-5616EE2E2D5C}" type="pres">
      <dgm:prSet presAssocID="{F40BC38B-C65D-44BC-9EE8-CDDC7244694E}" presName="spaceRect" presStyleCnt="0"/>
      <dgm:spPr/>
    </dgm:pt>
    <dgm:pt modelId="{9BA88365-E69B-46A5-8D9E-2DD398AF1252}" type="pres">
      <dgm:prSet presAssocID="{F40BC38B-C65D-44BC-9EE8-CDDC7244694E}" presName="parTx" presStyleLbl="revTx" presStyleIdx="0" presStyleCnt="2">
        <dgm:presLayoutVars>
          <dgm:chMax val="0"/>
          <dgm:chPref val="0"/>
        </dgm:presLayoutVars>
      </dgm:prSet>
      <dgm:spPr/>
    </dgm:pt>
    <dgm:pt modelId="{408B5444-A846-49C3-B8DA-4B9750782E4E}" type="pres">
      <dgm:prSet presAssocID="{E1FAA97F-3644-4DB1-827A-669CEEABB910}" presName="sibTrans" presStyleCnt="0"/>
      <dgm:spPr/>
    </dgm:pt>
    <dgm:pt modelId="{845EB875-350B-4A65-839B-B82AE08AE592}" type="pres">
      <dgm:prSet presAssocID="{B666DF60-17C0-4697-99C9-364BC3585C39}" presName="compNode" presStyleCnt="0"/>
      <dgm:spPr/>
    </dgm:pt>
    <dgm:pt modelId="{92510D0A-5099-4CAC-9627-97E3CA3AA994}" type="pres">
      <dgm:prSet presAssocID="{B666DF60-17C0-4697-99C9-364BC3585C39}" presName="bgRect" presStyleLbl="bgShp" presStyleIdx="1" presStyleCnt="2"/>
      <dgm:spPr/>
    </dgm:pt>
    <dgm:pt modelId="{E2BDD921-DCA6-4883-AA92-A2E050BE8837}" type="pres">
      <dgm:prSet presAssocID="{B666DF60-17C0-4697-99C9-364BC3585C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C38BF1EE-B43B-4BD2-9621-46892ADDEB25}" type="pres">
      <dgm:prSet presAssocID="{B666DF60-17C0-4697-99C9-364BC3585C39}" presName="spaceRect" presStyleCnt="0"/>
      <dgm:spPr/>
    </dgm:pt>
    <dgm:pt modelId="{21A322BC-D646-4B6A-9DBB-44118871953F}" type="pres">
      <dgm:prSet presAssocID="{B666DF60-17C0-4697-99C9-364BC3585C3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8DD1049-A5C3-423B-9818-FD797E64B64C}" type="presOf" srcId="{50B4AD66-2918-408E-B1A7-E9D0D32E9846}" destId="{DFB12879-8C00-43CA-81F3-916EA4A4B1C1}" srcOrd="0" destOrd="0" presId="urn:microsoft.com/office/officeart/2018/2/layout/IconVerticalSolidList"/>
    <dgm:cxn modelId="{21FDF783-9448-4ECD-8101-D64830EF1CC2}" type="presOf" srcId="{F40BC38B-C65D-44BC-9EE8-CDDC7244694E}" destId="{9BA88365-E69B-46A5-8D9E-2DD398AF1252}" srcOrd="0" destOrd="0" presId="urn:microsoft.com/office/officeart/2018/2/layout/IconVerticalSolidList"/>
    <dgm:cxn modelId="{077B7794-F1F4-48AF-B055-6222C04485EC}" srcId="{50B4AD66-2918-408E-B1A7-E9D0D32E9846}" destId="{B666DF60-17C0-4697-99C9-364BC3585C39}" srcOrd="1" destOrd="0" parTransId="{E232CFF1-F5C7-4D52-A996-3871BDC7148D}" sibTransId="{DCB483B7-3F58-4B39-B01D-37E1116D0ADC}"/>
    <dgm:cxn modelId="{D7819CA4-FFBD-477E-9CAC-F02D18750C74}" srcId="{50B4AD66-2918-408E-B1A7-E9D0D32E9846}" destId="{F40BC38B-C65D-44BC-9EE8-CDDC7244694E}" srcOrd="0" destOrd="0" parTransId="{C6B8CA16-B0F2-4FD6-93C4-E32470E0F72F}" sibTransId="{E1FAA97F-3644-4DB1-827A-669CEEABB910}"/>
    <dgm:cxn modelId="{6EBC35D9-7D4C-469C-A376-5A29FB418714}" type="presOf" srcId="{B666DF60-17C0-4697-99C9-364BC3585C39}" destId="{21A322BC-D646-4B6A-9DBB-44118871953F}" srcOrd="0" destOrd="0" presId="urn:microsoft.com/office/officeart/2018/2/layout/IconVerticalSolidList"/>
    <dgm:cxn modelId="{07EECF2F-03C8-4968-9219-A3C693D7CCDC}" type="presParOf" srcId="{DFB12879-8C00-43CA-81F3-916EA4A4B1C1}" destId="{9C9CCB04-4BB7-4ECA-9680-DD1C1916CEA0}" srcOrd="0" destOrd="0" presId="urn:microsoft.com/office/officeart/2018/2/layout/IconVerticalSolidList"/>
    <dgm:cxn modelId="{842637C2-3472-45AF-BE10-31EAA9BBE51D}" type="presParOf" srcId="{9C9CCB04-4BB7-4ECA-9680-DD1C1916CEA0}" destId="{DCED9115-1F44-4680-A30D-C3FEDBE827E9}" srcOrd="0" destOrd="0" presId="urn:microsoft.com/office/officeart/2018/2/layout/IconVerticalSolidList"/>
    <dgm:cxn modelId="{2A214D1D-3D03-4F83-A48A-B741518573CD}" type="presParOf" srcId="{9C9CCB04-4BB7-4ECA-9680-DD1C1916CEA0}" destId="{BB6E0440-2920-4C9F-A041-4BEF4E309F20}" srcOrd="1" destOrd="0" presId="urn:microsoft.com/office/officeart/2018/2/layout/IconVerticalSolidList"/>
    <dgm:cxn modelId="{9B743270-6CF0-4233-9A85-08F2A36765AC}" type="presParOf" srcId="{9C9CCB04-4BB7-4ECA-9680-DD1C1916CEA0}" destId="{FD3742AC-B980-40D8-9950-5616EE2E2D5C}" srcOrd="2" destOrd="0" presId="urn:microsoft.com/office/officeart/2018/2/layout/IconVerticalSolidList"/>
    <dgm:cxn modelId="{50BCD9EF-A686-404C-8D9B-F184613A9A31}" type="presParOf" srcId="{9C9CCB04-4BB7-4ECA-9680-DD1C1916CEA0}" destId="{9BA88365-E69B-46A5-8D9E-2DD398AF1252}" srcOrd="3" destOrd="0" presId="urn:microsoft.com/office/officeart/2018/2/layout/IconVerticalSolidList"/>
    <dgm:cxn modelId="{3BE8C064-ED7C-4B95-92E0-25B89499A21F}" type="presParOf" srcId="{DFB12879-8C00-43CA-81F3-916EA4A4B1C1}" destId="{408B5444-A846-49C3-B8DA-4B9750782E4E}" srcOrd="1" destOrd="0" presId="urn:microsoft.com/office/officeart/2018/2/layout/IconVerticalSolidList"/>
    <dgm:cxn modelId="{B074B977-7032-45A9-9412-01009A1A2D50}" type="presParOf" srcId="{DFB12879-8C00-43CA-81F3-916EA4A4B1C1}" destId="{845EB875-350B-4A65-839B-B82AE08AE592}" srcOrd="2" destOrd="0" presId="urn:microsoft.com/office/officeart/2018/2/layout/IconVerticalSolidList"/>
    <dgm:cxn modelId="{C9A6E2A4-A2E3-4E5B-B2FA-F4C21E5C7576}" type="presParOf" srcId="{845EB875-350B-4A65-839B-B82AE08AE592}" destId="{92510D0A-5099-4CAC-9627-97E3CA3AA994}" srcOrd="0" destOrd="0" presId="urn:microsoft.com/office/officeart/2018/2/layout/IconVerticalSolidList"/>
    <dgm:cxn modelId="{69AF2972-7739-4712-9AC4-4BBCDAE8739A}" type="presParOf" srcId="{845EB875-350B-4A65-839B-B82AE08AE592}" destId="{E2BDD921-DCA6-4883-AA92-A2E050BE8837}" srcOrd="1" destOrd="0" presId="urn:microsoft.com/office/officeart/2018/2/layout/IconVerticalSolidList"/>
    <dgm:cxn modelId="{1084C9F4-65BB-4540-97E5-3A3569F3F2A3}" type="presParOf" srcId="{845EB875-350B-4A65-839B-B82AE08AE592}" destId="{C38BF1EE-B43B-4BD2-9621-46892ADDEB25}" srcOrd="2" destOrd="0" presId="urn:microsoft.com/office/officeart/2018/2/layout/IconVerticalSolidList"/>
    <dgm:cxn modelId="{81674381-85A1-4E9B-AFD6-1962B5773FC6}" type="presParOf" srcId="{845EB875-350B-4A65-839B-B82AE08AE592}" destId="{21A322BC-D646-4B6A-9DBB-4411887195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39FF2B-2E4D-49FB-9D83-0092AB5E0BB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8B38C9-28E4-485A-B2FE-57A9C3AFB820}">
      <dgm:prSet/>
      <dgm:spPr/>
      <dgm:t>
        <a:bodyPr/>
        <a:lstStyle/>
        <a:p>
          <a:r>
            <a:rPr lang="en-US"/>
            <a:t>Outcome Error Rate</a:t>
          </a:r>
        </a:p>
      </dgm:t>
    </dgm:pt>
    <dgm:pt modelId="{8D1CFEE5-2DE6-4430-BF1C-EC97B4B9E722}" type="parTrans" cxnId="{5EA98F91-4E8C-4A73-911C-4B5322C2CDC6}">
      <dgm:prSet/>
      <dgm:spPr/>
      <dgm:t>
        <a:bodyPr/>
        <a:lstStyle/>
        <a:p>
          <a:endParaRPr lang="en-US"/>
        </a:p>
      </dgm:t>
    </dgm:pt>
    <dgm:pt modelId="{0CD9C8CF-D638-48F4-873D-873EA2E73FEE}" type="sibTrans" cxnId="{5EA98F91-4E8C-4A73-911C-4B5322C2CDC6}">
      <dgm:prSet/>
      <dgm:spPr/>
      <dgm:t>
        <a:bodyPr/>
        <a:lstStyle/>
        <a:p>
          <a:endParaRPr lang="en-US"/>
        </a:p>
      </dgm:t>
    </dgm:pt>
    <dgm:pt modelId="{B04AE010-ADB1-4197-82B3-390DC9F1421C}">
      <dgm:prSet/>
      <dgm:spPr/>
      <dgm:t>
        <a:bodyPr/>
        <a:lstStyle/>
        <a:p>
          <a:r>
            <a:rPr lang="en-US"/>
            <a:t>Measures how many final answers are incorrect.</a:t>
          </a:r>
        </a:p>
      </dgm:t>
    </dgm:pt>
    <dgm:pt modelId="{E8980588-2300-4112-88A4-FC9D612A937D}" type="parTrans" cxnId="{95FA5C6E-69B2-46C6-899F-9101094663D3}">
      <dgm:prSet/>
      <dgm:spPr/>
      <dgm:t>
        <a:bodyPr/>
        <a:lstStyle/>
        <a:p>
          <a:endParaRPr lang="en-US"/>
        </a:p>
      </dgm:t>
    </dgm:pt>
    <dgm:pt modelId="{500E017C-5798-4D7D-89A6-257BD63182B9}" type="sibTrans" cxnId="{95FA5C6E-69B2-46C6-899F-9101094663D3}">
      <dgm:prSet/>
      <dgm:spPr/>
      <dgm:t>
        <a:bodyPr/>
        <a:lstStyle/>
        <a:p>
          <a:endParaRPr lang="en-US"/>
        </a:p>
      </dgm:t>
    </dgm:pt>
    <dgm:pt modelId="{46E820F7-EFFD-40D2-A4F6-C03351880D2E}">
      <dgm:prSet/>
      <dgm:spPr/>
      <dgm:t>
        <a:bodyPr/>
        <a:lstStyle/>
        <a:p>
          <a:r>
            <a:rPr lang="en-US"/>
            <a:t>High error rates didn’t always reduce performance; some models with 90% error rates outperformed those trained on perfect subtasks.</a:t>
          </a:r>
        </a:p>
      </dgm:t>
    </dgm:pt>
    <dgm:pt modelId="{BCA4FA97-7292-42DD-9164-24DFE923EB5C}" type="parTrans" cxnId="{AF43F97D-1DA1-4E9A-BB07-E31D6E47E5BE}">
      <dgm:prSet/>
      <dgm:spPr/>
      <dgm:t>
        <a:bodyPr/>
        <a:lstStyle/>
        <a:p>
          <a:endParaRPr lang="en-US"/>
        </a:p>
      </dgm:t>
    </dgm:pt>
    <dgm:pt modelId="{2527113D-1684-4EB1-A0F5-E50AFEE09BAE}" type="sibTrans" cxnId="{AF43F97D-1DA1-4E9A-BB07-E31D6E47E5BE}">
      <dgm:prSet/>
      <dgm:spPr/>
      <dgm:t>
        <a:bodyPr/>
        <a:lstStyle/>
        <a:p>
          <a:endParaRPr lang="en-US"/>
        </a:p>
      </dgm:t>
    </dgm:pt>
    <dgm:pt modelId="{632F65C2-7BED-4BFB-942C-E9C0EA197719}">
      <dgm:prSet/>
      <dgm:spPr/>
      <dgm:t>
        <a:bodyPr/>
        <a:lstStyle/>
        <a:p>
          <a:r>
            <a:rPr lang="en-US"/>
            <a:t>Step-wise Error Rate</a:t>
          </a:r>
        </a:p>
      </dgm:t>
    </dgm:pt>
    <dgm:pt modelId="{80861B07-8ABB-4738-8C1E-CC46F708372D}" type="parTrans" cxnId="{CD1F175A-B277-4C33-8FDC-DF27CE8C1B5E}">
      <dgm:prSet/>
      <dgm:spPr/>
      <dgm:t>
        <a:bodyPr/>
        <a:lstStyle/>
        <a:p>
          <a:endParaRPr lang="en-US"/>
        </a:p>
      </dgm:t>
    </dgm:pt>
    <dgm:pt modelId="{A631B385-BF0C-44A6-ABF9-4A9390F41290}" type="sibTrans" cxnId="{CD1F175A-B277-4C33-8FDC-DF27CE8C1B5E}">
      <dgm:prSet/>
      <dgm:spPr/>
      <dgm:t>
        <a:bodyPr/>
        <a:lstStyle/>
        <a:p>
          <a:endParaRPr lang="en-US"/>
        </a:p>
      </dgm:t>
    </dgm:pt>
    <dgm:pt modelId="{FA8232D9-84FA-42CB-958E-8B08172EE3FC}">
      <dgm:prSet/>
      <dgm:spPr/>
      <dgm:t>
        <a:bodyPr/>
        <a:lstStyle/>
        <a:p>
          <a:r>
            <a:rPr lang="en-US"/>
            <a:t>Tracks the accuracy of each step in a multi-step solution.</a:t>
          </a:r>
        </a:p>
      </dgm:t>
    </dgm:pt>
    <dgm:pt modelId="{E38E736B-7C38-4D6B-8819-4FB1983F3775}" type="parTrans" cxnId="{063B6C37-D11C-4D06-8378-81C950F4B01A}">
      <dgm:prSet/>
      <dgm:spPr/>
      <dgm:t>
        <a:bodyPr/>
        <a:lstStyle/>
        <a:p>
          <a:endParaRPr lang="en-US"/>
        </a:p>
      </dgm:t>
    </dgm:pt>
    <dgm:pt modelId="{C6DC3285-1C9E-42E0-ACC1-581354F3C60B}" type="sibTrans" cxnId="{063B6C37-D11C-4D06-8378-81C950F4B01A}">
      <dgm:prSet/>
      <dgm:spPr/>
      <dgm:t>
        <a:bodyPr/>
        <a:lstStyle/>
        <a:p>
          <a:endParaRPr lang="en-US"/>
        </a:p>
      </dgm:t>
    </dgm:pt>
    <dgm:pt modelId="{1F3AC010-04BC-43CA-A042-28E37B49CFAF}">
      <dgm:prSet/>
      <dgm:spPr/>
      <dgm:t>
        <a:bodyPr/>
        <a:lstStyle/>
        <a:p>
          <a:r>
            <a:rPr lang="en-US"/>
            <a:t>Lower step-wise errors showed stronger performance, regardless of the final answer’s accuracy.</a:t>
          </a:r>
        </a:p>
      </dgm:t>
    </dgm:pt>
    <dgm:pt modelId="{F67DEA88-6D75-4770-A586-BC3C56316576}" type="parTrans" cxnId="{EC285996-7C9A-4D98-9122-4E6ABFAA915E}">
      <dgm:prSet/>
      <dgm:spPr/>
      <dgm:t>
        <a:bodyPr/>
        <a:lstStyle/>
        <a:p>
          <a:endParaRPr lang="en-US"/>
        </a:p>
      </dgm:t>
    </dgm:pt>
    <dgm:pt modelId="{85F081CA-FC1C-418D-93F7-60491CE00FBA}" type="sibTrans" cxnId="{EC285996-7C9A-4D98-9122-4E6ABFAA915E}">
      <dgm:prSet/>
      <dgm:spPr/>
      <dgm:t>
        <a:bodyPr/>
        <a:lstStyle/>
        <a:p>
          <a:endParaRPr lang="en-US"/>
        </a:p>
      </dgm:t>
    </dgm:pt>
    <dgm:pt modelId="{A7E9D266-0681-4DD1-82BE-9306F10226D5}" type="pres">
      <dgm:prSet presAssocID="{5B39FF2B-2E4D-49FB-9D83-0092AB5E0BBF}" presName="linear" presStyleCnt="0">
        <dgm:presLayoutVars>
          <dgm:dir/>
          <dgm:animLvl val="lvl"/>
          <dgm:resizeHandles val="exact"/>
        </dgm:presLayoutVars>
      </dgm:prSet>
      <dgm:spPr/>
    </dgm:pt>
    <dgm:pt modelId="{D9E8468D-2135-4C7C-854A-72A49C40AB59}" type="pres">
      <dgm:prSet presAssocID="{F28B38C9-28E4-485A-B2FE-57A9C3AFB820}" presName="parentLin" presStyleCnt="0"/>
      <dgm:spPr/>
    </dgm:pt>
    <dgm:pt modelId="{8860B58B-BA8D-4320-85D0-E4CE8DB43955}" type="pres">
      <dgm:prSet presAssocID="{F28B38C9-28E4-485A-B2FE-57A9C3AFB820}" presName="parentLeftMargin" presStyleLbl="node1" presStyleIdx="0" presStyleCnt="2"/>
      <dgm:spPr/>
    </dgm:pt>
    <dgm:pt modelId="{E07C352A-256C-4548-AA75-D1F04E5CE66B}" type="pres">
      <dgm:prSet presAssocID="{F28B38C9-28E4-485A-B2FE-57A9C3AFB82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AEE0A8-BCDE-48F8-BB6C-EC81EB9508DA}" type="pres">
      <dgm:prSet presAssocID="{F28B38C9-28E4-485A-B2FE-57A9C3AFB820}" presName="negativeSpace" presStyleCnt="0"/>
      <dgm:spPr/>
    </dgm:pt>
    <dgm:pt modelId="{B6E3B7FC-3B6F-40F9-B953-034B1C6BC0C6}" type="pres">
      <dgm:prSet presAssocID="{F28B38C9-28E4-485A-B2FE-57A9C3AFB820}" presName="childText" presStyleLbl="conFgAcc1" presStyleIdx="0" presStyleCnt="2">
        <dgm:presLayoutVars>
          <dgm:bulletEnabled val="1"/>
        </dgm:presLayoutVars>
      </dgm:prSet>
      <dgm:spPr/>
    </dgm:pt>
    <dgm:pt modelId="{FE9CAC7D-9724-4883-8F66-314F5B36254A}" type="pres">
      <dgm:prSet presAssocID="{0CD9C8CF-D638-48F4-873D-873EA2E73FEE}" presName="spaceBetweenRectangles" presStyleCnt="0"/>
      <dgm:spPr/>
    </dgm:pt>
    <dgm:pt modelId="{BF9F3C14-7B72-4BD6-A71F-BB0481178D29}" type="pres">
      <dgm:prSet presAssocID="{632F65C2-7BED-4BFB-942C-E9C0EA197719}" presName="parentLin" presStyleCnt="0"/>
      <dgm:spPr/>
    </dgm:pt>
    <dgm:pt modelId="{428891DB-AA77-40B0-8F7F-955669EEE5F3}" type="pres">
      <dgm:prSet presAssocID="{632F65C2-7BED-4BFB-942C-E9C0EA197719}" presName="parentLeftMargin" presStyleLbl="node1" presStyleIdx="0" presStyleCnt="2"/>
      <dgm:spPr/>
    </dgm:pt>
    <dgm:pt modelId="{A05A006B-4F18-44D6-A207-C8DCAC99EF23}" type="pres">
      <dgm:prSet presAssocID="{632F65C2-7BED-4BFB-942C-E9C0EA19771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ED69777-C558-497C-B38F-F232A5340BBA}" type="pres">
      <dgm:prSet presAssocID="{632F65C2-7BED-4BFB-942C-E9C0EA197719}" presName="negativeSpace" presStyleCnt="0"/>
      <dgm:spPr/>
    </dgm:pt>
    <dgm:pt modelId="{9D19E34C-F3E9-488A-B466-15C6FA4155FB}" type="pres">
      <dgm:prSet presAssocID="{632F65C2-7BED-4BFB-942C-E9C0EA19771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D454009-86C9-4076-BE83-904CCADFBE06}" type="presOf" srcId="{FA8232D9-84FA-42CB-958E-8B08172EE3FC}" destId="{9D19E34C-F3E9-488A-B466-15C6FA4155FB}" srcOrd="0" destOrd="0" presId="urn:microsoft.com/office/officeart/2005/8/layout/list1"/>
    <dgm:cxn modelId="{FE519826-D7DA-44E4-BF90-359E122D2BFD}" type="presOf" srcId="{632F65C2-7BED-4BFB-942C-E9C0EA197719}" destId="{428891DB-AA77-40B0-8F7F-955669EEE5F3}" srcOrd="0" destOrd="0" presId="urn:microsoft.com/office/officeart/2005/8/layout/list1"/>
    <dgm:cxn modelId="{063B6C37-D11C-4D06-8378-81C950F4B01A}" srcId="{632F65C2-7BED-4BFB-942C-E9C0EA197719}" destId="{FA8232D9-84FA-42CB-958E-8B08172EE3FC}" srcOrd="0" destOrd="0" parTransId="{E38E736B-7C38-4D6B-8819-4FB1983F3775}" sibTransId="{C6DC3285-1C9E-42E0-ACC1-581354F3C60B}"/>
    <dgm:cxn modelId="{3DDBBF38-0A64-417D-B9E3-869942309F62}" type="presOf" srcId="{5B39FF2B-2E4D-49FB-9D83-0092AB5E0BBF}" destId="{A7E9D266-0681-4DD1-82BE-9306F10226D5}" srcOrd="0" destOrd="0" presId="urn:microsoft.com/office/officeart/2005/8/layout/list1"/>
    <dgm:cxn modelId="{C808E35B-A001-4C18-AD05-E3018F52226A}" type="presOf" srcId="{632F65C2-7BED-4BFB-942C-E9C0EA197719}" destId="{A05A006B-4F18-44D6-A207-C8DCAC99EF23}" srcOrd="1" destOrd="0" presId="urn:microsoft.com/office/officeart/2005/8/layout/list1"/>
    <dgm:cxn modelId="{95FA5C6E-69B2-46C6-899F-9101094663D3}" srcId="{F28B38C9-28E4-485A-B2FE-57A9C3AFB820}" destId="{B04AE010-ADB1-4197-82B3-390DC9F1421C}" srcOrd="0" destOrd="0" parTransId="{E8980588-2300-4112-88A4-FC9D612A937D}" sibTransId="{500E017C-5798-4D7D-89A6-257BD63182B9}"/>
    <dgm:cxn modelId="{CD1F175A-B277-4C33-8FDC-DF27CE8C1B5E}" srcId="{5B39FF2B-2E4D-49FB-9D83-0092AB5E0BBF}" destId="{632F65C2-7BED-4BFB-942C-E9C0EA197719}" srcOrd="1" destOrd="0" parTransId="{80861B07-8ABB-4738-8C1E-CC46F708372D}" sibTransId="{A631B385-BF0C-44A6-ABF9-4A9390F41290}"/>
    <dgm:cxn modelId="{AF43F97D-1DA1-4E9A-BB07-E31D6E47E5BE}" srcId="{F28B38C9-28E4-485A-B2FE-57A9C3AFB820}" destId="{46E820F7-EFFD-40D2-A4F6-C03351880D2E}" srcOrd="1" destOrd="0" parTransId="{BCA4FA97-7292-42DD-9164-24DFE923EB5C}" sibTransId="{2527113D-1684-4EB1-A0F5-E50AFEE09BAE}"/>
    <dgm:cxn modelId="{5EA98F91-4E8C-4A73-911C-4B5322C2CDC6}" srcId="{5B39FF2B-2E4D-49FB-9D83-0092AB5E0BBF}" destId="{F28B38C9-28E4-485A-B2FE-57A9C3AFB820}" srcOrd="0" destOrd="0" parTransId="{8D1CFEE5-2DE6-4430-BF1C-EC97B4B9E722}" sibTransId="{0CD9C8CF-D638-48F4-873D-873EA2E73FEE}"/>
    <dgm:cxn modelId="{EC285996-7C9A-4D98-9122-4E6ABFAA915E}" srcId="{632F65C2-7BED-4BFB-942C-E9C0EA197719}" destId="{1F3AC010-04BC-43CA-A042-28E37B49CFAF}" srcOrd="1" destOrd="0" parTransId="{F67DEA88-6D75-4770-A586-BC3C56316576}" sibTransId="{85F081CA-FC1C-418D-93F7-60491CE00FBA}"/>
    <dgm:cxn modelId="{41A5DBDB-FD86-468C-AE22-DA663829B94F}" type="presOf" srcId="{1F3AC010-04BC-43CA-A042-28E37B49CFAF}" destId="{9D19E34C-F3E9-488A-B466-15C6FA4155FB}" srcOrd="0" destOrd="1" presId="urn:microsoft.com/office/officeart/2005/8/layout/list1"/>
    <dgm:cxn modelId="{61C103E9-E863-4AF4-9831-76469C621A96}" type="presOf" srcId="{46E820F7-EFFD-40D2-A4F6-C03351880D2E}" destId="{B6E3B7FC-3B6F-40F9-B953-034B1C6BC0C6}" srcOrd="0" destOrd="1" presId="urn:microsoft.com/office/officeart/2005/8/layout/list1"/>
    <dgm:cxn modelId="{C280D7F1-9ECF-4406-B012-5D1F844294F4}" type="presOf" srcId="{F28B38C9-28E4-485A-B2FE-57A9C3AFB820}" destId="{8860B58B-BA8D-4320-85D0-E4CE8DB43955}" srcOrd="0" destOrd="0" presId="urn:microsoft.com/office/officeart/2005/8/layout/list1"/>
    <dgm:cxn modelId="{B69242FC-564D-4128-93DB-F425235E15AD}" type="presOf" srcId="{F28B38C9-28E4-485A-B2FE-57A9C3AFB820}" destId="{E07C352A-256C-4548-AA75-D1F04E5CE66B}" srcOrd="1" destOrd="0" presId="urn:microsoft.com/office/officeart/2005/8/layout/list1"/>
    <dgm:cxn modelId="{D919B5FE-C4E4-44E8-AB36-3A5D8F2BF7C7}" type="presOf" srcId="{B04AE010-ADB1-4197-82B3-390DC9F1421C}" destId="{B6E3B7FC-3B6F-40F9-B953-034B1C6BC0C6}" srcOrd="0" destOrd="0" presId="urn:microsoft.com/office/officeart/2005/8/layout/list1"/>
    <dgm:cxn modelId="{6BA38C04-84B4-4709-9B6A-1DA3FD0C44EA}" type="presParOf" srcId="{A7E9D266-0681-4DD1-82BE-9306F10226D5}" destId="{D9E8468D-2135-4C7C-854A-72A49C40AB59}" srcOrd="0" destOrd="0" presId="urn:microsoft.com/office/officeart/2005/8/layout/list1"/>
    <dgm:cxn modelId="{410151ED-2916-4346-A77D-33151E3EC83E}" type="presParOf" srcId="{D9E8468D-2135-4C7C-854A-72A49C40AB59}" destId="{8860B58B-BA8D-4320-85D0-E4CE8DB43955}" srcOrd="0" destOrd="0" presId="urn:microsoft.com/office/officeart/2005/8/layout/list1"/>
    <dgm:cxn modelId="{41EDB8B4-FF0F-4B1A-8099-4C13068F1B07}" type="presParOf" srcId="{D9E8468D-2135-4C7C-854A-72A49C40AB59}" destId="{E07C352A-256C-4548-AA75-D1F04E5CE66B}" srcOrd="1" destOrd="0" presId="urn:microsoft.com/office/officeart/2005/8/layout/list1"/>
    <dgm:cxn modelId="{4495C444-60CC-416B-BDFE-4B347965D098}" type="presParOf" srcId="{A7E9D266-0681-4DD1-82BE-9306F10226D5}" destId="{5CAEE0A8-BCDE-48F8-BB6C-EC81EB9508DA}" srcOrd="1" destOrd="0" presId="urn:microsoft.com/office/officeart/2005/8/layout/list1"/>
    <dgm:cxn modelId="{0412922E-8293-415E-A5EF-AED59D22BAA4}" type="presParOf" srcId="{A7E9D266-0681-4DD1-82BE-9306F10226D5}" destId="{B6E3B7FC-3B6F-40F9-B953-034B1C6BC0C6}" srcOrd="2" destOrd="0" presId="urn:microsoft.com/office/officeart/2005/8/layout/list1"/>
    <dgm:cxn modelId="{175AD854-772F-4E33-9F88-48EEAC2026BD}" type="presParOf" srcId="{A7E9D266-0681-4DD1-82BE-9306F10226D5}" destId="{FE9CAC7D-9724-4883-8F66-314F5B36254A}" srcOrd="3" destOrd="0" presId="urn:microsoft.com/office/officeart/2005/8/layout/list1"/>
    <dgm:cxn modelId="{009072C2-147C-483C-B772-D063836BA18C}" type="presParOf" srcId="{A7E9D266-0681-4DD1-82BE-9306F10226D5}" destId="{BF9F3C14-7B72-4BD6-A71F-BB0481178D29}" srcOrd="4" destOrd="0" presId="urn:microsoft.com/office/officeart/2005/8/layout/list1"/>
    <dgm:cxn modelId="{636EA24C-35D5-43C6-965C-F8351C452573}" type="presParOf" srcId="{BF9F3C14-7B72-4BD6-A71F-BB0481178D29}" destId="{428891DB-AA77-40B0-8F7F-955669EEE5F3}" srcOrd="0" destOrd="0" presId="urn:microsoft.com/office/officeart/2005/8/layout/list1"/>
    <dgm:cxn modelId="{3E66F420-ED8E-4C4D-A0D9-E6D13A9FECF5}" type="presParOf" srcId="{BF9F3C14-7B72-4BD6-A71F-BB0481178D29}" destId="{A05A006B-4F18-44D6-A207-C8DCAC99EF23}" srcOrd="1" destOrd="0" presId="urn:microsoft.com/office/officeart/2005/8/layout/list1"/>
    <dgm:cxn modelId="{A3DC5876-1C1C-4EC8-AFC7-14434AAE2B8A}" type="presParOf" srcId="{A7E9D266-0681-4DD1-82BE-9306F10226D5}" destId="{EED69777-C558-497C-B38F-F232A5340BBA}" srcOrd="5" destOrd="0" presId="urn:microsoft.com/office/officeart/2005/8/layout/list1"/>
    <dgm:cxn modelId="{551ADB54-8FAB-48DD-A1DA-875F33D374E7}" type="presParOf" srcId="{A7E9D266-0681-4DD1-82BE-9306F10226D5}" destId="{9D19E34C-F3E9-488A-B466-15C6FA4155F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1A067F-AE57-4C4F-BBDF-2E4F047154B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BF181C5-C822-42F6-B03F-15396A97727E}">
      <dgm:prSet/>
      <dgm:spPr/>
      <dgm:t>
        <a:bodyPr/>
        <a:lstStyle/>
        <a:p>
          <a:pPr>
            <a:defRPr cap="all"/>
          </a:pPr>
          <a:r>
            <a:rPr lang="en-US"/>
            <a:t>Direct training on complex tasks is most effective, even with errors.</a:t>
          </a:r>
        </a:p>
      </dgm:t>
    </dgm:pt>
    <dgm:pt modelId="{9CD46A46-F18E-4C09-9E77-9C8CEEEDE7EF}" type="parTrans" cxnId="{61F0375A-A7BB-4D6E-BA39-75CFF08F7C21}">
      <dgm:prSet/>
      <dgm:spPr/>
      <dgm:t>
        <a:bodyPr/>
        <a:lstStyle/>
        <a:p>
          <a:endParaRPr lang="en-US"/>
        </a:p>
      </dgm:t>
    </dgm:pt>
    <dgm:pt modelId="{AFC114FA-AEB7-42C3-84A8-9D1B21E15EFC}" type="sibTrans" cxnId="{61F0375A-A7BB-4D6E-BA39-75CFF08F7C21}">
      <dgm:prSet/>
      <dgm:spPr/>
      <dgm:t>
        <a:bodyPr/>
        <a:lstStyle/>
        <a:p>
          <a:endParaRPr lang="en-US"/>
        </a:p>
      </dgm:t>
    </dgm:pt>
    <dgm:pt modelId="{878A8693-F9A3-488B-AD67-473E4A55DF8E}">
      <dgm:prSet/>
      <dgm:spPr/>
      <dgm:t>
        <a:bodyPr/>
        <a:lstStyle/>
        <a:p>
          <a:pPr>
            <a:defRPr cap="all"/>
          </a:pPr>
          <a:r>
            <a:rPr lang="en-US"/>
            <a:t>Focusing on Step-wise Accuracy helps reduces errors in the steps of reasoning over just the final answer.</a:t>
          </a:r>
        </a:p>
      </dgm:t>
    </dgm:pt>
    <dgm:pt modelId="{CC55184B-9502-4457-BDCE-0B5CA4705C21}" type="parTrans" cxnId="{A294E50A-634E-43F1-9EA6-04D1B7E752F1}">
      <dgm:prSet/>
      <dgm:spPr/>
      <dgm:t>
        <a:bodyPr/>
        <a:lstStyle/>
        <a:p>
          <a:endParaRPr lang="en-US"/>
        </a:p>
      </dgm:t>
    </dgm:pt>
    <dgm:pt modelId="{3557D427-CD5C-40CB-97D8-4285524ABC21}" type="sibTrans" cxnId="{A294E50A-634E-43F1-9EA6-04D1B7E752F1}">
      <dgm:prSet/>
      <dgm:spPr/>
      <dgm:t>
        <a:bodyPr/>
        <a:lstStyle/>
        <a:p>
          <a:endParaRPr lang="en-US"/>
        </a:p>
      </dgm:t>
    </dgm:pt>
    <dgm:pt modelId="{1602B1D6-8015-4C3A-8477-2BBEEE5F7838}">
      <dgm:prSet/>
      <dgm:spPr/>
      <dgm:t>
        <a:bodyPr/>
        <a:lstStyle/>
        <a:p>
          <a:pPr>
            <a:defRPr cap="all"/>
          </a:pPr>
          <a:r>
            <a:rPr lang="en-US"/>
            <a:t>Combine Hard and Subtask Supervision. This blend provides better results without requiring new, difficult examples.</a:t>
          </a:r>
        </a:p>
      </dgm:t>
    </dgm:pt>
    <dgm:pt modelId="{6A34E5DF-760C-4778-9267-5AF1DB89F8B2}" type="parTrans" cxnId="{6004F717-15BB-4AD2-AA35-9B3B5E190898}">
      <dgm:prSet/>
      <dgm:spPr/>
      <dgm:t>
        <a:bodyPr/>
        <a:lstStyle/>
        <a:p>
          <a:endParaRPr lang="en-US"/>
        </a:p>
      </dgm:t>
    </dgm:pt>
    <dgm:pt modelId="{4A7286B0-6A9E-4A27-9FF7-71AA2BC8E8D1}" type="sibTrans" cxnId="{6004F717-15BB-4AD2-AA35-9B3B5E190898}">
      <dgm:prSet/>
      <dgm:spPr/>
      <dgm:t>
        <a:bodyPr/>
        <a:lstStyle/>
        <a:p>
          <a:endParaRPr lang="en-US"/>
        </a:p>
      </dgm:t>
    </dgm:pt>
    <dgm:pt modelId="{D8777A9A-49A5-4F7E-BAB9-0510C02984F9}" type="pres">
      <dgm:prSet presAssocID="{1F1A067F-AE57-4C4F-BBDF-2E4F047154BF}" presName="root" presStyleCnt="0">
        <dgm:presLayoutVars>
          <dgm:dir/>
          <dgm:resizeHandles val="exact"/>
        </dgm:presLayoutVars>
      </dgm:prSet>
      <dgm:spPr/>
    </dgm:pt>
    <dgm:pt modelId="{0562276B-9A2B-42AD-9F4A-A64C7FEA8BC8}" type="pres">
      <dgm:prSet presAssocID="{DBF181C5-C822-42F6-B03F-15396A97727E}" presName="compNode" presStyleCnt="0"/>
      <dgm:spPr/>
    </dgm:pt>
    <dgm:pt modelId="{33480BAB-9A63-445B-9977-001D6735580B}" type="pres">
      <dgm:prSet presAssocID="{DBF181C5-C822-42F6-B03F-15396A97727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9F546BE-5528-468E-A398-D8978DF1FAF6}" type="pres">
      <dgm:prSet presAssocID="{DBF181C5-C822-42F6-B03F-15396A9772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8A7CA44-4670-4AD4-8299-56DF6CF9B793}" type="pres">
      <dgm:prSet presAssocID="{DBF181C5-C822-42F6-B03F-15396A97727E}" presName="spaceRect" presStyleCnt="0"/>
      <dgm:spPr/>
    </dgm:pt>
    <dgm:pt modelId="{9DF5EDF0-F31F-48CA-9F6C-D127BEBAF155}" type="pres">
      <dgm:prSet presAssocID="{DBF181C5-C822-42F6-B03F-15396A97727E}" presName="textRect" presStyleLbl="revTx" presStyleIdx="0" presStyleCnt="3">
        <dgm:presLayoutVars>
          <dgm:chMax val="1"/>
          <dgm:chPref val="1"/>
        </dgm:presLayoutVars>
      </dgm:prSet>
      <dgm:spPr/>
    </dgm:pt>
    <dgm:pt modelId="{828D7D15-5DE6-42F9-B48D-75F6B649C815}" type="pres">
      <dgm:prSet presAssocID="{AFC114FA-AEB7-42C3-84A8-9D1B21E15EFC}" presName="sibTrans" presStyleCnt="0"/>
      <dgm:spPr/>
    </dgm:pt>
    <dgm:pt modelId="{15D69D12-39CD-4264-876A-05C00D1DA377}" type="pres">
      <dgm:prSet presAssocID="{878A8693-F9A3-488B-AD67-473E4A55DF8E}" presName="compNode" presStyleCnt="0"/>
      <dgm:spPr/>
    </dgm:pt>
    <dgm:pt modelId="{ED96D57D-30DD-4F0E-A8D2-E79E21AEB374}" type="pres">
      <dgm:prSet presAssocID="{878A8693-F9A3-488B-AD67-473E4A55DF8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FA52342-2860-48EB-A93B-6B70F29B9DE7}" type="pres">
      <dgm:prSet presAssocID="{878A8693-F9A3-488B-AD67-473E4A55DF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90E96A8-C3A9-44A1-87A5-A8D24F89BB98}" type="pres">
      <dgm:prSet presAssocID="{878A8693-F9A3-488B-AD67-473E4A55DF8E}" presName="spaceRect" presStyleCnt="0"/>
      <dgm:spPr/>
    </dgm:pt>
    <dgm:pt modelId="{084FF6EB-79D6-4ABB-87B6-5CEDE8E856F7}" type="pres">
      <dgm:prSet presAssocID="{878A8693-F9A3-488B-AD67-473E4A55DF8E}" presName="textRect" presStyleLbl="revTx" presStyleIdx="1" presStyleCnt="3">
        <dgm:presLayoutVars>
          <dgm:chMax val="1"/>
          <dgm:chPref val="1"/>
        </dgm:presLayoutVars>
      </dgm:prSet>
      <dgm:spPr/>
    </dgm:pt>
    <dgm:pt modelId="{48B223CD-E1FD-446D-A295-1D798085DBF7}" type="pres">
      <dgm:prSet presAssocID="{3557D427-CD5C-40CB-97D8-4285524ABC21}" presName="sibTrans" presStyleCnt="0"/>
      <dgm:spPr/>
    </dgm:pt>
    <dgm:pt modelId="{4A30F245-4C79-4BA1-BF14-B0439A2F10C2}" type="pres">
      <dgm:prSet presAssocID="{1602B1D6-8015-4C3A-8477-2BBEEE5F7838}" presName="compNode" presStyleCnt="0"/>
      <dgm:spPr/>
    </dgm:pt>
    <dgm:pt modelId="{6636DB67-95DA-4A14-BE38-73CEB1C800E0}" type="pres">
      <dgm:prSet presAssocID="{1602B1D6-8015-4C3A-8477-2BBEEE5F783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7876FB5-10A9-4CC7-8218-A0F0C17709A0}" type="pres">
      <dgm:prSet presAssocID="{1602B1D6-8015-4C3A-8477-2BBEEE5F78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C4BE303B-C5BB-418E-BCF0-90454B022A6F}" type="pres">
      <dgm:prSet presAssocID="{1602B1D6-8015-4C3A-8477-2BBEEE5F7838}" presName="spaceRect" presStyleCnt="0"/>
      <dgm:spPr/>
    </dgm:pt>
    <dgm:pt modelId="{0FF1EE94-196D-43AB-8384-0C7CE083C3AA}" type="pres">
      <dgm:prSet presAssocID="{1602B1D6-8015-4C3A-8477-2BBEEE5F78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294E50A-634E-43F1-9EA6-04D1B7E752F1}" srcId="{1F1A067F-AE57-4C4F-BBDF-2E4F047154BF}" destId="{878A8693-F9A3-488B-AD67-473E4A55DF8E}" srcOrd="1" destOrd="0" parTransId="{CC55184B-9502-4457-BDCE-0B5CA4705C21}" sibTransId="{3557D427-CD5C-40CB-97D8-4285524ABC21}"/>
    <dgm:cxn modelId="{B231390D-10C9-415E-BFA1-3916673982EB}" type="presOf" srcId="{1F1A067F-AE57-4C4F-BBDF-2E4F047154BF}" destId="{D8777A9A-49A5-4F7E-BAB9-0510C02984F9}" srcOrd="0" destOrd="0" presId="urn:microsoft.com/office/officeart/2018/5/layout/IconLeafLabelList"/>
    <dgm:cxn modelId="{6004F717-15BB-4AD2-AA35-9B3B5E190898}" srcId="{1F1A067F-AE57-4C4F-BBDF-2E4F047154BF}" destId="{1602B1D6-8015-4C3A-8477-2BBEEE5F7838}" srcOrd="2" destOrd="0" parTransId="{6A34E5DF-760C-4778-9267-5AF1DB89F8B2}" sibTransId="{4A7286B0-6A9E-4A27-9FF7-71AA2BC8E8D1}"/>
    <dgm:cxn modelId="{3AB34D20-8F5F-4142-BC70-7484CC8585C1}" type="presOf" srcId="{DBF181C5-C822-42F6-B03F-15396A97727E}" destId="{9DF5EDF0-F31F-48CA-9F6C-D127BEBAF155}" srcOrd="0" destOrd="0" presId="urn:microsoft.com/office/officeart/2018/5/layout/IconLeafLabelList"/>
    <dgm:cxn modelId="{36D0C33E-C3F0-4C98-B595-D2997B2E3A7A}" type="presOf" srcId="{1602B1D6-8015-4C3A-8477-2BBEEE5F7838}" destId="{0FF1EE94-196D-43AB-8384-0C7CE083C3AA}" srcOrd="0" destOrd="0" presId="urn:microsoft.com/office/officeart/2018/5/layout/IconLeafLabelList"/>
    <dgm:cxn modelId="{61F0375A-A7BB-4D6E-BA39-75CFF08F7C21}" srcId="{1F1A067F-AE57-4C4F-BBDF-2E4F047154BF}" destId="{DBF181C5-C822-42F6-B03F-15396A97727E}" srcOrd="0" destOrd="0" parTransId="{9CD46A46-F18E-4C09-9E77-9C8CEEEDE7EF}" sibTransId="{AFC114FA-AEB7-42C3-84A8-9D1B21E15EFC}"/>
    <dgm:cxn modelId="{9B6ED9EB-A4FF-4D71-83FB-92AEC93A464B}" type="presOf" srcId="{878A8693-F9A3-488B-AD67-473E4A55DF8E}" destId="{084FF6EB-79D6-4ABB-87B6-5CEDE8E856F7}" srcOrd="0" destOrd="0" presId="urn:microsoft.com/office/officeart/2018/5/layout/IconLeafLabelList"/>
    <dgm:cxn modelId="{6045E96F-1736-437C-8B5F-5808814F748E}" type="presParOf" srcId="{D8777A9A-49A5-4F7E-BAB9-0510C02984F9}" destId="{0562276B-9A2B-42AD-9F4A-A64C7FEA8BC8}" srcOrd="0" destOrd="0" presId="urn:microsoft.com/office/officeart/2018/5/layout/IconLeafLabelList"/>
    <dgm:cxn modelId="{BFC0ACF1-EFB6-48FE-80B6-AB1913ECE6C1}" type="presParOf" srcId="{0562276B-9A2B-42AD-9F4A-A64C7FEA8BC8}" destId="{33480BAB-9A63-445B-9977-001D6735580B}" srcOrd="0" destOrd="0" presId="urn:microsoft.com/office/officeart/2018/5/layout/IconLeafLabelList"/>
    <dgm:cxn modelId="{B2176D3A-449A-4A58-8AE4-094560316085}" type="presParOf" srcId="{0562276B-9A2B-42AD-9F4A-A64C7FEA8BC8}" destId="{29F546BE-5528-468E-A398-D8978DF1FAF6}" srcOrd="1" destOrd="0" presId="urn:microsoft.com/office/officeart/2018/5/layout/IconLeafLabelList"/>
    <dgm:cxn modelId="{B9AFC165-ED31-447A-BE40-AE5E4C0834ED}" type="presParOf" srcId="{0562276B-9A2B-42AD-9F4A-A64C7FEA8BC8}" destId="{B8A7CA44-4670-4AD4-8299-56DF6CF9B793}" srcOrd="2" destOrd="0" presId="urn:microsoft.com/office/officeart/2018/5/layout/IconLeafLabelList"/>
    <dgm:cxn modelId="{FCF04A96-F0FA-4DA1-A3D5-D222DBDB20C7}" type="presParOf" srcId="{0562276B-9A2B-42AD-9F4A-A64C7FEA8BC8}" destId="{9DF5EDF0-F31F-48CA-9F6C-D127BEBAF155}" srcOrd="3" destOrd="0" presId="urn:microsoft.com/office/officeart/2018/5/layout/IconLeafLabelList"/>
    <dgm:cxn modelId="{22E1C7DD-60B6-44E6-B87A-7985C70CA2CC}" type="presParOf" srcId="{D8777A9A-49A5-4F7E-BAB9-0510C02984F9}" destId="{828D7D15-5DE6-42F9-B48D-75F6B649C815}" srcOrd="1" destOrd="0" presId="urn:microsoft.com/office/officeart/2018/5/layout/IconLeafLabelList"/>
    <dgm:cxn modelId="{EC169519-44E9-4EA1-80E2-0ED2448FFB73}" type="presParOf" srcId="{D8777A9A-49A5-4F7E-BAB9-0510C02984F9}" destId="{15D69D12-39CD-4264-876A-05C00D1DA377}" srcOrd="2" destOrd="0" presId="urn:microsoft.com/office/officeart/2018/5/layout/IconLeafLabelList"/>
    <dgm:cxn modelId="{AF65B063-5E76-4287-98F4-F6A474BCD294}" type="presParOf" srcId="{15D69D12-39CD-4264-876A-05C00D1DA377}" destId="{ED96D57D-30DD-4F0E-A8D2-E79E21AEB374}" srcOrd="0" destOrd="0" presId="urn:microsoft.com/office/officeart/2018/5/layout/IconLeafLabelList"/>
    <dgm:cxn modelId="{B59AE7A4-C90F-4BA1-AFB5-75693D551018}" type="presParOf" srcId="{15D69D12-39CD-4264-876A-05C00D1DA377}" destId="{3FA52342-2860-48EB-A93B-6B70F29B9DE7}" srcOrd="1" destOrd="0" presId="urn:microsoft.com/office/officeart/2018/5/layout/IconLeafLabelList"/>
    <dgm:cxn modelId="{6C466575-D411-4D1F-B37E-9BC01C3AB26D}" type="presParOf" srcId="{15D69D12-39CD-4264-876A-05C00D1DA377}" destId="{690E96A8-C3A9-44A1-87A5-A8D24F89BB98}" srcOrd="2" destOrd="0" presId="urn:microsoft.com/office/officeart/2018/5/layout/IconLeafLabelList"/>
    <dgm:cxn modelId="{84FBA77B-B055-4D2F-9344-370FDD4636E2}" type="presParOf" srcId="{15D69D12-39CD-4264-876A-05C00D1DA377}" destId="{084FF6EB-79D6-4ABB-87B6-5CEDE8E856F7}" srcOrd="3" destOrd="0" presId="urn:microsoft.com/office/officeart/2018/5/layout/IconLeafLabelList"/>
    <dgm:cxn modelId="{6E6BB873-D62F-48CD-B02E-AB9724CCFE08}" type="presParOf" srcId="{D8777A9A-49A5-4F7E-BAB9-0510C02984F9}" destId="{48B223CD-E1FD-446D-A295-1D798085DBF7}" srcOrd="3" destOrd="0" presId="urn:microsoft.com/office/officeart/2018/5/layout/IconLeafLabelList"/>
    <dgm:cxn modelId="{7785F3C9-6B7E-49A3-BFFA-1BA8ECD3C825}" type="presParOf" srcId="{D8777A9A-49A5-4F7E-BAB9-0510C02984F9}" destId="{4A30F245-4C79-4BA1-BF14-B0439A2F10C2}" srcOrd="4" destOrd="0" presId="urn:microsoft.com/office/officeart/2018/5/layout/IconLeafLabelList"/>
    <dgm:cxn modelId="{D99D5144-B693-4C26-9219-85CAC02C13E5}" type="presParOf" srcId="{4A30F245-4C79-4BA1-BF14-B0439A2F10C2}" destId="{6636DB67-95DA-4A14-BE38-73CEB1C800E0}" srcOrd="0" destOrd="0" presId="urn:microsoft.com/office/officeart/2018/5/layout/IconLeafLabelList"/>
    <dgm:cxn modelId="{2226F1EB-FCD8-4679-A1EC-F90BF63B3E5B}" type="presParOf" srcId="{4A30F245-4C79-4BA1-BF14-B0439A2F10C2}" destId="{87876FB5-10A9-4CC7-8218-A0F0C17709A0}" srcOrd="1" destOrd="0" presId="urn:microsoft.com/office/officeart/2018/5/layout/IconLeafLabelList"/>
    <dgm:cxn modelId="{0DA59EA9-D14E-478C-9278-8B4413A17B32}" type="presParOf" srcId="{4A30F245-4C79-4BA1-BF14-B0439A2F10C2}" destId="{C4BE303B-C5BB-418E-BCF0-90454B022A6F}" srcOrd="2" destOrd="0" presId="urn:microsoft.com/office/officeart/2018/5/layout/IconLeafLabelList"/>
    <dgm:cxn modelId="{C67ED96B-BE74-449C-B087-B811FE0FA39A}" type="presParOf" srcId="{4A30F245-4C79-4BA1-BF14-B0439A2F10C2}" destId="{0FF1EE94-196D-43AB-8384-0C7CE083C3A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CD5D13-A296-49CB-9585-393D3D587B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D8338E-C1D4-4450-AFC1-B83EF83366DB}">
      <dgm:prSet/>
      <dgm:spPr/>
      <dgm:t>
        <a:bodyPr/>
        <a:lstStyle/>
        <a:p>
          <a:r>
            <a:rPr lang="en-US"/>
            <a:t>Improves AI in advanced reasoning tasks—applicable in math, science, logic-based problem solving.</a:t>
          </a:r>
        </a:p>
      </dgm:t>
    </dgm:pt>
    <dgm:pt modelId="{0DD51CC2-A36E-47E8-B502-15F446F64A5E}" type="parTrans" cxnId="{60AA0C9A-DF59-40A5-900D-D0F0121B0894}">
      <dgm:prSet/>
      <dgm:spPr/>
      <dgm:t>
        <a:bodyPr/>
        <a:lstStyle/>
        <a:p>
          <a:endParaRPr lang="en-US"/>
        </a:p>
      </dgm:t>
    </dgm:pt>
    <dgm:pt modelId="{B77D0675-C842-4AA8-9061-D9A87AB39236}" type="sibTrans" cxnId="{60AA0C9A-DF59-40A5-900D-D0F0121B0894}">
      <dgm:prSet/>
      <dgm:spPr/>
      <dgm:t>
        <a:bodyPr/>
        <a:lstStyle/>
        <a:p>
          <a:endParaRPr lang="en-US"/>
        </a:p>
      </dgm:t>
    </dgm:pt>
    <dgm:pt modelId="{50A0B24B-5F44-4D31-80D0-92381121772E}">
      <dgm:prSet/>
      <dgm:spPr/>
      <dgm:t>
        <a:bodyPr/>
        <a:lstStyle/>
        <a:p>
          <a:r>
            <a:rPr lang="en-US"/>
            <a:t>Extend these findings to other domains requiring structured reasoning, like law and scientific inquiry.</a:t>
          </a:r>
        </a:p>
      </dgm:t>
    </dgm:pt>
    <dgm:pt modelId="{3FBE34C3-8814-4192-9E36-81A7B2D694E7}" type="parTrans" cxnId="{95FC7FC7-AB3A-41E9-B21D-2CB7F6E07CE0}">
      <dgm:prSet/>
      <dgm:spPr/>
      <dgm:t>
        <a:bodyPr/>
        <a:lstStyle/>
        <a:p>
          <a:endParaRPr lang="en-US"/>
        </a:p>
      </dgm:t>
    </dgm:pt>
    <dgm:pt modelId="{F312FAB6-2410-414D-AA38-D95A13C0D5FF}" type="sibTrans" cxnId="{95FC7FC7-AB3A-41E9-B21D-2CB7F6E07CE0}">
      <dgm:prSet/>
      <dgm:spPr/>
      <dgm:t>
        <a:bodyPr/>
        <a:lstStyle/>
        <a:p>
          <a:endParaRPr lang="en-US"/>
        </a:p>
      </dgm:t>
    </dgm:pt>
    <dgm:pt modelId="{7B50BC78-5A5B-431D-962D-27A6CEFB08F1}" type="pres">
      <dgm:prSet presAssocID="{B5CD5D13-A296-49CB-9585-393D3D587B9C}" presName="root" presStyleCnt="0">
        <dgm:presLayoutVars>
          <dgm:dir/>
          <dgm:resizeHandles val="exact"/>
        </dgm:presLayoutVars>
      </dgm:prSet>
      <dgm:spPr/>
    </dgm:pt>
    <dgm:pt modelId="{1490386E-83A8-4790-9AC6-9631ADE99227}" type="pres">
      <dgm:prSet presAssocID="{E7D8338E-C1D4-4450-AFC1-B83EF83366DB}" presName="compNode" presStyleCnt="0"/>
      <dgm:spPr/>
    </dgm:pt>
    <dgm:pt modelId="{B3D85A20-F53F-4241-8400-2B8158347FB4}" type="pres">
      <dgm:prSet presAssocID="{E7D8338E-C1D4-4450-AFC1-B83EF83366DB}" presName="bgRect" presStyleLbl="bgShp" presStyleIdx="0" presStyleCnt="2"/>
      <dgm:spPr/>
    </dgm:pt>
    <dgm:pt modelId="{61C0118F-07C9-4DDD-9A73-6F0ED07F40CF}" type="pres">
      <dgm:prSet presAssocID="{E7D8338E-C1D4-4450-AFC1-B83EF83366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0CA2DE02-E295-48B3-AC49-DFC90430BDBF}" type="pres">
      <dgm:prSet presAssocID="{E7D8338E-C1D4-4450-AFC1-B83EF83366DB}" presName="spaceRect" presStyleCnt="0"/>
      <dgm:spPr/>
    </dgm:pt>
    <dgm:pt modelId="{79118202-0C57-4B96-AA5B-19DB9CA9D88F}" type="pres">
      <dgm:prSet presAssocID="{E7D8338E-C1D4-4450-AFC1-B83EF83366DB}" presName="parTx" presStyleLbl="revTx" presStyleIdx="0" presStyleCnt="2">
        <dgm:presLayoutVars>
          <dgm:chMax val="0"/>
          <dgm:chPref val="0"/>
        </dgm:presLayoutVars>
      </dgm:prSet>
      <dgm:spPr/>
    </dgm:pt>
    <dgm:pt modelId="{16B994C8-8E86-41B9-A1A1-EAA61559975B}" type="pres">
      <dgm:prSet presAssocID="{B77D0675-C842-4AA8-9061-D9A87AB39236}" presName="sibTrans" presStyleCnt="0"/>
      <dgm:spPr/>
    </dgm:pt>
    <dgm:pt modelId="{AB1CFF66-5F72-4308-B1FE-F1CB209D39F9}" type="pres">
      <dgm:prSet presAssocID="{50A0B24B-5F44-4D31-80D0-92381121772E}" presName="compNode" presStyleCnt="0"/>
      <dgm:spPr/>
    </dgm:pt>
    <dgm:pt modelId="{56349D9F-2B11-45A1-BE43-6776DC69B4C6}" type="pres">
      <dgm:prSet presAssocID="{50A0B24B-5F44-4D31-80D0-92381121772E}" presName="bgRect" presStyleLbl="bgShp" presStyleIdx="1" presStyleCnt="2"/>
      <dgm:spPr/>
    </dgm:pt>
    <dgm:pt modelId="{0DCD1BE5-DF59-4EAA-A9FC-E3465DBAB5D2}" type="pres">
      <dgm:prSet presAssocID="{50A0B24B-5F44-4D31-80D0-9238112177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347C081-31CF-4341-96F0-EAABA6E7A3EB}" type="pres">
      <dgm:prSet presAssocID="{50A0B24B-5F44-4D31-80D0-92381121772E}" presName="spaceRect" presStyleCnt="0"/>
      <dgm:spPr/>
    </dgm:pt>
    <dgm:pt modelId="{D2A8F525-496F-4608-B752-773C58FA610A}" type="pres">
      <dgm:prSet presAssocID="{50A0B24B-5F44-4D31-80D0-92381121772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DA4A428-7FBD-4D87-B9B5-C01A9315AFE0}" type="presOf" srcId="{B5CD5D13-A296-49CB-9585-393D3D587B9C}" destId="{7B50BC78-5A5B-431D-962D-27A6CEFB08F1}" srcOrd="0" destOrd="0" presId="urn:microsoft.com/office/officeart/2018/2/layout/IconVerticalSolidList"/>
    <dgm:cxn modelId="{60AA0C9A-DF59-40A5-900D-D0F0121B0894}" srcId="{B5CD5D13-A296-49CB-9585-393D3D587B9C}" destId="{E7D8338E-C1D4-4450-AFC1-B83EF83366DB}" srcOrd="0" destOrd="0" parTransId="{0DD51CC2-A36E-47E8-B502-15F446F64A5E}" sibTransId="{B77D0675-C842-4AA8-9061-D9A87AB39236}"/>
    <dgm:cxn modelId="{DA7063BD-0B7A-4462-91F9-6A0176DFE649}" type="presOf" srcId="{50A0B24B-5F44-4D31-80D0-92381121772E}" destId="{D2A8F525-496F-4608-B752-773C58FA610A}" srcOrd="0" destOrd="0" presId="urn:microsoft.com/office/officeart/2018/2/layout/IconVerticalSolidList"/>
    <dgm:cxn modelId="{95FC7FC7-AB3A-41E9-B21D-2CB7F6E07CE0}" srcId="{B5CD5D13-A296-49CB-9585-393D3D587B9C}" destId="{50A0B24B-5F44-4D31-80D0-92381121772E}" srcOrd="1" destOrd="0" parTransId="{3FBE34C3-8814-4192-9E36-81A7B2D694E7}" sibTransId="{F312FAB6-2410-414D-AA38-D95A13C0D5FF}"/>
    <dgm:cxn modelId="{152AE8CD-A233-4FF2-8CCA-F52FF025E9F3}" type="presOf" srcId="{E7D8338E-C1D4-4450-AFC1-B83EF83366DB}" destId="{79118202-0C57-4B96-AA5B-19DB9CA9D88F}" srcOrd="0" destOrd="0" presId="urn:microsoft.com/office/officeart/2018/2/layout/IconVerticalSolidList"/>
    <dgm:cxn modelId="{27B18C16-76E3-45CB-B9BA-7B6B585E733B}" type="presParOf" srcId="{7B50BC78-5A5B-431D-962D-27A6CEFB08F1}" destId="{1490386E-83A8-4790-9AC6-9631ADE99227}" srcOrd="0" destOrd="0" presId="urn:microsoft.com/office/officeart/2018/2/layout/IconVerticalSolidList"/>
    <dgm:cxn modelId="{42790CCD-66FC-4C70-97AE-B63CFF47A1A7}" type="presParOf" srcId="{1490386E-83A8-4790-9AC6-9631ADE99227}" destId="{B3D85A20-F53F-4241-8400-2B8158347FB4}" srcOrd="0" destOrd="0" presId="urn:microsoft.com/office/officeart/2018/2/layout/IconVerticalSolidList"/>
    <dgm:cxn modelId="{258DC6E6-6874-4309-BE19-41792A5AED48}" type="presParOf" srcId="{1490386E-83A8-4790-9AC6-9631ADE99227}" destId="{61C0118F-07C9-4DDD-9A73-6F0ED07F40CF}" srcOrd="1" destOrd="0" presId="urn:microsoft.com/office/officeart/2018/2/layout/IconVerticalSolidList"/>
    <dgm:cxn modelId="{C92865CF-A637-49D5-9BA9-9DBB53509E2F}" type="presParOf" srcId="{1490386E-83A8-4790-9AC6-9631ADE99227}" destId="{0CA2DE02-E295-48B3-AC49-DFC90430BDBF}" srcOrd="2" destOrd="0" presId="urn:microsoft.com/office/officeart/2018/2/layout/IconVerticalSolidList"/>
    <dgm:cxn modelId="{0DA4A796-9C39-407D-92F4-7236827E8812}" type="presParOf" srcId="{1490386E-83A8-4790-9AC6-9631ADE99227}" destId="{79118202-0C57-4B96-AA5B-19DB9CA9D88F}" srcOrd="3" destOrd="0" presId="urn:microsoft.com/office/officeart/2018/2/layout/IconVerticalSolidList"/>
    <dgm:cxn modelId="{4BDF9B25-35E6-41B5-A2EA-F9343BB23B3C}" type="presParOf" srcId="{7B50BC78-5A5B-431D-962D-27A6CEFB08F1}" destId="{16B994C8-8E86-41B9-A1A1-EAA61559975B}" srcOrd="1" destOrd="0" presId="urn:microsoft.com/office/officeart/2018/2/layout/IconVerticalSolidList"/>
    <dgm:cxn modelId="{BE502BEC-363D-40FB-83BF-BBC45AAF194C}" type="presParOf" srcId="{7B50BC78-5A5B-431D-962D-27A6CEFB08F1}" destId="{AB1CFF66-5F72-4308-B1FE-F1CB209D39F9}" srcOrd="2" destOrd="0" presId="urn:microsoft.com/office/officeart/2018/2/layout/IconVerticalSolidList"/>
    <dgm:cxn modelId="{53DE51DA-A038-43E6-8626-6FE550AA9C1B}" type="presParOf" srcId="{AB1CFF66-5F72-4308-B1FE-F1CB209D39F9}" destId="{56349D9F-2B11-45A1-BE43-6776DC69B4C6}" srcOrd="0" destOrd="0" presId="urn:microsoft.com/office/officeart/2018/2/layout/IconVerticalSolidList"/>
    <dgm:cxn modelId="{6A1CD038-0A6E-43DF-9DFD-97756C0BF13E}" type="presParOf" srcId="{AB1CFF66-5F72-4308-B1FE-F1CB209D39F9}" destId="{0DCD1BE5-DF59-4EAA-A9FC-E3465DBAB5D2}" srcOrd="1" destOrd="0" presId="urn:microsoft.com/office/officeart/2018/2/layout/IconVerticalSolidList"/>
    <dgm:cxn modelId="{C17C1B92-F4D5-483C-B6B9-EEBC9B272181}" type="presParOf" srcId="{AB1CFF66-5F72-4308-B1FE-F1CB209D39F9}" destId="{E347C081-31CF-4341-96F0-EAABA6E7A3EB}" srcOrd="2" destOrd="0" presId="urn:microsoft.com/office/officeart/2018/2/layout/IconVerticalSolidList"/>
    <dgm:cxn modelId="{4718533A-F1D8-4168-A035-119A37C1E86D}" type="presParOf" srcId="{AB1CFF66-5F72-4308-B1FE-F1CB209D39F9}" destId="{D2A8F525-496F-4608-B752-773C58FA61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6AA97F-37AE-4483-B86E-81AD6E1F8C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811C88-F37D-4BFE-879D-4BFFBC3321F6}">
      <dgm:prSet/>
      <dgm:spPr/>
      <dgm:t>
        <a:bodyPr/>
        <a:lstStyle/>
        <a:p>
          <a:r>
            <a:rPr lang="en-US"/>
            <a:t>Imperfect supervision, when focused on the right strategies, can greatly enhance AI's ability to handle complex reasoning.</a:t>
          </a:r>
        </a:p>
      </dgm:t>
    </dgm:pt>
    <dgm:pt modelId="{1CC180A8-3F0F-4B94-BAB0-E82B380472E1}" type="parTrans" cxnId="{2A1E8BFD-E0F5-4A09-9926-FD50C1AACA31}">
      <dgm:prSet/>
      <dgm:spPr/>
      <dgm:t>
        <a:bodyPr/>
        <a:lstStyle/>
        <a:p>
          <a:endParaRPr lang="en-US"/>
        </a:p>
      </dgm:t>
    </dgm:pt>
    <dgm:pt modelId="{C786C957-DFEA-47EB-A056-19440574C5D9}" type="sibTrans" cxnId="{2A1E8BFD-E0F5-4A09-9926-FD50C1AACA31}">
      <dgm:prSet/>
      <dgm:spPr/>
      <dgm:t>
        <a:bodyPr/>
        <a:lstStyle/>
        <a:p>
          <a:endParaRPr lang="en-US"/>
        </a:p>
      </dgm:t>
    </dgm:pt>
    <dgm:pt modelId="{D34EB34F-3291-4776-A48E-671271858D2B}">
      <dgm:prSet/>
      <dgm:spPr/>
      <dgm:t>
        <a:bodyPr/>
        <a:lstStyle/>
        <a:p>
          <a:r>
            <a:rPr lang="en-US"/>
            <a:t>These insights guide more efficient and effective training of LLMs, preparing them for tasks demanding structured, multi-step thinking.</a:t>
          </a:r>
        </a:p>
      </dgm:t>
    </dgm:pt>
    <dgm:pt modelId="{BE6C6443-759D-47EC-B587-B0ADCCE08C46}" type="parTrans" cxnId="{9EB89204-2C0F-430B-9552-52D821B8083B}">
      <dgm:prSet/>
      <dgm:spPr/>
      <dgm:t>
        <a:bodyPr/>
        <a:lstStyle/>
        <a:p>
          <a:endParaRPr lang="en-US"/>
        </a:p>
      </dgm:t>
    </dgm:pt>
    <dgm:pt modelId="{CBF3DC67-7058-47C0-B84C-BEC40292B7E3}" type="sibTrans" cxnId="{9EB89204-2C0F-430B-9552-52D821B8083B}">
      <dgm:prSet/>
      <dgm:spPr/>
      <dgm:t>
        <a:bodyPr/>
        <a:lstStyle/>
        <a:p>
          <a:endParaRPr lang="en-US"/>
        </a:p>
      </dgm:t>
    </dgm:pt>
    <dgm:pt modelId="{FC5D1F38-037B-4193-BEE6-44F76E53C72F}" type="pres">
      <dgm:prSet presAssocID="{C96AA97F-37AE-4483-B86E-81AD6E1F8CBE}" presName="root" presStyleCnt="0">
        <dgm:presLayoutVars>
          <dgm:dir/>
          <dgm:resizeHandles val="exact"/>
        </dgm:presLayoutVars>
      </dgm:prSet>
      <dgm:spPr/>
    </dgm:pt>
    <dgm:pt modelId="{DA17D1E5-1E06-4686-B236-E7E9A82B0FC1}" type="pres">
      <dgm:prSet presAssocID="{67811C88-F37D-4BFE-879D-4BFFBC3321F6}" presName="compNode" presStyleCnt="0"/>
      <dgm:spPr/>
    </dgm:pt>
    <dgm:pt modelId="{B39C6BB8-B618-4F28-8C15-94D6C92DD905}" type="pres">
      <dgm:prSet presAssocID="{67811C88-F37D-4BFE-879D-4BFFBC3321F6}" presName="bgRect" presStyleLbl="bgShp" presStyleIdx="0" presStyleCnt="2"/>
      <dgm:spPr/>
    </dgm:pt>
    <dgm:pt modelId="{93E950A4-152D-43A7-91A3-1364746E9C8D}" type="pres">
      <dgm:prSet presAssocID="{67811C88-F37D-4BFE-879D-4BFFBC3321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B121CF10-32E7-4521-AFDC-CD6F8185042A}" type="pres">
      <dgm:prSet presAssocID="{67811C88-F37D-4BFE-879D-4BFFBC3321F6}" presName="spaceRect" presStyleCnt="0"/>
      <dgm:spPr/>
    </dgm:pt>
    <dgm:pt modelId="{819A6C71-344D-4F82-AB34-A2FBD0E086D1}" type="pres">
      <dgm:prSet presAssocID="{67811C88-F37D-4BFE-879D-4BFFBC3321F6}" presName="parTx" presStyleLbl="revTx" presStyleIdx="0" presStyleCnt="2">
        <dgm:presLayoutVars>
          <dgm:chMax val="0"/>
          <dgm:chPref val="0"/>
        </dgm:presLayoutVars>
      </dgm:prSet>
      <dgm:spPr/>
    </dgm:pt>
    <dgm:pt modelId="{4134942D-99EA-4126-BF30-D27E4940A814}" type="pres">
      <dgm:prSet presAssocID="{C786C957-DFEA-47EB-A056-19440574C5D9}" presName="sibTrans" presStyleCnt="0"/>
      <dgm:spPr/>
    </dgm:pt>
    <dgm:pt modelId="{A2E1964B-0FBC-4BF3-8F85-A4C8428112D4}" type="pres">
      <dgm:prSet presAssocID="{D34EB34F-3291-4776-A48E-671271858D2B}" presName="compNode" presStyleCnt="0"/>
      <dgm:spPr/>
    </dgm:pt>
    <dgm:pt modelId="{118F0540-E747-4D0A-8A02-96412765485F}" type="pres">
      <dgm:prSet presAssocID="{D34EB34F-3291-4776-A48E-671271858D2B}" presName="bgRect" presStyleLbl="bgShp" presStyleIdx="1" presStyleCnt="2"/>
      <dgm:spPr/>
    </dgm:pt>
    <dgm:pt modelId="{660A0602-C694-42A8-B9B7-199041AB7D74}" type="pres">
      <dgm:prSet presAssocID="{D34EB34F-3291-4776-A48E-671271858D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A0EA531-5E45-4A5D-8668-89BCC11493E4}" type="pres">
      <dgm:prSet presAssocID="{D34EB34F-3291-4776-A48E-671271858D2B}" presName="spaceRect" presStyleCnt="0"/>
      <dgm:spPr/>
    </dgm:pt>
    <dgm:pt modelId="{FCBFE49A-A162-470F-B6EA-2B1637A5EFEB}" type="pres">
      <dgm:prSet presAssocID="{D34EB34F-3291-4776-A48E-671271858D2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EB89204-2C0F-430B-9552-52D821B8083B}" srcId="{C96AA97F-37AE-4483-B86E-81AD6E1F8CBE}" destId="{D34EB34F-3291-4776-A48E-671271858D2B}" srcOrd="1" destOrd="0" parTransId="{BE6C6443-759D-47EC-B587-B0ADCCE08C46}" sibTransId="{CBF3DC67-7058-47C0-B84C-BEC40292B7E3}"/>
    <dgm:cxn modelId="{78516218-8873-4953-B7A0-79DE9AE1379F}" type="presOf" srcId="{C96AA97F-37AE-4483-B86E-81AD6E1F8CBE}" destId="{FC5D1F38-037B-4193-BEE6-44F76E53C72F}" srcOrd="0" destOrd="0" presId="urn:microsoft.com/office/officeart/2018/2/layout/IconVerticalSolidList"/>
    <dgm:cxn modelId="{5B3B043B-118D-4087-8D95-D8C82AA04543}" type="presOf" srcId="{D34EB34F-3291-4776-A48E-671271858D2B}" destId="{FCBFE49A-A162-470F-B6EA-2B1637A5EFEB}" srcOrd="0" destOrd="0" presId="urn:microsoft.com/office/officeart/2018/2/layout/IconVerticalSolidList"/>
    <dgm:cxn modelId="{D47972B9-3293-483E-8B7D-D28DB2C32504}" type="presOf" srcId="{67811C88-F37D-4BFE-879D-4BFFBC3321F6}" destId="{819A6C71-344D-4F82-AB34-A2FBD0E086D1}" srcOrd="0" destOrd="0" presId="urn:microsoft.com/office/officeart/2018/2/layout/IconVerticalSolidList"/>
    <dgm:cxn modelId="{2A1E8BFD-E0F5-4A09-9926-FD50C1AACA31}" srcId="{C96AA97F-37AE-4483-B86E-81AD6E1F8CBE}" destId="{67811C88-F37D-4BFE-879D-4BFFBC3321F6}" srcOrd="0" destOrd="0" parTransId="{1CC180A8-3F0F-4B94-BAB0-E82B380472E1}" sibTransId="{C786C957-DFEA-47EB-A056-19440574C5D9}"/>
    <dgm:cxn modelId="{FD169C63-5948-417F-8FF5-7F817686DAA7}" type="presParOf" srcId="{FC5D1F38-037B-4193-BEE6-44F76E53C72F}" destId="{DA17D1E5-1E06-4686-B236-E7E9A82B0FC1}" srcOrd="0" destOrd="0" presId="urn:microsoft.com/office/officeart/2018/2/layout/IconVerticalSolidList"/>
    <dgm:cxn modelId="{BA2363E6-EA62-4B19-94AB-B3F961D329E4}" type="presParOf" srcId="{DA17D1E5-1E06-4686-B236-E7E9A82B0FC1}" destId="{B39C6BB8-B618-4F28-8C15-94D6C92DD905}" srcOrd="0" destOrd="0" presId="urn:microsoft.com/office/officeart/2018/2/layout/IconVerticalSolidList"/>
    <dgm:cxn modelId="{75A1A85E-E44F-452C-9F44-EE3232712B60}" type="presParOf" srcId="{DA17D1E5-1E06-4686-B236-E7E9A82B0FC1}" destId="{93E950A4-152D-43A7-91A3-1364746E9C8D}" srcOrd="1" destOrd="0" presId="urn:microsoft.com/office/officeart/2018/2/layout/IconVerticalSolidList"/>
    <dgm:cxn modelId="{65B17B03-3BCF-4739-9F04-5D616C163DE6}" type="presParOf" srcId="{DA17D1E5-1E06-4686-B236-E7E9A82B0FC1}" destId="{B121CF10-32E7-4521-AFDC-CD6F8185042A}" srcOrd="2" destOrd="0" presId="urn:microsoft.com/office/officeart/2018/2/layout/IconVerticalSolidList"/>
    <dgm:cxn modelId="{9C18C7D5-2504-472B-B884-A1511E9B34A7}" type="presParOf" srcId="{DA17D1E5-1E06-4686-B236-E7E9A82B0FC1}" destId="{819A6C71-344D-4F82-AB34-A2FBD0E086D1}" srcOrd="3" destOrd="0" presId="urn:microsoft.com/office/officeart/2018/2/layout/IconVerticalSolidList"/>
    <dgm:cxn modelId="{D9854662-C0C5-489C-B344-2C9E8875DE08}" type="presParOf" srcId="{FC5D1F38-037B-4193-BEE6-44F76E53C72F}" destId="{4134942D-99EA-4126-BF30-D27E4940A814}" srcOrd="1" destOrd="0" presId="urn:microsoft.com/office/officeart/2018/2/layout/IconVerticalSolidList"/>
    <dgm:cxn modelId="{1D7E28DC-9C11-48D2-B2B8-236398446952}" type="presParOf" srcId="{FC5D1F38-037B-4193-BEE6-44F76E53C72F}" destId="{A2E1964B-0FBC-4BF3-8F85-A4C8428112D4}" srcOrd="2" destOrd="0" presId="urn:microsoft.com/office/officeart/2018/2/layout/IconVerticalSolidList"/>
    <dgm:cxn modelId="{7B175EA9-1C13-46CD-A06A-0DE93E92C772}" type="presParOf" srcId="{A2E1964B-0FBC-4BF3-8F85-A4C8428112D4}" destId="{118F0540-E747-4D0A-8A02-96412765485F}" srcOrd="0" destOrd="0" presId="urn:microsoft.com/office/officeart/2018/2/layout/IconVerticalSolidList"/>
    <dgm:cxn modelId="{04E2B994-5A17-4E98-A01D-E27AD60545EB}" type="presParOf" srcId="{A2E1964B-0FBC-4BF3-8F85-A4C8428112D4}" destId="{660A0602-C694-42A8-B9B7-199041AB7D74}" srcOrd="1" destOrd="0" presId="urn:microsoft.com/office/officeart/2018/2/layout/IconVerticalSolidList"/>
    <dgm:cxn modelId="{18731158-CC4D-4CFB-AB16-7C6ED715355E}" type="presParOf" srcId="{A2E1964B-0FBC-4BF3-8F85-A4C8428112D4}" destId="{FA0EA531-5E45-4A5D-8668-89BCC11493E4}" srcOrd="2" destOrd="0" presId="urn:microsoft.com/office/officeart/2018/2/layout/IconVerticalSolidList"/>
    <dgm:cxn modelId="{EF3CACCE-6DFC-4D7F-9E56-37ABE1E05C33}" type="presParOf" srcId="{A2E1964B-0FBC-4BF3-8F85-A4C8428112D4}" destId="{FCBFE49A-A162-470F-B6EA-2B1637A5EF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A466C-F936-4D5A-B534-633E93056565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D7416-4F1F-49BD-8EBE-346A02C445A3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60A43-0C18-4A16-8B5A-6965EE8FC836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Large Language Models (LLMs) like GPT-4 and Llama-3 excel at language but struggle with complex reasoning tasks.</a:t>
          </a:r>
        </a:p>
      </dsp:txBody>
      <dsp:txXfrm>
        <a:off x="1249101" y="462"/>
        <a:ext cx="8809298" cy="1081473"/>
      </dsp:txXfrm>
    </dsp:sp>
    <dsp:sp modelId="{0F15A9C6-1006-4002-8993-45688C9B525E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D7CA0-FD62-4732-8CD5-C4D11FD5170A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13F21-5E7C-403E-90A4-23615EC8274D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Advanced math problems, complex logic, multi-step inference.</a:t>
          </a:r>
        </a:p>
      </dsp:txBody>
      <dsp:txXfrm>
        <a:off x="1249101" y="1352303"/>
        <a:ext cx="8809298" cy="1081473"/>
      </dsp:txXfrm>
    </dsp:sp>
    <dsp:sp modelId="{8D310639-36E0-46D2-846F-F95128D5A3AD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D0A58-7EFF-4789-9303-62F3281BDA8F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72ED6-2E21-4EDA-B9F1-DC533748C9E7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Finding the best way to supervise these models on difficult tasks.</a:t>
          </a:r>
        </a:p>
      </dsp:txBody>
      <dsp:txXfrm>
        <a:off x="1249101" y="2704144"/>
        <a:ext cx="8809298" cy="1081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7B01A-7DF6-4AC7-A9A8-6977D096E261}">
      <dsp:nvSpPr>
        <dsp:cNvPr id="0" name=""/>
        <dsp:cNvSpPr/>
      </dsp:nvSpPr>
      <dsp:spPr>
        <a:xfrm rot="5400000">
          <a:off x="6100982" y="-2295230"/>
          <a:ext cx="1477458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Training on complex tasks directly, even if supervision quality is low.</a:t>
          </a:r>
        </a:p>
      </dsp:txBody>
      <dsp:txXfrm rot="-5400000">
        <a:off x="3621023" y="256853"/>
        <a:ext cx="6365252" cy="1333210"/>
      </dsp:txXfrm>
    </dsp:sp>
    <dsp:sp modelId="{F9FC51A2-5A5B-4817-8474-B366CBE99443}">
      <dsp:nvSpPr>
        <dsp:cNvPr id="0" name=""/>
        <dsp:cNvSpPr/>
      </dsp:nvSpPr>
      <dsp:spPr>
        <a:xfrm>
          <a:off x="0" y="46"/>
          <a:ext cx="3621024" cy="18468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Direct Hard Task Supervision</a:t>
          </a:r>
        </a:p>
      </dsp:txBody>
      <dsp:txXfrm>
        <a:off x="90154" y="90200"/>
        <a:ext cx="3440716" cy="1666515"/>
      </dsp:txXfrm>
    </dsp:sp>
    <dsp:sp modelId="{1730E947-85F4-4349-AA3E-73ABACBACFA4}">
      <dsp:nvSpPr>
        <dsp:cNvPr id="0" name=""/>
        <dsp:cNvSpPr/>
      </dsp:nvSpPr>
      <dsp:spPr>
        <a:xfrm rot="5400000">
          <a:off x="6100982" y="-356065"/>
          <a:ext cx="1477458" cy="6437376"/>
        </a:xfrm>
        <a:prstGeom prst="round2Same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Training on easier, related subtasks to provide higher-quality guidance.</a:t>
          </a:r>
        </a:p>
      </dsp:txBody>
      <dsp:txXfrm rot="-5400000">
        <a:off x="3621023" y="2196018"/>
        <a:ext cx="6365252" cy="1333210"/>
      </dsp:txXfrm>
    </dsp:sp>
    <dsp:sp modelId="{4D8D7B02-4FC6-4847-B678-57044FB15DDE}">
      <dsp:nvSpPr>
        <dsp:cNvPr id="0" name=""/>
        <dsp:cNvSpPr/>
      </dsp:nvSpPr>
      <dsp:spPr>
        <a:xfrm>
          <a:off x="0" y="1939210"/>
          <a:ext cx="3621024" cy="1846823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Subtask Supervision</a:t>
          </a:r>
        </a:p>
      </dsp:txBody>
      <dsp:txXfrm>
        <a:off x="90154" y="2029364"/>
        <a:ext cx="3440716" cy="1666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D9115-1F44-4680-A30D-C3FEDBE827E9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E0440-2920-4C9F-A041-4BEF4E309F20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88365-E69B-46A5-8D9E-2DD398AF1252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Hard task supervision outperformed subtask supervision, even with high error rates.</a:t>
          </a:r>
        </a:p>
      </dsp:txBody>
      <dsp:txXfrm>
        <a:off x="1311876" y="615237"/>
        <a:ext cx="8746523" cy="1135824"/>
      </dsp:txXfrm>
    </dsp:sp>
    <dsp:sp modelId="{92510D0A-5099-4CAC-9627-97E3CA3AA994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DD921-DCA6-4883-AA92-A2E050BE8837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322BC-D646-4B6A-9DBB-44118871953F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Training directly on hard tasks, despite errors, better prepares models for real-world complex problems.</a:t>
          </a:r>
        </a:p>
      </dsp:txBody>
      <dsp:txXfrm>
        <a:off x="1311876" y="2035018"/>
        <a:ext cx="8746523" cy="1135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3B7FC-3B6F-40F9-B953-034B1C6BC0C6}">
      <dsp:nvSpPr>
        <dsp:cNvPr id="0" name=""/>
        <dsp:cNvSpPr/>
      </dsp:nvSpPr>
      <dsp:spPr>
        <a:xfrm>
          <a:off x="0" y="547955"/>
          <a:ext cx="6797675" cy="221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58216" rIns="52757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Measures how many final answers are incorrect.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High error rates didn’t always reduce performance; some models with 90% error rates outperformed those trained on perfect subtasks.</a:t>
          </a:r>
        </a:p>
      </dsp:txBody>
      <dsp:txXfrm>
        <a:off x="0" y="547955"/>
        <a:ext cx="6797675" cy="2217600"/>
      </dsp:txXfrm>
    </dsp:sp>
    <dsp:sp modelId="{E07C352A-256C-4548-AA75-D1F04E5CE66B}">
      <dsp:nvSpPr>
        <dsp:cNvPr id="0" name=""/>
        <dsp:cNvSpPr/>
      </dsp:nvSpPr>
      <dsp:spPr>
        <a:xfrm>
          <a:off x="339883" y="223235"/>
          <a:ext cx="475837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Outcome Error Rate</a:t>
          </a:r>
        </a:p>
      </dsp:txBody>
      <dsp:txXfrm>
        <a:off x="371586" y="254938"/>
        <a:ext cx="4694966" cy="586034"/>
      </dsp:txXfrm>
    </dsp:sp>
    <dsp:sp modelId="{9D19E34C-F3E9-488A-B466-15C6FA4155FB}">
      <dsp:nvSpPr>
        <dsp:cNvPr id="0" name=""/>
        <dsp:cNvSpPr/>
      </dsp:nvSpPr>
      <dsp:spPr>
        <a:xfrm>
          <a:off x="0" y="3209076"/>
          <a:ext cx="6797675" cy="221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58216" rIns="52757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Tracks the accuracy of each step in a multi-step solution.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Lower step-wise errors showed stronger performance, regardless of the final answer’s accuracy.</a:t>
          </a:r>
        </a:p>
      </dsp:txBody>
      <dsp:txXfrm>
        <a:off x="0" y="3209076"/>
        <a:ext cx="6797675" cy="2217600"/>
      </dsp:txXfrm>
    </dsp:sp>
    <dsp:sp modelId="{A05A006B-4F18-44D6-A207-C8DCAC99EF23}">
      <dsp:nvSpPr>
        <dsp:cNvPr id="0" name=""/>
        <dsp:cNvSpPr/>
      </dsp:nvSpPr>
      <dsp:spPr>
        <a:xfrm>
          <a:off x="339883" y="2884356"/>
          <a:ext cx="475837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Step-wise Error Rate</a:t>
          </a:r>
        </a:p>
      </dsp:txBody>
      <dsp:txXfrm>
        <a:off x="371586" y="2916059"/>
        <a:ext cx="4694966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80BAB-9A63-445B-9977-001D6735580B}">
      <dsp:nvSpPr>
        <dsp:cNvPr id="0" name=""/>
        <dsp:cNvSpPr/>
      </dsp:nvSpPr>
      <dsp:spPr>
        <a:xfrm>
          <a:off x="616949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546BE-5528-468E-A398-D8978DF1FAF6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5EDF0-F31F-48CA-9F6C-D127BEBAF155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Direct training on complex tasks is most effective, even with errors.</a:t>
          </a:r>
        </a:p>
      </dsp:txBody>
      <dsp:txXfrm>
        <a:off x="35606" y="2725540"/>
        <a:ext cx="2981250" cy="720000"/>
      </dsp:txXfrm>
    </dsp:sp>
    <dsp:sp modelId="{ED96D57D-30DD-4F0E-A8D2-E79E21AEB374}">
      <dsp:nvSpPr>
        <dsp:cNvPr id="0" name=""/>
        <dsp:cNvSpPr/>
      </dsp:nvSpPr>
      <dsp:spPr>
        <a:xfrm>
          <a:off x="4119918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52342-2860-48EB-A93B-6B70F29B9DE7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FF6EB-79D6-4ABB-87B6-5CEDE8E856F7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Focusing on Step-wise Accuracy helps reduces errors in the steps of reasoning over just the final answer.</a:t>
          </a:r>
        </a:p>
      </dsp:txBody>
      <dsp:txXfrm>
        <a:off x="3538574" y="2725540"/>
        <a:ext cx="2981250" cy="720000"/>
      </dsp:txXfrm>
    </dsp:sp>
    <dsp:sp modelId="{6636DB67-95DA-4A14-BE38-73CEB1C800E0}">
      <dsp:nvSpPr>
        <dsp:cNvPr id="0" name=""/>
        <dsp:cNvSpPr/>
      </dsp:nvSpPr>
      <dsp:spPr>
        <a:xfrm>
          <a:off x="7622887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76FB5-10A9-4CC7-8218-A0F0C17709A0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1EE94-196D-43AB-8384-0C7CE083C3AA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Combine Hard and Subtask Supervision. This blend provides better results without requiring new, difficult examples.</a:t>
          </a:r>
        </a:p>
      </dsp:txBody>
      <dsp:txXfrm>
        <a:off x="7041543" y="2725540"/>
        <a:ext cx="2981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85A20-F53F-4241-8400-2B8158347FB4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0118F-07C9-4DDD-9A73-6F0ED07F40CF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18202-0C57-4B96-AA5B-19DB9CA9D88F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Improves AI in advanced reasoning tasks—applicable in math, science, logic-based problem solving.</a:t>
          </a:r>
        </a:p>
      </dsp:txBody>
      <dsp:txXfrm>
        <a:off x="1311876" y="615237"/>
        <a:ext cx="8746523" cy="1135824"/>
      </dsp:txXfrm>
    </dsp:sp>
    <dsp:sp modelId="{56349D9F-2B11-45A1-BE43-6776DC69B4C6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D1BE5-DF59-4EAA-A9FC-E3465DBAB5D2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8F525-496F-4608-B752-773C58FA610A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Extend these findings to other domains requiring structured reasoning, like law and scientific inquiry.</a:t>
          </a:r>
        </a:p>
      </dsp:txBody>
      <dsp:txXfrm>
        <a:off x="1311876" y="2035018"/>
        <a:ext cx="8746523" cy="11358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C6BB8-B618-4F28-8C15-94D6C92DD905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950A4-152D-43A7-91A3-1364746E9C8D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A6C71-344D-4F82-AB34-A2FBD0E086D1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Imperfect supervision, when focused on the right strategies, can greatly enhance AI's ability to handle complex reasoning.</a:t>
          </a:r>
        </a:p>
      </dsp:txBody>
      <dsp:txXfrm>
        <a:off x="1311876" y="615237"/>
        <a:ext cx="8746523" cy="1135824"/>
      </dsp:txXfrm>
    </dsp:sp>
    <dsp:sp modelId="{118F0540-E747-4D0A-8A02-96412765485F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A0602-C694-42A8-B9B7-199041AB7D74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FE49A-A162-470F-B6EA-2B1637A5EFEB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These insights guide more efficient and effective training of LLMs, preparing them for tasks demanding structured, multi-step thinking.</a:t>
          </a:r>
        </a:p>
      </dsp:txBody>
      <dsp:txXfrm>
        <a:off x="1311876" y="2035018"/>
        <a:ext cx="87465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8C80-D48B-4DAA-BE51-D66C8ADA212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1C0-0674-4B00-9C75-DFB7144E4E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0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8C80-D48B-4DAA-BE51-D66C8ADA212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1C0-0674-4B00-9C75-DFB7144E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2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8C80-D48B-4DAA-BE51-D66C8ADA212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1C0-0674-4B00-9C75-DFB7144E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8C80-D48B-4DAA-BE51-D66C8ADA212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1C0-0674-4B00-9C75-DFB7144E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4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8C80-D48B-4DAA-BE51-D66C8ADA212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1C0-0674-4B00-9C75-DFB7144E4E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0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8C80-D48B-4DAA-BE51-D66C8ADA212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1C0-0674-4B00-9C75-DFB7144E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4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8C80-D48B-4DAA-BE51-D66C8ADA212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1C0-0674-4B00-9C75-DFB7144E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8C80-D48B-4DAA-BE51-D66C8ADA212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1C0-0674-4B00-9C75-DFB7144E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3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8C80-D48B-4DAA-BE51-D66C8ADA212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1C0-0674-4B00-9C75-DFB7144E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1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BF8C80-D48B-4DAA-BE51-D66C8ADA212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B61C0-0674-4B00-9C75-DFB7144E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8C80-D48B-4DAA-BE51-D66C8ADA212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1C0-0674-4B00-9C75-DFB7144E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7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BF8C80-D48B-4DAA-BE51-D66C8ADA212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6B61C0-0674-4B00-9C75-DFB7144E4E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9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B8B747-5FD3-550E-39DC-3C29F6631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sz="6200"/>
              <a:t>Improving AI Reasoning with Imperfect Supervision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09A49-3AFF-5AF7-4C04-08A1DD3F2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sz="1100"/>
              <a:t>Nick Kornienko</a:t>
            </a:r>
          </a:p>
          <a:p>
            <a:endParaRPr lang="en-US" sz="1100"/>
          </a:p>
          <a:p>
            <a:r>
              <a:rPr lang="en-US" sz="1100"/>
              <a:t>Based on Guiding Through Complexity: What Makes Good Supervision for Hard Reasoning Tasks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1528171-2C93-0A77-0FF0-C07BE5CE2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6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CADE-B03A-CC3C-546F-304032E3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FE34E1-064F-C680-CAEB-478D672DB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33374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85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 view of people discussing and shaking hands">
            <a:extLst>
              <a:ext uri="{FF2B5EF4-FFF2-40B4-BE49-F238E27FC236}">
                <a16:creationId xmlns:a16="http://schemas.microsoft.com/office/drawing/2014/main" id="{CCE81D33-F826-FC7C-CF4C-B63366718A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C2942FE-5895-EB87-DF94-CB63A451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C51B-7D50-F136-5B9E-A3E9B34B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He, X., Yin, D., &amp; Peng, N. (2024). </a:t>
            </a:r>
            <a:r>
              <a:rPr lang="en-US" i="1" dirty="0"/>
              <a:t>Guiding Through Complexity: What Makes Good Supervision for Hard Reasoning Tasks?</a:t>
            </a:r>
            <a:r>
              <a:rPr lang="en-US" dirty="0"/>
              <a:t> Tsinghua University and University of California, Los Angeles.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1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5D07-9175-1E6E-D09A-4FF07DA1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Introduction to the Problem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DEF39B-5353-3674-3D6A-34333140B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30654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8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49F7-A846-7B70-552C-D0296BCC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Two Approaches to Supervision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E16E8B-872F-0947-E8C0-0269182C9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61322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33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067C-1D2A-2A07-1666-3327818B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 Research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28D4B3-8BD9-C23C-5F36-FC7B68DE0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11452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61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92457-82AF-8779-F2C3-9AE2CFA8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Key Factors in Supervision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6D7D54-005A-D6FB-BDFA-9ED6737819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37042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61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9FE23-FE62-0ACD-19A5-57BB01F3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Why Step-wise Errors Matter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BE5A2-119A-222D-FADA-E752E5AD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41" r="26508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44DE-8FB7-2DE1-3EF0-B78AE225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dirty="0"/>
              <a:t>Not all errors are equal—small errors are less harmful than logical flaws.</a:t>
            </a:r>
          </a:p>
          <a:p>
            <a:r>
              <a:rPr lang="en-US" dirty="0"/>
              <a:t>Training with minor, step-level errors in reasoning helps the model learn structured problem-solving, even if the outcome isn’t perfect.</a:t>
            </a:r>
          </a:p>
        </p:txBody>
      </p:sp>
    </p:spTree>
    <p:extLst>
      <p:ext uri="{BB962C8B-B14F-4D97-AF65-F5344CB8AC3E}">
        <p14:creationId xmlns:p14="http://schemas.microsoft.com/office/powerpoint/2010/main" val="267514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A6B20-6ADA-9366-24AD-BB6EB3F7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Combined Supervision Strategy</a:t>
            </a:r>
          </a:p>
        </p:txBody>
      </p:sp>
      <p:pic>
        <p:nvPicPr>
          <p:cNvPr id="5" name="Picture 4" descr="Colorful pins linked with threads">
            <a:extLst>
              <a:ext uri="{FF2B5EF4-FFF2-40B4-BE49-F238E27FC236}">
                <a16:creationId xmlns:a16="http://schemas.microsoft.com/office/drawing/2014/main" id="{B0154784-4133-403E-5EF8-21B5B592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91" r="24458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EAEC4-BBC0-37B2-02FE-E0424A91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dirty="0"/>
              <a:t>Using both hard task and subtask supervision.</a:t>
            </a:r>
          </a:p>
          <a:p>
            <a:r>
              <a:rPr lang="en-US" dirty="0"/>
              <a:t>Improved model performance across benchmarks, outperforming extended training on hard tasks alone.</a:t>
            </a:r>
          </a:p>
          <a:p>
            <a:r>
              <a:rPr lang="en-US" dirty="0"/>
              <a:t>Combining supervision types adds context without the need for more complex examples.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1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062C-5A5B-5CB1-EB79-BF46F530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Practical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5ECF82-DFD2-2C71-0574-7C6777637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65575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00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A48E-CD32-0488-8A1D-C2837D5D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Applications and Implications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6DCAA8-80AC-5E3F-78CB-A349A36FD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1884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7615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449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Improving AI Reasoning with Imperfect Supervision</vt:lpstr>
      <vt:lpstr>Introduction to the Problem</vt:lpstr>
      <vt:lpstr>Two Approaches to Supervision</vt:lpstr>
      <vt:lpstr> Research Findings</vt:lpstr>
      <vt:lpstr>Key Factors in Supervision</vt:lpstr>
      <vt:lpstr>Why Step-wise Errors Matter</vt:lpstr>
      <vt:lpstr>Combined Supervision Strategy</vt:lpstr>
      <vt:lpstr>Practical Takeaways</vt:lpstr>
      <vt:lpstr>Applications and Implications</vt:lpstr>
      <vt:lpstr>Conclusion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 Kornienko</dc:creator>
  <cp:lastModifiedBy>Nick Kornienko</cp:lastModifiedBy>
  <cp:revision>1</cp:revision>
  <dcterms:created xsi:type="dcterms:W3CDTF">2024-11-14T22:30:01Z</dcterms:created>
  <dcterms:modified xsi:type="dcterms:W3CDTF">2024-11-15T19:01:36Z</dcterms:modified>
</cp:coreProperties>
</file>