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9" r:id="rId10"/>
    <p:sldId id="262" r:id="rId11"/>
    <p:sldId id="268" r:id="rId12"/>
    <p:sldId id="263" r:id="rId13"/>
    <p:sldId id="270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E2F68-D943-40C2-A838-FA2B6743057A}" v="18" dt="2023-12-14T21:43:24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 Desai" userId="6cd89d48-0a45-4ea8-baca-b4b1cf8e33df" providerId="ADAL" clId="{3A7E2F68-D943-40C2-A838-FA2B6743057A}"/>
    <pc:docChg chg="undo redo custSel addSld delSld modSld sldOrd">
      <pc:chgData name="Neel Desai" userId="6cd89d48-0a45-4ea8-baca-b4b1cf8e33df" providerId="ADAL" clId="{3A7E2F68-D943-40C2-A838-FA2B6743057A}" dt="2023-12-15T00:01:51.022" v="5205" actId="20577"/>
      <pc:docMkLst>
        <pc:docMk/>
      </pc:docMkLst>
      <pc:sldChg chg="modSp mod">
        <pc:chgData name="Neel Desai" userId="6cd89d48-0a45-4ea8-baca-b4b1cf8e33df" providerId="ADAL" clId="{3A7E2F68-D943-40C2-A838-FA2B6743057A}" dt="2023-12-14T23:47:27.140" v="5187" actId="20577"/>
        <pc:sldMkLst>
          <pc:docMk/>
          <pc:sldMk cId="778038520" sldId="256"/>
        </pc:sldMkLst>
        <pc:spChg chg="mod">
          <ac:chgData name="Neel Desai" userId="6cd89d48-0a45-4ea8-baca-b4b1cf8e33df" providerId="ADAL" clId="{3A7E2F68-D943-40C2-A838-FA2B6743057A}" dt="2023-12-14T23:47:27.140" v="5187" actId="20577"/>
          <ac:spMkLst>
            <pc:docMk/>
            <pc:sldMk cId="778038520" sldId="256"/>
            <ac:spMk id="3" creationId="{F0949877-A9D9-F655-4091-7D103876B6D7}"/>
          </ac:spMkLst>
        </pc:spChg>
      </pc:sldChg>
      <pc:sldChg chg="modSp new mod">
        <pc:chgData name="Neel Desai" userId="6cd89d48-0a45-4ea8-baca-b4b1cf8e33df" providerId="ADAL" clId="{3A7E2F68-D943-40C2-A838-FA2B6743057A}" dt="2023-12-14T23:17:05.257" v="5064" actId="20577"/>
        <pc:sldMkLst>
          <pc:docMk/>
          <pc:sldMk cId="3870329495" sldId="257"/>
        </pc:sldMkLst>
        <pc:spChg chg="mod">
          <ac:chgData name="Neel Desai" userId="6cd89d48-0a45-4ea8-baca-b4b1cf8e33df" providerId="ADAL" clId="{3A7E2F68-D943-40C2-A838-FA2B6743057A}" dt="2023-12-12T18:35:52.048" v="17" actId="20577"/>
          <ac:spMkLst>
            <pc:docMk/>
            <pc:sldMk cId="3870329495" sldId="257"/>
            <ac:spMk id="2" creationId="{A4384B88-BB2A-5093-F199-29CEE291C126}"/>
          </ac:spMkLst>
        </pc:spChg>
        <pc:spChg chg="mod">
          <ac:chgData name="Neel Desai" userId="6cd89d48-0a45-4ea8-baca-b4b1cf8e33df" providerId="ADAL" clId="{3A7E2F68-D943-40C2-A838-FA2B6743057A}" dt="2023-12-14T23:17:05.257" v="5064" actId="20577"/>
          <ac:spMkLst>
            <pc:docMk/>
            <pc:sldMk cId="3870329495" sldId="257"/>
            <ac:spMk id="3" creationId="{08E18E89-562A-98BD-CB5A-01B4A04AA581}"/>
          </ac:spMkLst>
        </pc:spChg>
      </pc:sldChg>
      <pc:sldChg chg="modSp new mod">
        <pc:chgData name="Neel Desai" userId="6cd89d48-0a45-4ea8-baca-b4b1cf8e33df" providerId="ADAL" clId="{3A7E2F68-D943-40C2-A838-FA2B6743057A}" dt="2023-12-14T23:49:54.952" v="5188" actId="20577"/>
        <pc:sldMkLst>
          <pc:docMk/>
          <pc:sldMk cId="1923507962" sldId="258"/>
        </pc:sldMkLst>
        <pc:spChg chg="mod">
          <ac:chgData name="Neel Desai" userId="6cd89d48-0a45-4ea8-baca-b4b1cf8e33df" providerId="ADAL" clId="{3A7E2F68-D943-40C2-A838-FA2B6743057A}" dt="2023-12-12T18:38:40.338" v="258" actId="20577"/>
          <ac:spMkLst>
            <pc:docMk/>
            <pc:sldMk cId="1923507962" sldId="258"/>
            <ac:spMk id="2" creationId="{19D355DF-1408-1891-AE59-F88725C84878}"/>
          </ac:spMkLst>
        </pc:spChg>
        <pc:spChg chg="mod">
          <ac:chgData name="Neel Desai" userId="6cd89d48-0a45-4ea8-baca-b4b1cf8e33df" providerId="ADAL" clId="{3A7E2F68-D943-40C2-A838-FA2B6743057A}" dt="2023-12-14T23:49:54.952" v="5188" actId="20577"/>
          <ac:spMkLst>
            <pc:docMk/>
            <pc:sldMk cId="1923507962" sldId="258"/>
            <ac:spMk id="3" creationId="{CC22CD4A-0C5A-4D5F-A5B2-0D58F49999EA}"/>
          </ac:spMkLst>
        </pc:spChg>
      </pc:sldChg>
      <pc:sldChg chg="modSp new mod">
        <pc:chgData name="Neel Desai" userId="6cd89d48-0a45-4ea8-baca-b4b1cf8e33df" providerId="ADAL" clId="{3A7E2F68-D943-40C2-A838-FA2B6743057A}" dt="2023-12-13T07:20:59.258" v="3795" actId="20577"/>
        <pc:sldMkLst>
          <pc:docMk/>
          <pc:sldMk cId="2191157656" sldId="259"/>
        </pc:sldMkLst>
        <pc:spChg chg="mod">
          <ac:chgData name="Neel Desai" userId="6cd89d48-0a45-4ea8-baca-b4b1cf8e33df" providerId="ADAL" clId="{3A7E2F68-D943-40C2-A838-FA2B6743057A}" dt="2023-12-13T00:58:42.774" v="827" actId="20577"/>
          <ac:spMkLst>
            <pc:docMk/>
            <pc:sldMk cId="2191157656" sldId="259"/>
            <ac:spMk id="2" creationId="{CD3016D3-0E73-3468-847E-9D4151C70A42}"/>
          </ac:spMkLst>
        </pc:spChg>
        <pc:spChg chg="mod">
          <ac:chgData name="Neel Desai" userId="6cd89d48-0a45-4ea8-baca-b4b1cf8e33df" providerId="ADAL" clId="{3A7E2F68-D943-40C2-A838-FA2B6743057A}" dt="2023-12-13T07:20:59.258" v="3795" actId="20577"/>
          <ac:spMkLst>
            <pc:docMk/>
            <pc:sldMk cId="2191157656" sldId="259"/>
            <ac:spMk id="3" creationId="{C6F78018-3DA7-2C61-6545-F989882B472C}"/>
          </ac:spMkLst>
        </pc:spChg>
      </pc:sldChg>
      <pc:sldChg chg="modSp new mod">
        <pc:chgData name="Neel Desai" userId="6cd89d48-0a45-4ea8-baca-b4b1cf8e33df" providerId="ADAL" clId="{3A7E2F68-D943-40C2-A838-FA2B6743057A}" dt="2023-12-14T23:25:15.301" v="5113" actId="20577"/>
        <pc:sldMkLst>
          <pc:docMk/>
          <pc:sldMk cId="1052389371" sldId="260"/>
        </pc:sldMkLst>
        <pc:spChg chg="mod">
          <ac:chgData name="Neel Desai" userId="6cd89d48-0a45-4ea8-baca-b4b1cf8e33df" providerId="ADAL" clId="{3A7E2F68-D943-40C2-A838-FA2B6743057A}" dt="2023-12-13T01:00:43.753" v="837" actId="313"/>
          <ac:spMkLst>
            <pc:docMk/>
            <pc:sldMk cId="1052389371" sldId="260"/>
            <ac:spMk id="2" creationId="{D37BEB6A-A376-668B-F5BF-0F26C384A2BB}"/>
          </ac:spMkLst>
        </pc:spChg>
        <pc:spChg chg="mod">
          <ac:chgData name="Neel Desai" userId="6cd89d48-0a45-4ea8-baca-b4b1cf8e33df" providerId="ADAL" clId="{3A7E2F68-D943-40C2-A838-FA2B6743057A}" dt="2023-12-14T23:25:15.301" v="5113" actId="20577"/>
          <ac:spMkLst>
            <pc:docMk/>
            <pc:sldMk cId="1052389371" sldId="260"/>
            <ac:spMk id="3" creationId="{0FD34299-899F-B7CA-331B-EB0779ED7E54}"/>
          </ac:spMkLst>
        </pc:spChg>
      </pc:sldChg>
      <pc:sldChg chg="modSp new mod">
        <pc:chgData name="Neel Desai" userId="6cd89d48-0a45-4ea8-baca-b4b1cf8e33df" providerId="ADAL" clId="{3A7E2F68-D943-40C2-A838-FA2B6743057A}" dt="2023-12-14T23:56:17.425" v="5195" actId="20577"/>
        <pc:sldMkLst>
          <pc:docMk/>
          <pc:sldMk cId="149321506" sldId="261"/>
        </pc:sldMkLst>
        <pc:spChg chg="mod">
          <ac:chgData name="Neel Desai" userId="6cd89d48-0a45-4ea8-baca-b4b1cf8e33df" providerId="ADAL" clId="{3A7E2F68-D943-40C2-A838-FA2B6743057A}" dt="2023-12-13T01:51:52.338" v="1615" actId="20577"/>
          <ac:spMkLst>
            <pc:docMk/>
            <pc:sldMk cId="149321506" sldId="261"/>
            <ac:spMk id="2" creationId="{8190F3BB-64EF-FDC3-7AC7-6F02FDC21ED4}"/>
          </ac:spMkLst>
        </pc:spChg>
        <pc:spChg chg="mod">
          <ac:chgData name="Neel Desai" userId="6cd89d48-0a45-4ea8-baca-b4b1cf8e33df" providerId="ADAL" clId="{3A7E2F68-D943-40C2-A838-FA2B6743057A}" dt="2023-12-14T23:56:17.425" v="5195" actId="20577"/>
          <ac:spMkLst>
            <pc:docMk/>
            <pc:sldMk cId="149321506" sldId="261"/>
            <ac:spMk id="3" creationId="{F17E3E6F-2598-0F63-0BD4-613CDCE519B4}"/>
          </ac:spMkLst>
        </pc:spChg>
      </pc:sldChg>
      <pc:sldChg chg="addSp modSp new mod">
        <pc:chgData name="Neel Desai" userId="6cd89d48-0a45-4ea8-baca-b4b1cf8e33df" providerId="ADAL" clId="{3A7E2F68-D943-40C2-A838-FA2B6743057A}" dt="2023-12-13T04:05:07.491" v="3631" actId="1076"/>
        <pc:sldMkLst>
          <pc:docMk/>
          <pc:sldMk cId="2014241025" sldId="262"/>
        </pc:sldMkLst>
        <pc:spChg chg="mod">
          <ac:chgData name="Neel Desai" userId="6cd89d48-0a45-4ea8-baca-b4b1cf8e33df" providerId="ADAL" clId="{3A7E2F68-D943-40C2-A838-FA2B6743057A}" dt="2023-12-13T01:02:21.205" v="859" actId="20577"/>
          <ac:spMkLst>
            <pc:docMk/>
            <pc:sldMk cId="2014241025" sldId="262"/>
            <ac:spMk id="2" creationId="{1D814ED0-52A7-6C82-F608-1535CE49D328}"/>
          </ac:spMkLst>
        </pc:spChg>
        <pc:spChg chg="mod">
          <ac:chgData name="Neel Desai" userId="6cd89d48-0a45-4ea8-baca-b4b1cf8e33df" providerId="ADAL" clId="{3A7E2F68-D943-40C2-A838-FA2B6743057A}" dt="2023-12-13T04:05:02.578" v="3630" actId="20577"/>
          <ac:spMkLst>
            <pc:docMk/>
            <pc:sldMk cId="2014241025" sldId="262"/>
            <ac:spMk id="3" creationId="{FC78F90E-FB11-6C0A-5034-86BA89FE2C70}"/>
          </ac:spMkLst>
        </pc:spChg>
        <pc:picChg chg="add mod">
          <ac:chgData name="Neel Desai" userId="6cd89d48-0a45-4ea8-baca-b4b1cf8e33df" providerId="ADAL" clId="{3A7E2F68-D943-40C2-A838-FA2B6743057A}" dt="2023-12-13T04:05:07.491" v="3631" actId="1076"/>
          <ac:picMkLst>
            <pc:docMk/>
            <pc:sldMk cId="2014241025" sldId="262"/>
            <ac:picMk id="5" creationId="{7FCD41C2-E53E-2C51-24A5-6534EE8DCCE7}"/>
          </ac:picMkLst>
        </pc:picChg>
      </pc:sldChg>
      <pc:sldChg chg="modSp new mod">
        <pc:chgData name="Neel Desai" userId="6cd89d48-0a45-4ea8-baca-b4b1cf8e33df" providerId="ADAL" clId="{3A7E2F68-D943-40C2-A838-FA2B6743057A}" dt="2023-12-14T23:27:53.503" v="5125" actId="20577"/>
        <pc:sldMkLst>
          <pc:docMk/>
          <pc:sldMk cId="1649696871" sldId="263"/>
        </pc:sldMkLst>
        <pc:spChg chg="mod">
          <ac:chgData name="Neel Desai" userId="6cd89d48-0a45-4ea8-baca-b4b1cf8e33df" providerId="ADAL" clId="{3A7E2F68-D943-40C2-A838-FA2B6743057A}" dt="2023-12-13T01:02:34.660" v="870" actId="20577"/>
          <ac:spMkLst>
            <pc:docMk/>
            <pc:sldMk cId="1649696871" sldId="263"/>
            <ac:spMk id="2" creationId="{ABF11C52-8055-A24E-2DD7-5ADB1A4008B5}"/>
          </ac:spMkLst>
        </pc:spChg>
        <pc:spChg chg="mod">
          <ac:chgData name="Neel Desai" userId="6cd89d48-0a45-4ea8-baca-b4b1cf8e33df" providerId="ADAL" clId="{3A7E2F68-D943-40C2-A838-FA2B6743057A}" dt="2023-12-14T23:27:53.503" v="5125" actId="20577"/>
          <ac:spMkLst>
            <pc:docMk/>
            <pc:sldMk cId="1649696871" sldId="263"/>
            <ac:spMk id="3" creationId="{19346D8D-478E-ED55-DF07-EC8BA7D9E9AB}"/>
          </ac:spMkLst>
        </pc:spChg>
      </pc:sldChg>
      <pc:sldChg chg="addSp delSp modSp new mod ord">
        <pc:chgData name="Neel Desai" userId="6cd89d48-0a45-4ea8-baca-b4b1cf8e33df" providerId="ADAL" clId="{3A7E2F68-D943-40C2-A838-FA2B6743057A}" dt="2023-12-14T23:53:36.876" v="5193" actId="20577"/>
        <pc:sldMkLst>
          <pc:docMk/>
          <pc:sldMk cId="3966744923" sldId="264"/>
        </pc:sldMkLst>
        <pc:spChg chg="mod">
          <ac:chgData name="Neel Desai" userId="6cd89d48-0a45-4ea8-baca-b4b1cf8e33df" providerId="ADAL" clId="{3A7E2F68-D943-40C2-A838-FA2B6743057A}" dt="2023-12-13T01:47:13.378" v="1503" actId="20577"/>
          <ac:spMkLst>
            <pc:docMk/>
            <pc:sldMk cId="3966744923" sldId="264"/>
            <ac:spMk id="2" creationId="{7FBBBF09-8C52-8B3A-DCCD-C90111FC2326}"/>
          </ac:spMkLst>
        </pc:spChg>
        <pc:spChg chg="del">
          <ac:chgData name="Neel Desai" userId="6cd89d48-0a45-4ea8-baca-b4b1cf8e33df" providerId="ADAL" clId="{3A7E2F68-D943-40C2-A838-FA2B6743057A}" dt="2023-12-13T07:18:30.297" v="3637" actId="3680"/>
          <ac:spMkLst>
            <pc:docMk/>
            <pc:sldMk cId="3966744923" sldId="264"/>
            <ac:spMk id="3" creationId="{F29F24B2-1E96-B01B-D440-1F34A0D72833}"/>
          </ac:spMkLst>
        </pc:spChg>
        <pc:graphicFrameChg chg="add mod ord modGraphic">
          <ac:chgData name="Neel Desai" userId="6cd89d48-0a45-4ea8-baca-b4b1cf8e33df" providerId="ADAL" clId="{3A7E2F68-D943-40C2-A838-FA2B6743057A}" dt="2023-12-14T23:53:36.876" v="5193" actId="20577"/>
          <ac:graphicFrameMkLst>
            <pc:docMk/>
            <pc:sldMk cId="3966744923" sldId="264"/>
            <ac:graphicFrameMk id="4" creationId="{45B0AE4A-887D-71A2-54A2-CB7CD4ECED32}"/>
          </ac:graphicFrameMkLst>
        </pc:graphicFrameChg>
      </pc:sldChg>
      <pc:sldChg chg="modSp add mod">
        <pc:chgData name="Neel Desai" userId="6cd89d48-0a45-4ea8-baca-b4b1cf8e33df" providerId="ADAL" clId="{3A7E2F68-D943-40C2-A838-FA2B6743057A}" dt="2023-12-13T02:52:15.545" v="3229" actId="20577"/>
        <pc:sldMkLst>
          <pc:docMk/>
          <pc:sldMk cId="1476362142" sldId="265"/>
        </pc:sldMkLst>
        <pc:spChg chg="mod">
          <ac:chgData name="Neel Desai" userId="6cd89d48-0a45-4ea8-baca-b4b1cf8e33df" providerId="ADAL" clId="{3A7E2F68-D943-40C2-A838-FA2B6743057A}" dt="2023-12-13T02:47:59.038" v="2860" actId="20577"/>
          <ac:spMkLst>
            <pc:docMk/>
            <pc:sldMk cId="1476362142" sldId="265"/>
            <ac:spMk id="2" creationId="{D37BEB6A-A376-668B-F5BF-0F26C384A2BB}"/>
          </ac:spMkLst>
        </pc:spChg>
        <pc:spChg chg="mod">
          <ac:chgData name="Neel Desai" userId="6cd89d48-0a45-4ea8-baca-b4b1cf8e33df" providerId="ADAL" clId="{3A7E2F68-D943-40C2-A838-FA2B6743057A}" dt="2023-12-13T02:52:15.545" v="3229" actId="20577"/>
          <ac:spMkLst>
            <pc:docMk/>
            <pc:sldMk cId="1476362142" sldId="265"/>
            <ac:spMk id="3" creationId="{0FD34299-899F-B7CA-331B-EB0779ED7E54}"/>
          </ac:spMkLst>
        </pc:spChg>
      </pc:sldChg>
      <pc:sldChg chg="modSp add del mod">
        <pc:chgData name="Neel Desai" userId="6cd89d48-0a45-4ea8-baca-b4b1cf8e33df" providerId="ADAL" clId="{3A7E2F68-D943-40C2-A838-FA2B6743057A}" dt="2023-12-13T08:28:57.626" v="4098" actId="2696"/>
        <pc:sldMkLst>
          <pc:docMk/>
          <pc:sldMk cId="67905993" sldId="266"/>
        </pc:sldMkLst>
        <pc:spChg chg="mod">
          <ac:chgData name="Neel Desai" userId="6cd89d48-0a45-4ea8-baca-b4b1cf8e33df" providerId="ADAL" clId="{3A7E2F68-D943-40C2-A838-FA2B6743057A}" dt="2023-12-13T03:34:56.647" v="3320" actId="20577"/>
          <ac:spMkLst>
            <pc:docMk/>
            <pc:sldMk cId="67905993" sldId="266"/>
            <ac:spMk id="2" creationId="{8190F3BB-64EF-FDC3-7AC7-6F02FDC21ED4}"/>
          </ac:spMkLst>
        </pc:spChg>
        <pc:spChg chg="mod">
          <ac:chgData name="Neel Desai" userId="6cd89d48-0a45-4ea8-baca-b4b1cf8e33df" providerId="ADAL" clId="{3A7E2F68-D943-40C2-A838-FA2B6743057A}" dt="2023-12-13T08:28:42.038" v="4094" actId="21"/>
          <ac:spMkLst>
            <pc:docMk/>
            <pc:sldMk cId="67905993" sldId="266"/>
            <ac:spMk id="3" creationId="{F17E3E6F-2598-0F63-0BD4-613CDCE519B4}"/>
          </ac:spMkLst>
        </pc:spChg>
      </pc:sldChg>
      <pc:sldChg chg="modSp new mod">
        <pc:chgData name="Neel Desai" userId="6cd89d48-0a45-4ea8-baca-b4b1cf8e33df" providerId="ADAL" clId="{3A7E2F68-D943-40C2-A838-FA2B6743057A}" dt="2023-12-13T08:36:04.513" v="4325" actId="5793"/>
        <pc:sldMkLst>
          <pc:docMk/>
          <pc:sldMk cId="1104865663" sldId="267"/>
        </pc:sldMkLst>
        <pc:spChg chg="mod">
          <ac:chgData name="Neel Desai" userId="6cd89d48-0a45-4ea8-baca-b4b1cf8e33df" providerId="ADAL" clId="{3A7E2F68-D943-40C2-A838-FA2B6743057A}" dt="2023-12-13T03:37:22.356" v="3601" actId="20577"/>
          <ac:spMkLst>
            <pc:docMk/>
            <pc:sldMk cId="1104865663" sldId="267"/>
            <ac:spMk id="2" creationId="{9836B3FA-B765-A492-EAF8-EA773A5B9098}"/>
          </ac:spMkLst>
        </pc:spChg>
        <pc:spChg chg="mod">
          <ac:chgData name="Neel Desai" userId="6cd89d48-0a45-4ea8-baca-b4b1cf8e33df" providerId="ADAL" clId="{3A7E2F68-D943-40C2-A838-FA2B6743057A}" dt="2023-12-13T08:36:04.513" v="4325" actId="5793"/>
          <ac:spMkLst>
            <pc:docMk/>
            <pc:sldMk cId="1104865663" sldId="267"/>
            <ac:spMk id="3" creationId="{09A78C9C-74A0-8632-06FF-77BF9E89168B}"/>
          </ac:spMkLst>
        </pc:spChg>
      </pc:sldChg>
      <pc:sldChg chg="addSp delSp modSp add mod">
        <pc:chgData name="Neel Desai" userId="6cd89d48-0a45-4ea8-baca-b4b1cf8e33df" providerId="ADAL" clId="{3A7E2F68-D943-40C2-A838-FA2B6743057A}" dt="2023-12-13T04:06:43.649" v="3636" actId="22"/>
        <pc:sldMkLst>
          <pc:docMk/>
          <pc:sldMk cId="502780882" sldId="268"/>
        </pc:sldMkLst>
        <pc:spChg chg="del">
          <ac:chgData name="Neel Desai" userId="6cd89d48-0a45-4ea8-baca-b4b1cf8e33df" providerId="ADAL" clId="{3A7E2F68-D943-40C2-A838-FA2B6743057A}" dt="2023-12-13T04:06:32.389" v="3634" actId="22"/>
          <ac:spMkLst>
            <pc:docMk/>
            <pc:sldMk cId="502780882" sldId="268"/>
            <ac:spMk id="3" creationId="{FC78F90E-FB11-6C0A-5034-86BA89FE2C70}"/>
          </ac:spMkLst>
        </pc:spChg>
        <pc:spChg chg="add del mod">
          <ac:chgData name="Neel Desai" userId="6cd89d48-0a45-4ea8-baca-b4b1cf8e33df" providerId="ADAL" clId="{3A7E2F68-D943-40C2-A838-FA2B6743057A}" dt="2023-12-13T04:06:43.649" v="3636" actId="22"/>
          <ac:spMkLst>
            <pc:docMk/>
            <pc:sldMk cId="502780882" sldId="268"/>
            <ac:spMk id="8" creationId="{CF27BFBC-BE01-03B2-3959-A0E4F5C4F05B}"/>
          </ac:spMkLst>
        </pc:spChg>
        <pc:picChg chg="del">
          <ac:chgData name="Neel Desai" userId="6cd89d48-0a45-4ea8-baca-b4b1cf8e33df" providerId="ADAL" clId="{3A7E2F68-D943-40C2-A838-FA2B6743057A}" dt="2023-12-13T04:05:17.532" v="3633" actId="478"/>
          <ac:picMkLst>
            <pc:docMk/>
            <pc:sldMk cId="502780882" sldId="268"/>
            <ac:picMk id="5" creationId="{7FCD41C2-E53E-2C51-24A5-6534EE8DCCE7}"/>
          </ac:picMkLst>
        </pc:picChg>
        <pc:picChg chg="add del mod ord">
          <ac:chgData name="Neel Desai" userId="6cd89d48-0a45-4ea8-baca-b4b1cf8e33df" providerId="ADAL" clId="{3A7E2F68-D943-40C2-A838-FA2B6743057A}" dt="2023-12-13T04:06:34.832" v="3635" actId="478"/>
          <ac:picMkLst>
            <pc:docMk/>
            <pc:sldMk cId="502780882" sldId="268"/>
            <ac:picMk id="6" creationId="{5B04F7EB-936C-6243-D5FC-950001D3522A}"/>
          </ac:picMkLst>
        </pc:picChg>
        <pc:picChg chg="add mod ord">
          <ac:chgData name="Neel Desai" userId="6cd89d48-0a45-4ea8-baca-b4b1cf8e33df" providerId="ADAL" clId="{3A7E2F68-D943-40C2-A838-FA2B6743057A}" dt="2023-12-13T04:06:43.649" v="3636" actId="22"/>
          <ac:picMkLst>
            <pc:docMk/>
            <pc:sldMk cId="502780882" sldId="268"/>
            <ac:picMk id="10" creationId="{48CAB2EB-D7ED-8D4E-E401-FF563E22DF50}"/>
          </ac:picMkLst>
        </pc:picChg>
      </pc:sldChg>
      <pc:sldChg chg="addSp delSp modSp new mod">
        <pc:chgData name="Neel Desai" userId="6cd89d48-0a45-4ea8-baca-b4b1cf8e33df" providerId="ADAL" clId="{3A7E2F68-D943-40C2-A838-FA2B6743057A}" dt="2023-12-14T20:06:34.746" v="4594" actId="13822"/>
        <pc:sldMkLst>
          <pc:docMk/>
          <pc:sldMk cId="3660581825" sldId="269"/>
        </pc:sldMkLst>
        <pc:spChg chg="mod">
          <ac:chgData name="Neel Desai" userId="6cd89d48-0a45-4ea8-baca-b4b1cf8e33df" providerId="ADAL" clId="{3A7E2F68-D943-40C2-A838-FA2B6743057A}" dt="2023-12-14T19:12:53.397" v="4343" actId="20577"/>
          <ac:spMkLst>
            <pc:docMk/>
            <pc:sldMk cId="3660581825" sldId="269"/>
            <ac:spMk id="2" creationId="{E025B70A-3DA9-B219-A813-CEA0D3671190}"/>
          </ac:spMkLst>
        </pc:spChg>
        <pc:spChg chg="mod">
          <ac:chgData name="Neel Desai" userId="6cd89d48-0a45-4ea8-baca-b4b1cf8e33df" providerId="ADAL" clId="{3A7E2F68-D943-40C2-A838-FA2B6743057A}" dt="2023-12-14T20:04:02.626" v="4511" actId="13822"/>
          <ac:spMkLst>
            <pc:docMk/>
            <pc:sldMk cId="3660581825" sldId="269"/>
            <ac:spMk id="3" creationId="{81DBF68A-C524-95A5-AB59-BB8CF3C4531F}"/>
          </ac:spMkLst>
        </pc:spChg>
        <pc:spChg chg="add del">
          <ac:chgData name="Neel Desai" userId="6cd89d48-0a45-4ea8-baca-b4b1cf8e33df" providerId="ADAL" clId="{3A7E2F68-D943-40C2-A838-FA2B6743057A}" dt="2023-12-14T20:01:33.925" v="4364" actId="11529"/>
          <ac:spMkLst>
            <pc:docMk/>
            <pc:sldMk cId="3660581825" sldId="269"/>
            <ac:spMk id="4" creationId="{50AFD9D4-661A-D221-1A29-ACAAAC57E05D}"/>
          </ac:spMkLst>
        </pc:spChg>
        <pc:spChg chg="add mod">
          <ac:chgData name="Neel Desai" userId="6cd89d48-0a45-4ea8-baca-b4b1cf8e33df" providerId="ADAL" clId="{3A7E2F68-D943-40C2-A838-FA2B6743057A}" dt="2023-12-14T20:05:20.652" v="4581" actId="14100"/>
          <ac:spMkLst>
            <pc:docMk/>
            <pc:sldMk cId="3660581825" sldId="269"/>
            <ac:spMk id="5" creationId="{5EFA9111-6B49-89D4-C873-CC33187320F1}"/>
          </ac:spMkLst>
        </pc:spChg>
        <pc:spChg chg="add mod">
          <ac:chgData name="Neel Desai" userId="6cd89d48-0a45-4ea8-baca-b4b1cf8e33df" providerId="ADAL" clId="{3A7E2F68-D943-40C2-A838-FA2B6743057A}" dt="2023-12-14T20:03:27.487" v="4479" actId="20577"/>
          <ac:spMkLst>
            <pc:docMk/>
            <pc:sldMk cId="3660581825" sldId="269"/>
            <ac:spMk id="6" creationId="{CE4003F6-344F-69E2-FA7F-52A701F416DA}"/>
          </ac:spMkLst>
        </pc:spChg>
        <pc:spChg chg="add del">
          <ac:chgData name="Neel Desai" userId="6cd89d48-0a45-4ea8-baca-b4b1cf8e33df" providerId="ADAL" clId="{3A7E2F68-D943-40C2-A838-FA2B6743057A}" dt="2023-12-14T20:03:36.489" v="4481" actId="11529"/>
          <ac:spMkLst>
            <pc:docMk/>
            <pc:sldMk cId="3660581825" sldId="269"/>
            <ac:spMk id="7" creationId="{82ECEDB2-7113-ADF0-198E-1792BDA980B8}"/>
          </ac:spMkLst>
        </pc:spChg>
        <pc:spChg chg="add mod">
          <ac:chgData name="Neel Desai" userId="6cd89d48-0a45-4ea8-baca-b4b1cf8e33df" providerId="ADAL" clId="{3A7E2F68-D943-40C2-A838-FA2B6743057A}" dt="2023-12-14T20:03:55.982" v="4510" actId="20577"/>
          <ac:spMkLst>
            <pc:docMk/>
            <pc:sldMk cId="3660581825" sldId="269"/>
            <ac:spMk id="8" creationId="{1B6EEF2A-BE81-A64D-7A9C-D0E70883B52B}"/>
          </ac:spMkLst>
        </pc:spChg>
        <pc:spChg chg="add mod">
          <ac:chgData name="Neel Desai" userId="6cd89d48-0a45-4ea8-baca-b4b1cf8e33df" providerId="ADAL" clId="{3A7E2F68-D943-40C2-A838-FA2B6743057A}" dt="2023-12-14T20:04:25.140" v="4547" actId="20577"/>
          <ac:spMkLst>
            <pc:docMk/>
            <pc:sldMk cId="3660581825" sldId="269"/>
            <ac:spMk id="9" creationId="{717D9149-B6D2-E5E3-375D-A5E203088B2B}"/>
          </ac:spMkLst>
        </pc:spChg>
        <pc:spChg chg="add mod">
          <ac:chgData name="Neel Desai" userId="6cd89d48-0a45-4ea8-baca-b4b1cf8e33df" providerId="ADAL" clId="{3A7E2F68-D943-40C2-A838-FA2B6743057A}" dt="2023-12-14T20:06:23.963" v="4592" actId="14100"/>
          <ac:spMkLst>
            <pc:docMk/>
            <pc:sldMk cId="3660581825" sldId="269"/>
            <ac:spMk id="10" creationId="{2FD3C727-127B-A0A3-3568-0D7FB6A34BE9}"/>
          </ac:spMkLst>
        </pc:spChg>
        <pc:spChg chg="add mod">
          <ac:chgData name="Neel Desai" userId="6cd89d48-0a45-4ea8-baca-b4b1cf8e33df" providerId="ADAL" clId="{3A7E2F68-D943-40C2-A838-FA2B6743057A}" dt="2023-12-14T20:05:13.649" v="4578" actId="1076"/>
          <ac:spMkLst>
            <pc:docMk/>
            <pc:sldMk cId="3660581825" sldId="269"/>
            <ac:spMk id="11" creationId="{D0884220-F182-31CB-8D02-B8135B84578C}"/>
          </ac:spMkLst>
        </pc:spChg>
        <pc:cxnChg chg="add mod">
          <ac:chgData name="Neel Desai" userId="6cd89d48-0a45-4ea8-baca-b4b1cf8e33df" providerId="ADAL" clId="{3A7E2F68-D943-40C2-A838-FA2B6743057A}" dt="2023-12-14T20:05:27.161" v="4583" actId="13822"/>
          <ac:cxnSpMkLst>
            <pc:docMk/>
            <pc:sldMk cId="3660581825" sldId="269"/>
            <ac:cxnSpMk id="13" creationId="{AB6E2436-C719-F8F9-8B83-65CDADD28B36}"/>
          </ac:cxnSpMkLst>
        </pc:cxnChg>
        <pc:cxnChg chg="add mod">
          <ac:chgData name="Neel Desai" userId="6cd89d48-0a45-4ea8-baca-b4b1cf8e33df" providerId="ADAL" clId="{3A7E2F68-D943-40C2-A838-FA2B6743057A}" dt="2023-12-14T20:05:39.003" v="4586" actId="14100"/>
          <ac:cxnSpMkLst>
            <pc:docMk/>
            <pc:sldMk cId="3660581825" sldId="269"/>
            <ac:cxnSpMk id="14" creationId="{20A8AB60-45F3-021D-E72A-10E3A1220DF8}"/>
          </ac:cxnSpMkLst>
        </pc:cxnChg>
        <pc:cxnChg chg="add mod">
          <ac:chgData name="Neel Desai" userId="6cd89d48-0a45-4ea8-baca-b4b1cf8e33df" providerId="ADAL" clId="{3A7E2F68-D943-40C2-A838-FA2B6743057A}" dt="2023-12-14T20:05:55.152" v="4589" actId="14100"/>
          <ac:cxnSpMkLst>
            <pc:docMk/>
            <pc:sldMk cId="3660581825" sldId="269"/>
            <ac:cxnSpMk id="16" creationId="{389CCF48-0062-8E8B-C0F5-0AEDFACECD4E}"/>
          </ac:cxnSpMkLst>
        </pc:cxnChg>
        <pc:cxnChg chg="add mod">
          <ac:chgData name="Neel Desai" userId="6cd89d48-0a45-4ea8-baca-b4b1cf8e33df" providerId="ADAL" clId="{3A7E2F68-D943-40C2-A838-FA2B6743057A}" dt="2023-12-14T20:06:23.963" v="4592" actId="14100"/>
          <ac:cxnSpMkLst>
            <pc:docMk/>
            <pc:sldMk cId="3660581825" sldId="269"/>
            <ac:cxnSpMk id="19" creationId="{E4402DC5-7C15-87DF-CE2B-F0C06FE6FD8D}"/>
          </ac:cxnSpMkLst>
        </pc:cxnChg>
        <pc:cxnChg chg="add mod">
          <ac:chgData name="Neel Desai" userId="6cd89d48-0a45-4ea8-baca-b4b1cf8e33df" providerId="ADAL" clId="{3A7E2F68-D943-40C2-A838-FA2B6743057A}" dt="2023-12-14T20:06:34.746" v="4594" actId="13822"/>
          <ac:cxnSpMkLst>
            <pc:docMk/>
            <pc:sldMk cId="3660581825" sldId="269"/>
            <ac:cxnSpMk id="22" creationId="{492302BB-20C9-C35E-815C-37B784AD3D0C}"/>
          </ac:cxnSpMkLst>
        </pc:cxnChg>
      </pc:sldChg>
      <pc:sldChg chg="addSp delSp modSp new mod">
        <pc:chgData name="Neel Desai" userId="6cd89d48-0a45-4ea8-baca-b4b1cf8e33df" providerId="ADAL" clId="{3A7E2F68-D943-40C2-A838-FA2B6743057A}" dt="2023-12-14T21:43:55.714" v="4803" actId="20577"/>
        <pc:sldMkLst>
          <pc:docMk/>
          <pc:sldMk cId="2218474624" sldId="270"/>
        </pc:sldMkLst>
        <pc:spChg chg="mod">
          <ac:chgData name="Neel Desai" userId="6cd89d48-0a45-4ea8-baca-b4b1cf8e33df" providerId="ADAL" clId="{3A7E2F68-D943-40C2-A838-FA2B6743057A}" dt="2023-12-14T19:14:24.736" v="4362" actId="20577"/>
          <ac:spMkLst>
            <pc:docMk/>
            <pc:sldMk cId="2218474624" sldId="270"/>
            <ac:spMk id="2" creationId="{3D5F4F61-5128-FE67-ABA6-9249040E0344}"/>
          </ac:spMkLst>
        </pc:spChg>
        <pc:spChg chg="add mod">
          <ac:chgData name="Neel Desai" userId="6cd89d48-0a45-4ea8-baca-b4b1cf8e33df" providerId="ADAL" clId="{3A7E2F68-D943-40C2-A838-FA2B6743057A}" dt="2023-12-14T21:25:00.029" v="4596" actId="13822"/>
          <ac:spMkLst>
            <pc:docMk/>
            <pc:sldMk cId="2218474624" sldId="270"/>
            <ac:spMk id="4" creationId="{74C3EDD2-696D-70DE-79D8-FAD0F0FF1CBA}"/>
          </ac:spMkLst>
        </pc:spChg>
        <pc:spChg chg="add mod">
          <ac:chgData name="Neel Desai" userId="6cd89d48-0a45-4ea8-baca-b4b1cf8e33df" providerId="ADAL" clId="{3A7E2F68-D943-40C2-A838-FA2B6743057A}" dt="2023-12-14T21:25:52.480" v="4602" actId="20577"/>
          <ac:spMkLst>
            <pc:docMk/>
            <pc:sldMk cId="2218474624" sldId="270"/>
            <ac:spMk id="5" creationId="{46357CD1-EF1F-96ED-0261-6A5735604C02}"/>
          </ac:spMkLst>
        </pc:spChg>
        <pc:spChg chg="add del mod">
          <ac:chgData name="Neel Desai" userId="6cd89d48-0a45-4ea8-baca-b4b1cf8e33df" providerId="ADAL" clId="{3A7E2F68-D943-40C2-A838-FA2B6743057A}" dt="2023-12-14T21:26:09.531" v="4610" actId="21"/>
          <ac:spMkLst>
            <pc:docMk/>
            <pc:sldMk cId="2218474624" sldId="270"/>
            <ac:spMk id="6" creationId="{388B04A6-8813-9FCF-B9B9-09470F014096}"/>
          </ac:spMkLst>
        </pc:spChg>
        <pc:spChg chg="add mod">
          <ac:chgData name="Neel Desai" userId="6cd89d48-0a45-4ea8-baca-b4b1cf8e33df" providerId="ADAL" clId="{3A7E2F68-D943-40C2-A838-FA2B6743057A}" dt="2023-12-14T21:27:01.261" v="4652" actId="255"/>
          <ac:spMkLst>
            <pc:docMk/>
            <pc:sldMk cId="2218474624" sldId="270"/>
            <ac:spMk id="7" creationId="{3F634F6C-3469-ED59-E9FC-A89A39DADF40}"/>
          </ac:spMkLst>
        </pc:spChg>
        <pc:spChg chg="add mod">
          <ac:chgData name="Neel Desai" userId="6cd89d48-0a45-4ea8-baca-b4b1cf8e33df" providerId="ADAL" clId="{3A7E2F68-D943-40C2-A838-FA2B6743057A}" dt="2023-12-14T21:26:51.606" v="4651" actId="14100"/>
          <ac:spMkLst>
            <pc:docMk/>
            <pc:sldMk cId="2218474624" sldId="270"/>
            <ac:spMk id="8" creationId="{07A1F154-6F08-E0AA-B389-44FEAA4060D3}"/>
          </ac:spMkLst>
        </pc:spChg>
        <pc:spChg chg="add mod">
          <ac:chgData name="Neel Desai" userId="6cd89d48-0a45-4ea8-baca-b4b1cf8e33df" providerId="ADAL" clId="{3A7E2F68-D943-40C2-A838-FA2B6743057A}" dt="2023-12-14T21:39:52.656" v="4713" actId="1076"/>
          <ac:spMkLst>
            <pc:docMk/>
            <pc:sldMk cId="2218474624" sldId="270"/>
            <ac:spMk id="9" creationId="{4EAB4EEB-880E-652D-8607-A59A66A46478}"/>
          </ac:spMkLst>
        </pc:spChg>
        <pc:spChg chg="add mod">
          <ac:chgData name="Neel Desai" userId="6cd89d48-0a45-4ea8-baca-b4b1cf8e33df" providerId="ADAL" clId="{3A7E2F68-D943-40C2-A838-FA2B6743057A}" dt="2023-12-14T21:40:42.604" v="4720" actId="20577"/>
          <ac:spMkLst>
            <pc:docMk/>
            <pc:sldMk cId="2218474624" sldId="270"/>
            <ac:spMk id="10" creationId="{E7E79872-C00C-5026-6B74-F8755D945C24}"/>
          </ac:spMkLst>
        </pc:spChg>
        <pc:spChg chg="add mod">
          <ac:chgData name="Neel Desai" userId="6cd89d48-0a45-4ea8-baca-b4b1cf8e33df" providerId="ADAL" clId="{3A7E2F68-D943-40C2-A838-FA2B6743057A}" dt="2023-12-14T21:42:05.277" v="4732" actId="1076"/>
          <ac:spMkLst>
            <pc:docMk/>
            <pc:sldMk cId="2218474624" sldId="270"/>
            <ac:spMk id="16" creationId="{1CFB6B79-A13E-DF70-3F20-21F3EE904944}"/>
          </ac:spMkLst>
        </pc:spChg>
        <pc:spChg chg="add mod">
          <ac:chgData name="Neel Desai" userId="6cd89d48-0a45-4ea8-baca-b4b1cf8e33df" providerId="ADAL" clId="{3A7E2F68-D943-40C2-A838-FA2B6743057A}" dt="2023-12-14T21:42:19.523" v="4745" actId="14100"/>
          <ac:spMkLst>
            <pc:docMk/>
            <pc:sldMk cId="2218474624" sldId="270"/>
            <ac:spMk id="17" creationId="{FB7FEA1D-4662-7A92-AC0D-5C89EEB62220}"/>
          </ac:spMkLst>
        </pc:spChg>
        <pc:spChg chg="add mod">
          <ac:chgData name="Neel Desai" userId="6cd89d48-0a45-4ea8-baca-b4b1cf8e33df" providerId="ADAL" clId="{3A7E2F68-D943-40C2-A838-FA2B6743057A}" dt="2023-12-14T21:43:55.714" v="4803" actId="20577"/>
          <ac:spMkLst>
            <pc:docMk/>
            <pc:sldMk cId="2218474624" sldId="270"/>
            <ac:spMk id="18" creationId="{E7D14C04-9483-5AFF-91E6-8DCDB4B124E3}"/>
          </ac:spMkLst>
        </pc:spChg>
        <pc:cxnChg chg="add mod">
          <ac:chgData name="Neel Desai" userId="6cd89d48-0a45-4ea8-baca-b4b1cf8e33df" providerId="ADAL" clId="{3A7E2F68-D943-40C2-A838-FA2B6743057A}" dt="2023-12-14T21:40:59.746" v="4722" actId="13822"/>
          <ac:cxnSpMkLst>
            <pc:docMk/>
            <pc:sldMk cId="2218474624" sldId="270"/>
            <ac:cxnSpMk id="12" creationId="{872516A0-A928-D029-7EA7-326EB92FE605}"/>
          </ac:cxnSpMkLst>
        </pc:cxnChg>
        <pc:cxnChg chg="add mod">
          <ac:chgData name="Neel Desai" userId="6cd89d48-0a45-4ea8-baca-b4b1cf8e33df" providerId="ADAL" clId="{3A7E2F68-D943-40C2-A838-FA2B6743057A}" dt="2023-12-14T21:41:24.987" v="4724" actId="14100"/>
          <ac:cxnSpMkLst>
            <pc:docMk/>
            <pc:sldMk cId="2218474624" sldId="270"/>
            <ac:cxnSpMk id="14" creationId="{7AB2985C-8DB0-7FF8-D52C-69C016B5DCF2}"/>
          </ac:cxnSpMkLst>
        </pc:cxnChg>
      </pc:sldChg>
      <pc:sldChg chg="modSp new mod">
        <pc:chgData name="Neel Desai" userId="6cd89d48-0a45-4ea8-baca-b4b1cf8e33df" providerId="ADAL" clId="{3A7E2F68-D943-40C2-A838-FA2B6743057A}" dt="2023-12-15T00:01:51.022" v="5205" actId="20577"/>
        <pc:sldMkLst>
          <pc:docMk/>
          <pc:sldMk cId="3842678382" sldId="271"/>
        </pc:sldMkLst>
        <pc:spChg chg="mod">
          <ac:chgData name="Neel Desai" userId="6cd89d48-0a45-4ea8-baca-b4b1cf8e33df" providerId="ADAL" clId="{3A7E2F68-D943-40C2-A838-FA2B6743057A}" dt="2023-12-15T00:01:51.022" v="5205" actId="20577"/>
          <ac:spMkLst>
            <pc:docMk/>
            <pc:sldMk cId="3842678382" sldId="271"/>
            <ac:spMk id="2" creationId="{BDAD1CCF-6282-92D8-9B1B-2E2775F4D8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8052-6CDA-F301-F66C-0871D32CA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AC014-BD66-AF84-12B3-BB94A9DF0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1A53-2EB2-1131-6605-A67ECDDF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3428-FA09-AC8C-3D6F-14E7E672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E5F8-1607-DD9C-6C09-28741DAD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E55A-7ED5-9825-A54F-B7ACCBEE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E9F64-AEF4-206D-993C-86361996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F092-D124-0E82-B962-CE9029DB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B003-9BF1-ACE2-66DF-2DA9E3E9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3EAF-CA45-403B-4178-0BCEC49F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8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6B3C0-D6D6-45B1-E1F1-9C9907A6C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36BEB-4F9D-5C0E-A8E9-03023B1CA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B893-782A-18A7-0086-A4BD372E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F6FC-611D-24F6-F330-1C169C4B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D628-5951-08A2-AC83-67280D13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43CA-5787-D6DC-0203-4FD946D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2815-6AD3-8998-9D8D-000F499D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EA48-DF6B-A621-6AE1-14D53689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41B6F-B5EB-3C74-E4D4-D1D8C720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C13F-B97E-AB55-4A7B-167A9EE9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CFF1-47B6-AFB1-99ED-0C306367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DE01A-D4F7-66D8-A620-FA9FE74D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6B77-BB58-1885-1BEF-A433F2E9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B79D-BF41-25B0-CC30-9AB60CA7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AFF3-FB2D-A68D-DA0E-DD50D68A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D5B4-4975-11A7-3F5E-79A427DA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B219-F751-D6A4-812D-B2C3D1D79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97FAF-ECF3-D43E-6371-748C168F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5628-5C90-5A14-85D5-FDF6371C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27B3A-595E-1470-0A54-B1FAAF4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59D6-569F-FC55-0458-7357667C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B462-4994-26B7-098B-E067E604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1A1B-8107-FACE-5E2F-90DC6321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B4E38-076E-148B-6E83-FB68FCB92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85953-EA63-7898-C176-0BF37892C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1420C-331E-7468-58FC-5DD586B7C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9308C-1B4E-451F-F370-8244E77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E5156-9203-2CAE-E4B0-FFBBC6ED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ED594-D16C-5FE1-6747-40023469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6C21-92F5-B96B-991A-EAD270A4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88DCF-1492-6CE2-B598-E506610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F76B3-0AA7-DA7B-76B7-FB9C9A87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71CF2-4176-7977-70DC-C416F522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59CF-1074-C244-D343-A750A7B6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AF329-5C09-F19F-912F-21C6E5C0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A0407-A69B-B695-D941-72F5CF7C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4442-5BA9-DEE5-D8F5-A5772F87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6FD0-421F-5EEF-996D-497214CE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1A7C8-D666-76D8-3B36-A560EC135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A45CF-B289-D9E9-19AA-5C8ED108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F271C-8931-EAFA-1119-17E5B921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D49BB-B83D-67A9-B6C7-E08BDDF4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4091-F465-3629-FE31-D13CC2EC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670D5-7DF9-30C3-AA26-DCA19EDA6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3C04-F04F-2493-70CB-4FC1F3CFA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82E9-6DE5-8F4D-A4E7-C5EE3BB2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AB08-2928-F523-3F57-AFC74454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775FC-D618-0719-5501-64698E69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51B8A-21EF-D2CC-99A0-67595C2D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A4F40-9FD4-ABA4-E04C-CE403E5C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EBAB-A09A-D88B-6D06-8F6716639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7C55-D6FE-4F40-A905-552EBAE80D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595F-9AF4-9218-64F7-B486C6A02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D59B-70C5-841F-D1A2-AA1A9DD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93D8-679E-451E-84F5-5333830C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voice.mozill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2700-1E7A-3904-A0DA-111437741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49877-A9D9-F655-4091-7D103876B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</a:t>
            </a:r>
            <a:r>
              <a:rPr lang="en-US" dirty="0" err="1"/>
              <a:t>CodeCube</a:t>
            </a:r>
            <a:endParaRPr lang="en-US" dirty="0"/>
          </a:p>
          <a:p>
            <a:r>
              <a:rPr lang="en-US" dirty="0"/>
              <a:t>Neel Desai</a:t>
            </a:r>
          </a:p>
          <a:p>
            <a:r>
              <a:rPr lang="en-US" dirty="0"/>
              <a:t>Nick Kornienko</a:t>
            </a:r>
          </a:p>
          <a:p>
            <a:r>
              <a:rPr lang="en-US" dirty="0"/>
              <a:t>Mansi </a:t>
            </a:r>
            <a:r>
              <a:rPr lang="en-US" dirty="0" err="1"/>
              <a:t>Vekariya</a:t>
            </a:r>
            <a:endParaRPr lang="en-US" dirty="0"/>
          </a:p>
          <a:p>
            <a:r>
              <a:rPr lang="en-US" dirty="0"/>
              <a:t>Kelly Nguyen</a:t>
            </a:r>
          </a:p>
        </p:txBody>
      </p:sp>
    </p:spTree>
    <p:extLst>
      <p:ext uri="{BB962C8B-B14F-4D97-AF65-F5344CB8AC3E}">
        <p14:creationId xmlns:p14="http://schemas.microsoft.com/office/powerpoint/2010/main" val="77803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4ED0-52A7-6C82-F608-1535CE49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F90E-FB11-6C0A-5034-86BA89FE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D41C2-E53E-2C51-24A5-6534EE8D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81" y="1825625"/>
            <a:ext cx="5810292" cy="48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4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4ED0-52A7-6C82-F608-1535CE49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CAB2EB-D7ED-8D4E-E401-FF563E22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971" y="2393938"/>
            <a:ext cx="6196058" cy="3214711"/>
          </a:xfrm>
        </p:spPr>
      </p:pic>
    </p:spTree>
    <p:extLst>
      <p:ext uri="{BB962C8B-B14F-4D97-AF65-F5344CB8AC3E}">
        <p14:creationId xmlns:p14="http://schemas.microsoft.com/office/powerpoint/2010/main" val="50278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1C52-8055-A24E-2DD7-5ADB1A40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6D8D-478E-ED55-DF07-EC8BA7D9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the Model on Azure Machine Learning</a:t>
            </a:r>
          </a:p>
          <a:p>
            <a:r>
              <a:rPr lang="en-US" dirty="0"/>
              <a:t>Create a custom environment, for running the model which includes all the needed python packages </a:t>
            </a:r>
          </a:p>
          <a:p>
            <a:r>
              <a:rPr lang="en-US" dirty="0"/>
              <a:t>Create a scoring script which Azure ML Endpoint will us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64969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4F61-5128-FE67-ABA6-9249040E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495F-6158-7B29-A043-53E6C9BB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3EDD2-696D-70DE-79D8-FAD0F0FF1CBA}"/>
              </a:ext>
            </a:extLst>
          </p:cNvPr>
          <p:cNvSpPr/>
          <p:nvPr/>
        </p:nvSpPr>
        <p:spPr>
          <a:xfrm>
            <a:off x="7954241" y="2327564"/>
            <a:ext cx="2493818" cy="3060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357CD1-EF1F-96ED-0261-6A5735604C02}"/>
              </a:ext>
            </a:extLst>
          </p:cNvPr>
          <p:cNvSpPr/>
          <p:nvPr/>
        </p:nvSpPr>
        <p:spPr>
          <a:xfrm>
            <a:off x="1695450" y="2327564"/>
            <a:ext cx="2493818" cy="3060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34F6C-3469-ED59-E9FC-A89A39DADF40}"/>
              </a:ext>
            </a:extLst>
          </p:cNvPr>
          <p:cNvSpPr txBox="1"/>
          <p:nvPr/>
        </p:nvSpPr>
        <p:spPr>
          <a:xfrm>
            <a:off x="1743941" y="2478232"/>
            <a:ext cx="79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1F154-6F08-E0AA-B389-44FEAA4060D3}"/>
              </a:ext>
            </a:extLst>
          </p:cNvPr>
          <p:cNvSpPr txBox="1"/>
          <p:nvPr/>
        </p:nvSpPr>
        <p:spPr>
          <a:xfrm>
            <a:off x="7954240" y="2445966"/>
            <a:ext cx="185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ML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B4EEB-880E-652D-8607-A59A66A46478}"/>
              </a:ext>
            </a:extLst>
          </p:cNvPr>
          <p:cNvSpPr txBox="1"/>
          <p:nvPr/>
        </p:nvSpPr>
        <p:spPr>
          <a:xfrm>
            <a:off x="2052204" y="2780537"/>
            <a:ext cx="1693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 Audio file and generate MFCCs for 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79872-C00C-5026-6B74-F8755D945C24}"/>
              </a:ext>
            </a:extLst>
          </p:cNvPr>
          <p:cNvSpPr/>
          <p:nvPr/>
        </p:nvSpPr>
        <p:spPr>
          <a:xfrm>
            <a:off x="8177645" y="2961409"/>
            <a:ext cx="2078182" cy="1657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2516A0-A928-D029-7EA7-326EB92FE605}"/>
              </a:ext>
            </a:extLst>
          </p:cNvPr>
          <p:cNvCxnSpPr/>
          <p:nvPr/>
        </p:nvCxnSpPr>
        <p:spPr>
          <a:xfrm>
            <a:off x="4189268" y="2961409"/>
            <a:ext cx="3764972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B2985C-8DB0-7FF8-D52C-69C016B5DCF2}"/>
              </a:ext>
            </a:extLst>
          </p:cNvPr>
          <p:cNvCxnSpPr>
            <a:cxnSpLocks/>
          </p:cNvCxnSpPr>
          <p:nvPr/>
        </p:nvCxnSpPr>
        <p:spPr>
          <a:xfrm flipH="1">
            <a:off x="4189268" y="4094018"/>
            <a:ext cx="3764972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FB6B79-A13E-DF70-3F20-21F3EE904944}"/>
              </a:ext>
            </a:extLst>
          </p:cNvPr>
          <p:cNvSpPr txBox="1"/>
          <p:nvPr/>
        </p:nvSpPr>
        <p:spPr>
          <a:xfrm>
            <a:off x="5008419" y="2798710"/>
            <a:ext cx="768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7FEA1D-4662-7A92-AC0D-5C89EEB62220}"/>
              </a:ext>
            </a:extLst>
          </p:cNvPr>
          <p:cNvSpPr txBox="1"/>
          <p:nvPr/>
        </p:nvSpPr>
        <p:spPr>
          <a:xfrm>
            <a:off x="4918363" y="4037005"/>
            <a:ext cx="817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14C04-9483-5AFF-91E6-8DCDB4B124E3}"/>
              </a:ext>
            </a:extLst>
          </p:cNvPr>
          <p:cNvSpPr txBox="1"/>
          <p:nvPr/>
        </p:nvSpPr>
        <p:spPr>
          <a:xfrm>
            <a:off x="2101562" y="4021140"/>
            <a:ext cx="169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Inverse </a:t>
            </a:r>
            <a:r>
              <a:rPr lang="en-US" sz="1400" dirty="0" err="1"/>
              <a:t>OneHot</a:t>
            </a:r>
            <a:r>
              <a:rPr lang="en-US" sz="1400" dirty="0"/>
              <a:t> encode prediction</a:t>
            </a:r>
          </a:p>
        </p:txBody>
      </p:sp>
    </p:spTree>
    <p:extLst>
      <p:ext uri="{BB962C8B-B14F-4D97-AF65-F5344CB8AC3E}">
        <p14:creationId xmlns:p14="http://schemas.microsoft.com/office/powerpoint/2010/main" val="221847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B3FA-B765-A492-EAF8-EA773A5B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8C9C-74A0-8632-06FF-77BF9E89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the ability to distinguish more languages</a:t>
            </a:r>
          </a:p>
          <a:p>
            <a:r>
              <a:rPr lang="en-US" dirty="0"/>
              <a:t>Handling longer audio files</a:t>
            </a:r>
          </a:p>
          <a:p>
            <a:r>
              <a:rPr lang="en-US" dirty="0"/>
              <a:t>Building an entire application around it</a:t>
            </a:r>
          </a:p>
          <a:p>
            <a:r>
              <a:rPr lang="en-US" dirty="0"/>
              <a:t>Adding language transcription and translation capabilities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6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1CCF-6282-92D8-9B1B-2E2775F4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1F4E-1EB6-1937-AFA6-25F6966A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7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4B88-BB2A-5093-F199-29CEE291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8E89-562A-98BD-CB5A-01B4A04A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Language detection model capable of distinguishing between and identifying audio spoken in English, French and Spanish</a:t>
            </a:r>
          </a:p>
          <a:p>
            <a:r>
              <a:rPr lang="en-US" dirty="0"/>
              <a:t>Follow CRISP-DM methodology for building the model</a:t>
            </a:r>
          </a:p>
          <a:p>
            <a:r>
              <a:rPr lang="en-US" dirty="0"/>
              <a:t>Reason</a:t>
            </a:r>
          </a:p>
          <a:p>
            <a:pPr lvl="1"/>
            <a:r>
              <a:rPr lang="en-US" dirty="0"/>
              <a:t>Language detection acts as the first part for translation, which can allows people from different parts of the world to communicate with each other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2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55DF-1408-1891-AE59-F88725C8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CD4A-0C5A-4D5F-A5B2-0D58F499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build a language recognition model, that can identify if the audio presented to it is in English, French or Spanish.</a:t>
            </a:r>
          </a:p>
          <a:p>
            <a:r>
              <a:rPr lang="en-US" dirty="0"/>
              <a:t>The target is to have a model which has a overall accuracy of 90%</a:t>
            </a:r>
          </a:p>
          <a:p>
            <a:r>
              <a:rPr lang="en-US" dirty="0"/>
              <a:t>And the precision for each individual class should be greater than equal to 90%</a:t>
            </a:r>
          </a:p>
          <a:p>
            <a:r>
              <a:rPr lang="en-US" dirty="0"/>
              <a:t>The model should be able to be deployed on a low powered system, without needing GPU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92350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16D3-0E73-3468-847E-9D4151C7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8018-3DA7-2C61-6545-F989882B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pPr lvl="1"/>
            <a:r>
              <a:rPr lang="en-US" dirty="0"/>
              <a:t>We used open source audio corpus data available on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https://commonvoice.mozilla.org/</a:t>
            </a:r>
            <a:endParaRPr lang="en-US" b="0" i="0" u="sng" dirty="0">
              <a:effectLst/>
              <a:latin typeface="-apple-system"/>
            </a:endParaRPr>
          </a:p>
          <a:p>
            <a:pPr lvl="1"/>
            <a:r>
              <a:rPr lang="en-US" dirty="0">
                <a:latin typeface="-apple-system"/>
              </a:rPr>
              <a:t>English audio version used </a:t>
            </a:r>
          </a:p>
          <a:p>
            <a:pPr lvl="2"/>
            <a:r>
              <a:rPr lang="en-US" dirty="0">
                <a:latin typeface="-apple-system"/>
              </a:rPr>
              <a:t>Common Voice Delta Segment 14.0</a:t>
            </a:r>
          </a:p>
          <a:p>
            <a:pPr lvl="1"/>
            <a:r>
              <a:rPr lang="en-US" dirty="0">
                <a:latin typeface="-apple-system"/>
              </a:rPr>
              <a:t>French audio files version used</a:t>
            </a:r>
          </a:p>
          <a:p>
            <a:pPr lvl="2"/>
            <a:r>
              <a:rPr lang="en-US" dirty="0">
                <a:latin typeface="-apple-system"/>
              </a:rPr>
              <a:t>Common Voice Corpus 1</a:t>
            </a:r>
          </a:p>
          <a:p>
            <a:pPr lvl="1"/>
            <a:r>
              <a:rPr lang="en-US" dirty="0">
                <a:latin typeface="-apple-system"/>
              </a:rPr>
              <a:t>Spanish audio file versions used</a:t>
            </a:r>
          </a:p>
          <a:p>
            <a:pPr lvl="2"/>
            <a:r>
              <a:rPr lang="en-US" dirty="0">
                <a:latin typeface="-apple-system"/>
              </a:rPr>
              <a:t>Common Voice Delta Segment 12.0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5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BF09-8C52-8B3A-DCCD-C90111FC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Continued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B0AE4A-887D-71A2-54A2-CB7CD4ECE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291683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660966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6338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19211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3494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0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Recorded Duration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6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Voices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2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7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Sampling Rate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6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4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EB6A-A376-668B-F5BF-0F26C38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4299-899F-B7CA-331B-EB0779ED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 would be to arrange all the audio files in proper folder structure</a:t>
            </a:r>
          </a:p>
          <a:p>
            <a:r>
              <a:rPr lang="en-US" dirty="0"/>
              <a:t>Secondly for each of the audio file, we will represent it as numbers and extract other information such as sampling rate and length of the audio for the file</a:t>
            </a:r>
          </a:p>
          <a:p>
            <a:r>
              <a:rPr lang="en-US" dirty="0"/>
              <a:t>And lastly we will generate the Mel Frequency Cepstral Coefficients(MFCC) for each of the audio files (40 per file)</a:t>
            </a:r>
          </a:p>
          <a:p>
            <a:r>
              <a:rPr lang="en-US" dirty="0"/>
              <a:t>Handling class bias </a:t>
            </a:r>
          </a:p>
          <a:p>
            <a:r>
              <a:rPr lang="en-US" dirty="0"/>
              <a:t>We will be using MFCCs values for training our model</a:t>
            </a:r>
          </a:p>
        </p:txBody>
      </p:sp>
    </p:spTree>
    <p:extLst>
      <p:ext uri="{BB962C8B-B14F-4D97-AF65-F5344CB8AC3E}">
        <p14:creationId xmlns:p14="http://schemas.microsoft.com/office/powerpoint/2010/main" val="105238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EB6A-A376-668B-F5BF-0F26C38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4299-899F-B7CA-331B-EB0779ED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Reason For Using MFCCs for training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MFCCs are capable of representing phonetically relevant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MFCCs are resilient to noise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MFCCs also act as a dimensionality reduction, where it will be able to represent any file with a certain numbers of coefficients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F3BB-64EF-FDC3-7AC7-6F02FDC2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3E6F-2598-0F63-0BD4-613CDCE5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trying  a Number of neural network architectures to find the model that works the best for us</a:t>
            </a:r>
          </a:p>
          <a:p>
            <a:r>
              <a:rPr lang="en-US" dirty="0"/>
              <a:t>We have 2 main types of Neural Networks which we tried</a:t>
            </a:r>
          </a:p>
          <a:p>
            <a:pPr lvl="1"/>
            <a:r>
              <a:rPr lang="en-US" dirty="0"/>
              <a:t>Recurrent Neural Networks using Long Terms Short Term Memory</a:t>
            </a:r>
          </a:p>
          <a:p>
            <a:pPr lvl="1"/>
            <a:r>
              <a:rPr lang="en-US" dirty="0"/>
              <a:t>1D Convolution Neural Network</a:t>
            </a:r>
          </a:p>
          <a:p>
            <a:r>
              <a:rPr lang="en-US" dirty="0"/>
              <a:t>Reason being in an audio file the last data is directly related to the present data and the above 2 methods are really good at capturing this relations</a:t>
            </a:r>
          </a:p>
          <a:p>
            <a:r>
              <a:rPr lang="en-US" b="1" dirty="0"/>
              <a:t>After testing a bunch of different models we finalized a 5 layer 1D –CNN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B70A-3DA9-B219-A813-CEA0D367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F68A-C524-95A5-AB59-BB8CF3C4531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A9111-6B49-89D4-C873-CC33187320F1}"/>
              </a:ext>
            </a:extLst>
          </p:cNvPr>
          <p:cNvSpPr/>
          <p:nvPr/>
        </p:nvSpPr>
        <p:spPr>
          <a:xfrm>
            <a:off x="971550" y="2220685"/>
            <a:ext cx="1836964" cy="734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Represent Audio as Numbers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003F6-344F-69E2-FA7F-52A701F416DA}"/>
              </a:ext>
            </a:extLst>
          </p:cNvPr>
          <p:cNvSpPr/>
          <p:nvPr/>
        </p:nvSpPr>
        <p:spPr>
          <a:xfrm>
            <a:off x="3328307" y="2220686"/>
            <a:ext cx="1692729" cy="734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 MFCCs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EEF2A-BE81-A64D-7A9C-D0E70883B52B}"/>
              </a:ext>
            </a:extLst>
          </p:cNvPr>
          <p:cNvSpPr/>
          <p:nvPr/>
        </p:nvSpPr>
        <p:spPr>
          <a:xfrm>
            <a:off x="5648324" y="2220686"/>
            <a:ext cx="1692729" cy="734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One-Hot encoding label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D9149-B6D2-E5E3-375D-A5E203088B2B}"/>
              </a:ext>
            </a:extLst>
          </p:cNvPr>
          <p:cNvSpPr/>
          <p:nvPr/>
        </p:nvSpPr>
        <p:spPr>
          <a:xfrm>
            <a:off x="8070396" y="2220685"/>
            <a:ext cx="1692729" cy="734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Reshaping data to None,40,1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3C727-127B-A0A3-3568-0D7FB6A34BE9}"/>
              </a:ext>
            </a:extLst>
          </p:cNvPr>
          <p:cNvSpPr/>
          <p:nvPr/>
        </p:nvSpPr>
        <p:spPr>
          <a:xfrm>
            <a:off x="8070396" y="3769180"/>
            <a:ext cx="1692729" cy="734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84220-F182-31CB-8D02-B8135B84578C}"/>
              </a:ext>
            </a:extLst>
          </p:cNvPr>
          <p:cNvSpPr/>
          <p:nvPr/>
        </p:nvSpPr>
        <p:spPr>
          <a:xfrm>
            <a:off x="5648324" y="3769178"/>
            <a:ext cx="1692729" cy="734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6E2436-C719-F8F9-8B83-65CDADD28B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08514" y="2588078"/>
            <a:ext cx="51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8AB60-45F3-021D-E72A-10E3A1220DF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021036" y="2588076"/>
            <a:ext cx="62728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9CCF48-0062-8E8B-C0F5-0AEDFACECD4E}"/>
              </a:ext>
            </a:extLst>
          </p:cNvPr>
          <p:cNvCxnSpPr>
            <a:cxnSpLocks/>
          </p:cNvCxnSpPr>
          <p:nvPr/>
        </p:nvCxnSpPr>
        <p:spPr>
          <a:xfrm>
            <a:off x="7341053" y="2588073"/>
            <a:ext cx="72934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402DC5-7C15-87DF-CE2B-F0C06FE6FD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916760" y="2955470"/>
            <a:ext cx="1" cy="81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2302BB-20C9-C35E-815C-37B784AD3D0C}"/>
              </a:ext>
            </a:extLst>
          </p:cNvPr>
          <p:cNvCxnSpPr>
            <a:endCxn id="11" idx="3"/>
          </p:cNvCxnSpPr>
          <p:nvPr/>
        </p:nvCxnSpPr>
        <p:spPr>
          <a:xfrm flipH="1">
            <a:off x="7341053" y="4131129"/>
            <a:ext cx="729343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8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570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Language Detection</vt:lpstr>
      <vt:lpstr>Problem Overview </vt:lpstr>
      <vt:lpstr>Step 1: Business Understanding</vt:lpstr>
      <vt:lpstr>Step 2: Data Understanding</vt:lpstr>
      <vt:lpstr>Data Understanding Continued</vt:lpstr>
      <vt:lpstr>Step3: Data Preprocessing</vt:lpstr>
      <vt:lpstr>Data Preprocessing Continued</vt:lpstr>
      <vt:lpstr>Step 4: Modelling</vt:lpstr>
      <vt:lpstr>Training Pipeline</vt:lpstr>
      <vt:lpstr>Evaluation</vt:lpstr>
      <vt:lpstr>Evaluation</vt:lpstr>
      <vt:lpstr>Deployment</vt:lpstr>
      <vt:lpstr>Inference Pipeline</vt:lpstr>
      <vt:lpstr>Future Scope 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Detection</dc:title>
  <dc:creator>Neel Desai</dc:creator>
  <cp:lastModifiedBy>Neel Desai</cp:lastModifiedBy>
  <cp:revision>1</cp:revision>
  <dcterms:created xsi:type="dcterms:W3CDTF">2023-12-12T18:35:37Z</dcterms:created>
  <dcterms:modified xsi:type="dcterms:W3CDTF">2023-12-15T00:01:57Z</dcterms:modified>
</cp:coreProperties>
</file>