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1D057-F3E9-4D0F-A875-BC8C2C888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2A601B-D21B-4B33-A0D3-6913128C88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6126A-D613-4CC9-A8C3-154EE015D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9EE07-1BE2-4491-BAAD-1AEC641D9418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C510D-2EF8-4DD0-BDD2-C3BA0086F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DB5F8-C66B-4C89-9B43-F95B89D4C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BC60-C95D-4B67-8ED6-AE2E4A924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6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6E21C-F35B-4A7C-A192-9F57D0353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C8DBAF-290E-4737-92F4-F2FF5EA2B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BCEA3-3313-4124-A909-F44F549E7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9EE07-1BE2-4491-BAAD-1AEC641D9418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BA144-DEB2-4F41-9CD9-58A42EBA3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86366-D7DA-4FBA-8BD6-6053C7AC7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BC60-C95D-4B67-8ED6-AE2E4A924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71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A5718B-CFEB-46AA-905E-24C6698879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37DB5E-7B74-4300-A1AC-DBB1B2C87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1EC4B-0EC5-46FA-9895-E81E1D706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9EE07-1BE2-4491-BAAD-1AEC641D9418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B4293-C68A-4F62-B8B3-6DEAEDEA5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D23B5-AFDE-48C6-8E22-21F77F098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BC60-C95D-4B67-8ED6-AE2E4A924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15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0F0D8-20EF-48EA-B9A9-BEF593B39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EF37B-5E0C-48CE-94F4-A8A8B67D1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01F5B-EA4E-48AC-9FCD-407C42CDD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9EE07-1BE2-4491-BAAD-1AEC641D9418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DFE19-A86A-4311-99F2-9B78E01BE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FD993-729D-4771-ADA1-1D564EDC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BC60-C95D-4B67-8ED6-AE2E4A924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13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70059-DE96-4D0D-93A7-2E096F73C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C5DF8-0887-4E3D-8E50-68B8DA5BC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FDB33-9A9A-4392-BD31-919174E58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9EE07-1BE2-4491-BAAD-1AEC641D9418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1CFB3-91C6-43A6-A5D6-B7060EAA1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D07CC-8BB7-4D50-80B4-25679C3E4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BC60-C95D-4B67-8ED6-AE2E4A924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9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EB0FD-0F4E-4114-9788-ACF91F1E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36B2A-6600-40F8-AD66-99BFBD3C46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C5367-F347-481A-B6AF-7709CA2C4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303C6-7FC7-42B6-9B50-30567D15B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9EE07-1BE2-4491-BAAD-1AEC641D9418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CF071-8450-4FBF-8442-355D2B6C2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1D378-D788-481C-82FB-A1BEE83E9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BC60-C95D-4B67-8ED6-AE2E4A924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8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79C54-33D3-47DF-BADC-11F370D83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9AD6D-AAA2-4B75-B27C-E3CBC7E3C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C2E98-13F2-4B57-B6E1-9C68E6AFB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92A935-F033-4CFB-981D-4B618F5DA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2E9DEB-6554-472D-BEA7-327E1C9218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F63C3-FAFF-4CD2-80C8-B3887C834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9EE07-1BE2-4491-BAAD-1AEC641D9418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3B3095-B24A-4BE1-91F2-17F14BCA5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F01BAA-A3E7-4B0E-B40E-5CD1B97EA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BC60-C95D-4B67-8ED6-AE2E4A924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44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615F-87E2-4298-8509-F00BAC4A5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58AF1D-FA08-44FF-9D91-4B5DCFE80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9EE07-1BE2-4491-BAAD-1AEC641D9418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0877EE-3E28-42FB-A2EB-1E323888C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4978D8-B618-4D00-A9D2-AD121A2F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BC60-C95D-4B67-8ED6-AE2E4A924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04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59E460-416E-41E0-A802-8B55D8E98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9EE07-1BE2-4491-BAAD-1AEC641D9418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D904BA-94EC-453C-BFB5-36190B8FA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08504-E8BC-41D8-BCDB-BDA0C646B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BC60-C95D-4B67-8ED6-AE2E4A924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96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CB8AD-091C-4AFA-8615-2A52F3E33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B7E0E-B32C-4608-9F41-E128C5FE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1B6B8-D60B-4F09-B907-459ED0A4E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44A02-1D1E-43BA-9D55-C173E220B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9EE07-1BE2-4491-BAAD-1AEC641D9418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CAD7B-24AB-49A4-9C62-CA63FA34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173CE-2A08-421D-A450-321E5E1A8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BC60-C95D-4B67-8ED6-AE2E4A924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59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B2DBE-F3D7-4A14-B2C2-7354A6E6E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31C8CA-6314-42D4-BE43-2FA76B1FDC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2A3AD-1100-44FE-83B4-4FD0FC84B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D6134-13A2-43DE-96CF-157DDD5B2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9EE07-1BE2-4491-BAAD-1AEC641D9418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F4C9B-22E1-42C8-B0DD-63980DEDE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848F4-5DA9-4F95-B9D7-F3FF97CD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BC60-C95D-4B67-8ED6-AE2E4A924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3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CD8166-4885-4166-9094-CE2FC41AF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9C526-46F7-448A-9427-659832AFC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A970E-3953-4426-ACC8-35961F8398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9EE07-1BE2-4491-BAAD-1AEC641D9418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7F4BF-4B35-45BD-BFE3-DA7CCDBA6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E703A-129E-4D53-AE25-A4657B813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6BC60-C95D-4B67-8ED6-AE2E4A924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29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7D7CD-EE3D-4B6B-AF27-41B2AD2C2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D4463-3092-4CD0-89A2-12ACDAF63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Tickets are currently priced based on market average, rather than on actual customer perceived value.</a:t>
            </a:r>
          </a:p>
          <a:p>
            <a:r>
              <a:rPr lang="en-US" dirty="0"/>
              <a:t>The resort would like to know how to price tickets based on features of the resort.</a:t>
            </a:r>
          </a:p>
          <a:p>
            <a:r>
              <a:rPr lang="en-US" dirty="0"/>
              <a:t>This will help to direct future investment in developing the resort as well.</a:t>
            </a:r>
          </a:p>
        </p:txBody>
      </p:sp>
    </p:spTree>
    <p:extLst>
      <p:ext uri="{BB962C8B-B14F-4D97-AF65-F5344CB8AC3E}">
        <p14:creationId xmlns:p14="http://schemas.microsoft.com/office/powerpoint/2010/main" val="999616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5F77F-0B47-4B0D-B254-0BF1E00BC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F0C15-464E-4D29-BB1A-0DDEB5A59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Based on our model, there are four primary features to determining ticket value: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Fast quad lifts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Runs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Snow Making area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vertical drop</a:t>
            </a:r>
            <a:endParaRPr lang="en-US" sz="2000" dirty="0"/>
          </a:p>
          <a:p>
            <a:r>
              <a:rPr lang="en-US" sz="2400" dirty="0"/>
              <a:t>Based on correlations between these variables and ticket price, we estimate that the current ticket price can be raised by almost $4.50</a:t>
            </a:r>
          </a:p>
          <a:p>
            <a:r>
              <a:rPr lang="en-US" sz="2400" dirty="0"/>
              <a:t>Additionally, added runs and lifts seem to be the soundest investment for development.</a:t>
            </a:r>
          </a:p>
        </p:txBody>
      </p:sp>
    </p:spTree>
    <p:extLst>
      <p:ext uri="{BB962C8B-B14F-4D97-AF65-F5344CB8AC3E}">
        <p14:creationId xmlns:p14="http://schemas.microsoft.com/office/powerpoint/2010/main" val="1129780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C7398-EF48-419E-83D1-93E8C0BE3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BC6E1-A2B5-4299-B944-FD8FC838B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Ticket price was identified as the primary variable of interest</a:t>
            </a:r>
          </a:p>
          <a:p>
            <a:r>
              <a:rPr lang="en-US" sz="2400" dirty="0"/>
              <a:t>Initial analysis of the data indicated the strongest correlations between ticket price and fast quad lifts, total runs, and total snow making area.</a:t>
            </a:r>
          </a:p>
          <a:p>
            <a:r>
              <a:rPr lang="en-US" sz="2400" dirty="0"/>
              <a:t>A greater ratio of lifts to runs seems to limit ticket value, perhaps because resorts with large number of lifts have those lifts to accommodate much larger volumes of guests</a:t>
            </a:r>
          </a:p>
          <a:p>
            <a:r>
              <a:rPr lang="en-US" sz="2400" dirty="0"/>
              <a:t>It was decided that in order to get the best possible model, data from all states in the US would be used.</a:t>
            </a:r>
          </a:p>
        </p:txBody>
      </p:sp>
    </p:spTree>
    <p:extLst>
      <p:ext uri="{BB962C8B-B14F-4D97-AF65-F5344CB8AC3E}">
        <p14:creationId xmlns:p14="http://schemas.microsoft.com/office/powerpoint/2010/main" val="261658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A861-5B4C-46FF-B621-C51E0F904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945DD-AD3C-4B13-906F-290B57526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We began with a linear regression model</a:t>
            </a:r>
          </a:p>
          <a:p>
            <a:pPr lvl="1"/>
            <a:r>
              <a:rPr lang="en-US" sz="1800" dirty="0"/>
              <a:t>This model worked best with the 8 most correlated features, adding more raised error to an unacceptable degree. </a:t>
            </a:r>
          </a:p>
          <a:p>
            <a:pPr lvl="1"/>
            <a:r>
              <a:rPr lang="en-US" sz="1800" dirty="0"/>
              <a:t>These features were vertical drop, snow making area, total chairs, fast quad lifts, total runs, longest run, trams, and skiable terrain.</a:t>
            </a:r>
          </a:p>
          <a:p>
            <a:r>
              <a:rPr lang="en-US" dirty="0"/>
              <a:t>We then moved on to a random forest model</a:t>
            </a:r>
          </a:p>
          <a:p>
            <a:pPr lvl="1"/>
            <a:r>
              <a:rPr lang="en-US" sz="1800" dirty="0"/>
              <a:t>This model uses the results of randomly generated decision trees to account for unknown variables.</a:t>
            </a:r>
          </a:p>
          <a:p>
            <a:pPr lvl="1"/>
            <a:r>
              <a:rPr lang="en-US" sz="1800" dirty="0"/>
              <a:t>The variables of highest importance for this model matched our expectations.</a:t>
            </a:r>
          </a:p>
          <a:p>
            <a:pPr lvl="1"/>
            <a:r>
              <a:rPr lang="en-US" sz="1800" dirty="0"/>
              <a:t>Using this model, we were able to reduce error by about $2.20 in tests</a:t>
            </a:r>
          </a:p>
        </p:txBody>
      </p:sp>
    </p:spTree>
    <p:extLst>
      <p:ext uri="{BB962C8B-B14F-4D97-AF65-F5344CB8AC3E}">
        <p14:creationId xmlns:p14="http://schemas.microsoft.com/office/powerpoint/2010/main" val="1237948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DF528-4FDE-4E95-B2FD-F91DB743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1ABEB-9F3E-4A97-9091-6DF2F53B8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This model suggests that the current ticket price is almost $4.50 below the true value.</a:t>
            </a:r>
          </a:p>
          <a:p>
            <a:r>
              <a:rPr lang="en-US" sz="2000" dirty="0"/>
              <a:t>Additionally, we conducted test to estimate the change in ticket value based on 4 suggested scenarios: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Permanently closing down up to 10 of the least used runs. </a:t>
            </a:r>
          </a:p>
          <a:p>
            <a:pPr lvl="2"/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This was found to decrease ticket value after the first closure. </a:t>
            </a:r>
            <a:r>
              <a:rPr lang="en-US" sz="1200" dirty="0">
                <a:solidFill>
                  <a:srgbClr val="000000"/>
                </a:solidFill>
                <a:latin typeface="Helvetica Neue"/>
              </a:rPr>
              <a:t>Additional closures decrease ticket value further, with some plateaus.</a:t>
            </a:r>
            <a:endParaRPr lang="en-US" sz="1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Increase the vertical drop by adding a run to a point 150 feet lower down but requiring the installation of an additional chair lift to bring skiers back up, without additional snow making coverage</a:t>
            </a:r>
          </a:p>
          <a:p>
            <a:pPr lvl="2"/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This would increase ticket value by $1.99</a:t>
            </a:r>
          </a:p>
          <a:p>
            <a:pPr lvl="2"/>
            <a:r>
              <a:rPr lang="en-US" sz="1200" dirty="0">
                <a:solidFill>
                  <a:srgbClr val="000000"/>
                </a:solidFill>
                <a:latin typeface="Helvetica Neue"/>
              </a:rPr>
              <a:t>This would be expected to amount to $3,474,638 over the course of a season</a:t>
            </a:r>
            <a:endParaRPr lang="en-US" sz="1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ame as number 2, but adding 2 acres of snow making cove</a:t>
            </a:r>
            <a:r>
              <a:rPr lang="en-US" sz="1200" dirty="0">
                <a:solidFill>
                  <a:srgbClr val="000000"/>
                </a:solidFill>
                <a:latin typeface="Helvetica Neue"/>
              </a:rPr>
              <a:t>r</a:t>
            </a:r>
          </a:p>
          <a:p>
            <a:pPr lvl="2"/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This increase in snow making area was </a:t>
            </a:r>
            <a:r>
              <a:rPr lang="en-US" sz="1200" dirty="0">
                <a:solidFill>
                  <a:srgbClr val="000000"/>
                </a:solidFill>
                <a:latin typeface="Helvetica Neue"/>
              </a:rPr>
              <a:t>not enough to cause a difference</a:t>
            </a:r>
          </a:p>
          <a:p>
            <a:pPr lvl="2"/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It may be that perception of a large snow making area is more important than the actual number of acres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Increase the longest run by 0.2 mile to boast 3.5 miles length, requiring an additional snow making coverage of 4 acres</a:t>
            </a:r>
          </a:p>
          <a:p>
            <a:pPr lvl="2"/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This also did not cause any change in ticket value</a:t>
            </a:r>
          </a:p>
          <a:p>
            <a:pPr marL="800100" lvl="1" indent="-342900">
              <a:buFont typeface="+mj-lt"/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93386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72A56-7CDA-40FE-B807-056294F01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51BC4-ADCF-42F0-A23B-2443AB707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Ticket price could most likely be raised based on the value of the resort as it is</a:t>
            </a:r>
          </a:p>
          <a:p>
            <a:r>
              <a:rPr lang="en-US" dirty="0"/>
              <a:t>The best investment that has been suggested for increasing ticket value is to increase the total vertical drop.</a:t>
            </a:r>
          </a:p>
          <a:p>
            <a:pPr lvl="1"/>
            <a:r>
              <a:rPr lang="en-US" dirty="0"/>
              <a:t>This is likely due to the comparably large changes to other strongly correlated values that must be made to have an appreciable impact on ticket value.</a:t>
            </a:r>
          </a:p>
          <a:p>
            <a:r>
              <a:rPr lang="en-US" dirty="0"/>
              <a:t>One of the least used runs could be closed with no impact on </a:t>
            </a:r>
            <a:r>
              <a:rPr lang="en-US"/>
              <a:t>ticket value.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432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608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 Neue</vt:lpstr>
      <vt:lpstr>Office Theme</vt:lpstr>
      <vt:lpstr>The problem:</vt:lpstr>
      <vt:lpstr>Solution:</vt:lpstr>
      <vt:lpstr>Observations</vt:lpstr>
      <vt:lpstr>Model Selection</vt:lpstr>
      <vt:lpstr>Model 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problem:</dc:title>
  <dc:creator>nick lamm</dc:creator>
  <cp:lastModifiedBy>nick lamm</cp:lastModifiedBy>
  <cp:revision>2</cp:revision>
  <dcterms:created xsi:type="dcterms:W3CDTF">2021-11-28T22:23:18Z</dcterms:created>
  <dcterms:modified xsi:type="dcterms:W3CDTF">2021-11-28T23:13:09Z</dcterms:modified>
</cp:coreProperties>
</file>