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99FF"/>
    <a:srgbClr val="CCCC00"/>
    <a:srgbClr val="008000"/>
    <a:srgbClr val="33CCFF"/>
    <a:srgbClr val="1CD713"/>
    <a:srgbClr val="FF6600"/>
    <a:srgbClr val="EB9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56E459-9D4D-41BF-A487-2ECC6AD259BC}" v="1" dt="2023-07-07T16:35:55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Legacy" userId="2a167a6d6b7b9611" providerId="LiveId" clId="{9532367D-166E-4B13-A23F-283F777F50B5}"/>
    <pc:docChg chg="undo custSel addSld delSld modSld">
      <pc:chgData name="Nick Legacy" userId="2a167a6d6b7b9611" providerId="LiveId" clId="{9532367D-166E-4B13-A23F-283F777F50B5}" dt="2023-03-08T03:57:21.321" v="3135" actId="33524"/>
      <pc:docMkLst>
        <pc:docMk/>
      </pc:docMkLst>
      <pc:sldChg chg="addSp modSp mod">
        <pc:chgData name="Nick Legacy" userId="2a167a6d6b7b9611" providerId="LiveId" clId="{9532367D-166E-4B13-A23F-283F777F50B5}" dt="2023-03-06T02:33:40.064" v="1" actId="26606"/>
        <pc:sldMkLst>
          <pc:docMk/>
          <pc:sldMk cId="4203648104" sldId="256"/>
        </pc:sldMkLst>
        <pc:spChg chg="mod">
          <ac:chgData name="Nick Legacy" userId="2a167a6d6b7b9611" providerId="LiveId" clId="{9532367D-166E-4B13-A23F-283F777F50B5}" dt="2023-03-06T02:33:40.064" v="1" actId="26606"/>
          <ac:spMkLst>
            <pc:docMk/>
            <pc:sldMk cId="4203648104" sldId="256"/>
            <ac:spMk id="14" creationId="{FE5BB9A1-B674-9C47-6078-64D7409A9448}"/>
          </ac:spMkLst>
        </pc:spChg>
        <pc:spChg chg="add">
          <ac:chgData name="Nick Legacy" userId="2a167a6d6b7b9611" providerId="LiveId" clId="{9532367D-166E-4B13-A23F-283F777F50B5}" dt="2023-03-06T02:33:40.064" v="1" actId="26606"/>
          <ac:spMkLst>
            <pc:docMk/>
            <pc:sldMk cId="4203648104" sldId="256"/>
            <ac:spMk id="1031" creationId="{B558F58E-93BA-44A3-BCDA-585AFF2E4F3F}"/>
          </ac:spMkLst>
        </pc:spChg>
        <pc:spChg chg="add">
          <ac:chgData name="Nick Legacy" userId="2a167a6d6b7b9611" providerId="LiveId" clId="{9532367D-166E-4B13-A23F-283F777F50B5}" dt="2023-03-06T02:33:40.064" v="1" actId="26606"/>
          <ac:spMkLst>
            <pc:docMk/>
            <pc:sldMk cId="4203648104" sldId="256"/>
            <ac:spMk id="1033" creationId="{34DBF680-FBD0-4394-A076-AD549E2DB406}"/>
          </ac:spMkLst>
        </pc:spChg>
        <pc:spChg chg="add">
          <ac:chgData name="Nick Legacy" userId="2a167a6d6b7b9611" providerId="LiveId" clId="{9532367D-166E-4B13-A23F-283F777F50B5}" dt="2023-03-06T02:33:40.064" v="1" actId="26606"/>
          <ac:spMkLst>
            <pc:docMk/>
            <pc:sldMk cId="4203648104" sldId="256"/>
            <ac:spMk id="1035" creationId="{025516A9-A197-45C0-A7C3-D8D04C443D15}"/>
          </ac:spMkLst>
        </pc:spChg>
        <pc:picChg chg="mod">
          <ac:chgData name="Nick Legacy" userId="2a167a6d6b7b9611" providerId="LiveId" clId="{9532367D-166E-4B13-A23F-283F777F50B5}" dt="2023-03-06T02:33:40.064" v="1" actId="26606"/>
          <ac:picMkLst>
            <pc:docMk/>
            <pc:sldMk cId="4203648104" sldId="256"/>
            <ac:picMk id="1026" creationId="{700A4969-0212-38DE-567E-B997A3DFEC13}"/>
          </ac:picMkLst>
        </pc:picChg>
      </pc:sldChg>
      <pc:sldChg chg="modSp new mod">
        <pc:chgData name="Nick Legacy" userId="2a167a6d6b7b9611" providerId="LiveId" clId="{9532367D-166E-4B13-A23F-283F777F50B5}" dt="2023-03-06T02:43:33.820" v="239" actId="403"/>
        <pc:sldMkLst>
          <pc:docMk/>
          <pc:sldMk cId="3884416247" sldId="257"/>
        </pc:sldMkLst>
        <pc:spChg chg="mod">
          <ac:chgData name="Nick Legacy" userId="2a167a6d6b7b9611" providerId="LiveId" clId="{9532367D-166E-4B13-A23F-283F777F50B5}" dt="2023-03-06T02:40:18.155" v="26" actId="403"/>
          <ac:spMkLst>
            <pc:docMk/>
            <pc:sldMk cId="3884416247" sldId="257"/>
            <ac:spMk id="2" creationId="{37D93E21-37C4-54BD-D300-070ECD7BD9A3}"/>
          </ac:spMkLst>
        </pc:spChg>
        <pc:spChg chg="mod">
          <ac:chgData name="Nick Legacy" userId="2a167a6d6b7b9611" providerId="LiveId" clId="{9532367D-166E-4B13-A23F-283F777F50B5}" dt="2023-03-06T02:43:33.820" v="239" actId="403"/>
          <ac:spMkLst>
            <pc:docMk/>
            <pc:sldMk cId="3884416247" sldId="257"/>
            <ac:spMk id="3" creationId="{9AD7FC3D-8052-4113-EA7B-4719E2F3C1BF}"/>
          </ac:spMkLst>
        </pc:spChg>
      </pc:sldChg>
      <pc:sldChg chg="addSp delSp modSp new mod">
        <pc:chgData name="Nick Legacy" userId="2a167a6d6b7b9611" providerId="LiveId" clId="{9532367D-166E-4B13-A23F-283F777F50B5}" dt="2023-03-06T05:25:49.271" v="2137" actId="115"/>
        <pc:sldMkLst>
          <pc:docMk/>
          <pc:sldMk cId="2783579675" sldId="258"/>
        </pc:sldMkLst>
        <pc:spChg chg="mod">
          <ac:chgData name="Nick Legacy" userId="2a167a6d6b7b9611" providerId="LiveId" clId="{9532367D-166E-4B13-A23F-283F777F50B5}" dt="2023-03-06T03:45:15.131" v="347" actId="14100"/>
          <ac:spMkLst>
            <pc:docMk/>
            <pc:sldMk cId="2783579675" sldId="258"/>
            <ac:spMk id="2" creationId="{9DBD26A9-9E76-8C4E-A4AD-686DED235F7B}"/>
          </ac:spMkLst>
        </pc:spChg>
        <pc:spChg chg="del">
          <ac:chgData name="Nick Legacy" userId="2a167a6d6b7b9611" providerId="LiveId" clId="{9532367D-166E-4B13-A23F-283F777F50B5}" dt="2023-03-06T03:43:31.270" v="327"/>
          <ac:spMkLst>
            <pc:docMk/>
            <pc:sldMk cId="2783579675" sldId="258"/>
            <ac:spMk id="3" creationId="{63691E0A-9ACB-A6D5-3DB1-6BB30E21FCF7}"/>
          </ac:spMkLst>
        </pc:spChg>
        <pc:spChg chg="mod">
          <ac:chgData name="Nick Legacy" userId="2a167a6d6b7b9611" providerId="LiveId" clId="{9532367D-166E-4B13-A23F-283F777F50B5}" dt="2023-03-06T05:05:47.866" v="2099" actId="113"/>
          <ac:spMkLst>
            <pc:docMk/>
            <pc:sldMk cId="2783579675" sldId="258"/>
            <ac:spMk id="4" creationId="{8701CDF1-AFD1-8FD6-3525-0742C94D9193}"/>
          </ac:spMkLst>
        </pc:spChg>
        <pc:spChg chg="add del mod">
          <ac:chgData name="Nick Legacy" userId="2a167a6d6b7b9611" providerId="LiveId" clId="{9532367D-166E-4B13-A23F-283F777F50B5}" dt="2023-03-06T03:44:47.803" v="331"/>
          <ac:spMkLst>
            <pc:docMk/>
            <pc:sldMk cId="2783579675" sldId="258"/>
            <ac:spMk id="7" creationId="{6084893C-16DD-3195-9F6F-35089B28EAEF}"/>
          </ac:spMkLst>
        </pc:spChg>
        <pc:spChg chg="add del mod">
          <ac:chgData name="Nick Legacy" userId="2a167a6d6b7b9611" providerId="LiveId" clId="{9532367D-166E-4B13-A23F-283F777F50B5}" dt="2023-03-06T05:13:36.779" v="2101"/>
          <ac:spMkLst>
            <pc:docMk/>
            <pc:sldMk cId="2783579675" sldId="258"/>
            <ac:spMk id="10" creationId="{FDFFC0E7-D723-7450-7941-72D75C4498C8}"/>
          </ac:spMkLst>
        </pc:spChg>
        <pc:spChg chg="add del mod">
          <ac:chgData name="Nick Legacy" userId="2a167a6d6b7b9611" providerId="LiveId" clId="{9532367D-166E-4B13-A23F-283F777F50B5}" dt="2023-03-06T05:14:55.433" v="2107"/>
          <ac:spMkLst>
            <pc:docMk/>
            <pc:sldMk cId="2783579675" sldId="258"/>
            <ac:spMk id="13" creationId="{8D30C3A9-8107-940D-5DB8-6F81A4080C44}"/>
          </ac:spMkLst>
        </pc:spChg>
        <pc:graphicFrameChg chg="add del mod">
          <ac:chgData name="Nick Legacy" userId="2a167a6d6b7b9611" providerId="LiveId" clId="{9532367D-166E-4B13-A23F-283F777F50B5}" dt="2023-03-06T03:44:22.080" v="330" actId="21"/>
          <ac:graphicFrameMkLst>
            <pc:docMk/>
            <pc:sldMk cId="2783579675" sldId="258"/>
            <ac:graphicFrameMk id="5" creationId="{BAD1A46C-E9F5-A2E9-DC6D-0F5E192F9FEE}"/>
          </ac:graphicFrameMkLst>
        </pc:graphicFrameChg>
        <pc:graphicFrameChg chg="add del mod">
          <ac:chgData name="Nick Legacy" userId="2a167a6d6b7b9611" providerId="LiveId" clId="{9532367D-166E-4B13-A23F-283F777F50B5}" dt="2023-03-06T05:13:29.171" v="2100" actId="21"/>
          <ac:graphicFrameMkLst>
            <pc:docMk/>
            <pc:sldMk cId="2783579675" sldId="258"/>
            <ac:graphicFrameMk id="8" creationId="{BAD1A46C-E9F5-A2E9-DC6D-0F5E192F9FEE}"/>
          </ac:graphicFrameMkLst>
        </pc:graphicFrameChg>
        <pc:graphicFrameChg chg="add del mod">
          <ac:chgData name="Nick Legacy" userId="2a167a6d6b7b9611" providerId="LiveId" clId="{9532367D-166E-4B13-A23F-283F777F50B5}" dt="2023-03-06T05:14:47.627" v="2106" actId="21"/>
          <ac:graphicFrameMkLst>
            <pc:docMk/>
            <pc:sldMk cId="2783579675" sldId="258"/>
            <ac:graphicFrameMk id="11" creationId="{BAD1A46C-E9F5-A2E9-DC6D-0F5E192F9FEE}"/>
          </ac:graphicFrameMkLst>
        </pc:graphicFrameChg>
        <pc:graphicFrameChg chg="add mod">
          <ac:chgData name="Nick Legacy" userId="2a167a6d6b7b9611" providerId="LiveId" clId="{9532367D-166E-4B13-A23F-283F777F50B5}" dt="2023-03-06T05:25:49.271" v="2137" actId="115"/>
          <ac:graphicFrameMkLst>
            <pc:docMk/>
            <pc:sldMk cId="2783579675" sldId="258"/>
            <ac:graphicFrameMk id="14" creationId="{BAD1A46C-E9F5-A2E9-DC6D-0F5E192F9FEE}"/>
          </ac:graphicFrameMkLst>
        </pc:graphicFrameChg>
      </pc:sldChg>
      <pc:sldChg chg="addSp delSp modSp new del mod setBg modClrScheme delDesignElem chgLayout">
        <pc:chgData name="Nick Legacy" userId="2a167a6d6b7b9611" providerId="LiveId" clId="{9532367D-166E-4B13-A23F-283F777F50B5}" dt="2023-03-06T03:29:04.438" v="325" actId="2696"/>
        <pc:sldMkLst>
          <pc:docMk/>
          <pc:sldMk cId="4080906144" sldId="258"/>
        </pc:sldMkLst>
        <pc:spChg chg="mod ord">
          <ac:chgData name="Nick Legacy" userId="2a167a6d6b7b9611" providerId="LiveId" clId="{9532367D-166E-4B13-A23F-283F777F50B5}" dt="2023-03-06T03:26:36.790" v="321" actId="700"/>
          <ac:spMkLst>
            <pc:docMk/>
            <pc:sldMk cId="4080906144" sldId="258"/>
            <ac:spMk id="2" creationId="{A0DD24FF-4B4C-C6A3-D653-D620A5D561AB}"/>
          </ac:spMkLst>
        </pc:spChg>
        <pc:spChg chg="del">
          <ac:chgData name="Nick Legacy" userId="2a167a6d6b7b9611" providerId="LiveId" clId="{9532367D-166E-4B13-A23F-283F777F50B5}" dt="2023-03-06T03:16:40.846" v="242" actId="931"/>
          <ac:spMkLst>
            <pc:docMk/>
            <pc:sldMk cId="4080906144" sldId="258"/>
            <ac:spMk id="3" creationId="{827524FF-351F-F591-E344-A6BBCAF87392}"/>
          </ac:spMkLst>
        </pc:spChg>
        <pc:spChg chg="del mod ord">
          <ac:chgData name="Nick Legacy" userId="2a167a6d6b7b9611" providerId="LiveId" clId="{9532367D-166E-4B13-A23F-283F777F50B5}" dt="2023-03-06T03:20:30.513" v="275" actId="700"/>
          <ac:spMkLst>
            <pc:docMk/>
            <pc:sldMk cId="4080906144" sldId="258"/>
            <ac:spMk id="4" creationId="{230252CD-AF01-F43D-45E9-9565B48F8B0D}"/>
          </ac:spMkLst>
        </pc:spChg>
        <pc:spChg chg="add del mod">
          <ac:chgData name="Nick Legacy" userId="2a167a6d6b7b9611" providerId="LiveId" clId="{9532367D-166E-4B13-A23F-283F777F50B5}" dt="2023-03-06T03:18:09.029" v="246" actId="931"/>
          <ac:spMkLst>
            <pc:docMk/>
            <pc:sldMk cId="4080906144" sldId="258"/>
            <ac:spMk id="8" creationId="{E487CB39-C968-1030-478B-439820BDF7B0}"/>
          </ac:spMkLst>
        </pc:spChg>
        <pc:spChg chg="add del mod">
          <ac:chgData name="Nick Legacy" userId="2a167a6d6b7b9611" providerId="LiveId" clId="{9532367D-166E-4B13-A23F-283F777F50B5}" dt="2023-03-06T03:19:31.086" v="269" actId="931"/>
          <ac:spMkLst>
            <pc:docMk/>
            <pc:sldMk cId="4080906144" sldId="258"/>
            <ac:spMk id="12" creationId="{6929FC19-3D58-0344-A7AF-E6CE32C36352}"/>
          </ac:spMkLst>
        </pc:spChg>
        <pc:spChg chg="add del">
          <ac:chgData name="Nick Legacy" userId="2a167a6d6b7b9611" providerId="LiveId" clId="{9532367D-166E-4B13-A23F-283F777F50B5}" dt="2023-03-06T03:21:44.257" v="280" actId="26606"/>
          <ac:spMkLst>
            <pc:docMk/>
            <pc:sldMk cId="4080906144" sldId="258"/>
            <ac:spMk id="18" creationId="{F4D320DD-9FF7-B48C-F43F-F3912BC5014C}"/>
          </ac:spMkLst>
        </pc:spChg>
        <pc:spChg chg="add del">
          <ac:chgData name="Nick Legacy" userId="2a167a6d6b7b9611" providerId="LiveId" clId="{9532367D-166E-4B13-A23F-283F777F50B5}" dt="2023-03-06T03:20:30.513" v="275" actId="700"/>
          <ac:spMkLst>
            <pc:docMk/>
            <pc:sldMk cId="4080906144" sldId="258"/>
            <ac:spMk id="19" creationId="{E009DD9B-5EE2-4C0D-8B2B-351C8C102205}"/>
          </ac:spMkLst>
        </pc:spChg>
        <pc:spChg chg="add del">
          <ac:chgData name="Nick Legacy" userId="2a167a6d6b7b9611" providerId="LiveId" clId="{9532367D-166E-4B13-A23F-283F777F50B5}" dt="2023-03-06T03:21:44.257" v="280" actId="26606"/>
          <ac:spMkLst>
            <pc:docMk/>
            <pc:sldMk cId="4080906144" sldId="258"/>
            <ac:spMk id="20" creationId="{CCF043BA-0C52-4068-BCF5-2B2D89BA9D36}"/>
          </ac:spMkLst>
        </pc:spChg>
        <pc:spChg chg="add del">
          <ac:chgData name="Nick Legacy" userId="2a167a6d6b7b9611" providerId="LiveId" clId="{9532367D-166E-4B13-A23F-283F777F50B5}" dt="2023-03-06T03:20:30.513" v="275" actId="700"/>
          <ac:spMkLst>
            <pc:docMk/>
            <pc:sldMk cId="4080906144" sldId="258"/>
            <ac:spMk id="21" creationId="{E720DB99-7745-4E75-9D96-AAB6D55C531E}"/>
          </ac:spMkLst>
        </pc:spChg>
        <pc:spChg chg="add del">
          <ac:chgData name="Nick Legacy" userId="2a167a6d6b7b9611" providerId="LiveId" clId="{9532367D-166E-4B13-A23F-283F777F50B5}" dt="2023-03-06T03:20:30.513" v="275" actId="700"/>
          <ac:spMkLst>
            <pc:docMk/>
            <pc:sldMk cId="4080906144" sldId="258"/>
            <ac:spMk id="23" creationId="{D68803C4-E159-4360-B7BB-74205C8F782D}"/>
          </ac:spMkLst>
        </pc:spChg>
        <pc:spChg chg="add del">
          <ac:chgData name="Nick Legacy" userId="2a167a6d6b7b9611" providerId="LiveId" clId="{9532367D-166E-4B13-A23F-283F777F50B5}" dt="2023-03-06T03:20:30.513" v="275" actId="700"/>
          <ac:spMkLst>
            <pc:docMk/>
            <pc:sldMk cId="4080906144" sldId="258"/>
            <ac:spMk id="25" creationId="{504B0465-3B07-49BF-BEA7-D81476246293}"/>
          </ac:spMkLst>
        </pc:spChg>
        <pc:spChg chg="add del">
          <ac:chgData name="Nick Legacy" userId="2a167a6d6b7b9611" providerId="LiveId" clId="{9532367D-166E-4B13-A23F-283F777F50B5}" dt="2023-03-06T03:20:30.513" v="275" actId="700"/>
          <ac:spMkLst>
            <pc:docMk/>
            <pc:sldMk cId="4080906144" sldId="258"/>
            <ac:spMk id="27" creationId="{49B7FFA5-14CB-4A4F-9BCC-CA3AA5D9D276}"/>
          </ac:spMkLst>
        </pc:spChg>
        <pc:spChg chg="add del">
          <ac:chgData name="Nick Legacy" userId="2a167a6d6b7b9611" providerId="LiveId" clId="{9532367D-166E-4B13-A23F-283F777F50B5}" dt="2023-03-06T03:22:00.215" v="282" actId="26606"/>
          <ac:spMkLst>
            <pc:docMk/>
            <pc:sldMk cId="4080906144" sldId="258"/>
            <ac:spMk id="28" creationId="{E009DD9B-5EE2-4C0D-8B2B-351C8C102205}"/>
          </ac:spMkLst>
        </pc:spChg>
        <pc:spChg chg="add del">
          <ac:chgData name="Nick Legacy" userId="2a167a6d6b7b9611" providerId="LiveId" clId="{9532367D-166E-4B13-A23F-283F777F50B5}" dt="2023-03-06T03:20:30.513" v="275" actId="700"/>
          <ac:spMkLst>
            <pc:docMk/>
            <pc:sldMk cId="4080906144" sldId="258"/>
            <ac:spMk id="29" creationId="{04E48745-7512-4EC2-9E20-9092D12150CA}"/>
          </ac:spMkLst>
        </pc:spChg>
        <pc:spChg chg="add del">
          <ac:chgData name="Nick Legacy" userId="2a167a6d6b7b9611" providerId="LiveId" clId="{9532367D-166E-4B13-A23F-283F777F50B5}" dt="2023-03-06T03:22:00.215" v="282" actId="26606"/>
          <ac:spMkLst>
            <pc:docMk/>
            <pc:sldMk cId="4080906144" sldId="258"/>
            <ac:spMk id="30" creationId="{E720DB99-7745-4E75-9D96-AAB6D55C531E}"/>
          </ac:spMkLst>
        </pc:spChg>
        <pc:spChg chg="add del">
          <ac:chgData name="Nick Legacy" userId="2a167a6d6b7b9611" providerId="LiveId" clId="{9532367D-166E-4B13-A23F-283F777F50B5}" dt="2023-03-06T03:22:00.215" v="282" actId="26606"/>
          <ac:spMkLst>
            <pc:docMk/>
            <pc:sldMk cId="4080906144" sldId="258"/>
            <ac:spMk id="31" creationId="{04E48745-7512-4EC2-9E20-9092D12150CA}"/>
          </ac:spMkLst>
        </pc:spChg>
        <pc:spChg chg="add del">
          <ac:chgData name="Nick Legacy" userId="2a167a6d6b7b9611" providerId="LiveId" clId="{9532367D-166E-4B13-A23F-283F777F50B5}" dt="2023-03-06T03:22:00.215" v="282" actId="26606"/>
          <ac:spMkLst>
            <pc:docMk/>
            <pc:sldMk cId="4080906144" sldId="258"/>
            <ac:spMk id="32" creationId="{D68803C4-E159-4360-B7BB-74205C8F782D}"/>
          </ac:spMkLst>
        </pc:spChg>
        <pc:spChg chg="add del">
          <ac:chgData name="Nick Legacy" userId="2a167a6d6b7b9611" providerId="LiveId" clId="{9532367D-166E-4B13-A23F-283F777F50B5}" dt="2023-03-06T03:22:00.215" v="282" actId="26606"/>
          <ac:spMkLst>
            <pc:docMk/>
            <pc:sldMk cId="4080906144" sldId="258"/>
            <ac:spMk id="33" creationId="{A796A8C9-7D19-4A85-1FF8-F26E9176AAC0}"/>
          </ac:spMkLst>
        </pc:spChg>
        <pc:spChg chg="add del">
          <ac:chgData name="Nick Legacy" userId="2a167a6d6b7b9611" providerId="LiveId" clId="{9532367D-166E-4B13-A23F-283F777F50B5}" dt="2023-03-06T03:22:00.215" v="282" actId="26606"/>
          <ac:spMkLst>
            <pc:docMk/>
            <pc:sldMk cId="4080906144" sldId="258"/>
            <ac:spMk id="34" creationId="{504B0465-3B07-49BF-BEA7-D81476246293}"/>
          </ac:spMkLst>
        </pc:spChg>
        <pc:spChg chg="add del">
          <ac:chgData name="Nick Legacy" userId="2a167a6d6b7b9611" providerId="LiveId" clId="{9532367D-166E-4B13-A23F-283F777F50B5}" dt="2023-03-06T03:22:00.215" v="282" actId="26606"/>
          <ac:spMkLst>
            <pc:docMk/>
            <pc:sldMk cId="4080906144" sldId="258"/>
            <ac:spMk id="35" creationId="{49B7FFA5-14CB-4A4F-9BCC-CA3AA5D9D276}"/>
          </ac:spMkLst>
        </pc:spChg>
        <pc:spChg chg="add del mod">
          <ac:chgData name="Nick Legacy" userId="2a167a6d6b7b9611" providerId="LiveId" clId="{9532367D-166E-4B13-A23F-283F777F50B5}" dt="2023-03-06T03:22:31.045" v="288"/>
          <ac:spMkLst>
            <pc:docMk/>
            <pc:sldMk cId="4080906144" sldId="258"/>
            <ac:spMk id="36" creationId="{B9959E55-274D-4439-89A1-6F4FDA2850E3}"/>
          </ac:spMkLst>
        </pc:spChg>
        <pc:spChg chg="add del mod">
          <ac:chgData name="Nick Legacy" userId="2a167a6d6b7b9611" providerId="LiveId" clId="{9532367D-166E-4B13-A23F-283F777F50B5}" dt="2023-03-06T03:22:31.045" v="288"/>
          <ac:spMkLst>
            <pc:docMk/>
            <pc:sldMk cId="4080906144" sldId="258"/>
            <ac:spMk id="37" creationId="{5F2F6233-AB0A-5AB6-0EC3-F4A1575600BA}"/>
          </ac:spMkLst>
        </pc:spChg>
        <pc:spChg chg="add del mod">
          <ac:chgData name="Nick Legacy" userId="2a167a6d6b7b9611" providerId="LiveId" clId="{9532367D-166E-4B13-A23F-283F777F50B5}" dt="2023-03-06T03:23:23.572" v="292" actId="931"/>
          <ac:spMkLst>
            <pc:docMk/>
            <pc:sldMk cId="4080906144" sldId="258"/>
            <ac:spMk id="38" creationId="{A8577DD2-6825-0C19-985B-A6BAB538578C}"/>
          </ac:spMkLst>
        </pc:spChg>
        <pc:spChg chg="add del mod ord">
          <ac:chgData name="Nick Legacy" userId="2a167a6d6b7b9611" providerId="LiveId" clId="{9532367D-166E-4B13-A23F-283F777F50B5}" dt="2023-03-06T03:24:21.692" v="303" actId="931"/>
          <ac:spMkLst>
            <pc:docMk/>
            <pc:sldMk cId="4080906144" sldId="258"/>
            <ac:spMk id="41" creationId="{9EAC6571-C4AA-191D-E17B-9F97B6DB3BF5}"/>
          </ac:spMkLst>
        </pc:spChg>
        <pc:spChg chg="add del">
          <ac:chgData name="Nick Legacy" userId="2a167a6d6b7b9611" providerId="LiveId" clId="{9532367D-166E-4B13-A23F-283F777F50B5}" dt="2023-03-06T03:22:31.045" v="288"/>
          <ac:spMkLst>
            <pc:docMk/>
            <pc:sldMk cId="4080906144" sldId="258"/>
            <ac:spMk id="42" creationId="{E009DD9B-5EE2-4C0D-8B2B-351C8C102205}"/>
          </ac:spMkLst>
        </pc:spChg>
        <pc:spChg chg="add del mod ord">
          <ac:chgData name="Nick Legacy" userId="2a167a6d6b7b9611" providerId="LiveId" clId="{9532367D-166E-4B13-A23F-283F777F50B5}" dt="2023-03-06T03:24:18.646" v="302" actId="700"/>
          <ac:spMkLst>
            <pc:docMk/>
            <pc:sldMk cId="4080906144" sldId="258"/>
            <ac:spMk id="43" creationId="{B98F94FE-EE07-4FEB-5D9D-8118F2C78F4B}"/>
          </ac:spMkLst>
        </pc:spChg>
        <pc:spChg chg="add del">
          <ac:chgData name="Nick Legacy" userId="2a167a6d6b7b9611" providerId="LiveId" clId="{9532367D-166E-4B13-A23F-283F777F50B5}" dt="2023-03-06T03:22:31.045" v="288"/>
          <ac:spMkLst>
            <pc:docMk/>
            <pc:sldMk cId="4080906144" sldId="258"/>
            <ac:spMk id="44" creationId="{E720DB99-7745-4E75-9D96-AAB6D55C531E}"/>
          </ac:spMkLst>
        </pc:spChg>
        <pc:spChg chg="add del">
          <ac:chgData name="Nick Legacy" userId="2a167a6d6b7b9611" providerId="LiveId" clId="{9532367D-166E-4B13-A23F-283F777F50B5}" dt="2023-03-06T03:22:31.045" v="288"/>
          <ac:spMkLst>
            <pc:docMk/>
            <pc:sldMk cId="4080906144" sldId="258"/>
            <ac:spMk id="46" creationId="{D68803C4-E159-4360-B7BB-74205C8F782D}"/>
          </ac:spMkLst>
        </pc:spChg>
        <pc:spChg chg="add del">
          <ac:chgData name="Nick Legacy" userId="2a167a6d6b7b9611" providerId="LiveId" clId="{9532367D-166E-4B13-A23F-283F777F50B5}" dt="2023-03-06T03:24:18.646" v="302" actId="700"/>
          <ac:spMkLst>
            <pc:docMk/>
            <pc:sldMk cId="4080906144" sldId="258"/>
            <ac:spMk id="47" creationId="{CCF043BA-0C52-4068-BCF5-2B2D89BA9D36}"/>
          </ac:spMkLst>
        </pc:spChg>
        <pc:spChg chg="add del">
          <ac:chgData name="Nick Legacy" userId="2a167a6d6b7b9611" providerId="LiveId" clId="{9532367D-166E-4B13-A23F-283F777F50B5}" dt="2023-03-06T03:22:31.045" v="288"/>
          <ac:spMkLst>
            <pc:docMk/>
            <pc:sldMk cId="4080906144" sldId="258"/>
            <ac:spMk id="48" creationId="{504B0465-3B07-49BF-BEA7-D81476246293}"/>
          </ac:spMkLst>
        </pc:spChg>
        <pc:spChg chg="add del">
          <ac:chgData name="Nick Legacy" userId="2a167a6d6b7b9611" providerId="LiveId" clId="{9532367D-166E-4B13-A23F-283F777F50B5}" dt="2023-03-06T03:22:31.045" v="288"/>
          <ac:spMkLst>
            <pc:docMk/>
            <pc:sldMk cId="4080906144" sldId="258"/>
            <ac:spMk id="50" creationId="{49B7FFA5-14CB-4A4F-9BCC-CA3AA5D9D276}"/>
          </ac:spMkLst>
        </pc:spChg>
        <pc:spChg chg="add del">
          <ac:chgData name="Nick Legacy" userId="2a167a6d6b7b9611" providerId="LiveId" clId="{9532367D-166E-4B13-A23F-283F777F50B5}" dt="2023-03-06T03:22:31.045" v="288"/>
          <ac:spMkLst>
            <pc:docMk/>
            <pc:sldMk cId="4080906144" sldId="258"/>
            <ac:spMk id="52" creationId="{04E48745-7512-4EC2-9E20-9092D12150CA}"/>
          </ac:spMkLst>
        </pc:spChg>
        <pc:spChg chg="add del mod ord">
          <ac:chgData name="Nick Legacy" userId="2a167a6d6b7b9611" providerId="LiveId" clId="{9532367D-166E-4B13-A23F-283F777F50B5}" dt="2023-03-06T03:26:36.790" v="321" actId="700"/>
          <ac:spMkLst>
            <pc:docMk/>
            <pc:sldMk cId="4080906144" sldId="258"/>
            <ac:spMk id="53" creationId="{FEC70AE9-7630-EC1F-EED2-17BA9C336300}"/>
          </ac:spMkLst>
        </pc:spChg>
        <pc:spChg chg="add del mod">
          <ac:chgData name="Nick Legacy" userId="2a167a6d6b7b9611" providerId="LiveId" clId="{9532367D-166E-4B13-A23F-283F777F50B5}" dt="2023-03-06T03:25:12.168" v="311"/>
          <ac:spMkLst>
            <pc:docMk/>
            <pc:sldMk cId="4080906144" sldId="258"/>
            <ac:spMk id="57" creationId="{F6D7D586-9CBC-98D2-CE34-F1008303E16A}"/>
          </ac:spMkLst>
        </pc:spChg>
        <pc:spChg chg="add del">
          <ac:chgData name="Nick Legacy" userId="2a167a6d6b7b9611" providerId="LiveId" clId="{9532367D-166E-4B13-A23F-283F777F50B5}" dt="2023-03-06T03:26:49.879" v="323" actId="26606"/>
          <ac:spMkLst>
            <pc:docMk/>
            <pc:sldMk cId="4080906144" sldId="258"/>
            <ac:spMk id="63" creationId="{9C5EC292-991E-4C8F-9F55-D72971A4BB9C}"/>
          </ac:spMkLst>
        </pc:spChg>
        <pc:spChg chg="add del">
          <ac:chgData name="Nick Legacy" userId="2a167a6d6b7b9611" providerId="LiveId" clId="{9532367D-166E-4B13-A23F-283F777F50B5}" dt="2023-03-06T03:26:49.879" v="323" actId="26606"/>
          <ac:spMkLst>
            <pc:docMk/>
            <pc:sldMk cId="4080906144" sldId="258"/>
            <ac:spMk id="65" creationId="{F90B7573-D2CD-4589-B099-E8254726ACC0}"/>
          </ac:spMkLst>
        </pc:spChg>
        <pc:spChg chg="add del">
          <ac:chgData name="Nick Legacy" userId="2a167a6d6b7b9611" providerId="LiveId" clId="{9532367D-166E-4B13-A23F-283F777F50B5}" dt="2023-03-06T03:26:49.879" v="323" actId="26606"/>
          <ac:spMkLst>
            <pc:docMk/>
            <pc:sldMk cId="4080906144" sldId="258"/>
            <ac:spMk id="67" creationId="{C26A041F-C32D-4E9C-AD9A-6F8F9710D957}"/>
          </ac:spMkLst>
        </pc:spChg>
        <pc:grpChg chg="add del">
          <ac:chgData name="Nick Legacy" userId="2a167a6d6b7b9611" providerId="LiveId" clId="{9532367D-166E-4B13-A23F-283F777F50B5}" dt="2023-03-06T03:20:30.513" v="275" actId="700"/>
          <ac:grpSpMkLst>
            <pc:docMk/>
            <pc:sldMk cId="4080906144" sldId="258"/>
            <ac:grpSpMk id="15" creationId="{16DBFAD4-B5FC-442B-A283-381B01B195F7}"/>
          </ac:grpSpMkLst>
        </pc:grpChg>
        <pc:grpChg chg="add del">
          <ac:chgData name="Nick Legacy" userId="2a167a6d6b7b9611" providerId="LiveId" clId="{9532367D-166E-4B13-A23F-283F777F50B5}" dt="2023-03-06T03:21:44.257" v="280" actId="26606"/>
          <ac:grpSpMkLst>
            <pc:docMk/>
            <pc:sldMk cId="4080906144" sldId="258"/>
            <ac:grpSpMk id="22" creationId="{789ACCC8-A635-400E-B9C0-AD9CA57109CE}"/>
          </ac:grpSpMkLst>
        </pc:grpChg>
        <pc:grpChg chg="add del">
          <ac:chgData name="Nick Legacy" userId="2a167a6d6b7b9611" providerId="LiveId" clId="{9532367D-166E-4B13-A23F-283F777F50B5}" dt="2023-03-06T03:24:18.646" v="302" actId="700"/>
          <ac:grpSpMkLst>
            <pc:docMk/>
            <pc:sldMk cId="4080906144" sldId="258"/>
            <ac:grpSpMk id="49" creationId="{789ACCC8-A635-400E-B9C0-AD9CA57109CE}"/>
          </ac:grpSpMkLst>
        </pc:grpChg>
        <pc:graphicFrameChg chg="add mod ord">
          <ac:chgData name="Nick Legacy" userId="2a167a6d6b7b9611" providerId="LiveId" clId="{9532367D-166E-4B13-A23F-283F777F50B5}" dt="2023-03-06T03:26:49.887" v="324" actId="26606"/>
          <ac:graphicFrameMkLst>
            <pc:docMk/>
            <pc:sldMk cId="4080906144" sldId="258"/>
            <ac:graphicFrameMk id="58" creationId="{BAD1A46C-E9F5-A2E9-DC6D-0F5E192F9FEE}"/>
          </ac:graphicFrameMkLst>
        </pc:graphicFrameChg>
        <pc:picChg chg="add del mod">
          <ac:chgData name="Nick Legacy" userId="2a167a6d6b7b9611" providerId="LiveId" clId="{9532367D-166E-4B13-A23F-283F777F50B5}" dt="2023-03-06T03:18:05.056" v="245" actId="21"/>
          <ac:picMkLst>
            <pc:docMk/>
            <pc:sldMk cId="4080906144" sldId="258"/>
            <ac:picMk id="6" creationId="{B3E803BA-5685-0EA9-3B7B-F4356B5DD0EB}"/>
          </ac:picMkLst>
        </pc:picChg>
        <pc:picChg chg="add del mod">
          <ac:chgData name="Nick Legacy" userId="2a167a6d6b7b9611" providerId="LiveId" clId="{9532367D-166E-4B13-A23F-283F777F50B5}" dt="2023-03-06T03:19:19.557" v="268" actId="21"/>
          <ac:picMkLst>
            <pc:docMk/>
            <pc:sldMk cId="4080906144" sldId="258"/>
            <ac:picMk id="10" creationId="{277712DC-35F1-DB2D-F760-1D2138C7613C}"/>
          </ac:picMkLst>
        </pc:picChg>
        <pc:picChg chg="add del mod ord">
          <ac:chgData name="Nick Legacy" userId="2a167a6d6b7b9611" providerId="LiveId" clId="{9532367D-166E-4B13-A23F-283F777F50B5}" dt="2023-03-06T03:22:22.968" v="286" actId="21"/>
          <ac:picMkLst>
            <pc:docMk/>
            <pc:sldMk cId="4080906144" sldId="258"/>
            <ac:picMk id="14" creationId="{875059D5-9C33-500D-DE56-B7C26DBF618D}"/>
          </ac:picMkLst>
        </pc:picChg>
        <pc:picChg chg="add del mod">
          <ac:chgData name="Nick Legacy" userId="2a167a6d6b7b9611" providerId="LiveId" clId="{9532367D-166E-4B13-A23F-283F777F50B5}" dt="2023-03-06T03:24:07.111" v="301" actId="21"/>
          <ac:picMkLst>
            <pc:docMk/>
            <pc:sldMk cId="4080906144" sldId="258"/>
            <ac:picMk id="40" creationId="{BAF4BA56-777B-E014-B44F-62A93027E30A}"/>
          </ac:picMkLst>
        </pc:picChg>
        <pc:picChg chg="add del mod">
          <ac:chgData name="Nick Legacy" userId="2a167a6d6b7b9611" providerId="LiveId" clId="{9532367D-166E-4B13-A23F-283F777F50B5}" dt="2023-03-06T03:25:02.559" v="310" actId="21"/>
          <ac:picMkLst>
            <pc:docMk/>
            <pc:sldMk cId="4080906144" sldId="258"/>
            <ac:picMk id="55" creationId="{D94D141F-808F-7748-6C97-B347121B1BBB}"/>
          </ac:picMkLst>
        </pc:picChg>
      </pc:sldChg>
      <pc:sldChg chg="addSp delSp modSp add mod">
        <pc:chgData name="Nick Legacy" userId="2a167a6d6b7b9611" providerId="LiveId" clId="{9532367D-166E-4B13-A23F-283F777F50B5}" dt="2023-03-06T05:29:03.544" v="2144" actId="403"/>
        <pc:sldMkLst>
          <pc:docMk/>
          <pc:sldMk cId="1431021988" sldId="259"/>
        </pc:sldMkLst>
        <pc:spChg chg="mod">
          <ac:chgData name="Nick Legacy" userId="2a167a6d6b7b9611" providerId="LiveId" clId="{9532367D-166E-4B13-A23F-283F777F50B5}" dt="2023-03-06T04:37:21.591" v="1536" actId="20577"/>
          <ac:spMkLst>
            <pc:docMk/>
            <pc:sldMk cId="1431021988" sldId="259"/>
            <ac:spMk id="2" creationId="{9DBD26A9-9E76-8C4E-A4AD-686DED235F7B}"/>
          </ac:spMkLst>
        </pc:spChg>
        <pc:spChg chg="mod">
          <ac:chgData name="Nick Legacy" userId="2a167a6d6b7b9611" providerId="LiveId" clId="{9532367D-166E-4B13-A23F-283F777F50B5}" dt="2023-03-06T04:22:37.229" v="1534" actId="14100"/>
          <ac:spMkLst>
            <pc:docMk/>
            <pc:sldMk cId="1431021988" sldId="259"/>
            <ac:spMk id="4" creationId="{8701CDF1-AFD1-8FD6-3525-0742C94D9193}"/>
          </ac:spMkLst>
        </pc:spChg>
        <pc:spChg chg="add del mod">
          <ac:chgData name="Nick Legacy" userId="2a167a6d6b7b9611" providerId="LiveId" clId="{9532367D-166E-4B13-A23F-283F777F50B5}" dt="2023-03-06T04:09:50.300" v="909"/>
          <ac:spMkLst>
            <pc:docMk/>
            <pc:sldMk cId="1431021988" sldId="259"/>
            <ac:spMk id="5" creationId="{3BB4AB4A-DFB4-441B-B2B1-8338F7D12116}"/>
          </ac:spMkLst>
        </pc:spChg>
        <pc:spChg chg="add del mod">
          <ac:chgData name="Nick Legacy" userId="2a167a6d6b7b9611" providerId="LiveId" clId="{9532367D-166E-4B13-A23F-283F777F50B5}" dt="2023-03-06T05:28:22.400" v="2139"/>
          <ac:spMkLst>
            <pc:docMk/>
            <pc:sldMk cId="1431021988" sldId="259"/>
            <ac:spMk id="9" creationId="{70C0748C-B956-10E9-1867-C12ADF11BB21}"/>
          </ac:spMkLst>
        </pc:spChg>
        <pc:graphicFrameChg chg="add del mod">
          <ac:chgData name="Nick Legacy" userId="2a167a6d6b7b9611" providerId="LiveId" clId="{9532367D-166E-4B13-A23F-283F777F50B5}" dt="2023-03-06T05:28:12.117" v="2138" actId="21"/>
          <ac:graphicFrameMkLst>
            <pc:docMk/>
            <pc:sldMk cId="1431021988" sldId="259"/>
            <ac:graphicFrameMk id="6" creationId="{A329D7DF-8571-58C9-8573-09B5F861B3D0}"/>
          </ac:graphicFrameMkLst>
        </pc:graphicFrameChg>
        <pc:graphicFrameChg chg="del">
          <ac:chgData name="Nick Legacy" userId="2a167a6d6b7b9611" providerId="LiveId" clId="{9532367D-166E-4B13-A23F-283F777F50B5}" dt="2023-03-06T04:09:40.757" v="908" actId="21"/>
          <ac:graphicFrameMkLst>
            <pc:docMk/>
            <pc:sldMk cId="1431021988" sldId="259"/>
            <ac:graphicFrameMk id="8" creationId="{BAD1A46C-E9F5-A2E9-DC6D-0F5E192F9FEE}"/>
          </ac:graphicFrameMkLst>
        </pc:graphicFrameChg>
        <pc:graphicFrameChg chg="add mod">
          <ac:chgData name="Nick Legacy" userId="2a167a6d6b7b9611" providerId="LiveId" clId="{9532367D-166E-4B13-A23F-283F777F50B5}" dt="2023-03-06T05:29:03.544" v="2144" actId="403"/>
          <ac:graphicFrameMkLst>
            <pc:docMk/>
            <pc:sldMk cId="1431021988" sldId="259"/>
            <ac:graphicFrameMk id="10" creationId="{A329D7DF-8571-58C9-8573-09B5F861B3D0}"/>
          </ac:graphicFrameMkLst>
        </pc:graphicFrameChg>
      </pc:sldChg>
      <pc:sldChg chg="add del">
        <pc:chgData name="Nick Legacy" userId="2a167a6d6b7b9611" providerId="LiveId" clId="{9532367D-166E-4B13-A23F-283F777F50B5}" dt="2023-03-06T05:29:40.761" v="2145" actId="2696"/>
        <pc:sldMkLst>
          <pc:docMk/>
          <pc:sldMk cId="2936114565" sldId="260"/>
        </pc:sldMkLst>
      </pc:sldChg>
      <pc:sldChg chg="addSp delSp modSp add mod">
        <pc:chgData name="Nick Legacy" userId="2a167a6d6b7b9611" providerId="LiveId" clId="{9532367D-166E-4B13-A23F-283F777F50B5}" dt="2023-03-06T05:25:19.645" v="2136" actId="115"/>
        <pc:sldMkLst>
          <pc:docMk/>
          <pc:sldMk cId="1682401460" sldId="261"/>
        </pc:sldMkLst>
        <pc:spChg chg="mod">
          <ac:chgData name="Nick Legacy" userId="2a167a6d6b7b9611" providerId="LiveId" clId="{9532367D-166E-4B13-A23F-283F777F50B5}" dt="2023-03-06T05:05:18.697" v="2094" actId="113"/>
          <ac:spMkLst>
            <pc:docMk/>
            <pc:sldMk cId="1682401460" sldId="261"/>
            <ac:spMk id="4" creationId="{8701CDF1-AFD1-8FD6-3525-0742C94D9193}"/>
          </ac:spMkLst>
        </pc:spChg>
        <pc:spChg chg="add del mod">
          <ac:chgData name="Nick Legacy" userId="2a167a6d6b7b9611" providerId="LiveId" clId="{9532367D-166E-4B13-A23F-283F777F50B5}" dt="2023-03-06T04:53:54.886" v="1540"/>
          <ac:spMkLst>
            <pc:docMk/>
            <pc:sldMk cId="1682401460" sldId="261"/>
            <ac:spMk id="5" creationId="{51518C68-6511-FEB9-95DC-0B2832A1F190}"/>
          </ac:spMkLst>
        </pc:spChg>
        <pc:spChg chg="add del mod">
          <ac:chgData name="Nick Legacy" userId="2a167a6d6b7b9611" providerId="LiveId" clId="{9532367D-166E-4B13-A23F-283F777F50B5}" dt="2023-03-06T05:23:18.150" v="2113"/>
          <ac:spMkLst>
            <pc:docMk/>
            <pc:sldMk cId="1682401460" sldId="261"/>
            <ac:spMk id="9" creationId="{26EF9D99-200B-2B2F-91EA-E2630B95E082}"/>
          </ac:spMkLst>
        </pc:spChg>
        <pc:spChg chg="add del mod">
          <ac:chgData name="Nick Legacy" userId="2a167a6d6b7b9611" providerId="LiveId" clId="{9532367D-166E-4B13-A23F-283F777F50B5}" dt="2023-03-06T05:24:28.459" v="2125"/>
          <ac:spMkLst>
            <pc:docMk/>
            <pc:sldMk cId="1682401460" sldId="261"/>
            <ac:spMk id="12" creationId="{87CC1F91-E0ED-6AA7-8107-FBE5EE9AF756}"/>
          </ac:spMkLst>
        </pc:spChg>
        <pc:graphicFrameChg chg="add del mod">
          <ac:chgData name="Nick Legacy" userId="2a167a6d6b7b9611" providerId="LiveId" clId="{9532367D-166E-4B13-A23F-283F777F50B5}" dt="2023-03-06T05:23:11.209" v="2112" actId="21"/>
          <ac:graphicFrameMkLst>
            <pc:docMk/>
            <pc:sldMk cId="1682401460" sldId="261"/>
            <ac:graphicFrameMk id="6" creationId="{ADD6343B-9883-10EB-233D-714C173F9E32}"/>
          </ac:graphicFrameMkLst>
        </pc:graphicFrameChg>
        <pc:graphicFrameChg chg="del">
          <ac:chgData name="Nick Legacy" userId="2a167a6d6b7b9611" providerId="LiveId" clId="{9532367D-166E-4B13-A23F-283F777F50B5}" dt="2023-03-06T04:52:53.473" v="1539" actId="21"/>
          <ac:graphicFrameMkLst>
            <pc:docMk/>
            <pc:sldMk cId="1682401460" sldId="261"/>
            <ac:graphicFrameMk id="8" creationId="{BAD1A46C-E9F5-A2E9-DC6D-0F5E192F9FEE}"/>
          </ac:graphicFrameMkLst>
        </pc:graphicFrameChg>
        <pc:graphicFrameChg chg="add del mod">
          <ac:chgData name="Nick Legacy" userId="2a167a6d6b7b9611" providerId="LiveId" clId="{9532367D-166E-4B13-A23F-283F777F50B5}" dt="2023-03-06T05:24:17.208" v="2124" actId="21"/>
          <ac:graphicFrameMkLst>
            <pc:docMk/>
            <pc:sldMk cId="1682401460" sldId="261"/>
            <ac:graphicFrameMk id="10" creationId="{ADD6343B-9883-10EB-233D-714C173F9E32}"/>
          </ac:graphicFrameMkLst>
        </pc:graphicFrameChg>
        <pc:graphicFrameChg chg="add mod">
          <ac:chgData name="Nick Legacy" userId="2a167a6d6b7b9611" providerId="LiveId" clId="{9532367D-166E-4B13-A23F-283F777F50B5}" dt="2023-03-06T05:25:19.645" v="2136" actId="115"/>
          <ac:graphicFrameMkLst>
            <pc:docMk/>
            <pc:sldMk cId="1682401460" sldId="261"/>
            <ac:graphicFrameMk id="13" creationId="{ADD6343B-9883-10EB-233D-714C173F9E32}"/>
          </ac:graphicFrameMkLst>
        </pc:graphicFrameChg>
      </pc:sldChg>
      <pc:sldChg chg="addSp delSp modSp add mod">
        <pc:chgData name="Nick Legacy" userId="2a167a6d6b7b9611" providerId="LiveId" clId="{9532367D-166E-4B13-A23F-283F777F50B5}" dt="2023-03-06T07:29:25.258" v="2477" actId="20577"/>
        <pc:sldMkLst>
          <pc:docMk/>
          <pc:sldMk cId="1534719971" sldId="262"/>
        </pc:sldMkLst>
        <pc:spChg chg="mod">
          <ac:chgData name="Nick Legacy" userId="2a167a6d6b7b9611" providerId="LiveId" clId="{9532367D-166E-4B13-A23F-283F777F50B5}" dt="2023-03-06T07:18:29.743" v="2173" actId="14100"/>
          <ac:spMkLst>
            <pc:docMk/>
            <pc:sldMk cId="1534719971" sldId="262"/>
            <ac:spMk id="2" creationId="{9DBD26A9-9E76-8C4E-A4AD-686DED235F7B}"/>
          </ac:spMkLst>
        </pc:spChg>
        <pc:spChg chg="mod">
          <ac:chgData name="Nick Legacy" userId="2a167a6d6b7b9611" providerId="LiveId" clId="{9532367D-166E-4B13-A23F-283F777F50B5}" dt="2023-03-06T07:29:25.258" v="2477" actId="20577"/>
          <ac:spMkLst>
            <pc:docMk/>
            <pc:sldMk cId="1534719971" sldId="262"/>
            <ac:spMk id="4" creationId="{8701CDF1-AFD1-8FD6-3525-0742C94D9193}"/>
          </ac:spMkLst>
        </pc:spChg>
        <pc:spChg chg="add del mod">
          <ac:chgData name="Nick Legacy" userId="2a167a6d6b7b9611" providerId="LiveId" clId="{9532367D-166E-4B13-A23F-283F777F50B5}" dt="2023-03-06T07:17:41.765" v="2148"/>
          <ac:spMkLst>
            <pc:docMk/>
            <pc:sldMk cId="1534719971" sldId="262"/>
            <ac:spMk id="5" creationId="{933E6AE9-002F-4231-E09B-CC7D99832C77}"/>
          </ac:spMkLst>
        </pc:spChg>
        <pc:graphicFrameChg chg="add mod">
          <ac:chgData name="Nick Legacy" userId="2a167a6d6b7b9611" providerId="LiveId" clId="{9532367D-166E-4B13-A23F-283F777F50B5}" dt="2023-03-06T07:22:07.220" v="2180"/>
          <ac:graphicFrameMkLst>
            <pc:docMk/>
            <pc:sldMk cId="1534719971" sldId="262"/>
            <ac:graphicFrameMk id="6" creationId="{726E7225-C90F-2355-0938-53999E7E6C82}"/>
          </ac:graphicFrameMkLst>
        </pc:graphicFrameChg>
        <pc:graphicFrameChg chg="del">
          <ac:chgData name="Nick Legacy" userId="2a167a6d6b7b9611" providerId="LiveId" clId="{9532367D-166E-4B13-A23F-283F777F50B5}" dt="2023-03-06T07:17:32.603" v="2147" actId="21"/>
          <ac:graphicFrameMkLst>
            <pc:docMk/>
            <pc:sldMk cId="1534719971" sldId="262"/>
            <ac:graphicFrameMk id="10" creationId="{A329D7DF-8571-58C9-8573-09B5F861B3D0}"/>
          </ac:graphicFrameMkLst>
        </pc:graphicFrameChg>
      </pc:sldChg>
      <pc:sldChg chg="modSp mod">
        <pc:chgData name="Nick Legacy" userId="2a167a6d6b7b9611" providerId="LiveId" clId="{9532367D-166E-4B13-A23F-283F777F50B5}" dt="2023-03-08T03:44:44.125" v="3064" actId="20577"/>
        <pc:sldMkLst>
          <pc:docMk/>
          <pc:sldMk cId="366509943" sldId="263"/>
        </pc:sldMkLst>
        <pc:spChg chg="mod">
          <ac:chgData name="Nick Legacy" userId="2a167a6d6b7b9611" providerId="LiveId" clId="{9532367D-166E-4B13-A23F-283F777F50B5}" dt="2023-03-08T03:35:35.635" v="2485" actId="14100"/>
          <ac:spMkLst>
            <pc:docMk/>
            <pc:sldMk cId="366509943" sldId="263"/>
            <ac:spMk id="2" creationId="{37D93E21-37C4-54BD-D300-070ECD7BD9A3}"/>
          </ac:spMkLst>
        </pc:spChg>
        <pc:spChg chg="mod">
          <ac:chgData name="Nick Legacy" userId="2a167a6d6b7b9611" providerId="LiveId" clId="{9532367D-166E-4B13-A23F-283F777F50B5}" dt="2023-03-08T03:44:44.125" v="3064" actId="20577"/>
          <ac:spMkLst>
            <pc:docMk/>
            <pc:sldMk cId="366509943" sldId="263"/>
            <ac:spMk id="3" creationId="{9AD7FC3D-8052-4113-EA7B-4719E2F3C1BF}"/>
          </ac:spMkLst>
        </pc:spChg>
      </pc:sldChg>
      <pc:sldChg chg="modSp add mod">
        <pc:chgData name="Nick Legacy" userId="2a167a6d6b7b9611" providerId="LiveId" clId="{9532367D-166E-4B13-A23F-283F777F50B5}" dt="2023-03-08T03:57:21.321" v="3135" actId="33524"/>
        <pc:sldMkLst>
          <pc:docMk/>
          <pc:sldMk cId="3103581943" sldId="264"/>
        </pc:sldMkLst>
        <pc:spChg chg="mod">
          <ac:chgData name="Nick Legacy" userId="2a167a6d6b7b9611" providerId="LiveId" clId="{9532367D-166E-4B13-A23F-283F777F50B5}" dt="2023-03-08T03:46:53.663" v="3080" actId="20577"/>
          <ac:spMkLst>
            <pc:docMk/>
            <pc:sldMk cId="3103581943" sldId="264"/>
            <ac:spMk id="2" creationId="{37D93E21-37C4-54BD-D300-070ECD7BD9A3}"/>
          </ac:spMkLst>
        </pc:spChg>
        <pc:spChg chg="mod">
          <ac:chgData name="Nick Legacy" userId="2a167a6d6b7b9611" providerId="LiveId" clId="{9532367D-166E-4B13-A23F-283F777F50B5}" dt="2023-03-08T03:57:21.321" v="3135" actId="33524"/>
          <ac:spMkLst>
            <pc:docMk/>
            <pc:sldMk cId="3103581943" sldId="264"/>
            <ac:spMk id="3" creationId="{9AD7FC3D-8052-4113-EA7B-4719E2F3C1BF}"/>
          </ac:spMkLst>
        </pc:spChg>
      </pc:sldChg>
    </pc:docChg>
  </pc:docChgLst>
  <pc:docChgLst>
    <pc:chgData name="Nick Legacy" userId="2a167a6d6b7b9611" providerId="LiveId" clId="{E556E459-9D4D-41BF-A487-2ECC6AD259BC}"/>
    <pc:docChg chg="modSld">
      <pc:chgData name="Nick Legacy" userId="2a167a6d6b7b9611" providerId="LiveId" clId="{E556E459-9D4D-41BF-A487-2ECC6AD259BC}" dt="2023-07-07T16:35:55.138" v="0" actId="5736"/>
      <pc:docMkLst>
        <pc:docMk/>
      </pc:docMkLst>
      <pc:sldChg chg="modSp">
        <pc:chgData name="Nick Legacy" userId="2a167a6d6b7b9611" providerId="LiveId" clId="{E556E459-9D4D-41BF-A487-2ECC6AD259BC}" dt="2023-07-07T16:35:55.138" v="0" actId="5736"/>
        <pc:sldMkLst>
          <pc:docMk/>
          <pc:sldMk cId="2783579675" sldId="258"/>
        </pc:sldMkLst>
        <pc:graphicFrameChg chg="mod">
          <ac:chgData name="Nick Legacy" userId="2a167a6d6b7b9611" providerId="LiveId" clId="{E556E459-9D4D-41BF-A487-2ECC6AD259BC}" dt="2023-07-07T16:35:55.138" v="0" actId="5736"/>
          <ac:graphicFrameMkLst>
            <pc:docMk/>
            <pc:sldMk cId="2783579675" sldId="258"/>
            <ac:graphicFrameMk id="14" creationId="{BAD1A46C-E9F5-A2E9-DC6D-0F5E192F9FE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[VGSales Clean.xlsx]Sheet11!PivotTable4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latin typeface="Amasis MT Pro Black" panose="02040A04050005020304" pitchFamily="18" charset="0"/>
              </a:rPr>
              <a:t>Sales by Region (1980</a:t>
            </a:r>
            <a:r>
              <a:rPr lang="en-US" sz="2800" baseline="0">
                <a:latin typeface="Amasis MT Pro Black" panose="02040A04050005020304" pitchFamily="18" charset="0"/>
              </a:rPr>
              <a:t> - 2015)</a:t>
            </a:r>
            <a:endParaRPr lang="en-US" sz="2800">
              <a:latin typeface="Amasis MT Pro Black" panose="02040A04050005020304" pitchFamily="18" charset="0"/>
            </a:endParaRPr>
          </a:p>
        </c:rich>
      </c:tx>
      <c:layout>
        <c:manualLayout>
          <c:xMode val="edge"/>
          <c:yMode val="edge"/>
          <c:x val="0.14759781650327711"/>
          <c:y val="1.44834236076383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38100" cap="rnd">
            <a:solidFill>
              <a:srgbClr val="0000F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38100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 w="38100" cap="rnd">
            <a:solidFill>
              <a:srgbClr val="FFFF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 w="38100" cap="rnd">
            <a:solidFill>
              <a:srgbClr val="0000F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 w="38100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 w="38100" cap="rnd">
            <a:solidFill>
              <a:srgbClr val="FFFF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 w="38100" cap="rnd">
            <a:solidFill>
              <a:srgbClr val="0000F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 w="38100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 w="38100" cap="rnd">
            <a:solidFill>
              <a:srgbClr val="FFFF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Sheet11!$B$3</c:f>
              <c:strCache>
                <c:ptCount val="1"/>
                <c:pt idx="0">
                  <c:v>NA Sales</c:v>
                </c:pt>
              </c:strCache>
            </c:strRef>
          </c:tx>
          <c:spPr>
            <a:ln w="381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cat>
            <c:strRef>
              <c:f>Sheet11!$A$4:$A$40</c:f>
              <c:strCache>
                <c:ptCount val="3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</c:strCache>
            </c:strRef>
          </c:cat>
          <c:val>
            <c:numRef>
              <c:f>Sheet11!$B$4:$B$40</c:f>
              <c:numCache>
                <c:formatCode>_("$"* #,##0_);_("$"* \(#,##0\);_("$"* "-"??_);_(@_)</c:formatCode>
                <c:ptCount val="36"/>
                <c:pt idx="0">
                  <c:v>10.590000000000003</c:v>
                </c:pt>
                <c:pt idx="1">
                  <c:v>33.4</c:v>
                </c:pt>
                <c:pt idx="2">
                  <c:v>26.920000000000005</c:v>
                </c:pt>
                <c:pt idx="3">
                  <c:v>7.76</c:v>
                </c:pt>
                <c:pt idx="4">
                  <c:v>33.28</c:v>
                </c:pt>
                <c:pt idx="5">
                  <c:v>33.730000000000004</c:v>
                </c:pt>
                <c:pt idx="6">
                  <c:v>12.499999999999998</c:v>
                </c:pt>
                <c:pt idx="7">
                  <c:v>8.4600000000000009</c:v>
                </c:pt>
                <c:pt idx="8">
                  <c:v>23.869999999999997</c:v>
                </c:pt>
                <c:pt idx="9">
                  <c:v>45.15</c:v>
                </c:pt>
                <c:pt idx="10">
                  <c:v>25.46</c:v>
                </c:pt>
                <c:pt idx="11">
                  <c:v>12.76</c:v>
                </c:pt>
                <c:pt idx="12">
                  <c:v>33.869999999999997</c:v>
                </c:pt>
                <c:pt idx="13">
                  <c:v>15.119999999999997</c:v>
                </c:pt>
                <c:pt idx="14">
                  <c:v>28.15</c:v>
                </c:pt>
                <c:pt idx="15">
                  <c:v>24.820000000000014</c:v>
                </c:pt>
                <c:pt idx="16">
                  <c:v>86.760000000000034</c:v>
                </c:pt>
                <c:pt idx="17">
                  <c:v>94.750000000000071</c:v>
                </c:pt>
                <c:pt idx="18">
                  <c:v>128.36000000000004</c:v>
                </c:pt>
                <c:pt idx="19">
                  <c:v>126.06000000000006</c:v>
                </c:pt>
                <c:pt idx="20">
                  <c:v>94.490000000000038</c:v>
                </c:pt>
                <c:pt idx="21">
                  <c:v>173.98000000000033</c:v>
                </c:pt>
                <c:pt idx="22">
                  <c:v>216.19000000000011</c:v>
                </c:pt>
                <c:pt idx="23">
                  <c:v>193.59000000000069</c:v>
                </c:pt>
                <c:pt idx="24">
                  <c:v>222.59000000000043</c:v>
                </c:pt>
                <c:pt idx="25">
                  <c:v>242.67000000000061</c:v>
                </c:pt>
                <c:pt idx="26">
                  <c:v>263.11999999999875</c:v>
                </c:pt>
                <c:pt idx="27">
                  <c:v>312.04999999999882</c:v>
                </c:pt>
                <c:pt idx="28">
                  <c:v>351.43999999999932</c:v>
                </c:pt>
                <c:pt idx="29">
                  <c:v>338.84999999999894</c:v>
                </c:pt>
                <c:pt idx="30">
                  <c:v>304.2399999999999</c:v>
                </c:pt>
                <c:pt idx="31">
                  <c:v>241.06000000000097</c:v>
                </c:pt>
                <c:pt idx="32">
                  <c:v>154.95999999999989</c:v>
                </c:pt>
                <c:pt idx="33">
                  <c:v>154.77000000000007</c:v>
                </c:pt>
                <c:pt idx="34">
                  <c:v>131.97000000000014</c:v>
                </c:pt>
                <c:pt idx="35">
                  <c:v>102.81999999999994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67-4522-ACE0-FC8BC87F1EC1}"/>
            </c:ext>
          </c:extLst>
        </c:ser>
        <c:ser>
          <c:idx val="1"/>
          <c:order val="1"/>
          <c:tx>
            <c:strRef>
              <c:f>Sheet11!$C$3</c:f>
              <c:strCache>
                <c:ptCount val="1"/>
                <c:pt idx="0">
                  <c:v>Europe Sales</c:v>
                </c:pt>
              </c:strCache>
            </c:strRef>
          </c:tx>
          <c:spPr>
            <a:ln w="381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Sheet11!$A$4:$A$40</c:f>
              <c:strCache>
                <c:ptCount val="3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</c:strCache>
            </c:strRef>
          </c:cat>
          <c:val>
            <c:numRef>
              <c:f>Sheet11!$C$4:$C$40</c:f>
              <c:numCache>
                <c:formatCode>_("$"* #,##0_);_("$"* \(#,##0\);_("$"* "-"??_);_(@_)</c:formatCode>
                <c:ptCount val="36"/>
                <c:pt idx="0">
                  <c:v>0.67000000000000015</c:v>
                </c:pt>
                <c:pt idx="1">
                  <c:v>1.9600000000000006</c:v>
                </c:pt>
                <c:pt idx="2">
                  <c:v>1.6500000000000008</c:v>
                </c:pt>
                <c:pt idx="3">
                  <c:v>0.80000000000000027</c:v>
                </c:pt>
                <c:pt idx="4">
                  <c:v>2.0999999999999996</c:v>
                </c:pt>
                <c:pt idx="5">
                  <c:v>4.74</c:v>
                </c:pt>
                <c:pt idx="6">
                  <c:v>2.8400000000000007</c:v>
                </c:pt>
                <c:pt idx="7">
                  <c:v>1.4100000000000001</c:v>
                </c:pt>
                <c:pt idx="8">
                  <c:v>6.5900000000000007</c:v>
                </c:pt>
                <c:pt idx="9">
                  <c:v>8.44</c:v>
                </c:pt>
                <c:pt idx="10">
                  <c:v>7.629999999999999</c:v>
                </c:pt>
                <c:pt idx="11">
                  <c:v>3.9499999999999997</c:v>
                </c:pt>
                <c:pt idx="12">
                  <c:v>11.710000000000003</c:v>
                </c:pt>
                <c:pt idx="13">
                  <c:v>4.6500000000000004</c:v>
                </c:pt>
                <c:pt idx="14">
                  <c:v>14.879999999999995</c:v>
                </c:pt>
                <c:pt idx="15">
                  <c:v>14.899999999999983</c:v>
                </c:pt>
                <c:pt idx="16">
                  <c:v>47.25999999999997</c:v>
                </c:pt>
                <c:pt idx="17">
                  <c:v>48.319999999999986</c:v>
                </c:pt>
                <c:pt idx="18">
                  <c:v>66.900000000000091</c:v>
                </c:pt>
                <c:pt idx="19">
                  <c:v>62.67000000000003</c:v>
                </c:pt>
                <c:pt idx="20">
                  <c:v>52.750000000000028</c:v>
                </c:pt>
                <c:pt idx="21">
                  <c:v>94.889999999999844</c:v>
                </c:pt>
                <c:pt idx="22">
                  <c:v>109.74000000000034</c:v>
                </c:pt>
                <c:pt idx="23">
                  <c:v>103.81000000000031</c:v>
                </c:pt>
                <c:pt idx="24">
                  <c:v>107.32000000000029</c:v>
                </c:pt>
                <c:pt idx="25">
                  <c:v>121.98000000000043</c:v>
                </c:pt>
                <c:pt idx="26">
                  <c:v>129.24000000000049</c:v>
                </c:pt>
                <c:pt idx="27">
                  <c:v>160.49999999999994</c:v>
                </c:pt>
                <c:pt idx="28">
                  <c:v>184.39999999999998</c:v>
                </c:pt>
                <c:pt idx="29">
                  <c:v>191.59000000000006</c:v>
                </c:pt>
                <c:pt idx="30">
                  <c:v>176.7300000000001</c:v>
                </c:pt>
                <c:pt idx="31">
                  <c:v>167.44000000000023</c:v>
                </c:pt>
                <c:pt idx="32">
                  <c:v>118.78</c:v>
                </c:pt>
                <c:pt idx="33">
                  <c:v>125.80000000000004</c:v>
                </c:pt>
                <c:pt idx="34">
                  <c:v>125.65000000000012</c:v>
                </c:pt>
                <c:pt idx="35">
                  <c:v>97.710000000000065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67-4522-ACE0-FC8BC87F1EC1}"/>
            </c:ext>
          </c:extLst>
        </c:ser>
        <c:ser>
          <c:idx val="2"/>
          <c:order val="2"/>
          <c:tx>
            <c:strRef>
              <c:f>Sheet11!$D$3</c:f>
              <c:strCache>
                <c:ptCount val="1"/>
                <c:pt idx="0">
                  <c:v>Japan Sales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Sheet11!$A$4:$A$40</c:f>
              <c:strCache>
                <c:ptCount val="3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</c:strCache>
            </c:strRef>
          </c:cat>
          <c:val>
            <c:numRef>
              <c:f>Sheet11!$D$4:$D$40</c:f>
              <c:numCache>
                <c:formatCode>_("$"* #,##0_);_("$"* \(#,##0\);_("$"* "-"??_);_(@_)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8.1</c:v>
                </c:pt>
                <c:pt idx="4">
                  <c:v>14.27</c:v>
                </c:pt>
                <c:pt idx="5">
                  <c:v>14.56</c:v>
                </c:pt>
                <c:pt idx="6">
                  <c:v>19.810000000000002</c:v>
                </c:pt>
                <c:pt idx="7">
                  <c:v>11.63</c:v>
                </c:pt>
                <c:pt idx="8">
                  <c:v>15.76</c:v>
                </c:pt>
                <c:pt idx="9">
                  <c:v>18.360000000000003</c:v>
                </c:pt>
                <c:pt idx="10">
                  <c:v>14.88</c:v>
                </c:pt>
                <c:pt idx="11">
                  <c:v>14.78</c:v>
                </c:pt>
                <c:pt idx="12">
                  <c:v>28.909999999999997</c:v>
                </c:pt>
                <c:pt idx="13">
                  <c:v>25.330000000000009</c:v>
                </c:pt>
                <c:pt idx="14">
                  <c:v>33.990000000000023</c:v>
                </c:pt>
                <c:pt idx="15">
                  <c:v>45.750000000000021</c:v>
                </c:pt>
                <c:pt idx="16">
                  <c:v>57.439999999999969</c:v>
                </c:pt>
                <c:pt idx="17">
                  <c:v>48.87</c:v>
                </c:pt>
                <c:pt idx="18">
                  <c:v>50.040000000000006</c:v>
                </c:pt>
                <c:pt idx="19">
                  <c:v>52.339999999999996</c:v>
                </c:pt>
                <c:pt idx="20">
                  <c:v>42.770000000000053</c:v>
                </c:pt>
                <c:pt idx="21">
                  <c:v>39.859999999999985</c:v>
                </c:pt>
                <c:pt idx="22">
                  <c:v>41.760000000000012</c:v>
                </c:pt>
                <c:pt idx="23">
                  <c:v>34.200000000000017</c:v>
                </c:pt>
                <c:pt idx="24">
                  <c:v>41.65</c:v>
                </c:pt>
                <c:pt idx="25">
                  <c:v>54.280000000000008</c:v>
                </c:pt>
                <c:pt idx="26">
                  <c:v>73.73</c:v>
                </c:pt>
                <c:pt idx="27">
                  <c:v>60.250000000000099</c:v>
                </c:pt>
                <c:pt idx="28">
                  <c:v>60.220000000000056</c:v>
                </c:pt>
                <c:pt idx="29">
                  <c:v>61.850000000000009</c:v>
                </c:pt>
                <c:pt idx="30">
                  <c:v>59.450000000000195</c:v>
                </c:pt>
                <c:pt idx="31">
                  <c:v>53.040000000000099</c:v>
                </c:pt>
                <c:pt idx="32">
                  <c:v>51.740000000000116</c:v>
                </c:pt>
                <c:pt idx="33">
                  <c:v>47.550000000000068</c:v>
                </c:pt>
                <c:pt idx="34">
                  <c:v>39.460000000000043</c:v>
                </c:pt>
                <c:pt idx="35">
                  <c:v>33.72000000000012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67-4522-ACE0-FC8BC87F1EC1}"/>
            </c:ext>
          </c:extLst>
        </c:ser>
        <c:ser>
          <c:idx val="3"/>
          <c:order val="3"/>
          <c:tx>
            <c:strRef>
              <c:f>Sheet11!$E$3</c:f>
              <c:strCache>
                <c:ptCount val="1"/>
                <c:pt idx="0">
                  <c:v>Other Sales</c:v>
                </c:pt>
              </c:strCache>
            </c:strRef>
          </c:tx>
          <c:spPr>
            <a:ln w="3810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strRef>
              <c:f>Sheet11!$A$4:$A$40</c:f>
              <c:strCache>
                <c:ptCount val="3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</c:strCache>
            </c:strRef>
          </c:cat>
          <c:val>
            <c:numRef>
              <c:f>Sheet11!$E$4:$E$40</c:f>
              <c:numCache>
                <c:formatCode>_("$"* #,##0_);_("$"* \(#,##0\);_("$"* "-"??_);_(@_)</c:formatCode>
                <c:ptCount val="36"/>
                <c:pt idx="0">
                  <c:v>0.11999999999999998</c:v>
                </c:pt>
                <c:pt idx="1">
                  <c:v>0.32000000000000012</c:v>
                </c:pt>
                <c:pt idx="2">
                  <c:v>0.31000000000000016</c:v>
                </c:pt>
                <c:pt idx="3">
                  <c:v>0.14000000000000001</c:v>
                </c:pt>
                <c:pt idx="4">
                  <c:v>0.70000000000000018</c:v>
                </c:pt>
                <c:pt idx="5">
                  <c:v>0.92000000000000015</c:v>
                </c:pt>
                <c:pt idx="6">
                  <c:v>1.9300000000000002</c:v>
                </c:pt>
                <c:pt idx="7">
                  <c:v>0.20000000000000004</c:v>
                </c:pt>
                <c:pt idx="8">
                  <c:v>0.9900000000000001</c:v>
                </c:pt>
                <c:pt idx="9">
                  <c:v>1.5000000000000002</c:v>
                </c:pt>
                <c:pt idx="10">
                  <c:v>1.4000000000000004</c:v>
                </c:pt>
                <c:pt idx="11">
                  <c:v>0.74</c:v>
                </c:pt>
                <c:pt idx="12">
                  <c:v>1.6500000000000006</c:v>
                </c:pt>
                <c:pt idx="13">
                  <c:v>0.89000000000000012</c:v>
                </c:pt>
                <c:pt idx="14">
                  <c:v>2.1999999999999988</c:v>
                </c:pt>
                <c:pt idx="15">
                  <c:v>2.6399999999999917</c:v>
                </c:pt>
                <c:pt idx="16">
                  <c:v>7.6899999999999791</c:v>
                </c:pt>
                <c:pt idx="17">
                  <c:v>9.1299999999999741</c:v>
                </c:pt>
                <c:pt idx="18">
                  <c:v>11.029999999999957</c:v>
                </c:pt>
                <c:pt idx="19">
                  <c:v>10.049999999999965</c:v>
                </c:pt>
                <c:pt idx="20">
                  <c:v>11.619999999999951</c:v>
                </c:pt>
                <c:pt idx="21">
                  <c:v>22.760000000000176</c:v>
                </c:pt>
                <c:pt idx="22">
                  <c:v>27.280000000000239</c:v>
                </c:pt>
                <c:pt idx="23">
                  <c:v>26.010000000000232</c:v>
                </c:pt>
                <c:pt idx="24">
                  <c:v>47.229999999999819</c:v>
                </c:pt>
                <c:pt idx="25">
                  <c:v>40.459999999999816</c:v>
                </c:pt>
                <c:pt idx="26">
                  <c:v>54.129999999999825</c:v>
                </c:pt>
                <c:pt idx="27">
                  <c:v>76.530000000001223</c:v>
                </c:pt>
                <c:pt idx="28">
                  <c:v>81.040000000001569</c:v>
                </c:pt>
                <c:pt idx="29">
                  <c:v>74.130000000001303</c:v>
                </c:pt>
                <c:pt idx="30">
                  <c:v>59.569999999999901</c:v>
                </c:pt>
                <c:pt idx="31">
                  <c:v>54.169999999999824</c:v>
                </c:pt>
                <c:pt idx="32">
                  <c:v>37.759999999999984</c:v>
                </c:pt>
                <c:pt idx="33">
                  <c:v>39.780000000000008</c:v>
                </c:pt>
                <c:pt idx="34">
                  <c:v>40.010000000000026</c:v>
                </c:pt>
                <c:pt idx="35">
                  <c:v>29.99000000000013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67-4522-ACE0-FC8BC87F1E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2201216"/>
        <c:axId val="1652205792"/>
      </c:lineChart>
      <c:catAx>
        <c:axId val="1652201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205792"/>
        <c:crosses val="autoZero"/>
        <c:auto val="1"/>
        <c:lblAlgn val="ctr"/>
        <c:lblOffset val="100"/>
        <c:noMultiLvlLbl val="0"/>
      </c:catAx>
      <c:valAx>
        <c:axId val="165220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u="sng" dirty="0"/>
                  <a:t>In 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20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 Clean.xlsx]Sheet13!PivotTable6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latin typeface="Amasis MT Pro Black" panose="02040A04050005020304" pitchFamily="18" charset="0"/>
              </a:rPr>
              <a:t>Proporation of Global Sales (1980</a:t>
            </a:r>
            <a:r>
              <a:rPr lang="en-US" sz="1600" baseline="0">
                <a:latin typeface="Amasis MT Pro Black" panose="02040A04050005020304" pitchFamily="18" charset="0"/>
              </a:rPr>
              <a:t> - 2015)</a:t>
            </a:r>
            <a:endParaRPr lang="en-US" sz="1600">
              <a:latin typeface="Amasis MT Pro Black" panose="02040A040500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00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 w="28575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0000"/>
          </a:solidFill>
          <a:ln w="28575">
            <a:noFill/>
          </a:ln>
          <a:effectLst/>
        </c:spPr>
      </c:pivotFmt>
      <c:pivotFmt>
        <c:idx val="5"/>
        <c:spPr>
          <a:solidFill>
            <a:srgbClr val="0000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/>
          </a:solidFill>
          <a:ln w="28575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0000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0000"/>
          </a:solidFill>
          <a:ln w="28575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Sheet13!$B$3</c:f>
              <c:strCache>
                <c:ptCount val="1"/>
                <c:pt idx="0">
                  <c:v>N.A. Sales %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Sheet13!$A$4:$A$40</c:f>
              <c:strCache>
                <c:ptCount val="3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</c:strCache>
            </c:strRef>
          </c:cat>
          <c:val>
            <c:numRef>
              <c:f>Sheet13!$B$4:$B$40</c:f>
              <c:numCache>
                <c:formatCode>0%</c:formatCode>
                <c:ptCount val="36"/>
                <c:pt idx="0">
                  <c:v>0.93057996485061545</c:v>
                </c:pt>
                <c:pt idx="1">
                  <c:v>0.93374336035784145</c:v>
                </c:pt>
                <c:pt idx="2">
                  <c:v>0.93277893277893309</c:v>
                </c:pt>
                <c:pt idx="3">
                  <c:v>0.46217986896962476</c:v>
                </c:pt>
                <c:pt idx="4">
                  <c:v>0.66084193804606817</c:v>
                </c:pt>
                <c:pt idx="5">
                  <c:v>0.62532443455691511</c:v>
                </c:pt>
                <c:pt idx="6">
                  <c:v>0.33719989209603446</c:v>
                </c:pt>
                <c:pt idx="7">
                  <c:v>0.38914443422263123</c:v>
                </c:pt>
                <c:pt idx="8">
                  <c:v>0.50550614146548067</c:v>
                </c:pt>
                <c:pt idx="9">
                  <c:v>0.61470388019060584</c:v>
                </c:pt>
                <c:pt idx="10">
                  <c:v>0.51548896537760691</c:v>
                </c:pt>
                <c:pt idx="11">
                  <c:v>0.39590443686006821</c:v>
                </c:pt>
                <c:pt idx="12">
                  <c:v>0.44472163865546216</c:v>
                </c:pt>
                <c:pt idx="13">
                  <c:v>0.32883862548934317</c:v>
                </c:pt>
                <c:pt idx="14">
                  <c:v>0.35556397625363129</c:v>
                </c:pt>
                <c:pt idx="15">
                  <c:v>0.28169333787311335</c:v>
                </c:pt>
                <c:pt idx="16">
                  <c:v>0.43565151895556148</c:v>
                </c:pt>
                <c:pt idx="17">
                  <c:v>0.47143994427306218</c:v>
                </c:pt>
                <c:pt idx="18">
                  <c:v>0.50048738643895996</c:v>
                </c:pt>
                <c:pt idx="19">
                  <c:v>0.50169140764914211</c:v>
                </c:pt>
                <c:pt idx="20">
                  <c:v>0.46879341139114877</c:v>
                </c:pt>
                <c:pt idx="21">
                  <c:v>0.52487404591667686</c:v>
                </c:pt>
                <c:pt idx="22">
                  <c:v>0.54659688511327131</c:v>
                </c:pt>
                <c:pt idx="23">
                  <c:v>0.54098085790135864</c:v>
                </c:pt>
                <c:pt idx="24">
                  <c:v>0.53084829839498493</c:v>
                </c:pt>
                <c:pt idx="25">
                  <c:v>0.52748614281056805</c:v>
                </c:pt>
                <c:pt idx="26">
                  <c:v>0.50499001996008208</c:v>
                </c:pt>
                <c:pt idx="27">
                  <c:v>0.51064491318791372</c:v>
                </c:pt>
                <c:pt idx="28">
                  <c:v>0.5177219292301376</c:v>
                </c:pt>
                <c:pt idx="29">
                  <c:v>0.5078230374966296</c:v>
                </c:pt>
                <c:pt idx="30">
                  <c:v>0.50672040772139459</c:v>
                </c:pt>
                <c:pt idx="31">
                  <c:v>0.46717959650381358</c:v>
                </c:pt>
                <c:pt idx="32">
                  <c:v>0.42625295703361554</c:v>
                </c:pt>
                <c:pt idx="33">
                  <c:v>0.42049066753606851</c:v>
                </c:pt>
                <c:pt idx="34">
                  <c:v>0.3915442812639095</c:v>
                </c:pt>
                <c:pt idx="35">
                  <c:v>0.38882166086825298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43-4167-9BFF-DDD391BCA9AA}"/>
            </c:ext>
          </c:extLst>
        </c:ser>
        <c:ser>
          <c:idx val="1"/>
          <c:order val="1"/>
          <c:tx>
            <c:strRef>
              <c:f>Sheet13!$C$3</c:f>
              <c:strCache>
                <c:ptCount val="1"/>
                <c:pt idx="0">
                  <c:v>Europe Sales %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Sheet13!$A$4:$A$40</c:f>
              <c:strCache>
                <c:ptCount val="3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</c:strCache>
            </c:strRef>
          </c:cat>
          <c:val>
            <c:numRef>
              <c:f>Sheet13!$C$4:$C$40</c:f>
              <c:numCache>
                <c:formatCode>0%</c:formatCode>
                <c:ptCount val="36"/>
                <c:pt idx="0">
                  <c:v>5.8875219683655555E-2</c:v>
                </c:pt>
                <c:pt idx="1">
                  <c:v>5.4794520547945209E-2</c:v>
                </c:pt>
                <c:pt idx="2">
                  <c:v>5.717255717255721E-2</c:v>
                </c:pt>
                <c:pt idx="3">
                  <c:v>4.7647409172126287E-2</c:v>
                </c:pt>
                <c:pt idx="4">
                  <c:v>4.1699761715647321E-2</c:v>
                </c:pt>
                <c:pt idx="5">
                  <c:v>8.7875417130144601E-2</c:v>
                </c:pt>
                <c:pt idx="6">
                  <c:v>7.6611815484219067E-2</c:v>
                </c:pt>
                <c:pt idx="7">
                  <c:v>6.4857405703771867E-2</c:v>
                </c:pt>
                <c:pt idx="8">
                  <c:v>0.13955950868276157</c:v>
                </c:pt>
                <c:pt idx="9">
                  <c:v>0.11490810074880871</c:v>
                </c:pt>
                <c:pt idx="10">
                  <c:v>0.15448471350475804</c:v>
                </c:pt>
                <c:pt idx="11">
                  <c:v>0.12255662426310888</c:v>
                </c:pt>
                <c:pt idx="12">
                  <c:v>0.15375525210084037</c:v>
                </c:pt>
                <c:pt idx="13">
                  <c:v>0.10113092648977817</c:v>
                </c:pt>
                <c:pt idx="14">
                  <c:v>0.18794998105342919</c:v>
                </c:pt>
                <c:pt idx="15">
                  <c:v>0.1691067983202813</c:v>
                </c:pt>
                <c:pt idx="16">
                  <c:v>0.23730856138588999</c:v>
                </c:pt>
                <c:pt idx="17">
                  <c:v>0.2404219325305999</c:v>
                </c:pt>
                <c:pt idx="18">
                  <c:v>0.26084922213124379</c:v>
                </c:pt>
                <c:pt idx="19">
                  <c:v>0.2494129820511799</c:v>
                </c:pt>
                <c:pt idx="20">
                  <c:v>0.261708672355626</c:v>
                </c:pt>
                <c:pt idx="21">
                  <c:v>0.28627025070142137</c:v>
                </c:pt>
                <c:pt idx="22">
                  <c:v>0.27745752427184672</c:v>
                </c:pt>
                <c:pt idx="23">
                  <c:v>0.29009361464300848</c:v>
                </c:pt>
                <c:pt idx="24">
                  <c:v>0.25594428942787106</c:v>
                </c:pt>
                <c:pt idx="25">
                  <c:v>0.26514509292468436</c:v>
                </c:pt>
                <c:pt idx="26">
                  <c:v>0.24804237678489499</c:v>
                </c:pt>
                <c:pt idx="27">
                  <c:v>0.26264543684236635</c:v>
                </c:pt>
                <c:pt idx="28">
                  <c:v>0.2716478595209354</c:v>
                </c:pt>
                <c:pt idx="29">
                  <c:v>0.28712945478524304</c:v>
                </c:pt>
                <c:pt idx="30">
                  <c:v>0.29434886161123508</c:v>
                </c:pt>
                <c:pt idx="31">
                  <c:v>0.32450241283746095</c:v>
                </c:pt>
                <c:pt idx="32">
                  <c:v>0.32673158386972695</c:v>
                </c:pt>
                <c:pt idx="33">
                  <c:v>0.34178281305186675</c:v>
                </c:pt>
                <c:pt idx="34">
                  <c:v>0.37279335410176723</c:v>
                </c:pt>
                <c:pt idx="35">
                  <c:v>0.3694978066858301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43-4167-9BFF-DDD391BCA9AA}"/>
            </c:ext>
          </c:extLst>
        </c:ser>
        <c:ser>
          <c:idx val="2"/>
          <c:order val="2"/>
          <c:tx>
            <c:strRef>
              <c:f>Sheet13!$D$3</c:f>
              <c:strCache>
                <c:ptCount val="1"/>
                <c:pt idx="0">
                  <c:v>Japan Sales %</c:v>
                </c:pt>
              </c:strCache>
            </c:strRef>
          </c:tx>
          <c:spPr>
            <a:solidFill>
              <a:srgbClr val="FF0000"/>
            </a:solidFill>
            <a:ln w="28575">
              <a:noFill/>
            </a:ln>
            <a:effectLst/>
          </c:spPr>
          <c:invertIfNegative val="0"/>
          <c:cat>
            <c:strRef>
              <c:f>Sheet13!$A$4:$A$40</c:f>
              <c:strCache>
                <c:ptCount val="3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</c:strCache>
            </c:strRef>
          </c:cat>
          <c:val>
            <c:numRef>
              <c:f>Sheet13!$D$4:$D$40</c:f>
              <c:numCache>
                <c:formatCode>0%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0.48243001786777845</c:v>
                </c:pt>
                <c:pt idx="4">
                  <c:v>0.28335980937251781</c:v>
                </c:pt>
                <c:pt idx="5">
                  <c:v>0.26992955135335556</c:v>
                </c:pt>
                <c:pt idx="6">
                  <c:v>0.53439438899379554</c:v>
                </c:pt>
                <c:pt idx="7">
                  <c:v>0.5349586016559339</c:v>
                </c:pt>
                <c:pt idx="8">
                  <c:v>0.33375688267683185</c:v>
                </c:pt>
                <c:pt idx="9">
                  <c:v>0.24996596324029954</c:v>
                </c:pt>
                <c:pt idx="10">
                  <c:v>0.30127556185462651</c:v>
                </c:pt>
                <c:pt idx="11">
                  <c:v>0.45857896369841755</c:v>
                </c:pt>
                <c:pt idx="12">
                  <c:v>0.3795955882352941</c:v>
                </c:pt>
                <c:pt idx="13">
                  <c:v>0.55089169204001764</c:v>
                </c:pt>
                <c:pt idx="14">
                  <c:v>0.42932929139825704</c:v>
                </c:pt>
                <c:pt idx="15">
                  <c:v>0.51923731699012632</c:v>
                </c:pt>
                <c:pt idx="16">
                  <c:v>0.28842580969118753</c:v>
                </c:pt>
                <c:pt idx="17">
                  <c:v>0.24315852323614279</c:v>
                </c:pt>
                <c:pt idx="18">
                  <c:v>0.19511053924435612</c:v>
                </c:pt>
                <c:pt idx="19">
                  <c:v>0.20830182672026087</c:v>
                </c:pt>
                <c:pt idx="20">
                  <c:v>0.21219487993649538</c:v>
                </c:pt>
                <c:pt idx="21">
                  <c:v>0.12025220985307905</c:v>
                </c:pt>
                <c:pt idx="22">
                  <c:v>0.10558252427184515</c:v>
                </c:pt>
                <c:pt idx="23">
                  <c:v>9.5570769875646513E-2</c:v>
                </c:pt>
                <c:pt idx="24">
                  <c:v>9.9329851422575485E-2</c:v>
                </c:pt>
                <c:pt idx="25">
                  <c:v>0.11798717530703244</c:v>
                </c:pt>
                <c:pt idx="26">
                  <c:v>0.14150545063718847</c:v>
                </c:pt>
                <c:pt idx="27">
                  <c:v>9.8594315076340228E-2</c:v>
                </c:pt>
                <c:pt idx="28">
                  <c:v>8.8712766270882579E-2</c:v>
                </c:pt>
                <c:pt idx="29">
                  <c:v>9.2692503671732762E-2</c:v>
                </c:pt>
                <c:pt idx="30">
                  <c:v>9.901567262370832E-2</c:v>
                </c:pt>
                <c:pt idx="31">
                  <c:v>0.10279268978081066</c:v>
                </c:pt>
                <c:pt idx="32">
                  <c:v>0.14232271551961365</c:v>
                </c:pt>
                <c:pt idx="33">
                  <c:v>0.12918738283478762</c:v>
                </c:pt>
                <c:pt idx="34">
                  <c:v>0.11707461800919806</c:v>
                </c:pt>
                <c:pt idx="35">
                  <c:v>0.12751474814702923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43-4167-9BFF-DDD391BCA9AA}"/>
            </c:ext>
          </c:extLst>
        </c:ser>
        <c:ser>
          <c:idx val="3"/>
          <c:order val="3"/>
          <c:tx>
            <c:strRef>
              <c:f>Sheet13!$E$3</c:f>
              <c:strCache>
                <c:ptCount val="1"/>
                <c:pt idx="0">
                  <c:v>Other Sales %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Sheet13!$A$4:$A$40</c:f>
              <c:strCache>
                <c:ptCount val="3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</c:strCache>
            </c:strRef>
          </c:cat>
          <c:val>
            <c:numRef>
              <c:f>Sheet13!$E$4:$E$40</c:f>
              <c:numCache>
                <c:formatCode>0%</c:formatCode>
                <c:ptCount val="36"/>
                <c:pt idx="0">
                  <c:v>1.0544815465729348E-2</c:v>
                </c:pt>
                <c:pt idx="1">
                  <c:v>8.9460441710930948E-3</c:v>
                </c:pt>
                <c:pt idx="2">
                  <c:v>1.0741510741510748E-2</c:v>
                </c:pt>
                <c:pt idx="3">
                  <c:v>8.3382966051220985E-3</c:v>
                </c:pt>
                <c:pt idx="4">
                  <c:v>1.3899920571882446E-2</c:v>
                </c:pt>
                <c:pt idx="5">
                  <c:v>1.7055988134964777E-2</c:v>
                </c:pt>
                <c:pt idx="6">
                  <c:v>5.2063663339627732E-2</c:v>
                </c:pt>
                <c:pt idx="7">
                  <c:v>9.1996320147194159E-3</c:v>
                </c:pt>
                <c:pt idx="8">
                  <c:v>2.0965692503176623E-2</c:v>
                </c:pt>
                <c:pt idx="9">
                  <c:v>2.042205582028591E-2</c:v>
                </c:pt>
                <c:pt idx="10">
                  <c:v>2.8345818991698735E-2</c:v>
                </c:pt>
                <c:pt idx="11">
                  <c:v>2.2959975178405208E-2</c:v>
                </c:pt>
                <c:pt idx="12">
                  <c:v>2.1664915966386564E-2</c:v>
                </c:pt>
                <c:pt idx="13">
                  <c:v>1.9356241844280125E-2</c:v>
                </c:pt>
                <c:pt idx="14">
                  <c:v>2.7788303650372589E-2</c:v>
                </c:pt>
                <c:pt idx="15">
                  <c:v>2.9962546816479311E-2</c:v>
                </c:pt>
                <c:pt idx="16">
                  <c:v>3.8614109967361199E-2</c:v>
                </c:pt>
                <c:pt idx="17">
                  <c:v>4.5427405712011003E-2</c:v>
                </c:pt>
                <c:pt idx="18">
                  <c:v>4.3006979373805737E-2</c:v>
                </c:pt>
                <c:pt idx="19">
                  <c:v>3.9996816173836734E-2</c:v>
                </c:pt>
                <c:pt idx="20">
                  <c:v>5.7650327445921509E-2</c:v>
                </c:pt>
                <c:pt idx="21">
                  <c:v>6.8663830814252411E-2</c:v>
                </c:pt>
                <c:pt idx="22">
                  <c:v>6.8972491909386022E-2</c:v>
                </c:pt>
                <c:pt idx="23">
                  <c:v>7.268408551068968E-2</c:v>
                </c:pt>
                <c:pt idx="24">
                  <c:v>0.11263742815577965</c:v>
                </c:pt>
                <c:pt idx="25">
                  <c:v>8.7946962286707994E-2</c:v>
                </c:pt>
                <c:pt idx="26">
                  <c:v>0.10388837709197053</c:v>
                </c:pt>
                <c:pt idx="27">
                  <c:v>0.12523523539904441</c:v>
                </c:pt>
                <c:pt idx="28">
                  <c:v>0.11938363631007069</c:v>
                </c:pt>
                <c:pt idx="29">
                  <c:v>0.11109612444924283</c:v>
                </c:pt>
                <c:pt idx="30">
                  <c:v>9.9215536050366288E-2</c:v>
                </c:pt>
                <c:pt idx="31">
                  <c:v>0.10498265470261096</c:v>
                </c:pt>
                <c:pt idx="32">
                  <c:v>0.10386752489409735</c:v>
                </c:pt>
                <c:pt idx="33">
                  <c:v>0.10807726791099569</c:v>
                </c:pt>
                <c:pt idx="34">
                  <c:v>0.11870642337932115</c:v>
                </c:pt>
                <c:pt idx="35">
                  <c:v>0.11340946906670847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43-4167-9BFF-DDD391BCA9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851920"/>
        <c:axId val="205835696"/>
      </c:barChart>
      <c:catAx>
        <c:axId val="20585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35696"/>
        <c:crosses val="autoZero"/>
        <c:auto val="1"/>
        <c:lblAlgn val="ctr"/>
        <c:lblOffset val="100"/>
        <c:noMultiLvlLbl val="0"/>
      </c:catAx>
      <c:valAx>
        <c:axId val="20583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u="sng" dirty="0"/>
                  <a:t>Proportion of Global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5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 Clean.xlsx]Sheet12!PivotTable5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Top</a:t>
            </a:r>
            <a:r>
              <a:rPr lang="en-US" sz="2400" baseline="0" dirty="0"/>
              <a:t> 4 Genre According to North America Sales (2008 - 2015)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Sheet12!$B$3:$B$4</c:f>
              <c:strCache>
                <c:ptCount val="1"/>
                <c:pt idx="0">
                  <c:v>2008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Sheet12!$A$5:$A$9</c:f>
              <c:strCache>
                <c:ptCount val="4"/>
                <c:pt idx="0">
                  <c:v>Action</c:v>
                </c:pt>
                <c:pt idx="1">
                  <c:v>Misc</c:v>
                </c:pt>
                <c:pt idx="2">
                  <c:v>Shooter</c:v>
                </c:pt>
                <c:pt idx="3">
                  <c:v>Sports</c:v>
                </c:pt>
              </c:strCache>
            </c:strRef>
          </c:cat>
          <c:val>
            <c:numRef>
              <c:f>Sheet12!$B$5:$B$9</c:f>
              <c:numCache>
                <c:formatCode>_("$"* #,##0_);_("$"* \(#,##0\);_("$"* "-"??_);_(@_)</c:formatCode>
                <c:ptCount val="4"/>
                <c:pt idx="0">
                  <c:v>72.390000000000057</c:v>
                </c:pt>
                <c:pt idx="1">
                  <c:v>47.630000000000045</c:v>
                </c:pt>
                <c:pt idx="2">
                  <c:v>34.949999999999982</c:v>
                </c:pt>
                <c:pt idx="3">
                  <c:v>48.919999999999966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48-4864-B1E1-1300C24C0356}"/>
            </c:ext>
          </c:extLst>
        </c:ser>
        <c:ser>
          <c:idx val="1"/>
          <c:order val="1"/>
          <c:tx>
            <c:strRef>
              <c:f>Sheet12!$C$3:$C$4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Sheet12!$A$5:$A$9</c:f>
              <c:strCache>
                <c:ptCount val="4"/>
                <c:pt idx="0">
                  <c:v>Action</c:v>
                </c:pt>
                <c:pt idx="1">
                  <c:v>Misc</c:v>
                </c:pt>
                <c:pt idx="2">
                  <c:v>Shooter</c:v>
                </c:pt>
                <c:pt idx="3">
                  <c:v>Sports</c:v>
                </c:pt>
              </c:strCache>
            </c:strRef>
          </c:cat>
          <c:val>
            <c:numRef>
              <c:f>Sheet12!$C$5:$C$9</c:f>
              <c:numCache>
                <c:formatCode>_("$"* #,##0_);_("$"* \(#,##0\);_("$"* "-"??_);_(@_)</c:formatCode>
                <c:ptCount val="4"/>
                <c:pt idx="0">
                  <c:v>71.609999999999985</c:v>
                </c:pt>
                <c:pt idx="1">
                  <c:v>41.1</c:v>
                </c:pt>
                <c:pt idx="2">
                  <c:v>38.990000000000016</c:v>
                </c:pt>
                <c:pt idx="3">
                  <c:v>71.470000000000084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48-4864-B1E1-1300C24C0356}"/>
            </c:ext>
          </c:extLst>
        </c:ser>
        <c:ser>
          <c:idx val="2"/>
          <c:order val="2"/>
          <c:tx>
            <c:strRef>
              <c:f>Sheet12!$D$3:$D$4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Sheet12!$A$5:$A$9</c:f>
              <c:strCache>
                <c:ptCount val="4"/>
                <c:pt idx="0">
                  <c:v>Action</c:v>
                </c:pt>
                <c:pt idx="1">
                  <c:v>Misc</c:v>
                </c:pt>
                <c:pt idx="2">
                  <c:v>Shooter</c:v>
                </c:pt>
                <c:pt idx="3">
                  <c:v>Sports</c:v>
                </c:pt>
              </c:strCache>
            </c:strRef>
          </c:cat>
          <c:val>
            <c:numRef>
              <c:f>Sheet12!$D$5:$D$9</c:f>
              <c:numCache>
                <c:formatCode>_("$"* #,##0_);_("$"* \(#,##0\);_("$"* "-"??_);_(@_)</c:formatCode>
                <c:ptCount val="4"/>
                <c:pt idx="0">
                  <c:v>60.320000000000029</c:v>
                </c:pt>
                <c:pt idx="1">
                  <c:v>54.970000000000006</c:v>
                </c:pt>
                <c:pt idx="2">
                  <c:v>43.1</c:v>
                </c:pt>
                <c:pt idx="3">
                  <c:v>48.559999999999988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48-4864-B1E1-1300C24C0356}"/>
            </c:ext>
          </c:extLst>
        </c:ser>
        <c:ser>
          <c:idx val="3"/>
          <c:order val="3"/>
          <c:tx>
            <c:strRef>
              <c:f>Sheet12!$E$3:$E$4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Sheet12!$A$5:$A$9</c:f>
              <c:strCache>
                <c:ptCount val="4"/>
                <c:pt idx="0">
                  <c:v>Action</c:v>
                </c:pt>
                <c:pt idx="1">
                  <c:v>Misc</c:v>
                </c:pt>
                <c:pt idx="2">
                  <c:v>Shooter</c:v>
                </c:pt>
                <c:pt idx="3">
                  <c:v>Sports</c:v>
                </c:pt>
              </c:strCache>
            </c:strRef>
          </c:cat>
          <c:val>
            <c:numRef>
              <c:f>Sheet12!$E$5:$E$9</c:f>
              <c:numCache>
                <c:formatCode>_("$"* #,##0_);_("$"* \(#,##0\);_("$"* "-"??_);_(@_)</c:formatCode>
                <c:ptCount val="4"/>
                <c:pt idx="0">
                  <c:v>53.729999999999983</c:v>
                </c:pt>
                <c:pt idx="1">
                  <c:v>32.309999999999967</c:v>
                </c:pt>
                <c:pt idx="2">
                  <c:v>49.820000000000007</c:v>
                </c:pt>
                <c:pt idx="3">
                  <c:v>27.449999999999985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48-4864-B1E1-1300C24C0356}"/>
            </c:ext>
          </c:extLst>
        </c:ser>
        <c:ser>
          <c:idx val="4"/>
          <c:order val="4"/>
          <c:tx>
            <c:strRef>
              <c:f>Sheet12!$F$3:$F$4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Sheet12!$A$5:$A$9</c:f>
              <c:strCache>
                <c:ptCount val="4"/>
                <c:pt idx="0">
                  <c:v>Action</c:v>
                </c:pt>
                <c:pt idx="1">
                  <c:v>Misc</c:v>
                </c:pt>
                <c:pt idx="2">
                  <c:v>Shooter</c:v>
                </c:pt>
                <c:pt idx="3">
                  <c:v>Sports</c:v>
                </c:pt>
              </c:strCache>
            </c:strRef>
          </c:cat>
          <c:val>
            <c:numRef>
              <c:f>Sheet12!$F$5:$F$9</c:f>
              <c:numCache>
                <c:formatCode>_("$"* #,##0_);_("$"* \(#,##0\);_("$"* "-"??_);_(@_)</c:formatCode>
                <c:ptCount val="4"/>
                <c:pt idx="0">
                  <c:v>52.510000000000005</c:v>
                </c:pt>
                <c:pt idx="1">
                  <c:v>10.990000000000002</c:v>
                </c:pt>
                <c:pt idx="2">
                  <c:v>35.06</c:v>
                </c:pt>
                <c:pt idx="3">
                  <c:v>16.399999999999999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48-4864-B1E1-1300C24C0356}"/>
            </c:ext>
          </c:extLst>
        </c:ser>
        <c:ser>
          <c:idx val="5"/>
          <c:order val="5"/>
          <c:tx>
            <c:strRef>
              <c:f>Sheet12!$G$3:$G$4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Sheet12!$A$5:$A$9</c:f>
              <c:strCache>
                <c:ptCount val="4"/>
                <c:pt idx="0">
                  <c:v>Action</c:v>
                </c:pt>
                <c:pt idx="1">
                  <c:v>Misc</c:v>
                </c:pt>
                <c:pt idx="2">
                  <c:v>Shooter</c:v>
                </c:pt>
                <c:pt idx="3">
                  <c:v>Sports</c:v>
                </c:pt>
              </c:strCache>
            </c:strRef>
          </c:cat>
          <c:val>
            <c:numRef>
              <c:f>Sheet12!$G$5:$G$9</c:f>
              <c:numCache>
                <c:formatCode>_("$"* #,##0_);_("$"* \(#,##0\);_("$"* "-"??_);_(@_)</c:formatCode>
                <c:ptCount val="4"/>
                <c:pt idx="0">
                  <c:v>53.790000000000006</c:v>
                </c:pt>
                <c:pt idx="1">
                  <c:v>12.53</c:v>
                </c:pt>
                <c:pt idx="2">
                  <c:v>30.7</c:v>
                </c:pt>
                <c:pt idx="3">
                  <c:v>19.18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A48-4864-B1E1-1300C24C0356}"/>
            </c:ext>
          </c:extLst>
        </c:ser>
        <c:ser>
          <c:idx val="6"/>
          <c:order val="6"/>
          <c:tx>
            <c:strRef>
              <c:f>Sheet12!$H$3:$H$4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Sheet12!$A$5:$A$9</c:f>
              <c:strCache>
                <c:ptCount val="4"/>
                <c:pt idx="0">
                  <c:v>Action</c:v>
                </c:pt>
                <c:pt idx="1">
                  <c:v>Misc</c:v>
                </c:pt>
                <c:pt idx="2">
                  <c:v>Shooter</c:v>
                </c:pt>
                <c:pt idx="3">
                  <c:v>Sports</c:v>
                </c:pt>
              </c:strCache>
            </c:strRef>
          </c:cat>
          <c:val>
            <c:numRef>
              <c:f>Sheet12!$H$5:$H$9</c:f>
              <c:numCache>
                <c:formatCode>_("$"* #,##0_);_("$"* \(#,##0\);_("$"* "-"??_);_(@_)</c:formatCode>
                <c:ptCount val="4"/>
                <c:pt idx="0">
                  <c:v>38.730000000000025</c:v>
                </c:pt>
                <c:pt idx="1">
                  <c:v>9.43</c:v>
                </c:pt>
                <c:pt idx="2">
                  <c:v>30.720000000000002</c:v>
                </c:pt>
                <c:pt idx="3">
                  <c:v>19.820000000000004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A48-4864-B1E1-1300C24C0356}"/>
            </c:ext>
          </c:extLst>
        </c:ser>
        <c:ser>
          <c:idx val="7"/>
          <c:order val="7"/>
          <c:tx>
            <c:strRef>
              <c:f>Sheet12!$I$3:$I$4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Sheet12!$A$5:$A$9</c:f>
              <c:strCache>
                <c:ptCount val="4"/>
                <c:pt idx="0">
                  <c:v>Action</c:v>
                </c:pt>
                <c:pt idx="1">
                  <c:v>Misc</c:v>
                </c:pt>
                <c:pt idx="2">
                  <c:v>Shooter</c:v>
                </c:pt>
                <c:pt idx="3">
                  <c:v>Sports</c:v>
                </c:pt>
              </c:strCache>
            </c:strRef>
          </c:cat>
          <c:val>
            <c:numRef>
              <c:f>Sheet12!$I$5:$I$9</c:f>
              <c:numCache>
                <c:formatCode>_("$"* #,##0_);_("$"* \(#,##0\);_("$"* "-"??_);_(@_)</c:formatCode>
                <c:ptCount val="4"/>
                <c:pt idx="0">
                  <c:v>22.829999999999995</c:v>
                </c:pt>
                <c:pt idx="1">
                  <c:v>4.8100000000000014</c:v>
                </c:pt>
                <c:pt idx="2">
                  <c:v>30.789999999999992</c:v>
                </c:pt>
                <c:pt idx="3">
                  <c:v>18.459999999999994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A48-4864-B1E1-1300C24C03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5702640"/>
        <c:axId val="1655694736"/>
      </c:barChart>
      <c:catAx>
        <c:axId val="165570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  <c:crossAx val="1655694736"/>
        <c:crosses val="autoZero"/>
        <c:auto val="1"/>
        <c:lblAlgn val="ctr"/>
        <c:lblOffset val="100"/>
        <c:noMultiLvlLbl val="0"/>
      </c:catAx>
      <c:valAx>
        <c:axId val="165569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u="sng"/>
                  <a:t>In 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70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 Clean.xlsx]Sheet14!PivotTable7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latin typeface="Amasis MT Pro Black" panose="02040A04050005020304" pitchFamily="18" charset="0"/>
              </a:rPr>
              <a:t>Total Europe Sales by Genre (2008 - 2015)</a:t>
            </a:r>
          </a:p>
          <a:p>
            <a:pPr>
              <a:defRPr/>
            </a:pPr>
            <a:r>
              <a:rPr lang="en-US" sz="1600" i="1" dirty="0">
                <a:latin typeface="Amasis MT Pro Black" panose="02040A04050005020304" pitchFamily="18" charset="0"/>
              </a:rPr>
              <a:t>In Millions</a:t>
            </a:r>
            <a:r>
              <a:rPr lang="en-US" sz="1600" i="1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00FF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rgbClr val="7030A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rgbClr val="FF0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rgbClr val="00FF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6">
              <a:lumMod val="75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rgbClr val="808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>
              <a:lumMod val="40000"/>
              <a:lumOff val="6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rgbClr val="9E480E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rgbClr val="9900FF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rgbClr val="2AEAF4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0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rgbClr val="2AEAF4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rgbClr val="9900FF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rgbClr val="7030A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6">
              <a:lumMod val="75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rgbClr val="0000FF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rgbClr val="9E480E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rgbClr val="00FF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>
              <a:lumMod val="40000"/>
              <a:lumOff val="6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rgbClr val="808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FF0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rgbClr val="2AEAF4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"/>
        <c:spPr>
          <a:solidFill>
            <a:srgbClr val="9900FF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rgbClr val="7030A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6">
              <a:lumMod val="75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rgbClr val="0000FF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rgbClr val="9E480E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rgbClr val="00FF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>
              <a:lumMod val="40000"/>
              <a:lumOff val="6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rgbClr val="808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1BB-487D-A41E-58C1CDE153EC}"/>
              </c:ext>
            </c:extLst>
          </c:dPt>
          <c:dPt>
            <c:idx val="1"/>
            <c:bubble3D val="0"/>
            <c:spPr>
              <a:solidFill>
                <a:srgbClr val="A5002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1BB-487D-A41E-58C1CDE153EC}"/>
              </c:ext>
            </c:extLst>
          </c:dPt>
          <c:dPt>
            <c:idx val="2"/>
            <c:bubble3D val="0"/>
            <c:spPr>
              <a:solidFill>
                <a:srgbClr val="99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1BB-487D-A41E-58C1CDE153EC}"/>
              </c:ext>
            </c:extLst>
          </c:dPt>
          <c:dPt>
            <c:idx val="3"/>
            <c:bubble3D val="0"/>
            <c:spPr>
              <a:solidFill>
                <a:srgbClr val="FF99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1BB-487D-A41E-58C1CDE153EC}"/>
              </c:ext>
            </c:extLst>
          </c:dPt>
          <c:dPt>
            <c:idx val="4"/>
            <c:bubble3D val="0"/>
            <c:spPr>
              <a:solidFill>
                <a:srgbClr val="7030A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1BB-487D-A41E-58C1CDE153EC}"/>
              </c:ext>
            </c:extLst>
          </c:dPt>
          <c:dPt>
            <c:idx val="5"/>
            <c:bubble3D val="0"/>
            <c:spPr>
              <a:solidFill>
                <a:srgbClr val="008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01BB-487D-A41E-58C1CDE153EC}"/>
              </c:ext>
            </c:extLst>
          </c:dPt>
          <c:dPt>
            <c:idx val="6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01BB-487D-A41E-58C1CDE153EC}"/>
              </c:ext>
            </c:extLst>
          </c:dPt>
          <c:dPt>
            <c:idx val="7"/>
            <c:bubble3D val="0"/>
            <c:spPr>
              <a:solidFill>
                <a:srgbClr val="9E480E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01BB-487D-A41E-58C1CDE153EC}"/>
              </c:ext>
            </c:extLst>
          </c:dPt>
          <c:dPt>
            <c:idx val="8"/>
            <c:bubble3D val="0"/>
            <c:spPr>
              <a:solidFill>
                <a:srgbClr val="00FF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01BB-487D-A41E-58C1CDE153EC}"/>
              </c:ext>
            </c:extLst>
          </c:dPt>
          <c:dPt>
            <c:idx val="9"/>
            <c:bubble3D val="0"/>
            <c:spPr>
              <a:solidFill>
                <a:srgbClr val="33CC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01BB-487D-A41E-58C1CDE153EC}"/>
              </c:ext>
            </c:extLst>
          </c:dPt>
          <c:dPt>
            <c:idx val="10"/>
            <c:bubble3D val="0"/>
            <c:spPr>
              <a:solidFill>
                <a:srgbClr val="00206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01BB-487D-A41E-58C1CDE153EC}"/>
              </c:ext>
            </c:extLst>
          </c:dPt>
          <c:dPt>
            <c:idx val="11"/>
            <c:bubble3D val="0"/>
            <c:spPr>
              <a:solidFill>
                <a:srgbClr val="808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01BB-487D-A41E-58C1CDE153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Sheet14!$A$4:$A$16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Sheet14!$B$4:$B$16</c:f>
              <c:numCache>
                <c:formatCode>_("$"* #,##0_);_("$"* \(#,##0\);_("$"* "-"??_);_(@_)</c:formatCode>
                <c:ptCount val="12"/>
                <c:pt idx="0">
                  <c:v>510.11999999998955</c:v>
                </c:pt>
                <c:pt idx="1">
                  <c:v>63.369999999999976</c:v>
                </c:pt>
                <c:pt idx="2">
                  <c:v>98.850000000000193</c:v>
                </c:pt>
                <c:pt idx="3">
                  <c:v>213.77000000000044</c:v>
                </c:pt>
                <c:pt idx="4">
                  <c:v>199.80000000000015</c:v>
                </c:pt>
                <c:pt idx="5">
                  <c:v>50.529999999999959</c:v>
                </c:pt>
                <c:pt idx="6">
                  <c:v>235.18000000000038</c:v>
                </c:pt>
                <c:pt idx="7">
                  <c:v>186.29000000000033</c:v>
                </c:pt>
                <c:pt idx="8">
                  <c:v>302.74999999999721</c:v>
                </c:pt>
                <c:pt idx="9">
                  <c:v>113.11000000000018</c:v>
                </c:pt>
                <c:pt idx="10">
                  <c:v>363.9799999999957</c:v>
                </c:pt>
                <c:pt idx="11">
                  <c:v>44.620000000000061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01BB-487D-A41E-58C1CDE15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A15-39D0-48FD-9811-E1A189B959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069C30C-5F54-4A5A-99DC-286524E8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8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A15-39D0-48FD-9811-E1A189B959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C30C-5F54-4A5A-99DC-286524E8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5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A15-39D0-48FD-9811-E1A189B959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C30C-5F54-4A5A-99DC-286524E8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4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A15-39D0-48FD-9811-E1A189B959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C30C-5F54-4A5A-99DC-286524E8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36F0A15-39D0-48FD-9811-E1A189B959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069C30C-5F54-4A5A-99DC-286524E8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0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A15-39D0-48FD-9811-E1A189B959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C30C-5F54-4A5A-99DC-286524E8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A15-39D0-48FD-9811-E1A189B959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C30C-5F54-4A5A-99DC-286524E8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3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A15-39D0-48FD-9811-E1A189B959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C30C-5F54-4A5A-99DC-286524E8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A15-39D0-48FD-9811-E1A189B959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C30C-5F54-4A5A-99DC-286524E8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8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A15-39D0-48FD-9811-E1A189B959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C30C-5F54-4A5A-99DC-286524E8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4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A15-39D0-48FD-9811-E1A189B95912}" type="datetimeFigureOut">
              <a:rPr lang="en-US" smtClean="0"/>
              <a:t>7/7/2023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C30C-5F54-4A5A-99DC-286524E8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6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36F0A15-39D0-48FD-9811-E1A189B959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069C30C-5F54-4A5A-99DC-286524E8F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E5BB9A1-B674-9C47-6078-64D7409A9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822646"/>
            <a:ext cx="5191759" cy="3170497"/>
          </a:xfrm>
        </p:spPr>
        <p:txBody>
          <a:bodyPr anchor="t">
            <a:normAutofit/>
          </a:bodyPr>
          <a:lstStyle/>
          <a:p>
            <a:r>
              <a:rPr lang="en-US" sz="5600" b="1">
                <a:latin typeface="Georgia Pro" panose="02040502050405020303" pitchFamily="18" charset="0"/>
              </a:rPr>
              <a:t>GameCo</a:t>
            </a:r>
            <a:br>
              <a:rPr lang="en-US" sz="5600" b="1">
                <a:latin typeface="Georgia Pro" panose="02040502050405020303" pitchFamily="18" charset="0"/>
              </a:rPr>
            </a:br>
            <a:r>
              <a:rPr lang="en-US" sz="5600" b="1">
                <a:latin typeface="Georgia Pro" panose="02040502050405020303" pitchFamily="18" charset="0"/>
              </a:rPr>
              <a:t>Marketing Strategy</a:t>
            </a:r>
            <a:br>
              <a:rPr lang="en-US" sz="5600" b="1">
                <a:latin typeface="Georgia Pro" panose="02040502050405020303" pitchFamily="18" charset="0"/>
              </a:rPr>
            </a:br>
            <a:r>
              <a:rPr lang="en-US" sz="5600" b="1">
                <a:latin typeface="Georgia Pro" panose="02040502050405020303" pitchFamily="18" charset="0"/>
              </a:rPr>
              <a:t>2017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4DBF680-FBD0-4394-A076-AD549E2DB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2631257"/>
            <a:ext cx="4846320" cy="548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025516A9-A197-45C0-A7C3-D8D04C443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Becoming a Video Game Designer | NEIT">
            <a:extLst>
              <a:ext uri="{FF2B5EF4-FFF2-40B4-BE49-F238E27FC236}">
                <a16:creationId xmlns:a16="http://schemas.microsoft.com/office/drawing/2014/main" id="{700A4969-0212-38DE-567E-B997A3DFEC13}"/>
              </a:ext>
            </a:extLst>
          </p:cNvPr>
          <p:cNvPicPr>
            <a:picLocks noGrp="1" noChangeAspect="1" noChangeArrowheads="1"/>
          </p:cNvPicPr>
          <p:nvPr>
            <p:ph type="pic" idx="429496729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5" r="23571"/>
          <a:stretch/>
        </p:blipFill>
        <p:spPr bwMode="auto"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64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3E21-37C4-54BD-D300-070ECD7B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Current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7FC3D-8052-4113-EA7B-4719E2F3C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GameCo’s current understanding assumes that sales for the geographic regions of North America, Europe, Japan, and Other countries, have stayed the same over time. </a:t>
            </a:r>
          </a:p>
        </p:txBody>
      </p:sp>
    </p:spTree>
    <p:extLst>
      <p:ext uri="{BB962C8B-B14F-4D97-AF65-F5344CB8AC3E}">
        <p14:creationId xmlns:p14="http://schemas.microsoft.com/office/powerpoint/2010/main" val="388441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26A9-9E76-8C4E-A4AD-686DED23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592494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1CDF1-AFD1-8FD6-3525-0742C94D9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1352939"/>
            <a:ext cx="3200400" cy="4819261"/>
          </a:xfrm>
        </p:spPr>
        <p:txBody>
          <a:bodyPr>
            <a:normAutofit lnSpcReduction="10000"/>
          </a:bodyPr>
          <a:lstStyle/>
          <a:p>
            <a:r>
              <a:rPr lang="en-US" sz="1600" b="1" u="sng" dirty="0"/>
              <a:t>1980 – 1995</a:t>
            </a:r>
            <a:r>
              <a:rPr lang="en-US" sz="1600" dirty="0"/>
              <a:t>: Global Sales were under $50 million ever single year. </a:t>
            </a:r>
          </a:p>
          <a:p>
            <a:r>
              <a:rPr lang="en-US" sz="1600" b="1" u="sng" dirty="0"/>
              <a:t>1995</a:t>
            </a:r>
            <a:r>
              <a:rPr lang="en-US" sz="1600" dirty="0"/>
              <a:t>: The Rise of North America begins.</a:t>
            </a:r>
          </a:p>
          <a:p>
            <a:r>
              <a:rPr lang="en-US" sz="1600" b="1" u="sng" dirty="0"/>
              <a:t>1995 – 2008</a:t>
            </a:r>
            <a:r>
              <a:rPr lang="en-US" sz="1600" dirty="0"/>
              <a:t>: North American sales rise by over $300 during this time. Europe rises strong as well. </a:t>
            </a:r>
          </a:p>
          <a:p>
            <a:r>
              <a:rPr lang="en-US" sz="1600" b="1" u="sng" dirty="0"/>
              <a:t>2008 - 2015</a:t>
            </a:r>
            <a:r>
              <a:rPr lang="en-US" sz="1600" dirty="0"/>
              <a:t>: The decline in sales from all regions. North America drops by $254 million. Europe drops by $94 million. </a:t>
            </a:r>
          </a:p>
          <a:p>
            <a:r>
              <a:rPr lang="en-US" sz="1600" b="1" u="sng" dirty="0"/>
              <a:t>2015</a:t>
            </a:r>
            <a:r>
              <a:rPr lang="en-US" sz="1600" dirty="0"/>
              <a:t>: North America has always been the consistent leader in sales since 1980, but Europe is set to surpass North America in sales in the next few years. </a:t>
            </a:r>
          </a:p>
          <a:p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BAD1A46C-E9F5-A2E9-DC6D-0F5E192F9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935330"/>
              </p:ext>
            </p:extLst>
          </p:nvPr>
        </p:nvGraphicFramePr>
        <p:xfrm>
          <a:off x="441960" y="685800"/>
          <a:ext cx="7843624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57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26A9-9E76-8C4E-A4AD-686DED23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592494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1CDF1-AFD1-8FD6-3525-0742C94D9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1352939"/>
            <a:ext cx="3200400" cy="4819261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u="sng" dirty="0"/>
              <a:t>Early 80’s:</a:t>
            </a:r>
            <a:endParaRPr lang="en-US" sz="1600" dirty="0"/>
          </a:p>
          <a:p>
            <a:r>
              <a:rPr lang="en-US" sz="1600" dirty="0"/>
              <a:t>North America dominated the market until 1983 when Japan entered the market. </a:t>
            </a:r>
          </a:p>
          <a:p>
            <a:r>
              <a:rPr lang="en-US" sz="1600" b="1" u="sng" dirty="0"/>
              <a:t>Mid 80’s to Mid 90’s: </a:t>
            </a:r>
          </a:p>
          <a:p>
            <a:r>
              <a:rPr lang="en-US" sz="1600" dirty="0"/>
              <a:t>Japan and North America continue to compete for the top spot. </a:t>
            </a:r>
          </a:p>
          <a:p>
            <a:r>
              <a:rPr lang="en-US" sz="1600" b="1" u="sng" dirty="0"/>
              <a:t>1996</a:t>
            </a:r>
            <a:r>
              <a:rPr lang="en-US" sz="1600" dirty="0"/>
              <a:t>: </a:t>
            </a:r>
          </a:p>
          <a:p>
            <a:r>
              <a:rPr lang="en-US" sz="1600" dirty="0"/>
              <a:t>Japan’s great run ends. Europe gains momentum. North America stays steady. </a:t>
            </a:r>
          </a:p>
          <a:p>
            <a:r>
              <a:rPr lang="en-US" sz="1600" b="1" u="sng" dirty="0"/>
              <a:t>1996 to 2015: </a:t>
            </a:r>
          </a:p>
          <a:p>
            <a:r>
              <a:rPr lang="en-US" sz="1600" dirty="0"/>
              <a:t>Japan’s portion continues to decrease. Europe gains closer and closer to North America. Other countries region continues growth. 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DD6343B-9883-10EB-233D-714C173F9E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716157"/>
              </p:ext>
            </p:extLst>
          </p:nvPr>
        </p:nvGraphicFramePr>
        <p:xfrm>
          <a:off x="606489" y="685800"/>
          <a:ext cx="7380515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240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26A9-9E76-8C4E-A4AD-686DED23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-2"/>
            <a:ext cx="3200400" cy="2108719"/>
          </a:xfrm>
        </p:spPr>
        <p:txBody>
          <a:bodyPr>
            <a:normAutofit/>
          </a:bodyPr>
          <a:lstStyle/>
          <a:p>
            <a:r>
              <a:rPr lang="en-US" sz="3600" dirty="0"/>
              <a:t>Why the huge drop in N.A. sales from </a:t>
            </a:r>
            <a:br>
              <a:rPr lang="en-US" sz="3600" dirty="0"/>
            </a:br>
            <a:r>
              <a:rPr lang="en-US" sz="3600" dirty="0"/>
              <a:t>2008 – 2015?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1CDF1-AFD1-8FD6-3525-0742C94D9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39" y="2351314"/>
            <a:ext cx="3477519" cy="382088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b="1" u="sng" dirty="0"/>
              <a:t>Action Sales continuous drop</a:t>
            </a:r>
            <a:r>
              <a:rPr lang="en-US" sz="1600" dirty="0"/>
              <a:t>: Over $72 million in sales during 2008. North America’s best year of sales. In 2015 Action Sales had dropped down to $22 million. 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800" b="1" u="sng" dirty="0" err="1"/>
              <a:t>Misc</a:t>
            </a:r>
            <a:r>
              <a:rPr lang="en-US" sz="1800" b="1" u="sng" dirty="0"/>
              <a:t> Sales: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2008: $47 million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2015: $4 million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800" b="1" u="sng" dirty="0"/>
              <a:t>Sports Sales: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2008: $48 million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2015: $18 million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329D7DF-8571-58C9-8573-09B5F861B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502815"/>
              </p:ext>
            </p:extLst>
          </p:nvPr>
        </p:nvGraphicFramePr>
        <p:xfrm>
          <a:off x="441961" y="681135"/>
          <a:ext cx="7806300" cy="549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102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26A9-9E76-8C4E-A4AD-686DED23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-2"/>
            <a:ext cx="3200400" cy="1352941"/>
          </a:xfrm>
        </p:spPr>
        <p:txBody>
          <a:bodyPr>
            <a:normAutofit/>
          </a:bodyPr>
          <a:lstStyle/>
          <a:p>
            <a:r>
              <a:rPr lang="en-US" sz="3600" dirty="0"/>
              <a:t>How Europe has grown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1CDF1-AFD1-8FD6-3525-0742C94D9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39" y="1352939"/>
            <a:ext cx="3477519" cy="481926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1800" b="1" u="sng" dirty="0"/>
          </a:p>
          <a:p>
            <a:pPr>
              <a:spcBef>
                <a:spcPts val="0"/>
              </a:spcBef>
            </a:pPr>
            <a:r>
              <a:rPr lang="en-US" sz="1800" b="1" u="sng" dirty="0"/>
              <a:t>Action Game Lead Sales</a:t>
            </a:r>
            <a:r>
              <a:rPr lang="en-US" sz="1600" dirty="0"/>
              <a:t>: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Over $510 Million in sales during this 7-year time period. 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800" b="1" u="sng" dirty="0"/>
              <a:t>Over $300 Million: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Sports: $364 Million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Shooter: $303 Million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800" b="1" u="sng" dirty="0"/>
              <a:t>Wide Variety: 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There are 8 different types of genre that have amassed over $100 Million in sales from 2008 to 2015. 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26E7225-C90F-2355-0938-53999E7E6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261609"/>
              </p:ext>
            </p:extLst>
          </p:nvPr>
        </p:nvGraphicFramePr>
        <p:xfrm>
          <a:off x="441960" y="681136"/>
          <a:ext cx="7824962" cy="5491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471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3E21-37C4-54BD-D300-070ECD7B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228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Revised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7FC3D-8052-4113-EA7B-4719E2F3C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36914"/>
            <a:ext cx="10058400" cy="4735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Sales have dropped from all regions since 2009. North America sales have suffered the largest drop of all the regions.</a:t>
            </a:r>
          </a:p>
          <a:p>
            <a:r>
              <a:rPr lang="en-US" sz="3200" dirty="0"/>
              <a:t>Europe is expected to surpass North America as the market share leader within the next few years. </a:t>
            </a:r>
          </a:p>
          <a:p>
            <a:r>
              <a:rPr lang="en-US" sz="3200" dirty="0"/>
              <a:t>There has been small growth over time from the other countries region. </a:t>
            </a:r>
          </a:p>
        </p:txBody>
      </p:sp>
    </p:spTree>
    <p:extLst>
      <p:ext uri="{BB962C8B-B14F-4D97-AF65-F5344CB8AC3E}">
        <p14:creationId xmlns:p14="http://schemas.microsoft.com/office/powerpoint/2010/main" val="36650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3E21-37C4-54BD-D300-070ECD7B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228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7FC3D-8052-4113-EA7B-4719E2F3C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36914"/>
            <a:ext cx="10058400" cy="4735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Europe's growth can continue by focusing on it's well-rounded support of multiple genre titles. </a:t>
            </a:r>
          </a:p>
          <a:p>
            <a:r>
              <a:rPr lang="en-US" sz="3200" dirty="0"/>
              <a:t>Continue focusing on the long-term growth of the other nations region. </a:t>
            </a:r>
          </a:p>
          <a:p>
            <a:r>
              <a:rPr lang="en-US" sz="3200" dirty="0"/>
              <a:t>North America can get its momentum back if the focus is shifted towards Action, Sports, Shooter, and Misc. titles. These 4 areas could make or break the N.A. region. </a:t>
            </a:r>
          </a:p>
        </p:txBody>
      </p:sp>
    </p:spTree>
    <p:extLst>
      <p:ext uri="{BB962C8B-B14F-4D97-AF65-F5344CB8AC3E}">
        <p14:creationId xmlns:p14="http://schemas.microsoft.com/office/powerpoint/2010/main" val="3103581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3035</TotalTime>
  <Words>526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Amasis MT Pro Black</vt:lpstr>
      <vt:lpstr>Georgia Pro</vt:lpstr>
      <vt:lpstr>Rockwell</vt:lpstr>
      <vt:lpstr>Rockwell Condensed</vt:lpstr>
      <vt:lpstr>Wingdings</vt:lpstr>
      <vt:lpstr>Wood Type</vt:lpstr>
      <vt:lpstr>GameCo Marketing Strategy 2017</vt:lpstr>
      <vt:lpstr>Current understanding</vt:lpstr>
      <vt:lpstr>Data Analysis</vt:lpstr>
      <vt:lpstr>Data Analysis</vt:lpstr>
      <vt:lpstr>Why the huge drop in N.A. sales from  2008 – 2015?</vt:lpstr>
      <vt:lpstr>How Europe has grown</vt:lpstr>
      <vt:lpstr>Revised understanding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GameCo Marketing Strategy 2017</dc:title>
  <dc:creator>Nick Legacy</dc:creator>
  <cp:lastModifiedBy>Nick Legacy</cp:lastModifiedBy>
  <cp:revision>1</cp:revision>
  <dcterms:created xsi:type="dcterms:W3CDTF">2023-03-06T02:19:37Z</dcterms:created>
  <dcterms:modified xsi:type="dcterms:W3CDTF">2023-07-07T16:36:05Z</dcterms:modified>
</cp:coreProperties>
</file>